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3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  <p:sldMasterId id="2147483662" r:id="rId3"/>
    <p:sldMasterId id="2147483674" r:id="rId4"/>
  </p:sldMasterIdLst>
  <p:sldIdLst>
    <p:sldId id="298" r:id="rId5"/>
    <p:sldId id="263" r:id="rId6"/>
    <p:sldId id="259" r:id="rId7"/>
    <p:sldId id="276" r:id="rId8"/>
    <p:sldId id="274" r:id="rId9"/>
    <p:sldId id="273" r:id="rId10"/>
    <p:sldId id="282" r:id="rId11"/>
    <p:sldId id="278" r:id="rId12"/>
    <p:sldId id="284" r:id="rId13"/>
    <p:sldId id="270" r:id="rId14"/>
    <p:sldId id="279" r:id="rId15"/>
    <p:sldId id="280" r:id="rId16"/>
    <p:sldId id="281" r:id="rId17"/>
    <p:sldId id="275" r:id="rId18"/>
    <p:sldId id="283" r:id="rId19"/>
    <p:sldId id="277" r:id="rId20"/>
    <p:sldId id="271" r:id="rId21"/>
    <p:sldId id="289" r:id="rId22"/>
    <p:sldId id="285" r:id="rId23"/>
    <p:sldId id="286" r:id="rId24"/>
    <p:sldId id="287" r:id="rId25"/>
    <p:sldId id="288" r:id="rId26"/>
    <p:sldId id="272" r:id="rId27"/>
    <p:sldId id="290" r:id="rId28"/>
    <p:sldId id="292" r:id="rId29"/>
    <p:sldId id="291" r:id="rId30"/>
    <p:sldId id="293" r:id="rId31"/>
    <p:sldId id="268" r:id="rId32"/>
    <p:sldId id="295" r:id="rId33"/>
    <p:sldId id="294" r:id="rId34"/>
    <p:sldId id="296" r:id="rId35"/>
    <p:sldId id="297" r:id="rId36"/>
  </p:sldIdLst>
  <p:sldSz cx="12192000" cy="6858000"/>
  <p:notesSz cx="6858000" cy="9144000"/>
  <p:defaultTextStyle>
    <a:defPPr>
      <a:defRPr lang="zh-CN"/>
    </a:defPPr>
    <a:lvl1pPr marL="0" lvl="0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FD1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15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5E65972C-6F17-4AE3-B880-19993A9536CF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5E65972C-6F17-4AE3-B880-19993A9536CF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5E65972C-6F17-4AE3-B880-19993A9536CF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5E65972C-6F17-4AE3-B880-19993A9536CF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5E65972C-6F17-4AE3-B880-19993A9536CF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5E65972C-6F17-4AE3-B880-19993A9536CF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5E65972C-6F17-4AE3-B880-19993A9536CF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5E65972C-6F17-4AE3-B880-19993A9536CF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5E65972C-6F17-4AE3-B880-19993A9536CF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5E65972C-6F17-4AE3-B880-19993A9536CF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5E65972C-6F17-4AE3-B880-19993A9536CF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5E65972C-6F17-4AE3-B880-19993A9536CF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5E65972C-6F17-4AE3-B880-19993A9536CF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5E65972C-6F17-4AE3-B880-19993A9536CF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5E65972C-6F17-4AE3-B880-19993A9536CF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1406590"/>
      </p:ext>
    </p:extLst>
  </p:cSld>
  <p:clrMapOvr>
    <a:masterClrMapping/>
  </p:clrMapOvr>
  <p:hf sldNum="0"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6795418"/>
      </p:ext>
    </p:extLst>
  </p:cSld>
  <p:clrMapOvr>
    <a:masterClrMapping/>
  </p:clrMapOvr>
  <p:hf sldNum="0"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2497612"/>
      </p:ext>
    </p:extLst>
  </p:cSld>
  <p:clrMapOvr>
    <a:masterClrMapping/>
  </p:clrMapOvr>
  <p:hf sldNum="0"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4/7/2018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3767726"/>
      </p:ext>
    </p:extLst>
  </p:cSld>
  <p:clrMapOvr>
    <a:masterClrMapping/>
  </p:clrMapOvr>
  <p:hf sldNum="0" hdr="0" ftr="0" dt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4/7/2018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111470"/>
      </p:ext>
    </p:extLst>
  </p:cSld>
  <p:clrMapOvr>
    <a:masterClrMapping/>
  </p:clrMapOvr>
  <p:hf sldNum="0" hdr="0" ft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4/7/2018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1556918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5E65972C-6F17-4AE3-B880-19993A9536CF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4/7/2018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0143132"/>
      </p:ext>
    </p:extLst>
  </p:cSld>
  <p:clrMapOvr>
    <a:masterClrMapping/>
  </p:clrMapOvr>
  <p:hf sldNum="0" hdr="0" ftr="0" dt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4/7/2018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9599236"/>
      </p:ext>
    </p:extLst>
  </p:cSld>
  <p:clrMapOvr>
    <a:masterClrMapping/>
  </p:clrMapOvr>
  <p:hf sldNum="0" hdr="0" ft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4/7/2018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882342"/>
      </p:ext>
    </p:extLst>
  </p:cSld>
  <p:clrMapOvr>
    <a:masterClrMapping/>
  </p:clrMapOvr>
  <p:hf sldNum="0" hdr="0" ftr="0" dt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7452611"/>
      </p:ext>
    </p:extLst>
  </p:cSld>
  <p:clrMapOvr>
    <a:masterClrMapping/>
  </p:clrMapOvr>
  <p:hf sldNum="0" hdr="0" ftr="0" dt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8002162"/>
      </p:ext>
    </p:extLst>
  </p:cSld>
  <p:clrMapOvr>
    <a:masterClrMapping/>
  </p:clrMapOvr>
  <p:hf sldNum="0" hdr="0" ft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448746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488129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598131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955599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89873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5E65972C-6F17-4AE3-B880-19993A9536CF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3122291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244277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328457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887849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083416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283106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141592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309411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4078933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59826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5E65972C-6F17-4AE3-B880-19993A9536CF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0349507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888729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993679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322897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764615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603697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567418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365928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78183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06122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5E65972C-6F17-4AE3-B880-19993A9536CF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675323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6192228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66444478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4467137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46915065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69424942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250529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5E65972C-6F17-4AE3-B880-19993A9536CF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5E65972C-6F17-4AE3-B880-19993A9536CF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5E65972C-6F17-4AE3-B880-19993A9536CF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slideLayout" Target="../slideLayouts/slideLayout36.xml"/><Relationship Id="rId18" Type="http://schemas.openxmlformats.org/officeDocument/2006/relationships/slideLayout" Target="../slideLayouts/slideLayout41.xml"/><Relationship Id="rId26" Type="http://schemas.openxmlformats.org/officeDocument/2006/relationships/slideLayout" Target="../slideLayouts/slideLayout49.xml"/><Relationship Id="rId39" Type="http://schemas.openxmlformats.org/officeDocument/2006/relationships/slideLayout" Target="../slideLayouts/slideLayout62.xml"/><Relationship Id="rId3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44.xml"/><Relationship Id="rId34" Type="http://schemas.openxmlformats.org/officeDocument/2006/relationships/slideLayout" Target="../slideLayouts/slideLayout57.xml"/><Relationship Id="rId42" Type="http://schemas.openxmlformats.org/officeDocument/2006/relationships/slideLayout" Target="../slideLayouts/slideLayout65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17" Type="http://schemas.openxmlformats.org/officeDocument/2006/relationships/slideLayout" Target="../slideLayouts/slideLayout40.xml"/><Relationship Id="rId25" Type="http://schemas.openxmlformats.org/officeDocument/2006/relationships/slideLayout" Target="../slideLayouts/slideLayout48.xml"/><Relationship Id="rId33" Type="http://schemas.openxmlformats.org/officeDocument/2006/relationships/slideLayout" Target="../slideLayouts/slideLayout56.xml"/><Relationship Id="rId38" Type="http://schemas.openxmlformats.org/officeDocument/2006/relationships/slideLayout" Target="../slideLayouts/slideLayout61.xml"/><Relationship Id="rId2" Type="http://schemas.openxmlformats.org/officeDocument/2006/relationships/slideLayout" Target="../slideLayouts/slideLayout25.xml"/><Relationship Id="rId16" Type="http://schemas.openxmlformats.org/officeDocument/2006/relationships/slideLayout" Target="../slideLayouts/slideLayout39.xml"/><Relationship Id="rId20" Type="http://schemas.openxmlformats.org/officeDocument/2006/relationships/slideLayout" Target="../slideLayouts/slideLayout43.xml"/><Relationship Id="rId29" Type="http://schemas.openxmlformats.org/officeDocument/2006/relationships/slideLayout" Target="../slideLayouts/slideLayout52.xml"/><Relationship Id="rId41" Type="http://schemas.openxmlformats.org/officeDocument/2006/relationships/slideLayout" Target="../slideLayouts/slideLayout64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24" Type="http://schemas.openxmlformats.org/officeDocument/2006/relationships/slideLayout" Target="../slideLayouts/slideLayout47.xml"/><Relationship Id="rId32" Type="http://schemas.openxmlformats.org/officeDocument/2006/relationships/slideLayout" Target="../slideLayouts/slideLayout55.xml"/><Relationship Id="rId37" Type="http://schemas.openxmlformats.org/officeDocument/2006/relationships/slideLayout" Target="../slideLayouts/slideLayout60.xml"/><Relationship Id="rId40" Type="http://schemas.openxmlformats.org/officeDocument/2006/relationships/slideLayout" Target="../slideLayouts/slideLayout63.xml"/><Relationship Id="rId45" Type="http://schemas.openxmlformats.org/officeDocument/2006/relationships/image" Target="../media/image1.jpeg"/><Relationship Id="rId5" Type="http://schemas.openxmlformats.org/officeDocument/2006/relationships/slideLayout" Target="../slideLayouts/slideLayout28.xml"/><Relationship Id="rId15" Type="http://schemas.openxmlformats.org/officeDocument/2006/relationships/slideLayout" Target="../slideLayouts/slideLayout38.xml"/><Relationship Id="rId23" Type="http://schemas.openxmlformats.org/officeDocument/2006/relationships/slideLayout" Target="../slideLayouts/slideLayout46.xml"/><Relationship Id="rId28" Type="http://schemas.openxmlformats.org/officeDocument/2006/relationships/slideLayout" Target="../slideLayouts/slideLayout51.xml"/><Relationship Id="rId36" Type="http://schemas.openxmlformats.org/officeDocument/2006/relationships/slideLayout" Target="../slideLayouts/slideLayout59.xml"/><Relationship Id="rId10" Type="http://schemas.openxmlformats.org/officeDocument/2006/relationships/slideLayout" Target="../slideLayouts/slideLayout33.xml"/><Relationship Id="rId19" Type="http://schemas.openxmlformats.org/officeDocument/2006/relationships/slideLayout" Target="../slideLayouts/slideLayout42.xml"/><Relationship Id="rId31" Type="http://schemas.openxmlformats.org/officeDocument/2006/relationships/slideLayout" Target="../slideLayouts/slideLayout54.xml"/><Relationship Id="rId44" Type="http://schemas.openxmlformats.org/officeDocument/2006/relationships/theme" Target="../theme/theme4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slideLayout" Target="../slideLayouts/slideLayout37.xml"/><Relationship Id="rId22" Type="http://schemas.openxmlformats.org/officeDocument/2006/relationships/slideLayout" Target="../slideLayouts/slideLayout45.xml"/><Relationship Id="rId27" Type="http://schemas.openxmlformats.org/officeDocument/2006/relationships/slideLayout" Target="../slideLayouts/slideLayout50.xml"/><Relationship Id="rId30" Type="http://schemas.openxmlformats.org/officeDocument/2006/relationships/slideLayout" Target="../slideLayouts/slideLayout53.xml"/><Relationship Id="rId35" Type="http://schemas.openxmlformats.org/officeDocument/2006/relationships/slideLayout" Target="../slideLayouts/slideLayout58.xml"/><Relationship Id="rId43" Type="http://schemas.openxmlformats.org/officeDocument/2006/relationships/slideLayout" Target="../slideLayouts/slideLayout6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6"/>
          <p:cNvPicPr>
            <a:picLocks noChangeAspect="1"/>
          </p:cNvPicPr>
          <p:nvPr userDrawn="1"/>
        </p:nvPicPr>
        <p:blipFill>
          <a:blip r:embed="rId3"/>
          <a:srcRect r="1730" b="1646"/>
          <a:stretch>
            <a:fillRect/>
          </a:stretch>
        </p:blipFill>
        <p:spPr>
          <a:xfrm>
            <a:off x="0" y="0"/>
            <a:ext cx="12192000" cy="686435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en-US" altLang="x-none" dirty="0"/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altLang="x-non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5E65972C-6F17-4AE3-B880-19993A9536CF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Placeholder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en-US" altLang="x-none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altLang="x-non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5E65972C-6F17-4AE3-B880-19993A9536CF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4/7/2018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45"/>
          <a:srcRect r="1730" b="1646"/>
          <a:stretch>
            <a:fillRect/>
          </a:stretch>
        </p:blipFill>
        <p:spPr>
          <a:xfrm>
            <a:off x="0" y="0"/>
            <a:ext cx="12192000" cy="6864350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15245950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  <p:sldLayoutId id="2147483691" r:id="rId17"/>
    <p:sldLayoutId id="2147483692" r:id="rId18"/>
    <p:sldLayoutId id="2147483693" r:id="rId19"/>
    <p:sldLayoutId id="2147483694" r:id="rId20"/>
    <p:sldLayoutId id="2147483695" r:id="rId21"/>
    <p:sldLayoutId id="2147483696" r:id="rId22"/>
    <p:sldLayoutId id="2147483697" r:id="rId23"/>
    <p:sldLayoutId id="2147483698" r:id="rId24"/>
    <p:sldLayoutId id="2147483699" r:id="rId25"/>
    <p:sldLayoutId id="2147483700" r:id="rId26"/>
    <p:sldLayoutId id="2147483701" r:id="rId27"/>
    <p:sldLayoutId id="2147483702" r:id="rId28"/>
    <p:sldLayoutId id="2147483703" r:id="rId29"/>
    <p:sldLayoutId id="2147483704" r:id="rId30"/>
    <p:sldLayoutId id="2147483705" r:id="rId31"/>
    <p:sldLayoutId id="2147483706" r:id="rId32"/>
    <p:sldLayoutId id="2147483707" r:id="rId33"/>
    <p:sldLayoutId id="2147483708" r:id="rId34"/>
    <p:sldLayoutId id="2147483709" r:id="rId35"/>
    <p:sldLayoutId id="2147483710" r:id="rId36"/>
    <p:sldLayoutId id="2147483711" r:id="rId37"/>
    <p:sldLayoutId id="2147483712" r:id="rId38"/>
    <p:sldLayoutId id="2147483713" r:id="rId39"/>
    <p:sldLayoutId id="2147483714" r:id="rId40"/>
    <p:sldLayoutId id="2147483715" r:id="rId41"/>
    <p:sldLayoutId id="2147483716" r:id="rId42"/>
    <p:sldLayoutId id="2147483717" r:id="rId4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4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8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50.xml"/><Relationship Id="rId4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3.xml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6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5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59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3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3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组合 1"/>
          <p:cNvGrpSpPr/>
          <p:nvPr/>
        </p:nvGrpSpPr>
        <p:grpSpPr>
          <a:xfrm>
            <a:off x="3821114" y="1671638"/>
            <a:ext cx="4491037" cy="3871912"/>
            <a:chOff x="9864333" y="1707341"/>
            <a:chExt cx="4490903" cy="3871468"/>
          </a:xfrm>
        </p:grpSpPr>
        <p:sp>
          <p:nvSpPr>
            <p:cNvPr id="3" name="六边形 2"/>
            <p:cNvSpPr/>
            <p:nvPr/>
          </p:nvSpPr>
          <p:spPr>
            <a:xfrm>
              <a:off x="9864333" y="1707341"/>
              <a:ext cx="4490903" cy="3871468"/>
            </a:xfrm>
            <a:prstGeom prst="hexagon">
              <a:avLst/>
            </a:prstGeom>
            <a:solidFill>
              <a:schemeClr val="tx1">
                <a:alpha val="13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155" name="文本框 3"/>
            <p:cNvSpPr txBox="1"/>
            <p:nvPr/>
          </p:nvSpPr>
          <p:spPr>
            <a:xfrm>
              <a:off x="10560386" y="2719914"/>
              <a:ext cx="1474101" cy="4000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/>
              <a:endParaRPr lang="zh-CN" altLang="en-US" sz="2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56" name="文本框 4"/>
            <p:cNvSpPr txBox="1"/>
            <p:nvPr/>
          </p:nvSpPr>
          <p:spPr>
            <a:xfrm>
              <a:off x="12328322" y="2719914"/>
              <a:ext cx="1426150" cy="4000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/>
              <a:endParaRPr lang="zh-CN" altLang="en-US" sz="2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57" name="文本框 5"/>
            <p:cNvSpPr txBox="1"/>
            <p:nvPr/>
          </p:nvSpPr>
          <p:spPr>
            <a:xfrm>
              <a:off x="10128064" y="2981770"/>
              <a:ext cx="3963439" cy="1200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/>
              <a:r>
                <a:rPr lang="zh-CN" altLang="en-US" sz="72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年终总结</a:t>
              </a:r>
            </a:p>
          </p:txBody>
        </p:sp>
        <p:sp>
          <p:nvSpPr>
            <p:cNvPr id="6158" name="文本框 6"/>
            <p:cNvSpPr txBox="1"/>
            <p:nvPr/>
          </p:nvSpPr>
          <p:spPr>
            <a:xfrm>
              <a:off x="10521772" y="4220195"/>
              <a:ext cx="3257913" cy="33855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dist" eaLnBrk="1" hangingPunct="1"/>
              <a:r>
                <a:rPr lang="en-US" altLang="zh-CN" sz="16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PROWERPOINT TEMPLATE</a:t>
              </a:r>
              <a:endPara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6" name="椭圆 15"/>
          <p:cNvSpPr/>
          <p:nvPr/>
        </p:nvSpPr>
        <p:spPr>
          <a:xfrm>
            <a:off x="4713288" y="1595438"/>
            <a:ext cx="177800" cy="1778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7216775" y="1595438"/>
            <a:ext cx="177800" cy="1778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3719513" y="3478213"/>
            <a:ext cx="177800" cy="1778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8210550" y="3478213"/>
            <a:ext cx="177800" cy="1778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4713288" y="5434013"/>
            <a:ext cx="177800" cy="1778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7216775" y="5434013"/>
            <a:ext cx="177800" cy="1778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文本框 272"/>
          <p:cNvSpPr txBox="1"/>
          <p:nvPr/>
        </p:nvSpPr>
        <p:spPr>
          <a:xfrm>
            <a:off x="4827588" y="2962276"/>
            <a:ext cx="236855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02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435" name="组合 22"/>
          <p:cNvGrpSpPr/>
          <p:nvPr/>
        </p:nvGrpSpPr>
        <p:grpSpPr>
          <a:xfrm>
            <a:off x="3698876" y="1243013"/>
            <a:ext cx="4608513" cy="4552950"/>
            <a:chOff x="2174668" y="1249000"/>
            <a:chExt cx="4609071" cy="4553700"/>
          </a:xfrm>
        </p:grpSpPr>
        <p:grpSp>
          <p:nvGrpSpPr>
            <p:cNvPr id="18437" name="组合 85"/>
            <p:cNvGrpSpPr/>
            <p:nvPr/>
          </p:nvGrpSpPr>
          <p:grpSpPr>
            <a:xfrm>
              <a:off x="2174668" y="1249000"/>
              <a:ext cx="4609071" cy="4553700"/>
              <a:chOff x="2453722" y="1556982"/>
              <a:chExt cx="4023222" cy="3974889"/>
            </a:xfrm>
          </p:grpSpPr>
          <p:grpSp>
            <p:nvGrpSpPr>
              <p:cNvPr id="18450" name="组合 86"/>
              <p:cNvGrpSpPr/>
              <p:nvPr/>
            </p:nvGrpSpPr>
            <p:grpSpPr>
              <a:xfrm>
                <a:off x="2738755" y="1811590"/>
                <a:ext cx="3465674" cy="3465674"/>
                <a:chOff x="2791840" y="1706258"/>
                <a:chExt cx="3465674" cy="3465674"/>
              </a:xfrm>
            </p:grpSpPr>
            <p:sp>
              <p:nvSpPr>
                <p:cNvPr id="168" name="椭圆 167"/>
                <p:cNvSpPr/>
                <p:nvPr/>
              </p:nvSpPr>
              <p:spPr>
                <a:xfrm>
                  <a:off x="2791840" y="1706258"/>
                  <a:ext cx="3465674" cy="3465674"/>
                </a:xfrm>
                <a:prstGeom prst="ellips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rtl="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69" name="椭圆 168"/>
                <p:cNvSpPr/>
                <p:nvPr/>
              </p:nvSpPr>
              <p:spPr>
                <a:xfrm>
                  <a:off x="2868727" y="1783145"/>
                  <a:ext cx="3311900" cy="3311900"/>
                </a:xfrm>
                <a:prstGeom prst="ellips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rtl="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  <p:grpSp>
            <p:nvGrpSpPr>
              <p:cNvPr id="18451" name="组合 87"/>
              <p:cNvGrpSpPr/>
              <p:nvPr/>
            </p:nvGrpSpPr>
            <p:grpSpPr>
              <a:xfrm>
                <a:off x="2453722" y="1556982"/>
                <a:ext cx="4023222" cy="3974889"/>
                <a:chOff x="2580779" y="1411111"/>
                <a:chExt cx="4023222" cy="3974889"/>
              </a:xfrm>
            </p:grpSpPr>
            <p:cxnSp>
              <p:nvCxnSpPr>
                <p:cNvPr id="89" name="直接连接符 88"/>
                <p:cNvCxnSpPr/>
                <p:nvPr/>
              </p:nvCxnSpPr>
              <p:spPr>
                <a:xfrm flipV="1">
                  <a:off x="3687288" y="1411113"/>
                  <a:ext cx="760534" cy="444830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0" name="直接连接符 89"/>
                <p:cNvCxnSpPr/>
                <p:nvPr/>
              </p:nvCxnSpPr>
              <p:spPr>
                <a:xfrm>
                  <a:off x="4447822" y="1411111"/>
                  <a:ext cx="457896" cy="731742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1" name="直接连接符 90"/>
                <p:cNvCxnSpPr/>
                <p:nvPr/>
              </p:nvCxnSpPr>
              <p:spPr>
                <a:xfrm>
                  <a:off x="4447822" y="1411111"/>
                  <a:ext cx="598311" cy="0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2" name="直接连接符 91"/>
                <p:cNvCxnSpPr/>
                <p:nvPr/>
              </p:nvCxnSpPr>
              <p:spPr>
                <a:xfrm flipH="1">
                  <a:off x="4905718" y="1411111"/>
                  <a:ext cx="140415" cy="733778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3" name="直接连接符 92"/>
                <p:cNvCxnSpPr/>
                <p:nvPr/>
              </p:nvCxnSpPr>
              <p:spPr>
                <a:xfrm>
                  <a:off x="5017999" y="1411111"/>
                  <a:ext cx="536134" cy="246238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4" name="直接连接符 93"/>
                <p:cNvCxnSpPr/>
                <p:nvPr/>
              </p:nvCxnSpPr>
              <p:spPr>
                <a:xfrm flipH="1">
                  <a:off x="4899202" y="1657349"/>
                  <a:ext cx="654931" cy="485504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5" name="直接连接符 94"/>
                <p:cNvCxnSpPr/>
                <p:nvPr/>
              </p:nvCxnSpPr>
              <p:spPr>
                <a:xfrm>
                  <a:off x="5554133" y="1657349"/>
                  <a:ext cx="496711" cy="329495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6" name="直接连接符 95"/>
                <p:cNvCxnSpPr/>
                <p:nvPr/>
              </p:nvCxnSpPr>
              <p:spPr>
                <a:xfrm flipH="1">
                  <a:off x="4899202" y="1986844"/>
                  <a:ext cx="1151642" cy="158045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7" name="直接连接符 96"/>
                <p:cNvCxnSpPr/>
                <p:nvPr/>
              </p:nvCxnSpPr>
              <p:spPr>
                <a:xfrm>
                  <a:off x="3687288" y="1855943"/>
                  <a:ext cx="1215652" cy="288364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8" name="直接连接符 97"/>
                <p:cNvCxnSpPr>
                  <a:endCxn id="205" idx="1"/>
                </p:cNvCxnSpPr>
                <p:nvPr/>
              </p:nvCxnSpPr>
              <p:spPr>
                <a:xfrm flipH="1">
                  <a:off x="5740909" y="1960925"/>
                  <a:ext cx="307159" cy="784749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9" name="直接连接符 98"/>
                <p:cNvCxnSpPr>
                  <a:endCxn id="205" idx="0"/>
                </p:cNvCxnSpPr>
                <p:nvPr/>
              </p:nvCxnSpPr>
              <p:spPr>
                <a:xfrm>
                  <a:off x="4899202" y="2142853"/>
                  <a:ext cx="818983" cy="596453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0" name="直接连接符 99"/>
                <p:cNvCxnSpPr/>
                <p:nvPr/>
              </p:nvCxnSpPr>
              <p:spPr>
                <a:xfrm>
                  <a:off x="6048066" y="1986844"/>
                  <a:ext cx="389379" cy="643467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1" name="直接连接符 100"/>
                <p:cNvCxnSpPr/>
                <p:nvPr/>
              </p:nvCxnSpPr>
              <p:spPr>
                <a:xfrm>
                  <a:off x="6437445" y="2630311"/>
                  <a:ext cx="166554" cy="417689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2" name="直接连接符 101"/>
                <p:cNvCxnSpPr>
                  <a:stCxn id="205" idx="2"/>
                </p:cNvCxnSpPr>
                <p:nvPr/>
              </p:nvCxnSpPr>
              <p:spPr>
                <a:xfrm>
                  <a:off x="5752857" y="2766901"/>
                  <a:ext cx="851142" cy="281099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3" name="直接连接符 102"/>
                <p:cNvCxnSpPr/>
                <p:nvPr/>
              </p:nvCxnSpPr>
              <p:spPr>
                <a:xfrm flipH="1">
                  <a:off x="3844644" y="1411111"/>
                  <a:ext cx="603178" cy="123119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4" name="直接连接符 103"/>
                <p:cNvCxnSpPr/>
                <p:nvPr/>
              </p:nvCxnSpPr>
              <p:spPr>
                <a:xfrm flipH="1">
                  <a:off x="3687288" y="1534230"/>
                  <a:ext cx="157356" cy="321687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5" name="直接连接符 104"/>
                <p:cNvCxnSpPr>
                  <a:stCxn id="205" idx="3"/>
                </p:cNvCxnSpPr>
                <p:nvPr/>
              </p:nvCxnSpPr>
              <p:spPr>
                <a:xfrm>
                  <a:off x="5747030" y="2790551"/>
                  <a:ext cx="856970" cy="730482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6" name="直接连接符 105"/>
                <p:cNvCxnSpPr/>
                <p:nvPr/>
              </p:nvCxnSpPr>
              <p:spPr>
                <a:xfrm>
                  <a:off x="6603999" y="3048000"/>
                  <a:ext cx="0" cy="473034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7" name="直接连接符 106"/>
                <p:cNvCxnSpPr>
                  <a:stCxn id="205" idx="4"/>
                  <a:endCxn id="204" idx="5"/>
                </p:cNvCxnSpPr>
                <p:nvPr/>
              </p:nvCxnSpPr>
              <p:spPr>
                <a:xfrm>
                  <a:off x="5726841" y="2802773"/>
                  <a:ext cx="15977" cy="1094860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8" name="直接连接符 107"/>
                <p:cNvCxnSpPr>
                  <a:stCxn id="204" idx="2"/>
                </p:cNvCxnSpPr>
                <p:nvPr/>
              </p:nvCxnSpPr>
              <p:spPr>
                <a:xfrm flipV="1">
                  <a:off x="5791557" y="3521034"/>
                  <a:ext cx="812443" cy="347095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0" name="直接连接符 109"/>
                <p:cNvCxnSpPr/>
                <p:nvPr/>
              </p:nvCxnSpPr>
              <p:spPr>
                <a:xfrm>
                  <a:off x="3451271" y="2767424"/>
                  <a:ext cx="2264668" cy="5504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1" name="直接连接符 110"/>
                <p:cNvCxnSpPr>
                  <a:endCxn id="212" idx="1"/>
                </p:cNvCxnSpPr>
                <p:nvPr/>
              </p:nvCxnSpPr>
              <p:spPr>
                <a:xfrm flipH="1">
                  <a:off x="4206886" y="2142853"/>
                  <a:ext cx="706741" cy="597067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3" name="直接连接符 112"/>
                <p:cNvCxnSpPr/>
                <p:nvPr/>
              </p:nvCxnSpPr>
              <p:spPr>
                <a:xfrm flipH="1">
                  <a:off x="6478621" y="3521034"/>
                  <a:ext cx="125380" cy="570015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4" name="直接连接符 113"/>
                <p:cNvCxnSpPr>
                  <a:stCxn id="204" idx="3"/>
                </p:cNvCxnSpPr>
                <p:nvPr/>
              </p:nvCxnSpPr>
              <p:spPr>
                <a:xfrm>
                  <a:off x="5785729" y="3891779"/>
                  <a:ext cx="700626" cy="199270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5" name="直接连接符 114"/>
                <p:cNvCxnSpPr/>
                <p:nvPr/>
              </p:nvCxnSpPr>
              <p:spPr>
                <a:xfrm>
                  <a:off x="3687288" y="1855917"/>
                  <a:ext cx="537564" cy="933670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6" name="直接连接符 115"/>
                <p:cNvCxnSpPr/>
                <p:nvPr/>
              </p:nvCxnSpPr>
              <p:spPr>
                <a:xfrm flipH="1">
                  <a:off x="3671890" y="1855917"/>
                  <a:ext cx="27297" cy="598051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7" name="直接连接符 116"/>
                <p:cNvCxnSpPr/>
                <p:nvPr/>
              </p:nvCxnSpPr>
              <p:spPr>
                <a:xfrm>
                  <a:off x="3671567" y="2447451"/>
                  <a:ext cx="571542" cy="325476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8" name="直接连接符 117"/>
                <p:cNvCxnSpPr/>
                <p:nvPr/>
              </p:nvCxnSpPr>
              <p:spPr>
                <a:xfrm flipH="1">
                  <a:off x="3336644" y="1855917"/>
                  <a:ext cx="350645" cy="27563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9" name="直接连接符 118"/>
                <p:cNvCxnSpPr/>
                <p:nvPr/>
              </p:nvCxnSpPr>
              <p:spPr>
                <a:xfrm flipV="1">
                  <a:off x="3336644" y="1529136"/>
                  <a:ext cx="523398" cy="354344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0" name="直接连接符 119"/>
                <p:cNvCxnSpPr/>
                <p:nvPr/>
              </p:nvCxnSpPr>
              <p:spPr>
                <a:xfrm flipV="1">
                  <a:off x="3020661" y="2001503"/>
                  <a:ext cx="593161" cy="186100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1" name="直接连接符 120"/>
                <p:cNvCxnSpPr/>
                <p:nvPr/>
              </p:nvCxnSpPr>
              <p:spPr>
                <a:xfrm flipH="1" flipV="1">
                  <a:off x="3336644" y="1883481"/>
                  <a:ext cx="283707" cy="128224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2" name="直接连接符 121"/>
                <p:cNvCxnSpPr/>
                <p:nvPr/>
              </p:nvCxnSpPr>
              <p:spPr>
                <a:xfrm flipH="1">
                  <a:off x="3014132" y="1883480"/>
                  <a:ext cx="322512" cy="304123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3" name="直接连接符 122"/>
                <p:cNvCxnSpPr/>
                <p:nvPr/>
              </p:nvCxnSpPr>
              <p:spPr>
                <a:xfrm>
                  <a:off x="3017883" y="2187603"/>
                  <a:ext cx="666627" cy="259848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4" name="直接连接符 123"/>
                <p:cNvCxnSpPr/>
                <p:nvPr/>
              </p:nvCxnSpPr>
              <p:spPr>
                <a:xfrm flipH="1">
                  <a:off x="3629220" y="1844341"/>
                  <a:ext cx="69401" cy="157162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5" name="直接连接符 124"/>
                <p:cNvCxnSpPr/>
                <p:nvPr/>
              </p:nvCxnSpPr>
              <p:spPr>
                <a:xfrm>
                  <a:off x="3622383" y="2001503"/>
                  <a:ext cx="49184" cy="445948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7" name="直接连接符 126"/>
                <p:cNvCxnSpPr/>
                <p:nvPr/>
              </p:nvCxnSpPr>
              <p:spPr>
                <a:xfrm flipH="1">
                  <a:off x="3239908" y="2453968"/>
                  <a:ext cx="431659" cy="603672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8" name="直接连接符 127"/>
                <p:cNvCxnSpPr/>
                <p:nvPr/>
              </p:nvCxnSpPr>
              <p:spPr>
                <a:xfrm flipH="1" flipV="1">
                  <a:off x="2772383" y="2580635"/>
                  <a:ext cx="478662" cy="467365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9" name="直接连接符 128"/>
                <p:cNvCxnSpPr/>
                <p:nvPr/>
              </p:nvCxnSpPr>
              <p:spPr>
                <a:xfrm flipV="1">
                  <a:off x="2770914" y="2447451"/>
                  <a:ext cx="912127" cy="133183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0" name="直接连接符 129"/>
                <p:cNvCxnSpPr/>
                <p:nvPr/>
              </p:nvCxnSpPr>
              <p:spPr>
                <a:xfrm flipH="1">
                  <a:off x="2770914" y="2187577"/>
                  <a:ext cx="243219" cy="393057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1" name="直接连接符 130"/>
                <p:cNvCxnSpPr/>
                <p:nvPr/>
              </p:nvCxnSpPr>
              <p:spPr>
                <a:xfrm flipH="1">
                  <a:off x="2590233" y="2580634"/>
                  <a:ext cx="180681" cy="559410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2" name="直接连接符 131"/>
                <p:cNvCxnSpPr/>
                <p:nvPr/>
              </p:nvCxnSpPr>
              <p:spPr>
                <a:xfrm flipV="1">
                  <a:off x="2580779" y="3048000"/>
                  <a:ext cx="678932" cy="92044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3" name="直接连接符 132"/>
                <p:cNvCxnSpPr/>
                <p:nvPr/>
              </p:nvCxnSpPr>
              <p:spPr>
                <a:xfrm flipH="1">
                  <a:off x="2620541" y="3048000"/>
                  <a:ext cx="630505" cy="721468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4" name="直接连接符 133"/>
                <p:cNvCxnSpPr/>
                <p:nvPr/>
              </p:nvCxnSpPr>
              <p:spPr>
                <a:xfrm flipH="1" flipV="1">
                  <a:off x="2590233" y="3140044"/>
                  <a:ext cx="30308" cy="629425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6" name="直接连接符 135"/>
                <p:cNvCxnSpPr/>
                <p:nvPr/>
              </p:nvCxnSpPr>
              <p:spPr>
                <a:xfrm flipH="1" flipV="1">
                  <a:off x="2619345" y="3769469"/>
                  <a:ext cx="843292" cy="94690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9" name="直接连接符 138"/>
                <p:cNvCxnSpPr/>
                <p:nvPr/>
              </p:nvCxnSpPr>
              <p:spPr>
                <a:xfrm>
                  <a:off x="3995771" y="3874500"/>
                  <a:ext cx="944598" cy="536995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0" name="直接连接符 139"/>
                <p:cNvCxnSpPr>
                  <a:endCxn id="204" idx="6"/>
                </p:cNvCxnSpPr>
                <p:nvPr/>
              </p:nvCxnSpPr>
              <p:spPr>
                <a:xfrm flipV="1">
                  <a:off x="4944533" y="3876405"/>
                  <a:ext cx="786337" cy="535089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1" name="直接连接符 140"/>
                <p:cNvCxnSpPr>
                  <a:endCxn id="204" idx="2"/>
                </p:cNvCxnSpPr>
                <p:nvPr/>
              </p:nvCxnSpPr>
              <p:spPr>
                <a:xfrm flipV="1">
                  <a:off x="3462638" y="3868129"/>
                  <a:ext cx="2328918" cy="2924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2" name="直接连接符 141"/>
                <p:cNvCxnSpPr>
                  <a:stCxn id="204" idx="6"/>
                </p:cNvCxnSpPr>
                <p:nvPr/>
              </p:nvCxnSpPr>
              <p:spPr>
                <a:xfrm>
                  <a:off x="5730870" y="3876405"/>
                  <a:ext cx="114175" cy="1079837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3" name="直接连接符 142"/>
                <p:cNvCxnSpPr/>
                <p:nvPr/>
              </p:nvCxnSpPr>
              <p:spPr>
                <a:xfrm flipV="1">
                  <a:off x="5845045" y="4564084"/>
                  <a:ext cx="397710" cy="392158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4" name="直接连接符 143"/>
                <p:cNvCxnSpPr>
                  <a:stCxn id="204" idx="4"/>
                </p:cNvCxnSpPr>
                <p:nvPr/>
              </p:nvCxnSpPr>
              <p:spPr>
                <a:xfrm>
                  <a:off x="5765541" y="3904000"/>
                  <a:ext cx="477215" cy="660083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5" name="直接连接符 144"/>
                <p:cNvCxnSpPr/>
                <p:nvPr/>
              </p:nvCxnSpPr>
              <p:spPr>
                <a:xfrm flipV="1">
                  <a:off x="6242755" y="4091049"/>
                  <a:ext cx="235866" cy="473034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6" name="直接连接符 145"/>
                <p:cNvCxnSpPr/>
                <p:nvPr/>
              </p:nvCxnSpPr>
              <p:spPr>
                <a:xfrm>
                  <a:off x="4944533" y="4411494"/>
                  <a:ext cx="900512" cy="544748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7" name="直接连接符 146"/>
                <p:cNvCxnSpPr/>
                <p:nvPr/>
              </p:nvCxnSpPr>
              <p:spPr>
                <a:xfrm>
                  <a:off x="4936799" y="4411494"/>
                  <a:ext cx="422644" cy="834198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8" name="直接连接符 147"/>
                <p:cNvCxnSpPr/>
                <p:nvPr/>
              </p:nvCxnSpPr>
              <p:spPr>
                <a:xfrm flipH="1">
                  <a:off x="5359443" y="4965970"/>
                  <a:ext cx="477868" cy="279722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9" name="直接连接符 148"/>
                <p:cNvCxnSpPr/>
                <p:nvPr/>
              </p:nvCxnSpPr>
              <p:spPr>
                <a:xfrm flipH="1">
                  <a:off x="4572001" y="5245692"/>
                  <a:ext cx="787442" cy="140308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0" name="直接连接符 149"/>
                <p:cNvCxnSpPr/>
                <p:nvPr/>
              </p:nvCxnSpPr>
              <p:spPr>
                <a:xfrm flipH="1">
                  <a:off x="4601102" y="4414941"/>
                  <a:ext cx="339267" cy="958968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1" name="直接连接符 150"/>
                <p:cNvCxnSpPr/>
                <p:nvPr/>
              </p:nvCxnSpPr>
              <p:spPr>
                <a:xfrm flipH="1">
                  <a:off x="4357502" y="4411494"/>
                  <a:ext cx="579298" cy="398402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2" name="直接连接符 151"/>
                <p:cNvCxnSpPr/>
                <p:nvPr/>
              </p:nvCxnSpPr>
              <p:spPr>
                <a:xfrm>
                  <a:off x="4357502" y="4809896"/>
                  <a:ext cx="234340" cy="575158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3" name="直接连接符 152"/>
                <p:cNvCxnSpPr/>
                <p:nvPr/>
              </p:nvCxnSpPr>
              <p:spPr>
                <a:xfrm flipH="1">
                  <a:off x="3887133" y="4809896"/>
                  <a:ext cx="470369" cy="426016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4" name="直接连接符 153"/>
                <p:cNvCxnSpPr/>
                <p:nvPr/>
              </p:nvCxnSpPr>
              <p:spPr>
                <a:xfrm>
                  <a:off x="3877636" y="5235912"/>
                  <a:ext cx="723466" cy="149142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5" name="直接连接符 154"/>
                <p:cNvCxnSpPr/>
                <p:nvPr/>
              </p:nvCxnSpPr>
              <p:spPr>
                <a:xfrm>
                  <a:off x="4007615" y="3879389"/>
                  <a:ext cx="349887" cy="930507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6" name="直接连接符 155"/>
                <p:cNvCxnSpPr/>
                <p:nvPr/>
              </p:nvCxnSpPr>
              <p:spPr>
                <a:xfrm flipH="1">
                  <a:off x="3805864" y="3869591"/>
                  <a:ext cx="196673" cy="642167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7" name="直接连接符 156"/>
                <p:cNvCxnSpPr/>
                <p:nvPr/>
              </p:nvCxnSpPr>
              <p:spPr>
                <a:xfrm>
                  <a:off x="3796816" y="4501127"/>
                  <a:ext cx="560686" cy="308769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8" name="直接连接符 157"/>
                <p:cNvCxnSpPr/>
                <p:nvPr/>
              </p:nvCxnSpPr>
              <p:spPr>
                <a:xfrm flipH="1">
                  <a:off x="3796816" y="4514082"/>
                  <a:ext cx="10644" cy="283617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9" name="直接连接符 158"/>
                <p:cNvCxnSpPr/>
                <p:nvPr/>
              </p:nvCxnSpPr>
              <p:spPr>
                <a:xfrm>
                  <a:off x="3786236" y="4783602"/>
                  <a:ext cx="579000" cy="26294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0" name="直接连接符 159"/>
                <p:cNvCxnSpPr/>
                <p:nvPr/>
              </p:nvCxnSpPr>
              <p:spPr>
                <a:xfrm>
                  <a:off x="3796816" y="4783602"/>
                  <a:ext cx="80820" cy="452310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1" name="直接连接符 160"/>
                <p:cNvCxnSpPr/>
                <p:nvPr/>
              </p:nvCxnSpPr>
              <p:spPr>
                <a:xfrm flipH="1" flipV="1">
                  <a:off x="3382174" y="4990824"/>
                  <a:ext cx="504959" cy="245089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2" name="直接连接符 161"/>
                <p:cNvCxnSpPr/>
                <p:nvPr/>
              </p:nvCxnSpPr>
              <p:spPr>
                <a:xfrm flipV="1">
                  <a:off x="3392675" y="4783603"/>
                  <a:ext cx="393561" cy="207221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3" name="直接连接符 162"/>
                <p:cNvCxnSpPr/>
                <p:nvPr/>
              </p:nvCxnSpPr>
              <p:spPr>
                <a:xfrm flipH="1" flipV="1">
                  <a:off x="2899069" y="4418434"/>
                  <a:ext cx="908392" cy="93324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4" name="直接连接符 163"/>
                <p:cNvCxnSpPr/>
                <p:nvPr/>
              </p:nvCxnSpPr>
              <p:spPr>
                <a:xfrm>
                  <a:off x="2899069" y="4418434"/>
                  <a:ext cx="495859" cy="572390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5" name="直接连接符 164"/>
                <p:cNvCxnSpPr/>
                <p:nvPr/>
              </p:nvCxnSpPr>
              <p:spPr>
                <a:xfrm flipH="1">
                  <a:off x="3392675" y="4511757"/>
                  <a:ext cx="413188" cy="489936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6" name="直接连接符 165"/>
                <p:cNvCxnSpPr/>
                <p:nvPr/>
              </p:nvCxnSpPr>
              <p:spPr>
                <a:xfrm flipV="1">
                  <a:off x="2889572" y="3864159"/>
                  <a:ext cx="1119623" cy="561928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7" name="直接连接符 166"/>
                <p:cNvCxnSpPr/>
                <p:nvPr/>
              </p:nvCxnSpPr>
              <p:spPr>
                <a:xfrm>
                  <a:off x="2616060" y="3751185"/>
                  <a:ext cx="294307" cy="691975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1" name="直接连接符 260"/>
                <p:cNvCxnSpPr>
                  <a:stCxn id="203" idx="0"/>
                  <a:endCxn id="206" idx="4"/>
                </p:cNvCxnSpPr>
                <p:nvPr/>
              </p:nvCxnSpPr>
              <p:spPr>
                <a:xfrm flipV="1">
                  <a:off x="3462534" y="2797019"/>
                  <a:ext cx="8656" cy="1044463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4" name="直接连接符 213"/>
                <p:cNvCxnSpPr>
                  <a:stCxn id="203" idx="7"/>
                  <a:endCxn id="211" idx="4"/>
                </p:cNvCxnSpPr>
                <p:nvPr/>
              </p:nvCxnSpPr>
              <p:spPr>
                <a:xfrm flipH="1" flipV="1">
                  <a:off x="3253694" y="3094807"/>
                  <a:ext cx="188651" cy="758896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202" name="椭圆 201"/>
            <p:cNvSpPr/>
            <p:nvPr/>
          </p:nvSpPr>
          <p:spPr>
            <a:xfrm rot="21133997" flipH="1">
              <a:off x="4843980" y="4651572"/>
              <a:ext cx="70168" cy="7338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3" name="椭圆 202"/>
            <p:cNvSpPr/>
            <p:nvPr/>
          </p:nvSpPr>
          <p:spPr>
            <a:xfrm rot="21133997" flipH="1">
              <a:off x="3154695" y="4032937"/>
              <a:ext cx="70168" cy="7338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4" name="椭圆 203"/>
            <p:cNvSpPr/>
            <p:nvPr/>
          </p:nvSpPr>
          <p:spPr>
            <a:xfrm rot="21133997" flipH="1">
              <a:off x="5783143" y="4031851"/>
              <a:ext cx="70168" cy="7338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5" name="椭圆 204"/>
            <p:cNvSpPr/>
            <p:nvPr/>
          </p:nvSpPr>
          <p:spPr>
            <a:xfrm rot="21133997" flipH="1">
              <a:off x="5738808" y="2770266"/>
              <a:ext cx="70168" cy="7338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6" name="椭圆 205"/>
            <p:cNvSpPr/>
            <p:nvPr/>
          </p:nvSpPr>
          <p:spPr>
            <a:xfrm rot="21133997" flipH="1">
              <a:off x="3154695" y="2763675"/>
              <a:ext cx="70168" cy="7338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7" name="椭圆 206"/>
            <p:cNvSpPr/>
            <p:nvPr/>
          </p:nvSpPr>
          <p:spPr>
            <a:xfrm rot="21133997" flipH="1">
              <a:off x="3542211" y="4774052"/>
              <a:ext cx="70168" cy="7338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8" name="椭圆 207"/>
            <p:cNvSpPr/>
            <p:nvPr/>
          </p:nvSpPr>
          <p:spPr>
            <a:xfrm rot="21133997" flipH="1">
              <a:off x="3399016" y="2389966"/>
              <a:ext cx="70168" cy="7338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9" name="椭圆 208"/>
            <p:cNvSpPr/>
            <p:nvPr/>
          </p:nvSpPr>
          <p:spPr>
            <a:xfrm rot="21133997" flipH="1">
              <a:off x="4809897" y="2053550"/>
              <a:ext cx="70168" cy="7338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0" name="椭圆 209"/>
            <p:cNvSpPr/>
            <p:nvPr/>
          </p:nvSpPr>
          <p:spPr>
            <a:xfrm rot="21133997" flipH="1">
              <a:off x="4183889" y="5111055"/>
              <a:ext cx="70168" cy="7338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1" name="椭圆 210"/>
            <p:cNvSpPr/>
            <p:nvPr/>
          </p:nvSpPr>
          <p:spPr>
            <a:xfrm rot="21133997" flipH="1">
              <a:off x="2905529" y="3104826"/>
              <a:ext cx="70168" cy="7338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2" name="椭圆 211"/>
            <p:cNvSpPr/>
            <p:nvPr/>
          </p:nvSpPr>
          <p:spPr>
            <a:xfrm rot="21133997" flipH="1">
              <a:off x="3981406" y="2763674"/>
              <a:ext cx="70168" cy="7338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3" name="椭圆 212"/>
            <p:cNvSpPr/>
            <p:nvPr/>
          </p:nvSpPr>
          <p:spPr>
            <a:xfrm rot="21133997" flipH="1">
              <a:off x="3546580" y="5081197"/>
              <a:ext cx="70168" cy="7338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8436" name="文本框 214"/>
          <p:cNvSpPr txBox="1"/>
          <p:nvPr/>
        </p:nvSpPr>
        <p:spPr>
          <a:xfrm>
            <a:off x="4821238" y="3519488"/>
            <a:ext cx="2309812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dist" eaLnBrk="1" hangingPunct="1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取得成就汇报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组合 106"/>
          <p:cNvGrpSpPr/>
          <p:nvPr/>
        </p:nvGrpSpPr>
        <p:grpSpPr>
          <a:xfrm>
            <a:off x="1660526" y="271464"/>
            <a:ext cx="658813" cy="631825"/>
            <a:chOff x="125077" y="205710"/>
            <a:chExt cx="320624" cy="307179"/>
          </a:xfrm>
        </p:grpSpPr>
        <p:sp>
          <p:nvSpPr>
            <p:cNvPr id="94" name="椭圆 93"/>
            <p:cNvSpPr/>
            <p:nvPr/>
          </p:nvSpPr>
          <p:spPr>
            <a:xfrm rot="587192" flipH="1">
              <a:off x="325735" y="205710"/>
              <a:ext cx="35695" cy="3733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1" name="等腰三角形 100"/>
            <p:cNvSpPr/>
            <p:nvPr/>
          </p:nvSpPr>
          <p:spPr>
            <a:xfrm rot="1053195">
              <a:off x="169708" y="218836"/>
              <a:ext cx="275993" cy="237925"/>
            </a:xfrm>
            <a:prstGeom prst="triangle">
              <a:avLst/>
            </a:prstGeom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3" name="椭圆 102"/>
            <p:cNvSpPr/>
            <p:nvPr/>
          </p:nvSpPr>
          <p:spPr>
            <a:xfrm rot="587192" flipH="1">
              <a:off x="125077" y="391783"/>
              <a:ext cx="35695" cy="3733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4" name="椭圆 103"/>
            <p:cNvSpPr/>
            <p:nvPr/>
          </p:nvSpPr>
          <p:spPr>
            <a:xfrm rot="587192" flipH="1">
              <a:off x="389923" y="475559"/>
              <a:ext cx="35695" cy="3733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6" name="等腰三角形 105"/>
          <p:cNvSpPr/>
          <p:nvPr/>
        </p:nvSpPr>
        <p:spPr>
          <a:xfrm rot="18900000">
            <a:off x="1978819" y="402432"/>
            <a:ext cx="260350" cy="303213"/>
          </a:xfrm>
          <a:prstGeom prst="triangle">
            <a:avLst/>
          </a:prstGeom>
          <a:ln w="19050"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460" name="文本框 107"/>
          <p:cNvSpPr txBox="1"/>
          <p:nvPr/>
        </p:nvSpPr>
        <p:spPr>
          <a:xfrm>
            <a:off x="2308226" y="523875"/>
            <a:ext cx="1497013" cy="3381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</a:p>
        </p:txBody>
      </p:sp>
      <p:sp>
        <p:nvSpPr>
          <p:cNvPr id="9" name="Freeform 58"/>
          <p:cNvSpPr/>
          <p:nvPr/>
        </p:nvSpPr>
        <p:spPr bwMode="auto">
          <a:xfrm>
            <a:off x="2841625" y="3676651"/>
            <a:ext cx="1697038" cy="258763"/>
          </a:xfrm>
          <a:custGeom>
            <a:avLst/>
            <a:gdLst>
              <a:gd name="T0" fmla="*/ 1844 w 2080"/>
              <a:gd name="T1" fmla="*/ 0 h 316"/>
              <a:gd name="T2" fmla="*/ 1844 w 2080"/>
              <a:gd name="T3" fmla="*/ 0 h 316"/>
              <a:gd name="T4" fmla="*/ 1844 w 2080"/>
              <a:gd name="T5" fmla="*/ 8 h 316"/>
              <a:gd name="T6" fmla="*/ 1842 w 2080"/>
              <a:gd name="T7" fmla="*/ 16 h 316"/>
              <a:gd name="T8" fmla="*/ 1840 w 2080"/>
              <a:gd name="T9" fmla="*/ 24 h 316"/>
              <a:gd name="T10" fmla="*/ 1834 w 2080"/>
              <a:gd name="T11" fmla="*/ 32 h 316"/>
              <a:gd name="T12" fmla="*/ 1614 w 2080"/>
              <a:gd name="T13" fmla="*/ 262 h 316"/>
              <a:gd name="T14" fmla="*/ 1614 w 2080"/>
              <a:gd name="T15" fmla="*/ 262 h 316"/>
              <a:gd name="T16" fmla="*/ 1602 w 2080"/>
              <a:gd name="T17" fmla="*/ 272 h 316"/>
              <a:gd name="T18" fmla="*/ 1588 w 2080"/>
              <a:gd name="T19" fmla="*/ 280 h 316"/>
              <a:gd name="T20" fmla="*/ 1588 w 2080"/>
              <a:gd name="T21" fmla="*/ 280 h 316"/>
              <a:gd name="T22" fmla="*/ 1568 w 2080"/>
              <a:gd name="T23" fmla="*/ 286 h 316"/>
              <a:gd name="T24" fmla="*/ 1558 w 2080"/>
              <a:gd name="T25" fmla="*/ 288 h 316"/>
              <a:gd name="T26" fmla="*/ 1550 w 2080"/>
              <a:gd name="T27" fmla="*/ 290 h 316"/>
              <a:gd name="T28" fmla="*/ 38 w 2080"/>
              <a:gd name="T29" fmla="*/ 310 h 316"/>
              <a:gd name="T30" fmla="*/ 38 w 2080"/>
              <a:gd name="T31" fmla="*/ 310 h 316"/>
              <a:gd name="T32" fmla="*/ 30 w 2080"/>
              <a:gd name="T33" fmla="*/ 308 h 316"/>
              <a:gd name="T34" fmla="*/ 24 w 2080"/>
              <a:gd name="T35" fmla="*/ 306 h 316"/>
              <a:gd name="T36" fmla="*/ 16 w 2080"/>
              <a:gd name="T37" fmla="*/ 304 h 316"/>
              <a:gd name="T38" fmla="*/ 10 w 2080"/>
              <a:gd name="T39" fmla="*/ 298 h 316"/>
              <a:gd name="T40" fmla="*/ 6 w 2080"/>
              <a:gd name="T41" fmla="*/ 292 h 316"/>
              <a:gd name="T42" fmla="*/ 2 w 2080"/>
              <a:gd name="T43" fmla="*/ 286 h 316"/>
              <a:gd name="T44" fmla="*/ 0 w 2080"/>
              <a:gd name="T45" fmla="*/ 280 h 316"/>
              <a:gd name="T46" fmla="*/ 0 w 2080"/>
              <a:gd name="T47" fmla="*/ 272 h 316"/>
              <a:gd name="T48" fmla="*/ 0 w 2080"/>
              <a:gd name="T49" fmla="*/ 272 h 316"/>
              <a:gd name="T50" fmla="*/ 0 w 2080"/>
              <a:gd name="T51" fmla="*/ 280 h 316"/>
              <a:gd name="T52" fmla="*/ 2 w 2080"/>
              <a:gd name="T53" fmla="*/ 286 h 316"/>
              <a:gd name="T54" fmla="*/ 6 w 2080"/>
              <a:gd name="T55" fmla="*/ 294 h 316"/>
              <a:gd name="T56" fmla="*/ 10 w 2080"/>
              <a:gd name="T57" fmla="*/ 298 h 316"/>
              <a:gd name="T58" fmla="*/ 16 w 2080"/>
              <a:gd name="T59" fmla="*/ 304 h 316"/>
              <a:gd name="T60" fmla="*/ 24 w 2080"/>
              <a:gd name="T61" fmla="*/ 308 h 316"/>
              <a:gd name="T62" fmla="*/ 30 w 2080"/>
              <a:gd name="T63" fmla="*/ 310 h 316"/>
              <a:gd name="T64" fmla="*/ 38 w 2080"/>
              <a:gd name="T65" fmla="*/ 310 h 316"/>
              <a:gd name="T66" fmla="*/ 238 w 2080"/>
              <a:gd name="T67" fmla="*/ 316 h 316"/>
              <a:gd name="T68" fmla="*/ 238 w 2080"/>
              <a:gd name="T69" fmla="*/ 316 h 316"/>
              <a:gd name="T70" fmla="*/ 314 w 2080"/>
              <a:gd name="T71" fmla="*/ 316 h 316"/>
              <a:gd name="T72" fmla="*/ 1792 w 2080"/>
              <a:gd name="T73" fmla="*/ 298 h 316"/>
              <a:gd name="T74" fmla="*/ 1792 w 2080"/>
              <a:gd name="T75" fmla="*/ 298 h 316"/>
              <a:gd name="T76" fmla="*/ 1808 w 2080"/>
              <a:gd name="T77" fmla="*/ 296 h 316"/>
              <a:gd name="T78" fmla="*/ 1826 w 2080"/>
              <a:gd name="T79" fmla="*/ 290 h 316"/>
              <a:gd name="T80" fmla="*/ 1826 w 2080"/>
              <a:gd name="T81" fmla="*/ 290 h 316"/>
              <a:gd name="T82" fmla="*/ 1844 w 2080"/>
              <a:gd name="T83" fmla="*/ 280 h 316"/>
              <a:gd name="T84" fmla="*/ 1856 w 2080"/>
              <a:gd name="T85" fmla="*/ 270 h 316"/>
              <a:gd name="T86" fmla="*/ 2068 w 2080"/>
              <a:gd name="T87" fmla="*/ 52 h 316"/>
              <a:gd name="T88" fmla="*/ 2068 w 2080"/>
              <a:gd name="T89" fmla="*/ 52 h 316"/>
              <a:gd name="T90" fmla="*/ 2074 w 2080"/>
              <a:gd name="T91" fmla="*/ 44 h 316"/>
              <a:gd name="T92" fmla="*/ 2078 w 2080"/>
              <a:gd name="T93" fmla="*/ 38 h 316"/>
              <a:gd name="T94" fmla="*/ 2080 w 2080"/>
              <a:gd name="T95" fmla="*/ 30 h 316"/>
              <a:gd name="T96" fmla="*/ 2080 w 2080"/>
              <a:gd name="T97" fmla="*/ 22 h 316"/>
              <a:gd name="T98" fmla="*/ 1844 w 2080"/>
              <a:gd name="T99" fmla="*/ 0 h 316"/>
              <a:gd name="T100" fmla="*/ 0 w 2080"/>
              <a:gd name="T101" fmla="*/ 0 h 316"/>
              <a:gd name="T102" fmla="*/ 2080 w 2080"/>
              <a:gd name="T103" fmla="*/ 316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T100" t="T101" r="T102" b="T103"/>
            <a:pathLst>
              <a:path w="2080" h="316">
                <a:moveTo>
                  <a:pt x="1844" y="0"/>
                </a:moveTo>
                <a:lnTo>
                  <a:pt x="1844" y="0"/>
                </a:lnTo>
                <a:lnTo>
                  <a:pt x="1844" y="8"/>
                </a:lnTo>
                <a:lnTo>
                  <a:pt x="1842" y="16"/>
                </a:lnTo>
                <a:lnTo>
                  <a:pt x="1840" y="24"/>
                </a:lnTo>
                <a:lnTo>
                  <a:pt x="1834" y="32"/>
                </a:lnTo>
                <a:lnTo>
                  <a:pt x="1614" y="262"/>
                </a:lnTo>
                <a:lnTo>
                  <a:pt x="1602" y="272"/>
                </a:lnTo>
                <a:lnTo>
                  <a:pt x="1588" y="280"/>
                </a:lnTo>
                <a:lnTo>
                  <a:pt x="1568" y="286"/>
                </a:lnTo>
                <a:lnTo>
                  <a:pt x="1558" y="288"/>
                </a:lnTo>
                <a:lnTo>
                  <a:pt x="1550" y="290"/>
                </a:lnTo>
                <a:lnTo>
                  <a:pt x="38" y="310"/>
                </a:lnTo>
                <a:lnTo>
                  <a:pt x="30" y="308"/>
                </a:lnTo>
                <a:lnTo>
                  <a:pt x="24" y="306"/>
                </a:lnTo>
                <a:lnTo>
                  <a:pt x="16" y="304"/>
                </a:lnTo>
                <a:lnTo>
                  <a:pt x="10" y="298"/>
                </a:lnTo>
                <a:lnTo>
                  <a:pt x="6" y="292"/>
                </a:lnTo>
                <a:lnTo>
                  <a:pt x="2" y="286"/>
                </a:lnTo>
                <a:lnTo>
                  <a:pt x="0" y="280"/>
                </a:lnTo>
                <a:lnTo>
                  <a:pt x="0" y="272"/>
                </a:lnTo>
                <a:lnTo>
                  <a:pt x="0" y="280"/>
                </a:lnTo>
                <a:lnTo>
                  <a:pt x="2" y="286"/>
                </a:lnTo>
                <a:lnTo>
                  <a:pt x="6" y="294"/>
                </a:lnTo>
                <a:lnTo>
                  <a:pt x="10" y="298"/>
                </a:lnTo>
                <a:lnTo>
                  <a:pt x="16" y="304"/>
                </a:lnTo>
                <a:lnTo>
                  <a:pt x="24" y="308"/>
                </a:lnTo>
                <a:lnTo>
                  <a:pt x="30" y="310"/>
                </a:lnTo>
                <a:lnTo>
                  <a:pt x="38" y="310"/>
                </a:lnTo>
                <a:lnTo>
                  <a:pt x="238" y="316"/>
                </a:lnTo>
                <a:lnTo>
                  <a:pt x="314" y="316"/>
                </a:lnTo>
                <a:lnTo>
                  <a:pt x="1792" y="298"/>
                </a:lnTo>
                <a:lnTo>
                  <a:pt x="1808" y="296"/>
                </a:lnTo>
                <a:lnTo>
                  <a:pt x="1826" y="290"/>
                </a:lnTo>
                <a:lnTo>
                  <a:pt x="1844" y="280"/>
                </a:lnTo>
                <a:lnTo>
                  <a:pt x="1856" y="270"/>
                </a:lnTo>
                <a:lnTo>
                  <a:pt x="2068" y="52"/>
                </a:lnTo>
                <a:lnTo>
                  <a:pt x="2074" y="44"/>
                </a:lnTo>
                <a:lnTo>
                  <a:pt x="2078" y="38"/>
                </a:lnTo>
                <a:lnTo>
                  <a:pt x="2080" y="30"/>
                </a:lnTo>
                <a:lnTo>
                  <a:pt x="2080" y="22"/>
                </a:lnTo>
                <a:lnTo>
                  <a:pt x="1844" y="0"/>
                </a:lnTo>
                <a:close/>
              </a:path>
            </a:pathLst>
          </a:cu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10" name="Freeform 40"/>
          <p:cNvSpPr/>
          <p:nvPr/>
        </p:nvSpPr>
        <p:spPr bwMode="auto">
          <a:xfrm>
            <a:off x="2847976" y="3325813"/>
            <a:ext cx="1192213" cy="109538"/>
          </a:xfrm>
          <a:custGeom>
            <a:avLst/>
            <a:gdLst>
              <a:gd name="T0" fmla="*/ 1202 w 1478"/>
              <a:gd name="T1" fmla="*/ 8 h 136"/>
              <a:gd name="T2" fmla="*/ 38 w 1478"/>
              <a:gd name="T3" fmla="*/ 98 h 136"/>
              <a:gd name="T4" fmla="*/ 38 w 1478"/>
              <a:gd name="T5" fmla="*/ 98 h 136"/>
              <a:gd name="T6" fmla="*/ 30 w 1478"/>
              <a:gd name="T7" fmla="*/ 98 h 136"/>
              <a:gd name="T8" fmla="*/ 22 w 1478"/>
              <a:gd name="T9" fmla="*/ 96 h 136"/>
              <a:gd name="T10" fmla="*/ 16 w 1478"/>
              <a:gd name="T11" fmla="*/ 94 h 136"/>
              <a:gd name="T12" fmla="*/ 10 w 1478"/>
              <a:gd name="T13" fmla="*/ 90 h 136"/>
              <a:gd name="T14" fmla="*/ 6 w 1478"/>
              <a:gd name="T15" fmla="*/ 84 h 136"/>
              <a:gd name="T16" fmla="*/ 2 w 1478"/>
              <a:gd name="T17" fmla="*/ 78 h 136"/>
              <a:gd name="T18" fmla="*/ 0 w 1478"/>
              <a:gd name="T19" fmla="*/ 70 h 136"/>
              <a:gd name="T20" fmla="*/ 0 w 1478"/>
              <a:gd name="T21" fmla="*/ 64 h 136"/>
              <a:gd name="T22" fmla="*/ 0 w 1478"/>
              <a:gd name="T23" fmla="*/ 64 h 136"/>
              <a:gd name="T24" fmla="*/ 0 w 1478"/>
              <a:gd name="T25" fmla="*/ 70 h 136"/>
              <a:gd name="T26" fmla="*/ 2 w 1478"/>
              <a:gd name="T27" fmla="*/ 78 h 136"/>
              <a:gd name="T28" fmla="*/ 6 w 1478"/>
              <a:gd name="T29" fmla="*/ 86 h 136"/>
              <a:gd name="T30" fmla="*/ 10 w 1478"/>
              <a:gd name="T31" fmla="*/ 92 h 136"/>
              <a:gd name="T32" fmla="*/ 16 w 1478"/>
              <a:gd name="T33" fmla="*/ 96 h 136"/>
              <a:gd name="T34" fmla="*/ 22 w 1478"/>
              <a:gd name="T35" fmla="*/ 102 h 136"/>
              <a:gd name="T36" fmla="*/ 30 w 1478"/>
              <a:gd name="T37" fmla="*/ 104 h 136"/>
              <a:gd name="T38" fmla="*/ 38 w 1478"/>
              <a:gd name="T39" fmla="*/ 106 h 136"/>
              <a:gd name="T40" fmla="*/ 238 w 1478"/>
              <a:gd name="T41" fmla="*/ 134 h 136"/>
              <a:gd name="T42" fmla="*/ 238 w 1478"/>
              <a:gd name="T43" fmla="*/ 134 h 136"/>
              <a:gd name="T44" fmla="*/ 276 w 1478"/>
              <a:gd name="T45" fmla="*/ 136 h 136"/>
              <a:gd name="T46" fmla="*/ 314 w 1478"/>
              <a:gd name="T47" fmla="*/ 136 h 136"/>
              <a:gd name="T48" fmla="*/ 1452 w 1478"/>
              <a:gd name="T49" fmla="*/ 52 h 136"/>
              <a:gd name="T50" fmla="*/ 1452 w 1478"/>
              <a:gd name="T51" fmla="*/ 52 h 136"/>
              <a:gd name="T52" fmla="*/ 1464 w 1478"/>
              <a:gd name="T53" fmla="*/ 50 h 136"/>
              <a:gd name="T54" fmla="*/ 1478 w 1478"/>
              <a:gd name="T55" fmla="*/ 46 h 136"/>
              <a:gd name="T56" fmla="*/ 1228 w 1478"/>
              <a:gd name="T57" fmla="*/ 0 h 136"/>
              <a:gd name="T58" fmla="*/ 1228 w 1478"/>
              <a:gd name="T59" fmla="*/ 0 h 136"/>
              <a:gd name="T60" fmla="*/ 1214 w 1478"/>
              <a:gd name="T61" fmla="*/ 6 h 136"/>
              <a:gd name="T62" fmla="*/ 1202 w 1478"/>
              <a:gd name="T63" fmla="*/ 8 h 136"/>
              <a:gd name="T64" fmla="*/ 1202 w 1478"/>
              <a:gd name="T65" fmla="*/ 8 h 136"/>
              <a:gd name="T66" fmla="*/ 0 w 1478"/>
              <a:gd name="T67" fmla="*/ 0 h 136"/>
              <a:gd name="T68" fmla="*/ 1478 w 1478"/>
              <a:gd name="T69" fmla="*/ 136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T66" t="T67" r="T68" b="T69"/>
            <a:pathLst>
              <a:path w="1478" h="136">
                <a:moveTo>
                  <a:pt x="1202" y="8"/>
                </a:moveTo>
                <a:lnTo>
                  <a:pt x="38" y="98"/>
                </a:lnTo>
                <a:lnTo>
                  <a:pt x="30" y="98"/>
                </a:lnTo>
                <a:lnTo>
                  <a:pt x="22" y="96"/>
                </a:lnTo>
                <a:lnTo>
                  <a:pt x="16" y="94"/>
                </a:lnTo>
                <a:lnTo>
                  <a:pt x="10" y="90"/>
                </a:lnTo>
                <a:lnTo>
                  <a:pt x="6" y="84"/>
                </a:lnTo>
                <a:lnTo>
                  <a:pt x="2" y="78"/>
                </a:lnTo>
                <a:lnTo>
                  <a:pt x="0" y="70"/>
                </a:lnTo>
                <a:lnTo>
                  <a:pt x="0" y="64"/>
                </a:lnTo>
                <a:lnTo>
                  <a:pt x="0" y="70"/>
                </a:lnTo>
                <a:lnTo>
                  <a:pt x="2" y="78"/>
                </a:lnTo>
                <a:lnTo>
                  <a:pt x="6" y="86"/>
                </a:lnTo>
                <a:lnTo>
                  <a:pt x="10" y="92"/>
                </a:lnTo>
                <a:lnTo>
                  <a:pt x="16" y="96"/>
                </a:lnTo>
                <a:lnTo>
                  <a:pt x="22" y="102"/>
                </a:lnTo>
                <a:lnTo>
                  <a:pt x="30" y="104"/>
                </a:lnTo>
                <a:lnTo>
                  <a:pt x="38" y="106"/>
                </a:lnTo>
                <a:lnTo>
                  <a:pt x="238" y="134"/>
                </a:lnTo>
                <a:lnTo>
                  <a:pt x="276" y="136"/>
                </a:lnTo>
                <a:lnTo>
                  <a:pt x="314" y="136"/>
                </a:lnTo>
                <a:lnTo>
                  <a:pt x="1452" y="52"/>
                </a:lnTo>
                <a:lnTo>
                  <a:pt x="1464" y="50"/>
                </a:lnTo>
                <a:lnTo>
                  <a:pt x="1478" y="46"/>
                </a:lnTo>
                <a:lnTo>
                  <a:pt x="1228" y="0"/>
                </a:lnTo>
                <a:lnTo>
                  <a:pt x="1214" y="6"/>
                </a:lnTo>
                <a:lnTo>
                  <a:pt x="1202" y="8"/>
                </a:lnTo>
                <a:close/>
              </a:path>
            </a:pathLst>
          </a:cu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11" name="Freeform 41"/>
          <p:cNvSpPr/>
          <p:nvPr/>
        </p:nvSpPr>
        <p:spPr bwMode="auto">
          <a:xfrm>
            <a:off x="3829051" y="3092451"/>
            <a:ext cx="403225" cy="271463"/>
          </a:xfrm>
          <a:custGeom>
            <a:avLst/>
            <a:gdLst>
              <a:gd name="T0" fmla="*/ 492 w 500"/>
              <a:gd name="T1" fmla="*/ 88 h 338"/>
              <a:gd name="T2" fmla="*/ 492 w 500"/>
              <a:gd name="T3" fmla="*/ 88 h 338"/>
              <a:gd name="T4" fmla="*/ 496 w 500"/>
              <a:gd name="T5" fmla="*/ 80 h 338"/>
              <a:gd name="T6" fmla="*/ 500 w 500"/>
              <a:gd name="T7" fmla="*/ 74 h 338"/>
              <a:gd name="T8" fmla="*/ 500 w 500"/>
              <a:gd name="T9" fmla="*/ 64 h 338"/>
              <a:gd name="T10" fmla="*/ 500 w 500"/>
              <a:gd name="T11" fmla="*/ 56 h 338"/>
              <a:gd name="T12" fmla="*/ 256 w 500"/>
              <a:gd name="T13" fmla="*/ 0 h 338"/>
              <a:gd name="T14" fmla="*/ 256 w 500"/>
              <a:gd name="T15" fmla="*/ 0 h 338"/>
              <a:gd name="T16" fmla="*/ 256 w 500"/>
              <a:gd name="T17" fmla="*/ 8 h 338"/>
              <a:gd name="T18" fmla="*/ 254 w 500"/>
              <a:gd name="T19" fmla="*/ 16 h 338"/>
              <a:gd name="T20" fmla="*/ 252 w 500"/>
              <a:gd name="T21" fmla="*/ 24 h 338"/>
              <a:gd name="T22" fmla="*/ 248 w 500"/>
              <a:gd name="T23" fmla="*/ 30 h 338"/>
              <a:gd name="T24" fmla="*/ 38 w 500"/>
              <a:gd name="T25" fmla="*/ 268 h 338"/>
              <a:gd name="T26" fmla="*/ 38 w 500"/>
              <a:gd name="T27" fmla="*/ 268 h 338"/>
              <a:gd name="T28" fmla="*/ 30 w 500"/>
              <a:gd name="T29" fmla="*/ 276 h 338"/>
              <a:gd name="T30" fmla="*/ 22 w 500"/>
              <a:gd name="T31" fmla="*/ 282 h 338"/>
              <a:gd name="T32" fmla="*/ 0 w 500"/>
              <a:gd name="T33" fmla="*/ 292 h 338"/>
              <a:gd name="T34" fmla="*/ 250 w 500"/>
              <a:gd name="T35" fmla="*/ 338 h 338"/>
              <a:gd name="T36" fmla="*/ 250 w 500"/>
              <a:gd name="T37" fmla="*/ 338 h 338"/>
              <a:gd name="T38" fmla="*/ 272 w 500"/>
              <a:gd name="T39" fmla="*/ 326 h 338"/>
              <a:gd name="T40" fmla="*/ 282 w 500"/>
              <a:gd name="T41" fmla="*/ 320 h 338"/>
              <a:gd name="T42" fmla="*/ 290 w 500"/>
              <a:gd name="T43" fmla="*/ 312 h 338"/>
              <a:gd name="T44" fmla="*/ 492 w 500"/>
              <a:gd name="T45" fmla="*/ 88 h 338"/>
              <a:gd name="T46" fmla="*/ 0 w 500"/>
              <a:gd name="T47" fmla="*/ 0 h 338"/>
              <a:gd name="T48" fmla="*/ 500 w 500"/>
              <a:gd name="T49" fmla="*/ 338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T46" t="T47" r="T48" b="T49"/>
            <a:pathLst>
              <a:path w="500" h="338">
                <a:moveTo>
                  <a:pt x="492" y="88"/>
                </a:moveTo>
                <a:lnTo>
                  <a:pt x="492" y="88"/>
                </a:lnTo>
                <a:lnTo>
                  <a:pt x="496" y="80"/>
                </a:lnTo>
                <a:lnTo>
                  <a:pt x="500" y="74"/>
                </a:lnTo>
                <a:lnTo>
                  <a:pt x="500" y="64"/>
                </a:lnTo>
                <a:lnTo>
                  <a:pt x="500" y="56"/>
                </a:lnTo>
                <a:lnTo>
                  <a:pt x="256" y="0"/>
                </a:lnTo>
                <a:lnTo>
                  <a:pt x="256" y="8"/>
                </a:lnTo>
                <a:lnTo>
                  <a:pt x="254" y="16"/>
                </a:lnTo>
                <a:lnTo>
                  <a:pt x="252" y="24"/>
                </a:lnTo>
                <a:lnTo>
                  <a:pt x="248" y="30"/>
                </a:lnTo>
                <a:lnTo>
                  <a:pt x="38" y="268"/>
                </a:lnTo>
                <a:lnTo>
                  <a:pt x="30" y="276"/>
                </a:lnTo>
                <a:lnTo>
                  <a:pt x="22" y="282"/>
                </a:lnTo>
                <a:lnTo>
                  <a:pt x="0" y="292"/>
                </a:lnTo>
                <a:lnTo>
                  <a:pt x="250" y="338"/>
                </a:lnTo>
                <a:lnTo>
                  <a:pt x="272" y="326"/>
                </a:lnTo>
                <a:lnTo>
                  <a:pt x="282" y="320"/>
                </a:lnTo>
                <a:lnTo>
                  <a:pt x="290" y="312"/>
                </a:lnTo>
                <a:lnTo>
                  <a:pt x="492" y="88"/>
                </a:lnTo>
                <a:close/>
              </a:path>
            </a:pathLst>
          </a:cu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12" name="Freeform 64"/>
          <p:cNvSpPr/>
          <p:nvPr/>
        </p:nvSpPr>
        <p:spPr bwMode="auto">
          <a:xfrm>
            <a:off x="3049588" y="4264025"/>
            <a:ext cx="1716088" cy="242888"/>
          </a:xfrm>
          <a:custGeom>
            <a:avLst/>
            <a:gdLst>
              <a:gd name="T0" fmla="*/ 0 w 2100"/>
              <a:gd name="T1" fmla="*/ 214 h 296"/>
              <a:gd name="T2" fmla="*/ 1568 w 2100"/>
              <a:gd name="T3" fmla="*/ 296 h 296"/>
              <a:gd name="T4" fmla="*/ 1568 w 2100"/>
              <a:gd name="T5" fmla="*/ 296 h 296"/>
              <a:gd name="T6" fmla="*/ 1606 w 2100"/>
              <a:gd name="T7" fmla="*/ 296 h 296"/>
              <a:gd name="T8" fmla="*/ 1644 w 2100"/>
              <a:gd name="T9" fmla="*/ 292 h 296"/>
              <a:gd name="T10" fmla="*/ 1802 w 2100"/>
              <a:gd name="T11" fmla="*/ 270 h 296"/>
              <a:gd name="T12" fmla="*/ 1802 w 2100"/>
              <a:gd name="T13" fmla="*/ 270 h 296"/>
              <a:gd name="T14" fmla="*/ 1820 w 2100"/>
              <a:gd name="T15" fmla="*/ 266 h 296"/>
              <a:gd name="T16" fmla="*/ 1838 w 2100"/>
              <a:gd name="T17" fmla="*/ 258 h 296"/>
              <a:gd name="T18" fmla="*/ 1854 w 2100"/>
              <a:gd name="T19" fmla="*/ 250 h 296"/>
              <a:gd name="T20" fmla="*/ 1868 w 2100"/>
              <a:gd name="T21" fmla="*/ 238 h 296"/>
              <a:gd name="T22" fmla="*/ 2088 w 2100"/>
              <a:gd name="T23" fmla="*/ 30 h 296"/>
              <a:gd name="T24" fmla="*/ 2088 w 2100"/>
              <a:gd name="T25" fmla="*/ 30 h 296"/>
              <a:gd name="T26" fmla="*/ 2094 w 2100"/>
              <a:gd name="T27" fmla="*/ 24 h 296"/>
              <a:gd name="T28" fmla="*/ 2098 w 2100"/>
              <a:gd name="T29" fmla="*/ 16 h 296"/>
              <a:gd name="T30" fmla="*/ 2100 w 2100"/>
              <a:gd name="T31" fmla="*/ 8 h 296"/>
              <a:gd name="T32" fmla="*/ 2100 w 2100"/>
              <a:gd name="T33" fmla="*/ 0 h 296"/>
              <a:gd name="T34" fmla="*/ 0 w 2100"/>
              <a:gd name="T35" fmla="*/ 214 h 296"/>
              <a:gd name="T36" fmla="*/ 0 w 2100"/>
              <a:gd name="T37" fmla="*/ 0 h 296"/>
              <a:gd name="T38" fmla="*/ 2100 w 2100"/>
              <a:gd name="T39" fmla="*/ 296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T36" t="T37" r="T38" b="T39"/>
            <a:pathLst>
              <a:path w="2100" h="296">
                <a:moveTo>
                  <a:pt x="0" y="214"/>
                </a:moveTo>
                <a:lnTo>
                  <a:pt x="1568" y="296"/>
                </a:lnTo>
                <a:lnTo>
                  <a:pt x="1606" y="296"/>
                </a:lnTo>
                <a:lnTo>
                  <a:pt x="1644" y="292"/>
                </a:lnTo>
                <a:lnTo>
                  <a:pt x="1802" y="270"/>
                </a:lnTo>
                <a:lnTo>
                  <a:pt x="1820" y="266"/>
                </a:lnTo>
                <a:lnTo>
                  <a:pt x="1838" y="258"/>
                </a:lnTo>
                <a:lnTo>
                  <a:pt x="1854" y="250"/>
                </a:lnTo>
                <a:lnTo>
                  <a:pt x="1868" y="238"/>
                </a:lnTo>
                <a:lnTo>
                  <a:pt x="2088" y="30"/>
                </a:lnTo>
                <a:lnTo>
                  <a:pt x="2094" y="24"/>
                </a:lnTo>
                <a:lnTo>
                  <a:pt x="2098" y="16"/>
                </a:lnTo>
                <a:lnTo>
                  <a:pt x="2100" y="8"/>
                </a:lnTo>
                <a:lnTo>
                  <a:pt x="2100" y="0"/>
                </a:lnTo>
                <a:lnTo>
                  <a:pt x="0" y="214"/>
                </a:lnTo>
                <a:close/>
              </a:path>
            </a:pathLst>
          </a:cu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13" name="Freeform 88@|5FFC:8750469|FBC:16777215|LFC:0|LBC:16777215"/>
          <p:cNvSpPr/>
          <p:nvPr/>
        </p:nvSpPr>
        <p:spPr bwMode="auto">
          <a:xfrm>
            <a:off x="4562476" y="4705350"/>
            <a:ext cx="411163" cy="300038"/>
          </a:xfrm>
          <a:custGeom>
            <a:avLst/>
            <a:gdLst>
              <a:gd name="T0" fmla="*/ 14 w 298"/>
              <a:gd name="T1" fmla="*/ 39 h 217"/>
              <a:gd name="T2" fmla="*/ 161 w 298"/>
              <a:gd name="T3" fmla="*/ 197 h 217"/>
              <a:gd name="T4" fmla="*/ 161 w 298"/>
              <a:gd name="T5" fmla="*/ 197 h 217"/>
              <a:gd name="T6" fmla="*/ 164 w 298"/>
              <a:gd name="T7" fmla="*/ 201 h 217"/>
              <a:gd name="T8" fmla="*/ 166 w 298"/>
              <a:gd name="T9" fmla="*/ 206 h 217"/>
              <a:gd name="T10" fmla="*/ 167 w 298"/>
              <a:gd name="T11" fmla="*/ 212 h 217"/>
              <a:gd name="T12" fmla="*/ 166 w 298"/>
              <a:gd name="T13" fmla="*/ 217 h 217"/>
              <a:gd name="T14" fmla="*/ 298 w 298"/>
              <a:gd name="T15" fmla="*/ 170 h 217"/>
              <a:gd name="T16" fmla="*/ 298 w 298"/>
              <a:gd name="T17" fmla="*/ 170 h 217"/>
              <a:gd name="T18" fmla="*/ 297 w 298"/>
              <a:gd name="T19" fmla="*/ 164 h 217"/>
              <a:gd name="T20" fmla="*/ 292 w 298"/>
              <a:gd name="T21" fmla="*/ 158 h 217"/>
              <a:gd name="T22" fmla="*/ 152 w 298"/>
              <a:gd name="T23" fmla="*/ 9 h 217"/>
              <a:gd name="T24" fmla="*/ 152 w 298"/>
              <a:gd name="T25" fmla="*/ 9 h 217"/>
              <a:gd name="T26" fmla="*/ 146 w 298"/>
              <a:gd name="T27" fmla="*/ 4 h 217"/>
              <a:gd name="T28" fmla="*/ 140 w 298"/>
              <a:gd name="T29" fmla="*/ 0 h 217"/>
              <a:gd name="T30" fmla="*/ 0 w 298"/>
              <a:gd name="T31" fmla="*/ 29 h 217"/>
              <a:gd name="T32" fmla="*/ 0 w 298"/>
              <a:gd name="T33" fmla="*/ 29 h 217"/>
              <a:gd name="T34" fmla="*/ 8 w 298"/>
              <a:gd name="T35" fmla="*/ 35 h 217"/>
              <a:gd name="T36" fmla="*/ 14 w 298"/>
              <a:gd name="T37" fmla="*/ 39 h 217"/>
              <a:gd name="T38" fmla="*/ 14 w 298"/>
              <a:gd name="T39" fmla="*/ 39 h 217"/>
              <a:gd name="T40" fmla="*/ 0 w 298"/>
              <a:gd name="T41" fmla="*/ 0 h 217"/>
              <a:gd name="T42" fmla="*/ 298 w 298"/>
              <a:gd name="T43" fmla="*/ 217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T40" t="T41" r="T42" b="T43"/>
            <a:pathLst>
              <a:path w="298" h="217">
                <a:moveTo>
                  <a:pt x="14" y="39"/>
                </a:moveTo>
                <a:lnTo>
                  <a:pt x="161" y="197"/>
                </a:lnTo>
                <a:lnTo>
                  <a:pt x="164" y="201"/>
                </a:lnTo>
                <a:lnTo>
                  <a:pt x="166" y="206"/>
                </a:lnTo>
                <a:lnTo>
                  <a:pt x="167" y="212"/>
                </a:lnTo>
                <a:lnTo>
                  <a:pt x="166" y="217"/>
                </a:lnTo>
                <a:lnTo>
                  <a:pt x="298" y="170"/>
                </a:lnTo>
                <a:lnTo>
                  <a:pt x="297" y="164"/>
                </a:lnTo>
                <a:lnTo>
                  <a:pt x="292" y="158"/>
                </a:lnTo>
                <a:lnTo>
                  <a:pt x="152" y="9"/>
                </a:lnTo>
                <a:lnTo>
                  <a:pt x="146" y="4"/>
                </a:lnTo>
                <a:lnTo>
                  <a:pt x="140" y="0"/>
                </a:lnTo>
                <a:lnTo>
                  <a:pt x="0" y="29"/>
                </a:lnTo>
                <a:lnTo>
                  <a:pt x="8" y="35"/>
                </a:lnTo>
                <a:lnTo>
                  <a:pt x="14" y="39"/>
                </a:lnTo>
                <a:close/>
              </a:path>
            </a:pathLst>
          </a:cu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14" name="Freeform 63"/>
          <p:cNvSpPr/>
          <p:nvPr/>
        </p:nvSpPr>
        <p:spPr bwMode="auto">
          <a:xfrm>
            <a:off x="2840038" y="4032251"/>
            <a:ext cx="1925638" cy="415925"/>
          </a:xfrm>
          <a:custGeom>
            <a:avLst/>
            <a:gdLst>
              <a:gd name="T0" fmla="*/ 2348 w 2358"/>
              <a:gd name="T1" fmla="*/ 272 h 510"/>
              <a:gd name="T2" fmla="*/ 2126 w 2358"/>
              <a:gd name="T3" fmla="*/ 48 h 510"/>
              <a:gd name="T4" fmla="*/ 2126 w 2358"/>
              <a:gd name="T5" fmla="*/ 48 h 510"/>
              <a:gd name="T6" fmla="*/ 2112 w 2358"/>
              <a:gd name="T7" fmla="*/ 38 h 510"/>
              <a:gd name="T8" fmla="*/ 2096 w 2358"/>
              <a:gd name="T9" fmla="*/ 30 h 510"/>
              <a:gd name="T10" fmla="*/ 2078 w 2358"/>
              <a:gd name="T11" fmla="*/ 24 h 510"/>
              <a:gd name="T12" fmla="*/ 2060 w 2358"/>
              <a:gd name="T13" fmla="*/ 22 h 510"/>
              <a:gd name="T14" fmla="*/ 316 w 2358"/>
              <a:gd name="T15" fmla="*/ 0 h 510"/>
              <a:gd name="T16" fmla="*/ 316 w 2358"/>
              <a:gd name="T17" fmla="*/ 0 h 510"/>
              <a:gd name="T18" fmla="*/ 238 w 2358"/>
              <a:gd name="T19" fmla="*/ 0 h 510"/>
              <a:gd name="T20" fmla="*/ 38 w 2358"/>
              <a:gd name="T21" fmla="*/ 4 h 510"/>
              <a:gd name="T22" fmla="*/ 38 w 2358"/>
              <a:gd name="T23" fmla="*/ 4 h 510"/>
              <a:gd name="T24" fmla="*/ 32 w 2358"/>
              <a:gd name="T25" fmla="*/ 6 h 510"/>
              <a:gd name="T26" fmla="*/ 24 w 2358"/>
              <a:gd name="T27" fmla="*/ 8 h 510"/>
              <a:gd name="T28" fmla="*/ 18 w 2358"/>
              <a:gd name="T29" fmla="*/ 12 h 510"/>
              <a:gd name="T30" fmla="*/ 12 w 2358"/>
              <a:gd name="T31" fmla="*/ 16 h 510"/>
              <a:gd name="T32" fmla="*/ 8 w 2358"/>
              <a:gd name="T33" fmla="*/ 22 h 510"/>
              <a:gd name="T34" fmla="*/ 4 w 2358"/>
              <a:gd name="T35" fmla="*/ 28 h 510"/>
              <a:gd name="T36" fmla="*/ 2 w 2358"/>
              <a:gd name="T37" fmla="*/ 36 h 510"/>
              <a:gd name="T38" fmla="*/ 0 w 2358"/>
              <a:gd name="T39" fmla="*/ 44 h 510"/>
              <a:gd name="T40" fmla="*/ 0 w 2358"/>
              <a:gd name="T41" fmla="*/ 458 h 510"/>
              <a:gd name="T42" fmla="*/ 0 w 2358"/>
              <a:gd name="T43" fmla="*/ 458 h 510"/>
              <a:gd name="T44" fmla="*/ 2 w 2358"/>
              <a:gd name="T45" fmla="*/ 466 h 510"/>
              <a:gd name="T46" fmla="*/ 4 w 2358"/>
              <a:gd name="T47" fmla="*/ 474 h 510"/>
              <a:gd name="T48" fmla="*/ 8 w 2358"/>
              <a:gd name="T49" fmla="*/ 480 h 510"/>
              <a:gd name="T50" fmla="*/ 12 w 2358"/>
              <a:gd name="T51" fmla="*/ 486 h 510"/>
              <a:gd name="T52" fmla="*/ 18 w 2358"/>
              <a:gd name="T53" fmla="*/ 490 h 510"/>
              <a:gd name="T54" fmla="*/ 24 w 2358"/>
              <a:gd name="T55" fmla="*/ 494 h 510"/>
              <a:gd name="T56" fmla="*/ 32 w 2358"/>
              <a:gd name="T57" fmla="*/ 498 h 510"/>
              <a:gd name="T58" fmla="*/ 38 w 2358"/>
              <a:gd name="T59" fmla="*/ 498 h 510"/>
              <a:gd name="T60" fmla="*/ 258 w 2358"/>
              <a:gd name="T61" fmla="*/ 510 h 510"/>
              <a:gd name="T62" fmla="*/ 2358 w 2358"/>
              <a:gd name="T63" fmla="*/ 296 h 510"/>
              <a:gd name="T64" fmla="*/ 2358 w 2358"/>
              <a:gd name="T65" fmla="*/ 296 h 510"/>
              <a:gd name="T66" fmla="*/ 2354 w 2358"/>
              <a:gd name="T67" fmla="*/ 284 h 510"/>
              <a:gd name="T68" fmla="*/ 2352 w 2358"/>
              <a:gd name="T69" fmla="*/ 278 h 510"/>
              <a:gd name="T70" fmla="*/ 2348 w 2358"/>
              <a:gd name="T71" fmla="*/ 272 h 510"/>
              <a:gd name="T72" fmla="*/ 2348 w 2358"/>
              <a:gd name="T73" fmla="*/ 272 h 510"/>
              <a:gd name="T74" fmla="*/ 0 w 2358"/>
              <a:gd name="T75" fmla="*/ 0 h 510"/>
              <a:gd name="T76" fmla="*/ 2358 w 2358"/>
              <a:gd name="T77" fmla="*/ 510 h 5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T74" t="T75" r="T76" b="T77"/>
            <a:pathLst>
              <a:path w="2358" h="510">
                <a:moveTo>
                  <a:pt x="2348" y="272"/>
                </a:moveTo>
                <a:lnTo>
                  <a:pt x="2126" y="48"/>
                </a:lnTo>
                <a:lnTo>
                  <a:pt x="2112" y="38"/>
                </a:lnTo>
                <a:lnTo>
                  <a:pt x="2096" y="30"/>
                </a:lnTo>
                <a:lnTo>
                  <a:pt x="2078" y="24"/>
                </a:lnTo>
                <a:lnTo>
                  <a:pt x="2060" y="22"/>
                </a:lnTo>
                <a:lnTo>
                  <a:pt x="316" y="0"/>
                </a:lnTo>
                <a:lnTo>
                  <a:pt x="238" y="0"/>
                </a:lnTo>
                <a:lnTo>
                  <a:pt x="38" y="4"/>
                </a:lnTo>
                <a:lnTo>
                  <a:pt x="32" y="6"/>
                </a:lnTo>
                <a:lnTo>
                  <a:pt x="24" y="8"/>
                </a:lnTo>
                <a:lnTo>
                  <a:pt x="18" y="12"/>
                </a:lnTo>
                <a:lnTo>
                  <a:pt x="12" y="16"/>
                </a:lnTo>
                <a:lnTo>
                  <a:pt x="8" y="22"/>
                </a:lnTo>
                <a:lnTo>
                  <a:pt x="4" y="28"/>
                </a:lnTo>
                <a:lnTo>
                  <a:pt x="2" y="36"/>
                </a:lnTo>
                <a:lnTo>
                  <a:pt x="0" y="44"/>
                </a:lnTo>
                <a:lnTo>
                  <a:pt x="0" y="458"/>
                </a:lnTo>
                <a:lnTo>
                  <a:pt x="2" y="466"/>
                </a:lnTo>
                <a:lnTo>
                  <a:pt x="4" y="474"/>
                </a:lnTo>
                <a:lnTo>
                  <a:pt x="8" y="480"/>
                </a:lnTo>
                <a:lnTo>
                  <a:pt x="12" y="486"/>
                </a:lnTo>
                <a:lnTo>
                  <a:pt x="18" y="490"/>
                </a:lnTo>
                <a:lnTo>
                  <a:pt x="24" y="494"/>
                </a:lnTo>
                <a:lnTo>
                  <a:pt x="32" y="498"/>
                </a:lnTo>
                <a:lnTo>
                  <a:pt x="38" y="498"/>
                </a:lnTo>
                <a:lnTo>
                  <a:pt x="258" y="510"/>
                </a:lnTo>
                <a:lnTo>
                  <a:pt x="2358" y="296"/>
                </a:lnTo>
                <a:lnTo>
                  <a:pt x="2354" y="284"/>
                </a:lnTo>
                <a:lnTo>
                  <a:pt x="2352" y="278"/>
                </a:lnTo>
                <a:lnTo>
                  <a:pt x="2348" y="272"/>
                </a:lnTo>
                <a:close/>
              </a:path>
            </a:pathLst>
          </a:cu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15" name="Freeform 57"/>
          <p:cNvSpPr/>
          <p:nvPr/>
        </p:nvSpPr>
        <p:spPr bwMode="auto">
          <a:xfrm>
            <a:off x="4105276" y="3470275"/>
            <a:ext cx="430213" cy="230188"/>
          </a:xfrm>
          <a:custGeom>
            <a:avLst/>
            <a:gdLst>
              <a:gd name="T0" fmla="*/ 282 w 528"/>
              <a:gd name="T1" fmla="*/ 238 h 282"/>
              <a:gd name="T2" fmla="*/ 282 w 528"/>
              <a:gd name="T3" fmla="*/ 238 h 282"/>
              <a:gd name="T4" fmla="*/ 290 w 528"/>
              <a:gd name="T5" fmla="*/ 248 h 282"/>
              <a:gd name="T6" fmla="*/ 294 w 528"/>
              <a:gd name="T7" fmla="*/ 260 h 282"/>
              <a:gd name="T8" fmla="*/ 528 w 528"/>
              <a:gd name="T9" fmla="*/ 282 h 282"/>
              <a:gd name="T10" fmla="*/ 528 w 528"/>
              <a:gd name="T11" fmla="*/ 282 h 282"/>
              <a:gd name="T12" fmla="*/ 526 w 528"/>
              <a:gd name="T13" fmla="*/ 270 h 282"/>
              <a:gd name="T14" fmla="*/ 522 w 528"/>
              <a:gd name="T15" fmla="*/ 264 h 282"/>
              <a:gd name="T16" fmla="*/ 518 w 528"/>
              <a:gd name="T17" fmla="*/ 258 h 282"/>
              <a:gd name="T18" fmla="*/ 308 w 528"/>
              <a:gd name="T19" fmla="*/ 54 h 282"/>
              <a:gd name="T20" fmla="*/ 308 w 528"/>
              <a:gd name="T21" fmla="*/ 54 h 282"/>
              <a:gd name="T22" fmla="*/ 294 w 528"/>
              <a:gd name="T23" fmla="*/ 44 h 282"/>
              <a:gd name="T24" fmla="*/ 276 w 528"/>
              <a:gd name="T25" fmla="*/ 34 h 282"/>
              <a:gd name="T26" fmla="*/ 258 w 528"/>
              <a:gd name="T27" fmla="*/ 28 h 282"/>
              <a:gd name="T28" fmla="*/ 242 w 528"/>
              <a:gd name="T29" fmla="*/ 24 h 282"/>
              <a:gd name="T30" fmla="*/ 76 w 528"/>
              <a:gd name="T31" fmla="*/ 2 h 282"/>
              <a:gd name="T32" fmla="*/ 76 w 528"/>
              <a:gd name="T33" fmla="*/ 2 h 282"/>
              <a:gd name="T34" fmla="*/ 38 w 528"/>
              <a:gd name="T35" fmla="*/ 0 h 282"/>
              <a:gd name="T36" fmla="*/ 0 w 528"/>
              <a:gd name="T37" fmla="*/ 0 h 282"/>
              <a:gd name="T38" fmla="*/ 0 w 528"/>
              <a:gd name="T39" fmla="*/ 0 h 282"/>
              <a:gd name="T40" fmla="*/ 16 w 528"/>
              <a:gd name="T41" fmla="*/ 0 h 282"/>
              <a:gd name="T42" fmla="*/ 34 w 528"/>
              <a:gd name="T43" fmla="*/ 6 h 282"/>
              <a:gd name="T44" fmla="*/ 50 w 528"/>
              <a:gd name="T45" fmla="*/ 14 h 282"/>
              <a:gd name="T46" fmla="*/ 64 w 528"/>
              <a:gd name="T47" fmla="*/ 24 h 282"/>
              <a:gd name="T48" fmla="*/ 282 w 528"/>
              <a:gd name="T49" fmla="*/ 238 h 282"/>
              <a:gd name="T50" fmla="*/ 0 w 528"/>
              <a:gd name="T51" fmla="*/ 0 h 282"/>
              <a:gd name="T52" fmla="*/ 528 w 528"/>
              <a:gd name="T53" fmla="*/ 282 h 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T50" t="T51" r="T52" b="T53"/>
            <a:pathLst>
              <a:path w="528" h="282">
                <a:moveTo>
                  <a:pt x="282" y="238"/>
                </a:moveTo>
                <a:lnTo>
                  <a:pt x="282" y="238"/>
                </a:lnTo>
                <a:lnTo>
                  <a:pt x="290" y="248"/>
                </a:lnTo>
                <a:lnTo>
                  <a:pt x="294" y="260"/>
                </a:lnTo>
                <a:lnTo>
                  <a:pt x="528" y="282"/>
                </a:lnTo>
                <a:lnTo>
                  <a:pt x="526" y="270"/>
                </a:lnTo>
                <a:lnTo>
                  <a:pt x="522" y="264"/>
                </a:lnTo>
                <a:lnTo>
                  <a:pt x="518" y="258"/>
                </a:lnTo>
                <a:lnTo>
                  <a:pt x="308" y="54"/>
                </a:lnTo>
                <a:lnTo>
                  <a:pt x="294" y="44"/>
                </a:lnTo>
                <a:lnTo>
                  <a:pt x="276" y="34"/>
                </a:lnTo>
                <a:lnTo>
                  <a:pt x="258" y="28"/>
                </a:lnTo>
                <a:lnTo>
                  <a:pt x="242" y="24"/>
                </a:lnTo>
                <a:lnTo>
                  <a:pt x="76" y="2"/>
                </a:lnTo>
                <a:lnTo>
                  <a:pt x="38" y="0"/>
                </a:lnTo>
                <a:lnTo>
                  <a:pt x="0" y="0"/>
                </a:lnTo>
                <a:lnTo>
                  <a:pt x="16" y="0"/>
                </a:lnTo>
                <a:lnTo>
                  <a:pt x="34" y="6"/>
                </a:lnTo>
                <a:lnTo>
                  <a:pt x="50" y="14"/>
                </a:lnTo>
                <a:lnTo>
                  <a:pt x="64" y="24"/>
                </a:lnTo>
                <a:lnTo>
                  <a:pt x="282" y="238"/>
                </a:lnTo>
                <a:close/>
              </a:path>
            </a:pathLst>
          </a:cu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16" name="Freeform 39"/>
          <p:cNvSpPr/>
          <p:nvPr/>
        </p:nvSpPr>
        <p:spPr bwMode="auto">
          <a:xfrm>
            <a:off x="3806826" y="2905126"/>
            <a:ext cx="423863" cy="238125"/>
          </a:xfrm>
          <a:custGeom>
            <a:avLst/>
            <a:gdLst>
              <a:gd name="T0" fmla="*/ 66 w 526"/>
              <a:gd name="T1" fmla="*/ 24 h 296"/>
              <a:gd name="T2" fmla="*/ 268 w 526"/>
              <a:gd name="T3" fmla="*/ 216 h 296"/>
              <a:gd name="T4" fmla="*/ 268 w 526"/>
              <a:gd name="T5" fmla="*/ 216 h 296"/>
              <a:gd name="T6" fmla="*/ 274 w 526"/>
              <a:gd name="T7" fmla="*/ 220 h 296"/>
              <a:gd name="T8" fmla="*/ 278 w 526"/>
              <a:gd name="T9" fmla="*/ 228 h 296"/>
              <a:gd name="T10" fmla="*/ 280 w 526"/>
              <a:gd name="T11" fmla="*/ 234 h 296"/>
              <a:gd name="T12" fmla="*/ 280 w 526"/>
              <a:gd name="T13" fmla="*/ 240 h 296"/>
              <a:gd name="T14" fmla="*/ 526 w 526"/>
              <a:gd name="T15" fmla="*/ 296 h 296"/>
              <a:gd name="T16" fmla="*/ 526 w 526"/>
              <a:gd name="T17" fmla="*/ 296 h 296"/>
              <a:gd name="T18" fmla="*/ 522 w 526"/>
              <a:gd name="T19" fmla="*/ 284 h 296"/>
              <a:gd name="T20" fmla="*/ 518 w 526"/>
              <a:gd name="T21" fmla="*/ 278 h 296"/>
              <a:gd name="T22" fmla="*/ 514 w 526"/>
              <a:gd name="T23" fmla="*/ 274 h 296"/>
              <a:gd name="T24" fmla="*/ 316 w 526"/>
              <a:gd name="T25" fmla="*/ 90 h 296"/>
              <a:gd name="T26" fmla="*/ 316 w 526"/>
              <a:gd name="T27" fmla="*/ 90 h 296"/>
              <a:gd name="T28" fmla="*/ 302 w 526"/>
              <a:gd name="T29" fmla="*/ 80 h 296"/>
              <a:gd name="T30" fmla="*/ 286 w 526"/>
              <a:gd name="T31" fmla="*/ 68 h 296"/>
              <a:gd name="T32" fmla="*/ 268 w 526"/>
              <a:gd name="T33" fmla="*/ 60 h 296"/>
              <a:gd name="T34" fmla="*/ 252 w 526"/>
              <a:gd name="T35" fmla="*/ 54 h 296"/>
              <a:gd name="T36" fmla="*/ 74 w 526"/>
              <a:gd name="T37" fmla="*/ 8 h 296"/>
              <a:gd name="T38" fmla="*/ 74 w 526"/>
              <a:gd name="T39" fmla="*/ 8 h 296"/>
              <a:gd name="T40" fmla="*/ 56 w 526"/>
              <a:gd name="T41" fmla="*/ 4 h 296"/>
              <a:gd name="T42" fmla="*/ 38 w 526"/>
              <a:gd name="T43" fmla="*/ 2 h 296"/>
              <a:gd name="T44" fmla="*/ 18 w 526"/>
              <a:gd name="T45" fmla="*/ 0 h 296"/>
              <a:gd name="T46" fmla="*/ 0 w 526"/>
              <a:gd name="T47" fmla="*/ 2 h 296"/>
              <a:gd name="T48" fmla="*/ 0 w 526"/>
              <a:gd name="T49" fmla="*/ 2 h 296"/>
              <a:gd name="T50" fmla="*/ 16 w 526"/>
              <a:gd name="T51" fmla="*/ 2 h 296"/>
              <a:gd name="T52" fmla="*/ 34 w 526"/>
              <a:gd name="T53" fmla="*/ 6 h 296"/>
              <a:gd name="T54" fmla="*/ 52 w 526"/>
              <a:gd name="T55" fmla="*/ 14 h 296"/>
              <a:gd name="T56" fmla="*/ 66 w 526"/>
              <a:gd name="T57" fmla="*/ 24 h 296"/>
              <a:gd name="T58" fmla="*/ 66 w 526"/>
              <a:gd name="T59" fmla="*/ 24 h 296"/>
              <a:gd name="T60" fmla="*/ 0 w 526"/>
              <a:gd name="T61" fmla="*/ 0 h 296"/>
              <a:gd name="T62" fmla="*/ 526 w 526"/>
              <a:gd name="T63" fmla="*/ 296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T60" t="T61" r="T62" b="T63"/>
            <a:pathLst>
              <a:path w="526" h="296">
                <a:moveTo>
                  <a:pt x="66" y="24"/>
                </a:moveTo>
                <a:lnTo>
                  <a:pt x="268" y="216"/>
                </a:lnTo>
                <a:lnTo>
                  <a:pt x="274" y="220"/>
                </a:lnTo>
                <a:lnTo>
                  <a:pt x="278" y="228"/>
                </a:lnTo>
                <a:lnTo>
                  <a:pt x="280" y="234"/>
                </a:lnTo>
                <a:lnTo>
                  <a:pt x="280" y="240"/>
                </a:lnTo>
                <a:lnTo>
                  <a:pt x="526" y="296"/>
                </a:lnTo>
                <a:lnTo>
                  <a:pt x="522" y="284"/>
                </a:lnTo>
                <a:lnTo>
                  <a:pt x="518" y="278"/>
                </a:lnTo>
                <a:lnTo>
                  <a:pt x="514" y="274"/>
                </a:lnTo>
                <a:lnTo>
                  <a:pt x="316" y="90"/>
                </a:lnTo>
                <a:lnTo>
                  <a:pt x="302" y="80"/>
                </a:lnTo>
                <a:lnTo>
                  <a:pt x="286" y="68"/>
                </a:lnTo>
                <a:lnTo>
                  <a:pt x="268" y="60"/>
                </a:lnTo>
                <a:lnTo>
                  <a:pt x="252" y="54"/>
                </a:lnTo>
                <a:lnTo>
                  <a:pt x="74" y="8"/>
                </a:lnTo>
                <a:lnTo>
                  <a:pt x="56" y="4"/>
                </a:lnTo>
                <a:lnTo>
                  <a:pt x="38" y="2"/>
                </a:lnTo>
                <a:lnTo>
                  <a:pt x="18" y="0"/>
                </a:lnTo>
                <a:lnTo>
                  <a:pt x="0" y="2"/>
                </a:lnTo>
                <a:lnTo>
                  <a:pt x="16" y="2"/>
                </a:lnTo>
                <a:lnTo>
                  <a:pt x="34" y="6"/>
                </a:lnTo>
                <a:lnTo>
                  <a:pt x="52" y="14"/>
                </a:lnTo>
                <a:lnTo>
                  <a:pt x="66" y="24"/>
                </a:lnTo>
                <a:close/>
              </a:path>
            </a:pathLst>
          </a:cu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17" name="Freeform 13"/>
          <p:cNvSpPr/>
          <p:nvPr/>
        </p:nvSpPr>
        <p:spPr bwMode="auto">
          <a:xfrm>
            <a:off x="2849563" y="2547939"/>
            <a:ext cx="977900" cy="360363"/>
          </a:xfrm>
          <a:custGeom>
            <a:avLst/>
            <a:gdLst>
              <a:gd name="T0" fmla="*/ 0 w 1250"/>
              <a:gd name="T1" fmla="*/ 0 h 460"/>
              <a:gd name="T2" fmla="*/ 0 w 1250"/>
              <a:gd name="T3" fmla="*/ 356 h 460"/>
              <a:gd name="T4" fmla="*/ 0 w 1250"/>
              <a:gd name="T5" fmla="*/ 356 h 460"/>
              <a:gd name="T6" fmla="*/ 2 w 1250"/>
              <a:gd name="T7" fmla="*/ 364 h 460"/>
              <a:gd name="T8" fmla="*/ 4 w 1250"/>
              <a:gd name="T9" fmla="*/ 372 h 460"/>
              <a:gd name="T10" fmla="*/ 8 w 1250"/>
              <a:gd name="T11" fmla="*/ 380 h 460"/>
              <a:gd name="T12" fmla="*/ 12 w 1250"/>
              <a:gd name="T13" fmla="*/ 386 h 460"/>
              <a:gd name="T14" fmla="*/ 18 w 1250"/>
              <a:gd name="T15" fmla="*/ 392 h 460"/>
              <a:gd name="T16" fmla="*/ 24 w 1250"/>
              <a:gd name="T17" fmla="*/ 398 h 460"/>
              <a:gd name="T18" fmla="*/ 30 w 1250"/>
              <a:gd name="T19" fmla="*/ 402 h 460"/>
              <a:gd name="T20" fmla="*/ 38 w 1250"/>
              <a:gd name="T21" fmla="*/ 404 h 460"/>
              <a:gd name="T22" fmla="*/ 240 w 1250"/>
              <a:gd name="T23" fmla="*/ 454 h 460"/>
              <a:gd name="T24" fmla="*/ 240 w 1250"/>
              <a:gd name="T25" fmla="*/ 454 h 460"/>
              <a:gd name="T26" fmla="*/ 258 w 1250"/>
              <a:gd name="T27" fmla="*/ 458 h 460"/>
              <a:gd name="T28" fmla="*/ 278 w 1250"/>
              <a:gd name="T29" fmla="*/ 458 h 460"/>
              <a:gd name="T30" fmla="*/ 298 w 1250"/>
              <a:gd name="T31" fmla="*/ 460 h 460"/>
              <a:gd name="T32" fmla="*/ 314 w 1250"/>
              <a:gd name="T33" fmla="*/ 458 h 460"/>
              <a:gd name="T34" fmla="*/ 1208 w 1250"/>
              <a:gd name="T35" fmla="*/ 338 h 460"/>
              <a:gd name="T36" fmla="*/ 1208 w 1250"/>
              <a:gd name="T37" fmla="*/ 338 h 460"/>
              <a:gd name="T38" fmla="*/ 1218 w 1250"/>
              <a:gd name="T39" fmla="*/ 336 h 460"/>
              <a:gd name="T40" fmla="*/ 1228 w 1250"/>
              <a:gd name="T41" fmla="*/ 332 h 460"/>
              <a:gd name="T42" fmla="*/ 1250 w 1250"/>
              <a:gd name="T43" fmla="*/ 320 h 460"/>
              <a:gd name="T44" fmla="*/ 0 w 1250"/>
              <a:gd name="T45" fmla="*/ 0 h 460"/>
              <a:gd name="T46" fmla="*/ 0 w 1250"/>
              <a:gd name="T47" fmla="*/ 0 h 460"/>
              <a:gd name="T48" fmla="*/ 1250 w 1250"/>
              <a:gd name="T49" fmla="*/ 460 h 4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T46" t="T47" r="T48" b="T49"/>
            <a:pathLst>
              <a:path w="1250" h="460">
                <a:moveTo>
                  <a:pt x="0" y="0"/>
                </a:moveTo>
                <a:lnTo>
                  <a:pt x="0" y="356"/>
                </a:lnTo>
                <a:lnTo>
                  <a:pt x="2" y="364"/>
                </a:lnTo>
                <a:lnTo>
                  <a:pt x="4" y="372"/>
                </a:lnTo>
                <a:lnTo>
                  <a:pt x="8" y="380"/>
                </a:lnTo>
                <a:lnTo>
                  <a:pt x="12" y="386"/>
                </a:lnTo>
                <a:lnTo>
                  <a:pt x="18" y="392"/>
                </a:lnTo>
                <a:lnTo>
                  <a:pt x="24" y="398"/>
                </a:lnTo>
                <a:lnTo>
                  <a:pt x="30" y="402"/>
                </a:lnTo>
                <a:lnTo>
                  <a:pt x="38" y="404"/>
                </a:lnTo>
                <a:lnTo>
                  <a:pt x="240" y="454"/>
                </a:lnTo>
                <a:lnTo>
                  <a:pt x="258" y="458"/>
                </a:lnTo>
                <a:lnTo>
                  <a:pt x="278" y="458"/>
                </a:lnTo>
                <a:lnTo>
                  <a:pt x="298" y="460"/>
                </a:lnTo>
                <a:lnTo>
                  <a:pt x="314" y="458"/>
                </a:lnTo>
                <a:lnTo>
                  <a:pt x="1208" y="338"/>
                </a:lnTo>
                <a:lnTo>
                  <a:pt x="1218" y="336"/>
                </a:lnTo>
                <a:lnTo>
                  <a:pt x="1228" y="332"/>
                </a:lnTo>
                <a:lnTo>
                  <a:pt x="1250" y="320"/>
                </a:lnTo>
                <a:lnTo>
                  <a:pt x="0" y="0"/>
                </a:lnTo>
                <a:close/>
              </a:path>
            </a:pathLst>
          </a:cu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18" name="Freeform 14"/>
          <p:cNvSpPr/>
          <p:nvPr/>
        </p:nvSpPr>
        <p:spPr bwMode="auto">
          <a:xfrm>
            <a:off x="3409951" y="2341563"/>
            <a:ext cx="588963" cy="242888"/>
          </a:xfrm>
          <a:custGeom>
            <a:avLst/>
            <a:gdLst>
              <a:gd name="T0" fmla="*/ 742 w 754"/>
              <a:gd name="T1" fmla="*/ 286 h 310"/>
              <a:gd name="T2" fmla="*/ 554 w 754"/>
              <a:gd name="T3" fmla="*/ 120 h 310"/>
              <a:gd name="T4" fmla="*/ 554 w 754"/>
              <a:gd name="T5" fmla="*/ 120 h 310"/>
              <a:gd name="T6" fmla="*/ 540 w 754"/>
              <a:gd name="T7" fmla="*/ 110 h 310"/>
              <a:gd name="T8" fmla="*/ 524 w 754"/>
              <a:gd name="T9" fmla="*/ 98 h 310"/>
              <a:gd name="T10" fmla="*/ 506 w 754"/>
              <a:gd name="T11" fmla="*/ 88 h 310"/>
              <a:gd name="T12" fmla="*/ 490 w 754"/>
              <a:gd name="T13" fmla="*/ 82 h 310"/>
              <a:gd name="T14" fmla="*/ 304 w 754"/>
              <a:gd name="T15" fmla="*/ 8 h 310"/>
              <a:gd name="T16" fmla="*/ 304 w 754"/>
              <a:gd name="T17" fmla="*/ 8 h 310"/>
              <a:gd name="T18" fmla="*/ 288 w 754"/>
              <a:gd name="T19" fmla="*/ 4 h 310"/>
              <a:gd name="T20" fmla="*/ 268 w 754"/>
              <a:gd name="T21" fmla="*/ 0 h 310"/>
              <a:gd name="T22" fmla="*/ 250 w 754"/>
              <a:gd name="T23" fmla="*/ 0 h 310"/>
              <a:gd name="T24" fmla="*/ 232 w 754"/>
              <a:gd name="T25" fmla="*/ 2 h 310"/>
              <a:gd name="T26" fmla="*/ 0 w 754"/>
              <a:gd name="T27" fmla="*/ 44 h 310"/>
              <a:gd name="T28" fmla="*/ 754 w 754"/>
              <a:gd name="T29" fmla="*/ 310 h 310"/>
              <a:gd name="T30" fmla="*/ 754 w 754"/>
              <a:gd name="T31" fmla="*/ 310 h 310"/>
              <a:gd name="T32" fmla="*/ 750 w 754"/>
              <a:gd name="T33" fmla="*/ 298 h 310"/>
              <a:gd name="T34" fmla="*/ 746 w 754"/>
              <a:gd name="T35" fmla="*/ 292 h 310"/>
              <a:gd name="T36" fmla="*/ 742 w 754"/>
              <a:gd name="T37" fmla="*/ 286 h 310"/>
              <a:gd name="T38" fmla="*/ 742 w 754"/>
              <a:gd name="T39" fmla="*/ 286 h 310"/>
              <a:gd name="T40" fmla="*/ 0 w 754"/>
              <a:gd name="T41" fmla="*/ 0 h 310"/>
              <a:gd name="T42" fmla="*/ 754 w 754"/>
              <a:gd name="T43" fmla="*/ 310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T40" t="T41" r="T42" b="T43"/>
            <a:pathLst>
              <a:path w="754" h="310">
                <a:moveTo>
                  <a:pt x="742" y="286"/>
                </a:moveTo>
                <a:lnTo>
                  <a:pt x="554" y="120"/>
                </a:lnTo>
                <a:lnTo>
                  <a:pt x="540" y="110"/>
                </a:lnTo>
                <a:lnTo>
                  <a:pt x="524" y="98"/>
                </a:lnTo>
                <a:lnTo>
                  <a:pt x="506" y="88"/>
                </a:lnTo>
                <a:lnTo>
                  <a:pt x="490" y="82"/>
                </a:lnTo>
                <a:lnTo>
                  <a:pt x="304" y="8"/>
                </a:lnTo>
                <a:lnTo>
                  <a:pt x="288" y="4"/>
                </a:lnTo>
                <a:lnTo>
                  <a:pt x="268" y="0"/>
                </a:lnTo>
                <a:lnTo>
                  <a:pt x="250" y="0"/>
                </a:lnTo>
                <a:lnTo>
                  <a:pt x="232" y="2"/>
                </a:lnTo>
                <a:lnTo>
                  <a:pt x="0" y="44"/>
                </a:lnTo>
                <a:lnTo>
                  <a:pt x="754" y="310"/>
                </a:lnTo>
                <a:lnTo>
                  <a:pt x="750" y="298"/>
                </a:lnTo>
                <a:lnTo>
                  <a:pt x="746" y="292"/>
                </a:lnTo>
                <a:lnTo>
                  <a:pt x="742" y="286"/>
                </a:lnTo>
                <a:close/>
              </a:path>
            </a:pathLst>
          </a:cu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19" name="Freeform 12"/>
          <p:cNvSpPr/>
          <p:nvPr/>
        </p:nvSpPr>
        <p:spPr bwMode="auto">
          <a:xfrm>
            <a:off x="2846389" y="2371726"/>
            <a:ext cx="1152525" cy="428625"/>
          </a:xfrm>
          <a:custGeom>
            <a:avLst/>
            <a:gdLst>
              <a:gd name="T0" fmla="*/ 1270 w 1474"/>
              <a:gd name="T1" fmla="*/ 530 h 548"/>
              <a:gd name="T2" fmla="*/ 1466 w 1474"/>
              <a:gd name="T3" fmla="*/ 298 h 548"/>
              <a:gd name="T4" fmla="*/ 1466 w 1474"/>
              <a:gd name="T5" fmla="*/ 298 h 548"/>
              <a:gd name="T6" fmla="*/ 1470 w 1474"/>
              <a:gd name="T7" fmla="*/ 290 h 548"/>
              <a:gd name="T8" fmla="*/ 1472 w 1474"/>
              <a:gd name="T9" fmla="*/ 282 h 548"/>
              <a:gd name="T10" fmla="*/ 1474 w 1474"/>
              <a:gd name="T11" fmla="*/ 274 h 548"/>
              <a:gd name="T12" fmla="*/ 1474 w 1474"/>
              <a:gd name="T13" fmla="*/ 266 h 548"/>
              <a:gd name="T14" fmla="*/ 718 w 1474"/>
              <a:gd name="T15" fmla="*/ 0 h 548"/>
              <a:gd name="T16" fmla="*/ 38 w 1474"/>
              <a:gd name="T17" fmla="*/ 124 h 548"/>
              <a:gd name="T18" fmla="*/ 38 w 1474"/>
              <a:gd name="T19" fmla="*/ 124 h 548"/>
              <a:gd name="T20" fmla="*/ 30 w 1474"/>
              <a:gd name="T21" fmla="*/ 126 h 548"/>
              <a:gd name="T22" fmla="*/ 24 w 1474"/>
              <a:gd name="T23" fmla="*/ 130 h 548"/>
              <a:gd name="T24" fmla="*/ 18 w 1474"/>
              <a:gd name="T25" fmla="*/ 134 h 548"/>
              <a:gd name="T26" fmla="*/ 12 w 1474"/>
              <a:gd name="T27" fmla="*/ 140 h 548"/>
              <a:gd name="T28" fmla="*/ 8 w 1474"/>
              <a:gd name="T29" fmla="*/ 146 h 548"/>
              <a:gd name="T30" fmla="*/ 4 w 1474"/>
              <a:gd name="T31" fmla="*/ 154 h 548"/>
              <a:gd name="T32" fmla="*/ 2 w 1474"/>
              <a:gd name="T33" fmla="*/ 162 h 548"/>
              <a:gd name="T34" fmla="*/ 0 w 1474"/>
              <a:gd name="T35" fmla="*/ 168 h 548"/>
              <a:gd name="T36" fmla="*/ 0 w 1474"/>
              <a:gd name="T37" fmla="*/ 226 h 548"/>
              <a:gd name="T38" fmla="*/ 1250 w 1474"/>
              <a:gd name="T39" fmla="*/ 548 h 548"/>
              <a:gd name="T40" fmla="*/ 1250 w 1474"/>
              <a:gd name="T41" fmla="*/ 548 h 548"/>
              <a:gd name="T42" fmla="*/ 1262 w 1474"/>
              <a:gd name="T43" fmla="*/ 538 h 548"/>
              <a:gd name="T44" fmla="*/ 1270 w 1474"/>
              <a:gd name="T45" fmla="*/ 530 h 548"/>
              <a:gd name="T46" fmla="*/ 1270 w 1474"/>
              <a:gd name="T47" fmla="*/ 530 h 548"/>
              <a:gd name="T48" fmla="*/ 0 w 1474"/>
              <a:gd name="T49" fmla="*/ 0 h 548"/>
              <a:gd name="T50" fmla="*/ 1474 w 1474"/>
              <a:gd name="T51" fmla="*/ 548 h 5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T48" t="T49" r="T50" b="T51"/>
            <a:pathLst>
              <a:path w="1474" h="548">
                <a:moveTo>
                  <a:pt x="1270" y="530"/>
                </a:moveTo>
                <a:lnTo>
                  <a:pt x="1466" y="298"/>
                </a:lnTo>
                <a:lnTo>
                  <a:pt x="1470" y="290"/>
                </a:lnTo>
                <a:lnTo>
                  <a:pt x="1472" y="282"/>
                </a:lnTo>
                <a:lnTo>
                  <a:pt x="1474" y="274"/>
                </a:lnTo>
                <a:lnTo>
                  <a:pt x="1474" y="266"/>
                </a:lnTo>
                <a:lnTo>
                  <a:pt x="718" y="0"/>
                </a:lnTo>
                <a:lnTo>
                  <a:pt x="38" y="124"/>
                </a:lnTo>
                <a:lnTo>
                  <a:pt x="30" y="126"/>
                </a:lnTo>
                <a:lnTo>
                  <a:pt x="24" y="130"/>
                </a:lnTo>
                <a:lnTo>
                  <a:pt x="18" y="134"/>
                </a:lnTo>
                <a:lnTo>
                  <a:pt x="12" y="140"/>
                </a:lnTo>
                <a:lnTo>
                  <a:pt x="8" y="146"/>
                </a:lnTo>
                <a:lnTo>
                  <a:pt x="4" y="154"/>
                </a:lnTo>
                <a:lnTo>
                  <a:pt x="2" y="162"/>
                </a:lnTo>
                <a:lnTo>
                  <a:pt x="0" y="168"/>
                </a:lnTo>
                <a:lnTo>
                  <a:pt x="0" y="226"/>
                </a:lnTo>
                <a:lnTo>
                  <a:pt x="1250" y="548"/>
                </a:lnTo>
                <a:lnTo>
                  <a:pt x="1262" y="538"/>
                </a:lnTo>
                <a:lnTo>
                  <a:pt x="1270" y="530"/>
                </a:lnTo>
                <a:close/>
              </a:path>
            </a:pathLst>
          </a:cu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20" name="Freeform 15"/>
          <p:cNvSpPr/>
          <p:nvPr/>
        </p:nvSpPr>
        <p:spPr bwMode="auto">
          <a:xfrm>
            <a:off x="2846389" y="2333625"/>
            <a:ext cx="957263" cy="515938"/>
          </a:xfrm>
          <a:custGeom>
            <a:avLst/>
            <a:gdLst>
              <a:gd name="T0" fmla="*/ 1210 w 1224"/>
              <a:gd name="T1" fmla="*/ 192 h 660"/>
              <a:gd name="T2" fmla="*/ 1018 w 1224"/>
              <a:gd name="T3" fmla="*/ 18 h 660"/>
              <a:gd name="T4" fmla="*/ 1018 w 1224"/>
              <a:gd name="T5" fmla="*/ 18 h 660"/>
              <a:gd name="T6" fmla="*/ 1004 w 1224"/>
              <a:gd name="T7" fmla="*/ 10 h 660"/>
              <a:gd name="T8" fmla="*/ 986 w 1224"/>
              <a:gd name="T9" fmla="*/ 2 h 660"/>
              <a:gd name="T10" fmla="*/ 968 w 1224"/>
              <a:gd name="T11" fmla="*/ 0 h 660"/>
              <a:gd name="T12" fmla="*/ 952 w 1224"/>
              <a:gd name="T13" fmla="*/ 0 h 660"/>
              <a:gd name="T14" fmla="*/ 38 w 1224"/>
              <a:gd name="T15" fmla="*/ 166 h 660"/>
              <a:gd name="T16" fmla="*/ 38 w 1224"/>
              <a:gd name="T17" fmla="*/ 166 h 660"/>
              <a:gd name="T18" fmla="*/ 30 w 1224"/>
              <a:gd name="T19" fmla="*/ 168 h 660"/>
              <a:gd name="T20" fmla="*/ 24 w 1224"/>
              <a:gd name="T21" fmla="*/ 172 h 660"/>
              <a:gd name="T22" fmla="*/ 18 w 1224"/>
              <a:gd name="T23" fmla="*/ 176 h 660"/>
              <a:gd name="T24" fmla="*/ 12 w 1224"/>
              <a:gd name="T25" fmla="*/ 182 h 660"/>
              <a:gd name="T26" fmla="*/ 8 w 1224"/>
              <a:gd name="T27" fmla="*/ 188 h 660"/>
              <a:gd name="T28" fmla="*/ 4 w 1224"/>
              <a:gd name="T29" fmla="*/ 196 h 660"/>
              <a:gd name="T30" fmla="*/ 2 w 1224"/>
              <a:gd name="T31" fmla="*/ 204 h 660"/>
              <a:gd name="T32" fmla="*/ 0 w 1224"/>
              <a:gd name="T33" fmla="*/ 212 h 660"/>
              <a:gd name="T34" fmla="*/ 0 w 1224"/>
              <a:gd name="T35" fmla="*/ 626 h 660"/>
              <a:gd name="T36" fmla="*/ 0 w 1224"/>
              <a:gd name="T37" fmla="*/ 626 h 660"/>
              <a:gd name="T38" fmla="*/ 2 w 1224"/>
              <a:gd name="T39" fmla="*/ 634 h 660"/>
              <a:gd name="T40" fmla="*/ 4 w 1224"/>
              <a:gd name="T41" fmla="*/ 640 h 660"/>
              <a:gd name="T42" fmla="*/ 8 w 1224"/>
              <a:gd name="T43" fmla="*/ 646 h 660"/>
              <a:gd name="T44" fmla="*/ 12 w 1224"/>
              <a:gd name="T45" fmla="*/ 652 h 660"/>
              <a:gd name="T46" fmla="*/ 18 w 1224"/>
              <a:gd name="T47" fmla="*/ 656 h 660"/>
              <a:gd name="T48" fmla="*/ 24 w 1224"/>
              <a:gd name="T49" fmla="*/ 658 h 660"/>
              <a:gd name="T50" fmla="*/ 30 w 1224"/>
              <a:gd name="T51" fmla="*/ 660 h 660"/>
              <a:gd name="T52" fmla="*/ 38 w 1224"/>
              <a:gd name="T53" fmla="*/ 658 h 660"/>
              <a:gd name="T54" fmla="*/ 952 w 1224"/>
              <a:gd name="T55" fmla="*/ 528 h 660"/>
              <a:gd name="T56" fmla="*/ 952 w 1224"/>
              <a:gd name="T57" fmla="*/ 528 h 660"/>
              <a:gd name="T58" fmla="*/ 968 w 1224"/>
              <a:gd name="T59" fmla="*/ 524 h 660"/>
              <a:gd name="T60" fmla="*/ 984 w 1224"/>
              <a:gd name="T61" fmla="*/ 516 h 660"/>
              <a:gd name="T62" fmla="*/ 1000 w 1224"/>
              <a:gd name="T63" fmla="*/ 506 h 660"/>
              <a:gd name="T64" fmla="*/ 1012 w 1224"/>
              <a:gd name="T65" fmla="*/ 494 h 660"/>
              <a:gd name="T66" fmla="*/ 1214 w 1224"/>
              <a:gd name="T67" fmla="*/ 246 h 660"/>
              <a:gd name="T68" fmla="*/ 1214 w 1224"/>
              <a:gd name="T69" fmla="*/ 246 h 660"/>
              <a:gd name="T70" fmla="*/ 1218 w 1224"/>
              <a:gd name="T71" fmla="*/ 240 h 660"/>
              <a:gd name="T72" fmla="*/ 1222 w 1224"/>
              <a:gd name="T73" fmla="*/ 234 h 660"/>
              <a:gd name="T74" fmla="*/ 1224 w 1224"/>
              <a:gd name="T75" fmla="*/ 226 h 660"/>
              <a:gd name="T76" fmla="*/ 1224 w 1224"/>
              <a:gd name="T77" fmla="*/ 218 h 660"/>
              <a:gd name="T78" fmla="*/ 1222 w 1224"/>
              <a:gd name="T79" fmla="*/ 212 h 660"/>
              <a:gd name="T80" fmla="*/ 1220 w 1224"/>
              <a:gd name="T81" fmla="*/ 204 h 660"/>
              <a:gd name="T82" fmla="*/ 1216 w 1224"/>
              <a:gd name="T83" fmla="*/ 198 h 660"/>
              <a:gd name="T84" fmla="*/ 1210 w 1224"/>
              <a:gd name="T85" fmla="*/ 192 h 660"/>
              <a:gd name="T86" fmla="*/ 1210 w 1224"/>
              <a:gd name="T87" fmla="*/ 192 h 660"/>
              <a:gd name="T88" fmla="*/ 0 w 1224"/>
              <a:gd name="T89" fmla="*/ 0 h 660"/>
              <a:gd name="T90" fmla="*/ 1224 w 1224"/>
              <a:gd name="T91" fmla="*/ 660 h 6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T88" t="T89" r="T90" b="T91"/>
            <a:pathLst>
              <a:path w="1224" h="660">
                <a:moveTo>
                  <a:pt x="1210" y="192"/>
                </a:moveTo>
                <a:lnTo>
                  <a:pt x="1018" y="18"/>
                </a:lnTo>
                <a:lnTo>
                  <a:pt x="1004" y="10"/>
                </a:lnTo>
                <a:lnTo>
                  <a:pt x="986" y="2"/>
                </a:lnTo>
                <a:lnTo>
                  <a:pt x="968" y="0"/>
                </a:lnTo>
                <a:lnTo>
                  <a:pt x="952" y="0"/>
                </a:lnTo>
                <a:lnTo>
                  <a:pt x="38" y="166"/>
                </a:lnTo>
                <a:lnTo>
                  <a:pt x="30" y="168"/>
                </a:lnTo>
                <a:lnTo>
                  <a:pt x="24" y="172"/>
                </a:lnTo>
                <a:lnTo>
                  <a:pt x="18" y="176"/>
                </a:lnTo>
                <a:lnTo>
                  <a:pt x="12" y="182"/>
                </a:lnTo>
                <a:lnTo>
                  <a:pt x="8" y="188"/>
                </a:lnTo>
                <a:lnTo>
                  <a:pt x="4" y="196"/>
                </a:lnTo>
                <a:lnTo>
                  <a:pt x="2" y="204"/>
                </a:lnTo>
                <a:lnTo>
                  <a:pt x="0" y="212"/>
                </a:lnTo>
                <a:lnTo>
                  <a:pt x="0" y="626"/>
                </a:lnTo>
                <a:lnTo>
                  <a:pt x="2" y="634"/>
                </a:lnTo>
                <a:lnTo>
                  <a:pt x="4" y="640"/>
                </a:lnTo>
                <a:lnTo>
                  <a:pt x="8" y="646"/>
                </a:lnTo>
                <a:lnTo>
                  <a:pt x="12" y="652"/>
                </a:lnTo>
                <a:lnTo>
                  <a:pt x="18" y="656"/>
                </a:lnTo>
                <a:lnTo>
                  <a:pt x="24" y="658"/>
                </a:lnTo>
                <a:lnTo>
                  <a:pt x="30" y="660"/>
                </a:lnTo>
                <a:lnTo>
                  <a:pt x="38" y="658"/>
                </a:lnTo>
                <a:lnTo>
                  <a:pt x="952" y="528"/>
                </a:lnTo>
                <a:lnTo>
                  <a:pt x="968" y="524"/>
                </a:lnTo>
                <a:lnTo>
                  <a:pt x="984" y="516"/>
                </a:lnTo>
                <a:lnTo>
                  <a:pt x="1000" y="506"/>
                </a:lnTo>
                <a:lnTo>
                  <a:pt x="1012" y="494"/>
                </a:lnTo>
                <a:lnTo>
                  <a:pt x="1214" y="246"/>
                </a:lnTo>
                <a:lnTo>
                  <a:pt x="1218" y="240"/>
                </a:lnTo>
                <a:lnTo>
                  <a:pt x="1222" y="234"/>
                </a:lnTo>
                <a:lnTo>
                  <a:pt x="1224" y="226"/>
                </a:lnTo>
                <a:lnTo>
                  <a:pt x="1224" y="218"/>
                </a:lnTo>
                <a:lnTo>
                  <a:pt x="1222" y="212"/>
                </a:lnTo>
                <a:lnTo>
                  <a:pt x="1220" y="204"/>
                </a:lnTo>
                <a:lnTo>
                  <a:pt x="1216" y="198"/>
                </a:lnTo>
                <a:lnTo>
                  <a:pt x="1210" y="192"/>
                </a:lnTo>
                <a:close/>
              </a:path>
            </a:pathLst>
          </a:cu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21" name="Freeform 91@|5FFC:10921638|FBC:16777215|LFC:0|LBC:16777215"/>
          <p:cNvSpPr/>
          <p:nvPr/>
        </p:nvSpPr>
        <p:spPr bwMode="auto">
          <a:xfrm>
            <a:off x="2843214" y="4608513"/>
            <a:ext cx="1965325" cy="592138"/>
          </a:xfrm>
          <a:custGeom>
            <a:avLst/>
            <a:gdLst>
              <a:gd name="T0" fmla="*/ 1461 w 1467"/>
              <a:gd name="T1" fmla="*/ 273 h 443"/>
              <a:gd name="T2" fmla="*/ 1313 w 1467"/>
              <a:gd name="T3" fmla="*/ 115 h 443"/>
              <a:gd name="T4" fmla="*/ 1313 w 1467"/>
              <a:gd name="T5" fmla="*/ 115 h 443"/>
              <a:gd name="T6" fmla="*/ 1307 w 1467"/>
              <a:gd name="T7" fmla="*/ 111 h 443"/>
              <a:gd name="T8" fmla="*/ 1299 w 1467"/>
              <a:gd name="T9" fmla="*/ 105 h 443"/>
              <a:gd name="T10" fmla="*/ 1299 w 1467"/>
              <a:gd name="T11" fmla="*/ 105 h 443"/>
              <a:gd name="T12" fmla="*/ 1287 w 1467"/>
              <a:gd name="T13" fmla="*/ 100 h 443"/>
              <a:gd name="T14" fmla="*/ 1281 w 1467"/>
              <a:gd name="T15" fmla="*/ 97 h 443"/>
              <a:gd name="T16" fmla="*/ 1275 w 1467"/>
              <a:gd name="T17" fmla="*/ 97 h 443"/>
              <a:gd name="T18" fmla="*/ 23 w 1467"/>
              <a:gd name="T19" fmla="*/ 0 h 443"/>
              <a:gd name="T20" fmla="*/ 23 w 1467"/>
              <a:gd name="T21" fmla="*/ 0 h 443"/>
              <a:gd name="T22" fmla="*/ 18 w 1467"/>
              <a:gd name="T23" fmla="*/ 0 h 443"/>
              <a:gd name="T24" fmla="*/ 14 w 1467"/>
              <a:gd name="T25" fmla="*/ 1 h 443"/>
              <a:gd name="T26" fmla="*/ 10 w 1467"/>
              <a:gd name="T27" fmla="*/ 2 h 443"/>
              <a:gd name="T28" fmla="*/ 6 w 1467"/>
              <a:gd name="T29" fmla="*/ 4 h 443"/>
              <a:gd name="T30" fmla="*/ 4 w 1467"/>
              <a:gd name="T31" fmla="*/ 8 h 443"/>
              <a:gd name="T32" fmla="*/ 1 w 1467"/>
              <a:gd name="T33" fmla="*/ 12 h 443"/>
              <a:gd name="T34" fmla="*/ 0 w 1467"/>
              <a:gd name="T35" fmla="*/ 16 h 443"/>
              <a:gd name="T36" fmla="*/ 0 w 1467"/>
              <a:gd name="T37" fmla="*/ 20 h 443"/>
              <a:gd name="T38" fmla="*/ 0 w 1467"/>
              <a:gd name="T39" fmla="*/ 271 h 443"/>
              <a:gd name="T40" fmla="*/ 0 w 1467"/>
              <a:gd name="T41" fmla="*/ 271 h 443"/>
              <a:gd name="T42" fmla="*/ 0 w 1467"/>
              <a:gd name="T43" fmla="*/ 276 h 443"/>
              <a:gd name="T44" fmla="*/ 1 w 1467"/>
              <a:gd name="T45" fmla="*/ 280 h 443"/>
              <a:gd name="T46" fmla="*/ 4 w 1467"/>
              <a:gd name="T47" fmla="*/ 285 h 443"/>
              <a:gd name="T48" fmla="*/ 6 w 1467"/>
              <a:gd name="T49" fmla="*/ 288 h 443"/>
              <a:gd name="T50" fmla="*/ 10 w 1467"/>
              <a:gd name="T51" fmla="*/ 291 h 443"/>
              <a:gd name="T52" fmla="*/ 14 w 1467"/>
              <a:gd name="T53" fmla="*/ 294 h 443"/>
              <a:gd name="T54" fmla="*/ 18 w 1467"/>
              <a:gd name="T55" fmla="*/ 295 h 443"/>
              <a:gd name="T56" fmla="*/ 23 w 1467"/>
              <a:gd name="T57" fmla="*/ 297 h 443"/>
              <a:gd name="T58" fmla="*/ 247 w 1467"/>
              <a:gd name="T59" fmla="*/ 323 h 443"/>
              <a:gd name="T60" fmla="*/ 1103 w 1467"/>
              <a:gd name="T61" fmla="*/ 423 h 443"/>
              <a:gd name="T62" fmla="*/ 1275 w 1467"/>
              <a:gd name="T63" fmla="*/ 443 h 443"/>
              <a:gd name="T64" fmla="*/ 1275 w 1467"/>
              <a:gd name="T65" fmla="*/ 443 h 443"/>
              <a:gd name="T66" fmla="*/ 1286 w 1467"/>
              <a:gd name="T67" fmla="*/ 443 h 443"/>
              <a:gd name="T68" fmla="*/ 1296 w 1467"/>
              <a:gd name="T69" fmla="*/ 440 h 443"/>
              <a:gd name="T70" fmla="*/ 1306 w 1467"/>
              <a:gd name="T71" fmla="*/ 437 h 443"/>
              <a:gd name="T72" fmla="*/ 1315 w 1467"/>
              <a:gd name="T73" fmla="*/ 431 h 443"/>
              <a:gd name="T74" fmla="*/ 1458 w 1467"/>
              <a:gd name="T75" fmla="*/ 305 h 443"/>
              <a:gd name="T76" fmla="*/ 1458 w 1467"/>
              <a:gd name="T77" fmla="*/ 305 h 443"/>
              <a:gd name="T78" fmla="*/ 1463 w 1467"/>
              <a:gd name="T79" fmla="*/ 299 h 443"/>
              <a:gd name="T80" fmla="*/ 1466 w 1467"/>
              <a:gd name="T81" fmla="*/ 293 h 443"/>
              <a:gd name="T82" fmla="*/ 1466 w 1467"/>
              <a:gd name="T83" fmla="*/ 293 h 443"/>
              <a:gd name="T84" fmla="*/ 1467 w 1467"/>
              <a:gd name="T85" fmla="*/ 288 h 443"/>
              <a:gd name="T86" fmla="*/ 1466 w 1467"/>
              <a:gd name="T87" fmla="*/ 282 h 443"/>
              <a:gd name="T88" fmla="*/ 1463 w 1467"/>
              <a:gd name="T89" fmla="*/ 277 h 443"/>
              <a:gd name="T90" fmla="*/ 1461 w 1467"/>
              <a:gd name="T91" fmla="*/ 273 h 443"/>
              <a:gd name="T92" fmla="*/ 1461 w 1467"/>
              <a:gd name="T93" fmla="*/ 273 h 443"/>
              <a:gd name="T94" fmla="*/ 0 w 1467"/>
              <a:gd name="T95" fmla="*/ 0 h 443"/>
              <a:gd name="T96" fmla="*/ 1467 w 1467"/>
              <a:gd name="T97" fmla="*/ 443 h 4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T94" t="T95" r="T96" b="T97"/>
            <a:pathLst>
              <a:path w="1467" h="443">
                <a:moveTo>
                  <a:pt x="1461" y="273"/>
                </a:moveTo>
                <a:lnTo>
                  <a:pt x="1313" y="115"/>
                </a:lnTo>
                <a:lnTo>
                  <a:pt x="1307" y="111"/>
                </a:lnTo>
                <a:lnTo>
                  <a:pt x="1299" y="105"/>
                </a:lnTo>
                <a:lnTo>
                  <a:pt x="1287" y="100"/>
                </a:lnTo>
                <a:lnTo>
                  <a:pt x="1281" y="97"/>
                </a:lnTo>
                <a:lnTo>
                  <a:pt x="1275" y="97"/>
                </a:lnTo>
                <a:lnTo>
                  <a:pt x="23" y="0"/>
                </a:lnTo>
                <a:lnTo>
                  <a:pt x="18" y="0"/>
                </a:lnTo>
                <a:lnTo>
                  <a:pt x="14" y="1"/>
                </a:lnTo>
                <a:lnTo>
                  <a:pt x="10" y="2"/>
                </a:lnTo>
                <a:lnTo>
                  <a:pt x="6" y="4"/>
                </a:lnTo>
                <a:lnTo>
                  <a:pt x="4" y="8"/>
                </a:lnTo>
                <a:lnTo>
                  <a:pt x="1" y="12"/>
                </a:lnTo>
                <a:lnTo>
                  <a:pt x="0" y="16"/>
                </a:lnTo>
                <a:lnTo>
                  <a:pt x="0" y="20"/>
                </a:lnTo>
                <a:lnTo>
                  <a:pt x="0" y="271"/>
                </a:lnTo>
                <a:lnTo>
                  <a:pt x="0" y="276"/>
                </a:lnTo>
                <a:lnTo>
                  <a:pt x="1" y="280"/>
                </a:lnTo>
                <a:lnTo>
                  <a:pt x="4" y="285"/>
                </a:lnTo>
                <a:lnTo>
                  <a:pt x="6" y="288"/>
                </a:lnTo>
                <a:lnTo>
                  <a:pt x="10" y="291"/>
                </a:lnTo>
                <a:lnTo>
                  <a:pt x="14" y="294"/>
                </a:lnTo>
                <a:lnTo>
                  <a:pt x="18" y="295"/>
                </a:lnTo>
                <a:lnTo>
                  <a:pt x="23" y="297"/>
                </a:lnTo>
                <a:lnTo>
                  <a:pt x="247" y="323"/>
                </a:lnTo>
                <a:lnTo>
                  <a:pt x="1103" y="423"/>
                </a:lnTo>
                <a:lnTo>
                  <a:pt x="1275" y="443"/>
                </a:lnTo>
                <a:lnTo>
                  <a:pt x="1286" y="443"/>
                </a:lnTo>
                <a:lnTo>
                  <a:pt x="1296" y="440"/>
                </a:lnTo>
                <a:lnTo>
                  <a:pt x="1306" y="437"/>
                </a:lnTo>
                <a:lnTo>
                  <a:pt x="1315" y="431"/>
                </a:lnTo>
                <a:lnTo>
                  <a:pt x="1458" y="305"/>
                </a:lnTo>
                <a:lnTo>
                  <a:pt x="1463" y="299"/>
                </a:lnTo>
                <a:lnTo>
                  <a:pt x="1466" y="293"/>
                </a:lnTo>
                <a:lnTo>
                  <a:pt x="1467" y="288"/>
                </a:lnTo>
                <a:lnTo>
                  <a:pt x="1466" y="282"/>
                </a:lnTo>
                <a:lnTo>
                  <a:pt x="1463" y="277"/>
                </a:lnTo>
                <a:lnTo>
                  <a:pt x="1461" y="273"/>
                </a:lnTo>
                <a:close/>
              </a:path>
            </a:pathLst>
          </a:cu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22" name="Freeform 65"/>
          <p:cNvSpPr/>
          <p:nvPr/>
        </p:nvSpPr>
        <p:spPr bwMode="auto">
          <a:xfrm>
            <a:off x="2840038" y="4035425"/>
            <a:ext cx="1739900" cy="477838"/>
          </a:xfrm>
          <a:custGeom>
            <a:avLst/>
            <a:gdLst>
              <a:gd name="T0" fmla="*/ 1826 w 2132"/>
              <a:gd name="T1" fmla="*/ 24 h 586"/>
              <a:gd name="T2" fmla="*/ 1826 w 2132"/>
              <a:gd name="T3" fmla="*/ 24 h 586"/>
              <a:gd name="T4" fmla="*/ 1842 w 2132"/>
              <a:gd name="T5" fmla="*/ 26 h 586"/>
              <a:gd name="T6" fmla="*/ 1860 w 2132"/>
              <a:gd name="T7" fmla="*/ 32 h 586"/>
              <a:gd name="T8" fmla="*/ 1876 w 2132"/>
              <a:gd name="T9" fmla="*/ 42 h 586"/>
              <a:gd name="T10" fmla="*/ 1890 w 2132"/>
              <a:gd name="T11" fmla="*/ 52 h 586"/>
              <a:gd name="T12" fmla="*/ 2120 w 2132"/>
              <a:gd name="T13" fmla="*/ 288 h 586"/>
              <a:gd name="T14" fmla="*/ 2120 w 2132"/>
              <a:gd name="T15" fmla="*/ 288 h 586"/>
              <a:gd name="T16" fmla="*/ 2126 w 2132"/>
              <a:gd name="T17" fmla="*/ 294 h 586"/>
              <a:gd name="T18" fmla="*/ 2128 w 2132"/>
              <a:gd name="T19" fmla="*/ 300 h 586"/>
              <a:gd name="T20" fmla="*/ 2130 w 2132"/>
              <a:gd name="T21" fmla="*/ 308 h 586"/>
              <a:gd name="T22" fmla="*/ 2132 w 2132"/>
              <a:gd name="T23" fmla="*/ 316 h 586"/>
              <a:gd name="T24" fmla="*/ 2130 w 2132"/>
              <a:gd name="T25" fmla="*/ 322 h 586"/>
              <a:gd name="T26" fmla="*/ 2128 w 2132"/>
              <a:gd name="T27" fmla="*/ 330 h 586"/>
              <a:gd name="T28" fmla="*/ 2124 w 2132"/>
              <a:gd name="T29" fmla="*/ 336 h 586"/>
              <a:gd name="T30" fmla="*/ 2120 w 2132"/>
              <a:gd name="T31" fmla="*/ 342 h 586"/>
              <a:gd name="T32" fmla="*/ 1892 w 2132"/>
              <a:gd name="T33" fmla="*/ 562 h 586"/>
              <a:gd name="T34" fmla="*/ 1892 w 2132"/>
              <a:gd name="T35" fmla="*/ 562 h 586"/>
              <a:gd name="T36" fmla="*/ 1878 w 2132"/>
              <a:gd name="T37" fmla="*/ 572 h 586"/>
              <a:gd name="T38" fmla="*/ 1860 w 2132"/>
              <a:gd name="T39" fmla="*/ 580 h 586"/>
              <a:gd name="T40" fmla="*/ 1842 w 2132"/>
              <a:gd name="T41" fmla="*/ 584 h 586"/>
              <a:gd name="T42" fmla="*/ 1826 w 2132"/>
              <a:gd name="T43" fmla="*/ 586 h 586"/>
              <a:gd name="T44" fmla="*/ 38 w 2132"/>
              <a:gd name="T45" fmla="*/ 494 h 586"/>
              <a:gd name="T46" fmla="*/ 38 w 2132"/>
              <a:gd name="T47" fmla="*/ 494 h 586"/>
              <a:gd name="T48" fmla="*/ 32 w 2132"/>
              <a:gd name="T49" fmla="*/ 492 h 586"/>
              <a:gd name="T50" fmla="*/ 24 w 2132"/>
              <a:gd name="T51" fmla="*/ 490 h 586"/>
              <a:gd name="T52" fmla="*/ 18 w 2132"/>
              <a:gd name="T53" fmla="*/ 486 h 586"/>
              <a:gd name="T54" fmla="*/ 12 w 2132"/>
              <a:gd name="T55" fmla="*/ 480 h 586"/>
              <a:gd name="T56" fmla="*/ 8 w 2132"/>
              <a:gd name="T57" fmla="*/ 474 h 586"/>
              <a:gd name="T58" fmla="*/ 4 w 2132"/>
              <a:gd name="T59" fmla="*/ 468 h 586"/>
              <a:gd name="T60" fmla="*/ 2 w 2132"/>
              <a:gd name="T61" fmla="*/ 460 h 586"/>
              <a:gd name="T62" fmla="*/ 0 w 2132"/>
              <a:gd name="T63" fmla="*/ 454 h 586"/>
              <a:gd name="T64" fmla="*/ 0 w 2132"/>
              <a:gd name="T65" fmla="*/ 38 h 586"/>
              <a:gd name="T66" fmla="*/ 0 w 2132"/>
              <a:gd name="T67" fmla="*/ 38 h 586"/>
              <a:gd name="T68" fmla="*/ 2 w 2132"/>
              <a:gd name="T69" fmla="*/ 30 h 586"/>
              <a:gd name="T70" fmla="*/ 4 w 2132"/>
              <a:gd name="T71" fmla="*/ 24 h 586"/>
              <a:gd name="T72" fmla="*/ 8 w 2132"/>
              <a:gd name="T73" fmla="*/ 18 h 586"/>
              <a:gd name="T74" fmla="*/ 12 w 2132"/>
              <a:gd name="T75" fmla="*/ 12 h 586"/>
              <a:gd name="T76" fmla="*/ 18 w 2132"/>
              <a:gd name="T77" fmla="*/ 8 h 586"/>
              <a:gd name="T78" fmla="*/ 24 w 2132"/>
              <a:gd name="T79" fmla="*/ 4 h 586"/>
              <a:gd name="T80" fmla="*/ 32 w 2132"/>
              <a:gd name="T81" fmla="*/ 2 h 586"/>
              <a:gd name="T82" fmla="*/ 38 w 2132"/>
              <a:gd name="T83" fmla="*/ 0 h 586"/>
              <a:gd name="T84" fmla="*/ 1826 w 2132"/>
              <a:gd name="T85" fmla="*/ 24 h 586"/>
              <a:gd name="T86" fmla="*/ 0 w 2132"/>
              <a:gd name="T87" fmla="*/ 0 h 586"/>
              <a:gd name="T88" fmla="*/ 2132 w 2132"/>
              <a:gd name="T89" fmla="*/ 586 h 5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T86" t="T87" r="T88" b="T89"/>
            <a:pathLst>
              <a:path w="2132" h="586">
                <a:moveTo>
                  <a:pt x="1826" y="24"/>
                </a:moveTo>
                <a:lnTo>
                  <a:pt x="1826" y="24"/>
                </a:lnTo>
                <a:lnTo>
                  <a:pt x="1842" y="26"/>
                </a:lnTo>
                <a:lnTo>
                  <a:pt x="1860" y="32"/>
                </a:lnTo>
                <a:lnTo>
                  <a:pt x="1876" y="42"/>
                </a:lnTo>
                <a:lnTo>
                  <a:pt x="1890" y="52"/>
                </a:lnTo>
                <a:lnTo>
                  <a:pt x="2120" y="288"/>
                </a:lnTo>
                <a:lnTo>
                  <a:pt x="2126" y="294"/>
                </a:lnTo>
                <a:lnTo>
                  <a:pt x="2128" y="300"/>
                </a:lnTo>
                <a:lnTo>
                  <a:pt x="2130" y="308"/>
                </a:lnTo>
                <a:lnTo>
                  <a:pt x="2132" y="316"/>
                </a:lnTo>
                <a:lnTo>
                  <a:pt x="2130" y="322"/>
                </a:lnTo>
                <a:lnTo>
                  <a:pt x="2128" y="330"/>
                </a:lnTo>
                <a:lnTo>
                  <a:pt x="2124" y="336"/>
                </a:lnTo>
                <a:lnTo>
                  <a:pt x="2120" y="342"/>
                </a:lnTo>
                <a:lnTo>
                  <a:pt x="1892" y="562"/>
                </a:lnTo>
                <a:lnTo>
                  <a:pt x="1878" y="572"/>
                </a:lnTo>
                <a:lnTo>
                  <a:pt x="1860" y="580"/>
                </a:lnTo>
                <a:lnTo>
                  <a:pt x="1842" y="584"/>
                </a:lnTo>
                <a:lnTo>
                  <a:pt x="1826" y="586"/>
                </a:lnTo>
                <a:lnTo>
                  <a:pt x="38" y="494"/>
                </a:lnTo>
                <a:lnTo>
                  <a:pt x="32" y="492"/>
                </a:lnTo>
                <a:lnTo>
                  <a:pt x="24" y="490"/>
                </a:lnTo>
                <a:lnTo>
                  <a:pt x="18" y="486"/>
                </a:lnTo>
                <a:lnTo>
                  <a:pt x="12" y="480"/>
                </a:lnTo>
                <a:lnTo>
                  <a:pt x="8" y="474"/>
                </a:lnTo>
                <a:lnTo>
                  <a:pt x="4" y="468"/>
                </a:lnTo>
                <a:lnTo>
                  <a:pt x="2" y="460"/>
                </a:lnTo>
                <a:lnTo>
                  <a:pt x="0" y="454"/>
                </a:lnTo>
                <a:lnTo>
                  <a:pt x="0" y="38"/>
                </a:lnTo>
                <a:lnTo>
                  <a:pt x="2" y="30"/>
                </a:lnTo>
                <a:lnTo>
                  <a:pt x="4" y="24"/>
                </a:lnTo>
                <a:lnTo>
                  <a:pt x="8" y="18"/>
                </a:lnTo>
                <a:lnTo>
                  <a:pt x="12" y="12"/>
                </a:lnTo>
                <a:lnTo>
                  <a:pt x="18" y="8"/>
                </a:lnTo>
                <a:lnTo>
                  <a:pt x="24" y="4"/>
                </a:lnTo>
                <a:lnTo>
                  <a:pt x="32" y="2"/>
                </a:lnTo>
                <a:lnTo>
                  <a:pt x="38" y="0"/>
                </a:lnTo>
                <a:lnTo>
                  <a:pt x="1826" y="24"/>
                </a:lnTo>
                <a:close/>
              </a:path>
            </a:pathLst>
          </a:cu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23" name="Freeform 59"/>
          <p:cNvSpPr/>
          <p:nvPr/>
        </p:nvSpPr>
        <p:spPr bwMode="auto">
          <a:xfrm>
            <a:off x="2847975" y="3468689"/>
            <a:ext cx="1504950" cy="466725"/>
          </a:xfrm>
          <a:custGeom>
            <a:avLst/>
            <a:gdLst>
              <a:gd name="T0" fmla="*/ 1844 w 1844"/>
              <a:gd name="T1" fmla="*/ 262 h 572"/>
              <a:gd name="T2" fmla="*/ 1844 w 1844"/>
              <a:gd name="T3" fmla="*/ 262 h 572"/>
              <a:gd name="T4" fmla="*/ 1840 w 1844"/>
              <a:gd name="T5" fmla="*/ 250 h 572"/>
              <a:gd name="T6" fmla="*/ 1834 w 1844"/>
              <a:gd name="T7" fmla="*/ 240 h 572"/>
              <a:gd name="T8" fmla="*/ 1614 w 1844"/>
              <a:gd name="T9" fmla="*/ 26 h 572"/>
              <a:gd name="T10" fmla="*/ 1614 w 1844"/>
              <a:gd name="T11" fmla="*/ 26 h 572"/>
              <a:gd name="T12" fmla="*/ 1602 w 1844"/>
              <a:gd name="T13" fmla="*/ 16 h 572"/>
              <a:gd name="T14" fmla="*/ 1584 w 1844"/>
              <a:gd name="T15" fmla="*/ 8 h 572"/>
              <a:gd name="T16" fmla="*/ 1566 w 1844"/>
              <a:gd name="T17" fmla="*/ 2 h 572"/>
              <a:gd name="T18" fmla="*/ 1550 w 1844"/>
              <a:gd name="T19" fmla="*/ 0 h 572"/>
              <a:gd name="T20" fmla="*/ 38 w 1844"/>
              <a:gd name="T21" fmla="*/ 80 h 572"/>
              <a:gd name="T22" fmla="*/ 38 w 1844"/>
              <a:gd name="T23" fmla="*/ 80 h 572"/>
              <a:gd name="T24" fmla="*/ 26 w 1844"/>
              <a:gd name="T25" fmla="*/ 82 h 572"/>
              <a:gd name="T26" fmla="*/ 16 w 1844"/>
              <a:gd name="T27" fmla="*/ 88 h 572"/>
              <a:gd name="T28" fmla="*/ 16 w 1844"/>
              <a:gd name="T29" fmla="*/ 88 h 572"/>
              <a:gd name="T30" fmla="*/ 10 w 1844"/>
              <a:gd name="T31" fmla="*/ 94 h 572"/>
              <a:gd name="T32" fmla="*/ 4 w 1844"/>
              <a:gd name="T33" fmla="*/ 102 h 572"/>
              <a:gd name="T34" fmla="*/ 0 w 1844"/>
              <a:gd name="T35" fmla="*/ 110 h 572"/>
              <a:gd name="T36" fmla="*/ 0 w 1844"/>
              <a:gd name="T37" fmla="*/ 120 h 572"/>
              <a:gd name="T38" fmla="*/ 0 w 1844"/>
              <a:gd name="T39" fmla="*/ 478 h 572"/>
              <a:gd name="T40" fmla="*/ 0 w 1844"/>
              <a:gd name="T41" fmla="*/ 534 h 572"/>
              <a:gd name="T42" fmla="*/ 0 w 1844"/>
              <a:gd name="T43" fmla="*/ 534 h 572"/>
              <a:gd name="T44" fmla="*/ 0 w 1844"/>
              <a:gd name="T45" fmla="*/ 542 h 572"/>
              <a:gd name="T46" fmla="*/ 2 w 1844"/>
              <a:gd name="T47" fmla="*/ 550 h 572"/>
              <a:gd name="T48" fmla="*/ 6 w 1844"/>
              <a:gd name="T49" fmla="*/ 556 h 572"/>
              <a:gd name="T50" fmla="*/ 10 w 1844"/>
              <a:gd name="T51" fmla="*/ 562 h 572"/>
              <a:gd name="T52" fmla="*/ 16 w 1844"/>
              <a:gd name="T53" fmla="*/ 566 h 572"/>
              <a:gd name="T54" fmla="*/ 24 w 1844"/>
              <a:gd name="T55" fmla="*/ 570 h 572"/>
              <a:gd name="T56" fmla="*/ 30 w 1844"/>
              <a:gd name="T57" fmla="*/ 572 h 572"/>
              <a:gd name="T58" fmla="*/ 38 w 1844"/>
              <a:gd name="T59" fmla="*/ 572 h 572"/>
              <a:gd name="T60" fmla="*/ 1550 w 1844"/>
              <a:gd name="T61" fmla="*/ 552 h 572"/>
              <a:gd name="T62" fmla="*/ 1550 w 1844"/>
              <a:gd name="T63" fmla="*/ 552 h 572"/>
              <a:gd name="T64" fmla="*/ 1558 w 1844"/>
              <a:gd name="T65" fmla="*/ 552 h 572"/>
              <a:gd name="T66" fmla="*/ 1568 w 1844"/>
              <a:gd name="T67" fmla="*/ 550 h 572"/>
              <a:gd name="T68" fmla="*/ 1588 w 1844"/>
              <a:gd name="T69" fmla="*/ 542 h 572"/>
              <a:gd name="T70" fmla="*/ 1588 w 1844"/>
              <a:gd name="T71" fmla="*/ 542 h 572"/>
              <a:gd name="T72" fmla="*/ 1602 w 1844"/>
              <a:gd name="T73" fmla="*/ 534 h 572"/>
              <a:gd name="T74" fmla="*/ 1614 w 1844"/>
              <a:gd name="T75" fmla="*/ 524 h 572"/>
              <a:gd name="T76" fmla="*/ 1834 w 1844"/>
              <a:gd name="T77" fmla="*/ 294 h 572"/>
              <a:gd name="T78" fmla="*/ 1834 w 1844"/>
              <a:gd name="T79" fmla="*/ 294 h 572"/>
              <a:gd name="T80" fmla="*/ 1840 w 1844"/>
              <a:gd name="T81" fmla="*/ 286 h 572"/>
              <a:gd name="T82" fmla="*/ 1842 w 1844"/>
              <a:gd name="T83" fmla="*/ 278 h 572"/>
              <a:gd name="T84" fmla="*/ 1844 w 1844"/>
              <a:gd name="T85" fmla="*/ 270 h 572"/>
              <a:gd name="T86" fmla="*/ 1844 w 1844"/>
              <a:gd name="T87" fmla="*/ 262 h 572"/>
              <a:gd name="T88" fmla="*/ 1844 w 1844"/>
              <a:gd name="T89" fmla="*/ 262 h 572"/>
              <a:gd name="T90" fmla="*/ 0 w 1844"/>
              <a:gd name="T91" fmla="*/ 0 h 572"/>
              <a:gd name="T92" fmla="*/ 1844 w 1844"/>
              <a:gd name="T93" fmla="*/ 572 h 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T90" t="T91" r="T92" b="T93"/>
            <a:pathLst>
              <a:path w="1844" h="572">
                <a:moveTo>
                  <a:pt x="1844" y="262"/>
                </a:moveTo>
                <a:lnTo>
                  <a:pt x="1844" y="262"/>
                </a:lnTo>
                <a:lnTo>
                  <a:pt x="1840" y="250"/>
                </a:lnTo>
                <a:lnTo>
                  <a:pt x="1834" y="240"/>
                </a:lnTo>
                <a:lnTo>
                  <a:pt x="1614" y="26"/>
                </a:lnTo>
                <a:lnTo>
                  <a:pt x="1602" y="16"/>
                </a:lnTo>
                <a:lnTo>
                  <a:pt x="1584" y="8"/>
                </a:lnTo>
                <a:lnTo>
                  <a:pt x="1566" y="2"/>
                </a:lnTo>
                <a:lnTo>
                  <a:pt x="1550" y="0"/>
                </a:lnTo>
                <a:lnTo>
                  <a:pt x="38" y="80"/>
                </a:lnTo>
                <a:lnTo>
                  <a:pt x="26" y="82"/>
                </a:lnTo>
                <a:lnTo>
                  <a:pt x="16" y="88"/>
                </a:lnTo>
                <a:lnTo>
                  <a:pt x="10" y="94"/>
                </a:lnTo>
                <a:lnTo>
                  <a:pt x="4" y="102"/>
                </a:lnTo>
                <a:lnTo>
                  <a:pt x="0" y="110"/>
                </a:lnTo>
                <a:lnTo>
                  <a:pt x="0" y="120"/>
                </a:lnTo>
                <a:lnTo>
                  <a:pt x="0" y="478"/>
                </a:lnTo>
                <a:lnTo>
                  <a:pt x="0" y="534"/>
                </a:lnTo>
                <a:lnTo>
                  <a:pt x="0" y="542"/>
                </a:lnTo>
                <a:lnTo>
                  <a:pt x="2" y="550"/>
                </a:lnTo>
                <a:lnTo>
                  <a:pt x="6" y="556"/>
                </a:lnTo>
                <a:lnTo>
                  <a:pt x="10" y="562"/>
                </a:lnTo>
                <a:lnTo>
                  <a:pt x="16" y="566"/>
                </a:lnTo>
                <a:lnTo>
                  <a:pt x="24" y="570"/>
                </a:lnTo>
                <a:lnTo>
                  <a:pt x="30" y="572"/>
                </a:lnTo>
                <a:lnTo>
                  <a:pt x="38" y="572"/>
                </a:lnTo>
                <a:lnTo>
                  <a:pt x="1550" y="552"/>
                </a:lnTo>
                <a:lnTo>
                  <a:pt x="1558" y="552"/>
                </a:lnTo>
                <a:lnTo>
                  <a:pt x="1568" y="550"/>
                </a:lnTo>
                <a:lnTo>
                  <a:pt x="1588" y="542"/>
                </a:lnTo>
                <a:lnTo>
                  <a:pt x="1602" y="534"/>
                </a:lnTo>
                <a:lnTo>
                  <a:pt x="1614" y="524"/>
                </a:lnTo>
                <a:lnTo>
                  <a:pt x="1834" y="294"/>
                </a:lnTo>
                <a:lnTo>
                  <a:pt x="1840" y="286"/>
                </a:lnTo>
                <a:lnTo>
                  <a:pt x="1842" y="278"/>
                </a:lnTo>
                <a:lnTo>
                  <a:pt x="1844" y="270"/>
                </a:lnTo>
                <a:lnTo>
                  <a:pt x="1844" y="262"/>
                </a:lnTo>
                <a:close/>
              </a:path>
            </a:pathLst>
          </a:cu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24" name="Freeform 42"/>
          <p:cNvSpPr/>
          <p:nvPr/>
        </p:nvSpPr>
        <p:spPr bwMode="auto">
          <a:xfrm>
            <a:off x="2846388" y="2900364"/>
            <a:ext cx="1195388" cy="506413"/>
          </a:xfrm>
          <a:custGeom>
            <a:avLst/>
            <a:gdLst>
              <a:gd name="T0" fmla="*/ 1472 w 1484"/>
              <a:gd name="T1" fmla="*/ 214 h 628"/>
              <a:gd name="T2" fmla="*/ 1268 w 1484"/>
              <a:gd name="T3" fmla="*/ 22 h 628"/>
              <a:gd name="T4" fmla="*/ 1268 w 1484"/>
              <a:gd name="T5" fmla="*/ 22 h 628"/>
              <a:gd name="T6" fmla="*/ 1254 w 1484"/>
              <a:gd name="T7" fmla="*/ 12 h 628"/>
              <a:gd name="T8" fmla="*/ 1238 w 1484"/>
              <a:gd name="T9" fmla="*/ 4 h 628"/>
              <a:gd name="T10" fmla="*/ 1220 w 1484"/>
              <a:gd name="T11" fmla="*/ 0 h 628"/>
              <a:gd name="T12" fmla="*/ 1204 w 1484"/>
              <a:gd name="T13" fmla="*/ 0 h 628"/>
              <a:gd name="T14" fmla="*/ 702 w 1484"/>
              <a:gd name="T15" fmla="*/ 58 h 628"/>
              <a:gd name="T16" fmla="*/ 38 w 1484"/>
              <a:gd name="T17" fmla="*/ 136 h 628"/>
              <a:gd name="T18" fmla="*/ 38 w 1484"/>
              <a:gd name="T19" fmla="*/ 136 h 628"/>
              <a:gd name="T20" fmla="*/ 32 w 1484"/>
              <a:gd name="T21" fmla="*/ 138 h 628"/>
              <a:gd name="T22" fmla="*/ 24 w 1484"/>
              <a:gd name="T23" fmla="*/ 140 h 628"/>
              <a:gd name="T24" fmla="*/ 18 w 1484"/>
              <a:gd name="T25" fmla="*/ 144 h 628"/>
              <a:gd name="T26" fmla="*/ 12 w 1484"/>
              <a:gd name="T27" fmla="*/ 150 h 628"/>
              <a:gd name="T28" fmla="*/ 8 w 1484"/>
              <a:gd name="T29" fmla="*/ 156 h 628"/>
              <a:gd name="T30" fmla="*/ 4 w 1484"/>
              <a:gd name="T31" fmla="*/ 164 h 628"/>
              <a:gd name="T32" fmla="*/ 2 w 1484"/>
              <a:gd name="T33" fmla="*/ 170 h 628"/>
              <a:gd name="T34" fmla="*/ 0 w 1484"/>
              <a:gd name="T35" fmla="*/ 178 h 628"/>
              <a:gd name="T36" fmla="*/ 0 w 1484"/>
              <a:gd name="T37" fmla="*/ 310 h 628"/>
              <a:gd name="T38" fmla="*/ 0 w 1484"/>
              <a:gd name="T39" fmla="*/ 592 h 628"/>
              <a:gd name="T40" fmla="*/ 0 w 1484"/>
              <a:gd name="T41" fmla="*/ 592 h 628"/>
              <a:gd name="T42" fmla="*/ 2 w 1484"/>
              <a:gd name="T43" fmla="*/ 600 h 628"/>
              <a:gd name="T44" fmla="*/ 4 w 1484"/>
              <a:gd name="T45" fmla="*/ 608 h 628"/>
              <a:gd name="T46" fmla="*/ 8 w 1484"/>
              <a:gd name="T47" fmla="*/ 614 h 628"/>
              <a:gd name="T48" fmla="*/ 12 w 1484"/>
              <a:gd name="T49" fmla="*/ 620 h 628"/>
              <a:gd name="T50" fmla="*/ 18 w 1484"/>
              <a:gd name="T51" fmla="*/ 624 h 628"/>
              <a:gd name="T52" fmla="*/ 24 w 1484"/>
              <a:gd name="T53" fmla="*/ 626 h 628"/>
              <a:gd name="T54" fmla="*/ 32 w 1484"/>
              <a:gd name="T55" fmla="*/ 628 h 628"/>
              <a:gd name="T56" fmla="*/ 38 w 1484"/>
              <a:gd name="T57" fmla="*/ 628 h 628"/>
              <a:gd name="T58" fmla="*/ 1202 w 1484"/>
              <a:gd name="T59" fmla="*/ 538 h 628"/>
              <a:gd name="T60" fmla="*/ 1202 w 1484"/>
              <a:gd name="T61" fmla="*/ 538 h 628"/>
              <a:gd name="T62" fmla="*/ 1216 w 1484"/>
              <a:gd name="T63" fmla="*/ 536 h 628"/>
              <a:gd name="T64" fmla="*/ 1228 w 1484"/>
              <a:gd name="T65" fmla="*/ 530 h 628"/>
              <a:gd name="T66" fmla="*/ 1228 w 1484"/>
              <a:gd name="T67" fmla="*/ 530 h 628"/>
              <a:gd name="T68" fmla="*/ 1250 w 1484"/>
              <a:gd name="T69" fmla="*/ 520 h 628"/>
              <a:gd name="T70" fmla="*/ 1258 w 1484"/>
              <a:gd name="T71" fmla="*/ 512 h 628"/>
              <a:gd name="T72" fmla="*/ 1266 w 1484"/>
              <a:gd name="T73" fmla="*/ 506 h 628"/>
              <a:gd name="T74" fmla="*/ 1476 w 1484"/>
              <a:gd name="T75" fmla="*/ 268 h 628"/>
              <a:gd name="T76" fmla="*/ 1476 w 1484"/>
              <a:gd name="T77" fmla="*/ 268 h 628"/>
              <a:gd name="T78" fmla="*/ 1480 w 1484"/>
              <a:gd name="T79" fmla="*/ 262 h 628"/>
              <a:gd name="T80" fmla="*/ 1482 w 1484"/>
              <a:gd name="T81" fmla="*/ 254 h 628"/>
              <a:gd name="T82" fmla="*/ 1484 w 1484"/>
              <a:gd name="T83" fmla="*/ 246 h 628"/>
              <a:gd name="T84" fmla="*/ 1484 w 1484"/>
              <a:gd name="T85" fmla="*/ 238 h 628"/>
              <a:gd name="T86" fmla="*/ 1484 w 1484"/>
              <a:gd name="T87" fmla="*/ 238 h 628"/>
              <a:gd name="T88" fmla="*/ 1484 w 1484"/>
              <a:gd name="T89" fmla="*/ 232 h 628"/>
              <a:gd name="T90" fmla="*/ 1480 w 1484"/>
              <a:gd name="T91" fmla="*/ 224 h 628"/>
              <a:gd name="T92" fmla="*/ 1478 w 1484"/>
              <a:gd name="T93" fmla="*/ 218 h 628"/>
              <a:gd name="T94" fmla="*/ 1472 w 1484"/>
              <a:gd name="T95" fmla="*/ 214 h 628"/>
              <a:gd name="T96" fmla="*/ 1472 w 1484"/>
              <a:gd name="T97" fmla="*/ 214 h 628"/>
              <a:gd name="T98" fmla="*/ 0 w 1484"/>
              <a:gd name="T99" fmla="*/ 0 h 628"/>
              <a:gd name="T100" fmla="*/ 1484 w 1484"/>
              <a:gd name="T101" fmla="*/ 628 h 6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T98" t="T99" r="T100" b="T101"/>
            <a:pathLst>
              <a:path w="1484" h="628">
                <a:moveTo>
                  <a:pt x="1472" y="214"/>
                </a:moveTo>
                <a:lnTo>
                  <a:pt x="1268" y="22"/>
                </a:lnTo>
                <a:lnTo>
                  <a:pt x="1254" y="12"/>
                </a:lnTo>
                <a:lnTo>
                  <a:pt x="1238" y="4"/>
                </a:lnTo>
                <a:lnTo>
                  <a:pt x="1220" y="0"/>
                </a:lnTo>
                <a:lnTo>
                  <a:pt x="1204" y="0"/>
                </a:lnTo>
                <a:lnTo>
                  <a:pt x="702" y="58"/>
                </a:lnTo>
                <a:lnTo>
                  <a:pt x="38" y="136"/>
                </a:lnTo>
                <a:lnTo>
                  <a:pt x="32" y="138"/>
                </a:lnTo>
                <a:lnTo>
                  <a:pt x="24" y="140"/>
                </a:lnTo>
                <a:lnTo>
                  <a:pt x="18" y="144"/>
                </a:lnTo>
                <a:lnTo>
                  <a:pt x="12" y="150"/>
                </a:lnTo>
                <a:lnTo>
                  <a:pt x="8" y="156"/>
                </a:lnTo>
                <a:lnTo>
                  <a:pt x="4" y="164"/>
                </a:lnTo>
                <a:lnTo>
                  <a:pt x="2" y="170"/>
                </a:lnTo>
                <a:lnTo>
                  <a:pt x="0" y="178"/>
                </a:lnTo>
                <a:lnTo>
                  <a:pt x="0" y="310"/>
                </a:lnTo>
                <a:lnTo>
                  <a:pt x="0" y="592"/>
                </a:lnTo>
                <a:lnTo>
                  <a:pt x="2" y="600"/>
                </a:lnTo>
                <a:lnTo>
                  <a:pt x="4" y="608"/>
                </a:lnTo>
                <a:lnTo>
                  <a:pt x="8" y="614"/>
                </a:lnTo>
                <a:lnTo>
                  <a:pt x="12" y="620"/>
                </a:lnTo>
                <a:lnTo>
                  <a:pt x="18" y="624"/>
                </a:lnTo>
                <a:lnTo>
                  <a:pt x="24" y="626"/>
                </a:lnTo>
                <a:lnTo>
                  <a:pt x="32" y="628"/>
                </a:lnTo>
                <a:lnTo>
                  <a:pt x="38" y="628"/>
                </a:lnTo>
                <a:lnTo>
                  <a:pt x="1202" y="538"/>
                </a:lnTo>
                <a:lnTo>
                  <a:pt x="1216" y="536"/>
                </a:lnTo>
                <a:lnTo>
                  <a:pt x="1228" y="530"/>
                </a:lnTo>
                <a:lnTo>
                  <a:pt x="1250" y="520"/>
                </a:lnTo>
                <a:lnTo>
                  <a:pt x="1258" y="512"/>
                </a:lnTo>
                <a:lnTo>
                  <a:pt x="1266" y="506"/>
                </a:lnTo>
                <a:lnTo>
                  <a:pt x="1476" y="268"/>
                </a:lnTo>
                <a:lnTo>
                  <a:pt x="1480" y="262"/>
                </a:lnTo>
                <a:lnTo>
                  <a:pt x="1482" y="254"/>
                </a:lnTo>
                <a:lnTo>
                  <a:pt x="1484" y="246"/>
                </a:lnTo>
                <a:lnTo>
                  <a:pt x="1484" y="238"/>
                </a:lnTo>
                <a:lnTo>
                  <a:pt x="1484" y="232"/>
                </a:lnTo>
                <a:lnTo>
                  <a:pt x="1480" y="224"/>
                </a:lnTo>
                <a:lnTo>
                  <a:pt x="1478" y="218"/>
                </a:lnTo>
                <a:lnTo>
                  <a:pt x="1472" y="214"/>
                </a:lnTo>
                <a:close/>
              </a:path>
            </a:pathLst>
          </a:cu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25" name="Freeform 89@|5FFC:8750469|FBC:16777215|LFC:0|LBC:16777215"/>
          <p:cNvSpPr/>
          <p:nvPr/>
        </p:nvSpPr>
        <p:spPr bwMode="auto">
          <a:xfrm>
            <a:off x="4537075" y="4937126"/>
            <a:ext cx="433388" cy="265113"/>
          </a:xfrm>
          <a:custGeom>
            <a:avLst/>
            <a:gdLst>
              <a:gd name="T0" fmla="*/ 323 w 323"/>
              <a:gd name="T1" fmla="*/ 0 h 198"/>
              <a:gd name="T2" fmla="*/ 191 w 323"/>
              <a:gd name="T3" fmla="*/ 47 h 198"/>
              <a:gd name="T4" fmla="*/ 191 w 323"/>
              <a:gd name="T5" fmla="*/ 47 h 198"/>
              <a:gd name="T6" fmla="*/ 189 w 323"/>
              <a:gd name="T7" fmla="*/ 53 h 198"/>
              <a:gd name="T8" fmla="*/ 184 w 323"/>
              <a:gd name="T9" fmla="*/ 59 h 198"/>
              <a:gd name="T10" fmla="*/ 40 w 323"/>
              <a:gd name="T11" fmla="*/ 185 h 198"/>
              <a:gd name="T12" fmla="*/ 40 w 323"/>
              <a:gd name="T13" fmla="*/ 185 h 198"/>
              <a:gd name="T14" fmla="*/ 32 w 323"/>
              <a:gd name="T15" fmla="*/ 191 h 198"/>
              <a:gd name="T16" fmla="*/ 22 w 323"/>
              <a:gd name="T17" fmla="*/ 194 h 198"/>
              <a:gd name="T18" fmla="*/ 11 w 323"/>
              <a:gd name="T19" fmla="*/ 197 h 198"/>
              <a:gd name="T20" fmla="*/ 0 w 323"/>
              <a:gd name="T21" fmla="*/ 197 h 198"/>
              <a:gd name="T22" fmla="*/ 0 w 323"/>
              <a:gd name="T23" fmla="*/ 197 h 198"/>
              <a:gd name="T24" fmla="*/ 11 w 323"/>
              <a:gd name="T25" fmla="*/ 198 h 198"/>
              <a:gd name="T26" fmla="*/ 23 w 323"/>
              <a:gd name="T27" fmla="*/ 197 h 198"/>
              <a:gd name="T28" fmla="*/ 35 w 323"/>
              <a:gd name="T29" fmla="*/ 196 h 198"/>
              <a:gd name="T30" fmla="*/ 45 w 323"/>
              <a:gd name="T31" fmla="*/ 192 h 198"/>
              <a:gd name="T32" fmla="*/ 138 w 323"/>
              <a:gd name="T33" fmla="*/ 162 h 198"/>
              <a:gd name="T34" fmla="*/ 138 w 323"/>
              <a:gd name="T35" fmla="*/ 162 h 198"/>
              <a:gd name="T36" fmla="*/ 149 w 323"/>
              <a:gd name="T37" fmla="*/ 157 h 198"/>
              <a:gd name="T38" fmla="*/ 159 w 323"/>
              <a:gd name="T39" fmla="*/ 152 h 198"/>
              <a:gd name="T40" fmla="*/ 170 w 323"/>
              <a:gd name="T41" fmla="*/ 145 h 198"/>
              <a:gd name="T42" fmla="*/ 178 w 323"/>
              <a:gd name="T43" fmla="*/ 139 h 198"/>
              <a:gd name="T44" fmla="*/ 316 w 323"/>
              <a:gd name="T45" fmla="*/ 19 h 198"/>
              <a:gd name="T46" fmla="*/ 316 w 323"/>
              <a:gd name="T47" fmla="*/ 19 h 198"/>
              <a:gd name="T48" fmla="*/ 319 w 323"/>
              <a:gd name="T49" fmla="*/ 14 h 198"/>
              <a:gd name="T50" fmla="*/ 322 w 323"/>
              <a:gd name="T51" fmla="*/ 11 h 198"/>
              <a:gd name="T52" fmla="*/ 323 w 323"/>
              <a:gd name="T53" fmla="*/ 5 h 198"/>
              <a:gd name="T54" fmla="*/ 323 w 323"/>
              <a:gd name="T55" fmla="*/ 0 h 198"/>
              <a:gd name="T56" fmla="*/ 323 w 323"/>
              <a:gd name="T57" fmla="*/ 0 h 198"/>
              <a:gd name="T58" fmla="*/ 0 w 323"/>
              <a:gd name="T59" fmla="*/ 0 h 198"/>
              <a:gd name="T60" fmla="*/ 323 w 323"/>
              <a:gd name="T61" fmla="*/ 198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T58" t="T59" r="T60" b="T61"/>
            <a:pathLst>
              <a:path w="323" h="198">
                <a:moveTo>
                  <a:pt x="323" y="0"/>
                </a:moveTo>
                <a:lnTo>
                  <a:pt x="191" y="47"/>
                </a:lnTo>
                <a:lnTo>
                  <a:pt x="189" y="53"/>
                </a:lnTo>
                <a:lnTo>
                  <a:pt x="184" y="59"/>
                </a:lnTo>
                <a:lnTo>
                  <a:pt x="40" y="185"/>
                </a:lnTo>
                <a:lnTo>
                  <a:pt x="32" y="191"/>
                </a:lnTo>
                <a:lnTo>
                  <a:pt x="22" y="194"/>
                </a:lnTo>
                <a:lnTo>
                  <a:pt x="11" y="197"/>
                </a:lnTo>
                <a:lnTo>
                  <a:pt x="0" y="197"/>
                </a:lnTo>
                <a:lnTo>
                  <a:pt x="11" y="198"/>
                </a:lnTo>
                <a:lnTo>
                  <a:pt x="23" y="197"/>
                </a:lnTo>
                <a:lnTo>
                  <a:pt x="35" y="196"/>
                </a:lnTo>
                <a:lnTo>
                  <a:pt x="45" y="192"/>
                </a:lnTo>
                <a:lnTo>
                  <a:pt x="138" y="162"/>
                </a:lnTo>
                <a:lnTo>
                  <a:pt x="149" y="157"/>
                </a:lnTo>
                <a:lnTo>
                  <a:pt x="159" y="152"/>
                </a:lnTo>
                <a:lnTo>
                  <a:pt x="170" y="145"/>
                </a:lnTo>
                <a:lnTo>
                  <a:pt x="178" y="139"/>
                </a:lnTo>
                <a:lnTo>
                  <a:pt x="316" y="19"/>
                </a:lnTo>
                <a:lnTo>
                  <a:pt x="319" y="14"/>
                </a:lnTo>
                <a:lnTo>
                  <a:pt x="322" y="11"/>
                </a:lnTo>
                <a:lnTo>
                  <a:pt x="323" y="5"/>
                </a:lnTo>
                <a:lnTo>
                  <a:pt x="323" y="0"/>
                </a:lnTo>
                <a:close/>
              </a:path>
            </a:pathLst>
          </a:cu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26" name="Freeform 90@|5FFC:12040119|FBC:16777215|LFC:0|LBC:16777215"/>
          <p:cNvSpPr/>
          <p:nvPr/>
        </p:nvSpPr>
        <p:spPr bwMode="auto">
          <a:xfrm>
            <a:off x="2840038" y="4583113"/>
            <a:ext cx="1925638" cy="171450"/>
          </a:xfrm>
          <a:custGeom>
            <a:avLst/>
            <a:gdLst>
              <a:gd name="T0" fmla="*/ 23 w 1439"/>
              <a:gd name="T1" fmla="*/ 23 h 128"/>
              <a:gd name="T2" fmla="*/ 1275 w 1439"/>
              <a:gd name="T3" fmla="*/ 121 h 128"/>
              <a:gd name="T4" fmla="*/ 1275 w 1439"/>
              <a:gd name="T5" fmla="*/ 121 h 128"/>
              <a:gd name="T6" fmla="*/ 1281 w 1439"/>
              <a:gd name="T7" fmla="*/ 121 h 128"/>
              <a:gd name="T8" fmla="*/ 1287 w 1439"/>
              <a:gd name="T9" fmla="*/ 123 h 128"/>
              <a:gd name="T10" fmla="*/ 1299 w 1439"/>
              <a:gd name="T11" fmla="*/ 128 h 128"/>
              <a:gd name="T12" fmla="*/ 1439 w 1439"/>
              <a:gd name="T13" fmla="*/ 99 h 128"/>
              <a:gd name="T14" fmla="*/ 1439 w 1439"/>
              <a:gd name="T15" fmla="*/ 99 h 128"/>
              <a:gd name="T16" fmla="*/ 1433 w 1439"/>
              <a:gd name="T17" fmla="*/ 95 h 128"/>
              <a:gd name="T18" fmla="*/ 1426 w 1439"/>
              <a:gd name="T19" fmla="*/ 93 h 128"/>
              <a:gd name="T20" fmla="*/ 1419 w 1439"/>
              <a:gd name="T21" fmla="*/ 91 h 128"/>
              <a:gd name="T22" fmla="*/ 1412 w 1439"/>
              <a:gd name="T23" fmla="*/ 89 h 128"/>
              <a:gd name="T24" fmla="*/ 190 w 1439"/>
              <a:gd name="T25" fmla="*/ 0 h 128"/>
              <a:gd name="T26" fmla="*/ 190 w 1439"/>
              <a:gd name="T27" fmla="*/ 0 h 128"/>
              <a:gd name="T28" fmla="*/ 167 w 1439"/>
              <a:gd name="T29" fmla="*/ 0 h 128"/>
              <a:gd name="T30" fmla="*/ 144 w 1439"/>
              <a:gd name="T31" fmla="*/ 1 h 128"/>
              <a:gd name="T32" fmla="*/ 23 w 1439"/>
              <a:gd name="T33" fmla="*/ 18 h 128"/>
              <a:gd name="T34" fmla="*/ 23 w 1439"/>
              <a:gd name="T35" fmla="*/ 18 h 128"/>
              <a:gd name="T36" fmla="*/ 18 w 1439"/>
              <a:gd name="T37" fmla="*/ 19 h 128"/>
              <a:gd name="T38" fmla="*/ 14 w 1439"/>
              <a:gd name="T39" fmla="*/ 21 h 128"/>
              <a:gd name="T40" fmla="*/ 10 w 1439"/>
              <a:gd name="T41" fmla="*/ 23 h 128"/>
              <a:gd name="T42" fmla="*/ 6 w 1439"/>
              <a:gd name="T43" fmla="*/ 27 h 128"/>
              <a:gd name="T44" fmla="*/ 4 w 1439"/>
              <a:gd name="T45" fmla="*/ 30 h 128"/>
              <a:gd name="T46" fmla="*/ 1 w 1439"/>
              <a:gd name="T47" fmla="*/ 35 h 128"/>
              <a:gd name="T48" fmla="*/ 0 w 1439"/>
              <a:gd name="T49" fmla="*/ 39 h 128"/>
              <a:gd name="T50" fmla="*/ 0 w 1439"/>
              <a:gd name="T51" fmla="*/ 43 h 128"/>
              <a:gd name="T52" fmla="*/ 0 w 1439"/>
              <a:gd name="T53" fmla="*/ 43 h 128"/>
              <a:gd name="T54" fmla="*/ 0 w 1439"/>
              <a:gd name="T55" fmla="*/ 40 h 128"/>
              <a:gd name="T56" fmla="*/ 1 w 1439"/>
              <a:gd name="T57" fmla="*/ 35 h 128"/>
              <a:gd name="T58" fmla="*/ 4 w 1439"/>
              <a:gd name="T59" fmla="*/ 31 h 128"/>
              <a:gd name="T60" fmla="*/ 6 w 1439"/>
              <a:gd name="T61" fmla="*/ 28 h 128"/>
              <a:gd name="T62" fmla="*/ 10 w 1439"/>
              <a:gd name="T63" fmla="*/ 25 h 128"/>
              <a:gd name="T64" fmla="*/ 14 w 1439"/>
              <a:gd name="T65" fmla="*/ 24 h 128"/>
              <a:gd name="T66" fmla="*/ 18 w 1439"/>
              <a:gd name="T67" fmla="*/ 23 h 128"/>
              <a:gd name="T68" fmla="*/ 23 w 1439"/>
              <a:gd name="T69" fmla="*/ 23 h 128"/>
              <a:gd name="T70" fmla="*/ 23 w 1439"/>
              <a:gd name="T71" fmla="*/ 23 h 128"/>
              <a:gd name="T72" fmla="*/ 0 w 1439"/>
              <a:gd name="T73" fmla="*/ 0 h 128"/>
              <a:gd name="T74" fmla="*/ 1439 w 1439"/>
              <a:gd name="T75" fmla="*/ 12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T72" t="T73" r="T74" b="T75"/>
            <a:pathLst>
              <a:path w="1439" h="128">
                <a:moveTo>
                  <a:pt x="23" y="23"/>
                </a:moveTo>
                <a:lnTo>
                  <a:pt x="1275" y="121"/>
                </a:lnTo>
                <a:lnTo>
                  <a:pt x="1281" y="121"/>
                </a:lnTo>
                <a:lnTo>
                  <a:pt x="1287" y="123"/>
                </a:lnTo>
                <a:lnTo>
                  <a:pt x="1299" y="128"/>
                </a:lnTo>
                <a:lnTo>
                  <a:pt x="1439" y="99"/>
                </a:lnTo>
                <a:lnTo>
                  <a:pt x="1433" y="95"/>
                </a:lnTo>
                <a:lnTo>
                  <a:pt x="1426" y="93"/>
                </a:lnTo>
                <a:lnTo>
                  <a:pt x="1419" y="91"/>
                </a:lnTo>
                <a:lnTo>
                  <a:pt x="1412" y="89"/>
                </a:lnTo>
                <a:lnTo>
                  <a:pt x="190" y="0"/>
                </a:lnTo>
                <a:lnTo>
                  <a:pt x="167" y="0"/>
                </a:lnTo>
                <a:lnTo>
                  <a:pt x="144" y="1"/>
                </a:lnTo>
                <a:lnTo>
                  <a:pt x="23" y="18"/>
                </a:lnTo>
                <a:lnTo>
                  <a:pt x="18" y="19"/>
                </a:lnTo>
                <a:lnTo>
                  <a:pt x="14" y="21"/>
                </a:lnTo>
                <a:lnTo>
                  <a:pt x="10" y="23"/>
                </a:lnTo>
                <a:lnTo>
                  <a:pt x="6" y="27"/>
                </a:lnTo>
                <a:lnTo>
                  <a:pt x="4" y="30"/>
                </a:lnTo>
                <a:lnTo>
                  <a:pt x="1" y="35"/>
                </a:lnTo>
                <a:lnTo>
                  <a:pt x="0" y="39"/>
                </a:lnTo>
                <a:lnTo>
                  <a:pt x="0" y="43"/>
                </a:lnTo>
                <a:lnTo>
                  <a:pt x="0" y="40"/>
                </a:lnTo>
                <a:lnTo>
                  <a:pt x="1" y="35"/>
                </a:lnTo>
                <a:lnTo>
                  <a:pt x="4" y="31"/>
                </a:lnTo>
                <a:lnTo>
                  <a:pt x="6" y="28"/>
                </a:lnTo>
                <a:lnTo>
                  <a:pt x="10" y="25"/>
                </a:lnTo>
                <a:lnTo>
                  <a:pt x="14" y="24"/>
                </a:lnTo>
                <a:lnTo>
                  <a:pt x="18" y="23"/>
                </a:lnTo>
                <a:lnTo>
                  <a:pt x="23" y="23"/>
                </a:lnTo>
                <a:close/>
              </a:path>
            </a:pathLst>
          </a:cu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cxnSp>
        <p:nvCxnSpPr>
          <p:cNvPr id="19479" name="직선 연결선 151"/>
          <p:cNvCxnSpPr/>
          <p:nvPr/>
        </p:nvCxnSpPr>
        <p:spPr>
          <a:xfrm>
            <a:off x="5273676" y="4910138"/>
            <a:ext cx="904875" cy="0"/>
          </a:xfrm>
          <a:prstGeom prst="line">
            <a:avLst/>
          </a:prstGeom>
          <a:ln w="9525" cap="flat" cmpd="sng">
            <a:solidFill>
              <a:srgbClr val="ADBACA"/>
            </a:solidFill>
            <a:prstDash val="solid"/>
            <a:headEnd type="oval" w="med" len="med"/>
            <a:tailEnd type="none" w="med" len="med"/>
          </a:ln>
        </p:spPr>
      </p:cxnSp>
      <p:cxnSp>
        <p:nvCxnSpPr>
          <p:cNvPr id="19480" name="직선 연결선 154"/>
          <p:cNvCxnSpPr/>
          <p:nvPr/>
        </p:nvCxnSpPr>
        <p:spPr>
          <a:xfrm>
            <a:off x="5013326" y="4316413"/>
            <a:ext cx="854075" cy="0"/>
          </a:xfrm>
          <a:prstGeom prst="line">
            <a:avLst/>
          </a:prstGeom>
          <a:ln w="9525" cap="flat" cmpd="sng">
            <a:solidFill>
              <a:srgbClr val="ADBACA"/>
            </a:solidFill>
            <a:prstDash val="solid"/>
            <a:headEnd type="oval" w="med" len="med"/>
            <a:tailEnd type="none" w="med" len="med"/>
          </a:ln>
        </p:spPr>
      </p:cxnSp>
      <p:cxnSp>
        <p:nvCxnSpPr>
          <p:cNvPr id="19481" name="직선 연결선 157"/>
          <p:cNvCxnSpPr/>
          <p:nvPr/>
        </p:nvCxnSpPr>
        <p:spPr>
          <a:xfrm>
            <a:off x="4751389" y="3722688"/>
            <a:ext cx="795337" cy="0"/>
          </a:xfrm>
          <a:prstGeom prst="line">
            <a:avLst/>
          </a:prstGeom>
          <a:ln w="9525" cap="flat" cmpd="sng">
            <a:solidFill>
              <a:srgbClr val="ADBACA"/>
            </a:solidFill>
            <a:prstDash val="solid"/>
            <a:headEnd type="oval" w="med" len="med"/>
            <a:tailEnd type="none" w="med" len="med"/>
          </a:ln>
        </p:spPr>
      </p:cxnSp>
      <p:cxnSp>
        <p:nvCxnSpPr>
          <p:cNvPr id="19482" name="직선 연결선 160"/>
          <p:cNvCxnSpPr/>
          <p:nvPr/>
        </p:nvCxnSpPr>
        <p:spPr>
          <a:xfrm>
            <a:off x="4491038" y="3128963"/>
            <a:ext cx="735012" cy="0"/>
          </a:xfrm>
          <a:prstGeom prst="line">
            <a:avLst/>
          </a:prstGeom>
          <a:ln w="9525" cap="flat" cmpd="sng">
            <a:solidFill>
              <a:srgbClr val="ADBACA"/>
            </a:solidFill>
            <a:prstDash val="solid"/>
            <a:headEnd type="oval" w="med" len="med"/>
            <a:tailEnd type="none" w="med" len="med"/>
          </a:ln>
        </p:spPr>
      </p:cxnSp>
      <p:cxnSp>
        <p:nvCxnSpPr>
          <p:cNvPr id="19483" name="직선 연결선 163"/>
          <p:cNvCxnSpPr/>
          <p:nvPr/>
        </p:nvCxnSpPr>
        <p:spPr>
          <a:xfrm>
            <a:off x="4230689" y="2535238"/>
            <a:ext cx="676275" cy="0"/>
          </a:xfrm>
          <a:prstGeom prst="line">
            <a:avLst/>
          </a:prstGeom>
          <a:ln w="9525" cap="flat" cmpd="sng">
            <a:solidFill>
              <a:srgbClr val="ADBACA"/>
            </a:solidFill>
            <a:prstDash val="solid"/>
            <a:headEnd type="oval" w="med" len="med"/>
            <a:tailEnd type="none" w="med" len="med"/>
          </a:ln>
        </p:spPr>
      </p:cxnSp>
      <p:sp>
        <p:nvSpPr>
          <p:cNvPr id="32" name="TextBox 13"/>
          <p:cNvSpPr txBox="1"/>
          <p:nvPr/>
        </p:nvSpPr>
        <p:spPr>
          <a:xfrm>
            <a:off x="5108576" y="2360614"/>
            <a:ext cx="1463675" cy="18573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defTabSz="911225" eaLnBrk="1" hangingPunct="1">
              <a:spcBef>
                <a:spcPct val="20000"/>
              </a:spcBef>
            </a:pPr>
            <a:r>
              <a:rPr lang="zh-CN" altLang="en-US" sz="1200" b="1" dirty="0">
                <a:solidFill>
                  <a:srgbClr val="FEFEFE"/>
                </a:solidFill>
                <a:sym typeface="Arial" panose="020B0604020202020204" pitchFamily="34" charset="0"/>
              </a:rPr>
              <a:t>单击编辑标题</a:t>
            </a:r>
            <a:endParaRPr lang="en-US" altLang="x-none" sz="1200" b="1" dirty="0">
              <a:solidFill>
                <a:srgbClr val="FEFEFE"/>
              </a:solidFill>
              <a:sym typeface="Arial" panose="020B0604020202020204" pitchFamily="34" charset="0"/>
            </a:endParaRPr>
          </a:p>
        </p:txBody>
      </p:sp>
      <p:sp>
        <p:nvSpPr>
          <p:cNvPr id="33" name="TextBox 13"/>
          <p:cNvSpPr txBox="1"/>
          <p:nvPr/>
        </p:nvSpPr>
        <p:spPr>
          <a:xfrm>
            <a:off x="5110163" y="2565400"/>
            <a:ext cx="3719512" cy="1397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defTabSz="911225" eaLnBrk="1" hangingPunct="1">
              <a:spcBef>
                <a:spcPct val="20000"/>
              </a:spcBef>
            </a:pPr>
            <a:r>
              <a:rPr lang="zh-CN" altLang="en-US" sz="900" dirty="0">
                <a:solidFill>
                  <a:srgbClr val="FEFEFE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rgbClr val="FEFEFE"/>
              </a:solidFill>
              <a:sym typeface="Arial" panose="020B0604020202020204" pitchFamily="34" charset="0"/>
            </a:endParaRPr>
          </a:p>
        </p:txBody>
      </p:sp>
      <p:sp>
        <p:nvSpPr>
          <p:cNvPr id="34" name="TextBox 13"/>
          <p:cNvSpPr txBox="1"/>
          <p:nvPr/>
        </p:nvSpPr>
        <p:spPr>
          <a:xfrm>
            <a:off x="5413376" y="2984500"/>
            <a:ext cx="1463675" cy="185738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defTabSz="911225" eaLnBrk="1" hangingPunct="1">
              <a:spcBef>
                <a:spcPct val="20000"/>
              </a:spcBef>
            </a:pPr>
            <a:r>
              <a:rPr lang="zh-CN" altLang="en-US" sz="1200" b="1" dirty="0">
                <a:solidFill>
                  <a:srgbClr val="FEFEFE"/>
                </a:solidFill>
                <a:sym typeface="Arial" panose="020B0604020202020204" pitchFamily="34" charset="0"/>
              </a:rPr>
              <a:t>单击编辑标题</a:t>
            </a:r>
            <a:endParaRPr lang="en-US" altLang="x-none" sz="1200" b="1" dirty="0">
              <a:solidFill>
                <a:srgbClr val="FEFEFE"/>
              </a:solidFill>
              <a:sym typeface="Arial" panose="020B0604020202020204" pitchFamily="34" charset="0"/>
            </a:endParaRPr>
          </a:p>
        </p:txBody>
      </p:sp>
      <p:sp>
        <p:nvSpPr>
          <p:cNvPr id="35" name="TextBox 13"/>
          <p:cNvSpPr txBox="1"/>
          <p:nvPr/>
        </p:nvSpPr>
        <p:spPr>
          <a:xfrm>
            <a:off x="5414963" y="3189288"/>
            <a:ext cx="3719512" cy="1397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defTabSz="911225" eaLnBrk="1" hangingPunct="1">
              <a:spcBef>
                <a:spcPct val="20000"/>
              </a:spcBef>
            </a:pPr>
            <a:r>
              <a:rPr lang="zh-CN" altLang="en-US" sz="900" dirty="0">
                <a:solidFill>
                  <a:srgbClr val="FEFEFE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rgbClr val="FEFEFE"/>
              </a:solidFill>
              <a:sym typeface="Arial" panose="020B0604020202020204" pitchFamily="34" charset="0"/>
            </a:endParaRPr>
          </a:p>
        </p:txBody>
      </p:sp>
      <p:sp>
        <p:nvSpPr>
          <p:cNvPr id="36" name="TextBox 13"/>
          <p:cNvSpPr txBox="1"/>
          <p:nvPr/>
        </p:nvSpPr>
        <p:spPr>
          <a:xfrm>
            <a:off x="5724526" y="3527425"/>
            <a:ext cx="1465263" cy="1841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defTabSz="911225" eaLnBrk="1" hangingPunct="1">
              <a:spcBef>
                <a:spcPct val="20000"/>
              </a:spcBef>
            </a:pPr>
            <a:r>
              <a:rPr lang="zh-CN" altLang="en-US" sz="1200" b="1" dirty="0">
                <a:solidFill>
                  <a:srgbClr val="FEFEFE"/>
                </a:solidFill>
                <a:sym typeface="Arial" panose="020B0604020202020204" pitchFamily="34" charset="0"/>
              </a:rPr>
              <a:t>单击编辑标题</a:t>
            </a:r>
            <a:endParaRPr lang="en-US" altLang="x-none" sz="1200" b="1" dirty="0">
              <a:solidFill>
                <a:srgbClr val="FEFEFE"/>
              </a:solidFill>
              <a:sym typeface="Arial" panose="020B0604020202020204" pitchFamily="34" charset="0"/>
            </a:endParaRPr>
          </a:p>
        </p:txBody>
      </p:sp>
      <p:sp>
        <p:nvSpPr>
          <p:cNvPr id="37" name="TextBox 13"/>
          <p:cNvSpPr txBox="1"/>
          <p:nvPr/>
        </p:nvSpPr>
        <p:spPr>
          <a:xfrm>
            <a:off x="5727701" y="3732213"/>
            <a:ext cx="3719513" cy="13811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defTabSz="911225" eaLnBrk="1" hangingPunct="1">
              <a:spcBef>
                <a:spcPct val="20000"/>
              </a:spcBef>
            </a:pPr>
            <a:r>
              <a:rPr lang="zh-CN" altLang="en-US" sz="900" dirty="0">
                <a:solidFill>
                  <a:srgbClr val="FEFEFE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rgbClr val="FEFEFE"/>
              </a:solidFill>
              <a:sym typeface="Arial" panose="020B0604020202020204" pitchFamily="34" charset="0"/>
            </a:endParaRPr>
          </a:p>
        </p:txBody>
      </p:sp>
      <p:sp>
        <p:nvSpPr>
          <p:cNvPr id="38" name="TextBox 13"/>
          <p:cNvSpPr txBox="1"/>
          <p:nvPr/>
        </p:nvSpPr>
        <p:spPr>
          <a:xfrm>
            <a:off x="6038851" y="4135438"/>
            <a:ext cx="1465263" cy="1841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defTabSz="911225" eaLnBrk="1" hangingPunct="1">
              <a:spcBef>
                <a:spcPct val="20000"/>
              </a:spcBef>
            </a:pPr>
            <a:r>
              <a:rPr lang="zh-CN" altLang="en-US" sz="1200" b="1" dirty="0">
                <a:solidFill>
                  <a:srgbClr val="FEFEFE"/>
                </a:solidFill>
                <a:sym typeface="Arial" panose="020B0604020202020204" pitchFamily="34" charset="0"/>
              </a:rPr>
              <a:t>单击编辑标题</a:t>
            </a:r>
            <a:endParaRPr lang="en-US" altLang="x-none" sz="1200" b="1" dirty="0">
              <a:solidFill>
                <a:srgbClr val="FEFEFE"/>
              </a:solidFill>
              <a:sym typeface="Arial" panose="020B0604020202020204" pitchFamily="34" charset="0"/>
            </a:endParaRPr>
          </a:p>
        </p:txBody>
      </p:sp>
      <p:sp>
        <p:nvSpPr>
          <p:cNvPr id="39" name="TextBox 13"/>
          <p:cNvSpPr txBox="1"/>
          <p:nvPr/>
        </p:nvSpPr>
        <p:spPr>
          <a:xfrm>
            <a:off x="6042026" y="4340226"/>
            <a:ext cx="3719513" cy="13811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defTabSz="911225" eaLnBrk="1" hangingPunct="1">
              <a:spcBef>
                <a:spcPct val="20000"/>
              </a:spcBef>
            </a:pPr>
            <a:r>
              <a:rPr lang="zh-CN" altLang="en-US" sz="900" dirty="0">
                <a:solidFill>
                  <a:srgbClr val="FEFEFE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rgbClr val="FEFEFE"/>
              </a:solidFill>
              <a:sym typeface="Arial" panose="020B0604020202020204" pitchFamily="34" charset="0"/>
            </a:endParaRPr>
          </a:p>
        </p:txBody>
      </p:sp>
      <p:sp>
        <p:nvSpPr>
          <p:cNvPr id="40" name="TextBox 13"/>
          <p:cNvSpPr txBox="1"/>
          <p:nvPr/>
        </p:nvSpPr>
        <p:spPr>
          <a:xfrm>
            <a:off x="6381751" y="4725988"/>
            <a:ext cx="1465263" cy="1841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defTabSz="911225" eaLnBrk="1" hangingPunct="1">
              <a:spcBef>
                <a:spcPct val="20000"/>
              </a:spcBef>
            </a:pPr>
            <a:r>
              <a:rPr lang="zh-CN" altLang="en-US" sz="1200" b="1" dirty="0">
                <a:solidFill>
                  <a:srgbClr val="FEFEFE"/>
                </a:solidFill>
                <a:sym typeface="Arial" panose="020B0604020202020204" pitchFamily="34" charset="0"/>
              </a:rPr>
              <a:t>单击编辑标题</a:t>
            </a:r>
            <a:endParaRPr lang="en-US" altLang="x-none" sz="1200" b="1" dirty="0">
              <a:solidFill>
                <a:srgbClr val="FEFEFE"/>
              </a:solidFill>
              <a:sym typeface="Arial" panose="020B0604020202020204" pitchFamily="34" charset="0"/>
            </a:endParaRPr>
          </a:p>
        </p:txBody>
      </p:sp>
      <p:sp>
        <p:nvSpPr>
          <p:cNvPr id="41" name="TextBox 13"/>
          <p:cNvSpPr txBox="1"/>
          <p:nvPr/>
        </p:nvSpPr>
        <p:spPr>
          <a:xfrm>
            <a:off x="6384926" y="4930776"/>
            <a:ext cx="3719513" cy="13811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defTabSz="911225" eaLnBrk="1" hangingPunct="1">
              <a:spcBef>
                <a:spcPct val="20000"/>
              </a:spcBef>
            </a:pPr>
            <a:r>
              <a:rPr lang="zh-CN" altLang="en-US" sz="900" dirty="0">
                <a:solidFill>
                  <a:srgbClr val="FEFEFE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rgbClr val="FEFEFE"/>
              </a:solidFill>
              <a:sym typeface="Arial" panose="020B0604020202020204" pitchFamily="34" charset="0"/>
            </a:endParaRPr>
          </a:p>
        </p:txBody>
      </p:sp>
      <p:sp>
        <p:nvSpPr>
          <p:cNvPr id="42" name="TextBox 13"/>
          <p:cNvSpPr txBox="1"/>
          <p:nvPr/>
        </p:nvSpPr>
        <p:spPr>
          <a:xfrm rot="-368800">
            <a:off x="3030539" y="2506663"/>
            <a:ext cx="515937" cy="1841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algn="ctr" defTabSz="911225" eaLnBrk="1" hangingPunct="1">
              <a:spcBef>
                <a:spcPct val="20000"/>
              </a:spcBef>
            </a:pPr>
            <a:r>
              <a:rPr lang="zh-CN" altLang="en-US" sz="1200" b="1" dirty="0">
                <a:solidFill>
                  <a:srgbClr val="FEFEFE"/>
                </a:solidFill>
                <a:sym typeface="Arial" panose="020B0604020202020204" pitchFamily="34" charset="0"/>
              </a:rPr>
              <a:t>关键词</a:t>
            </a:r>
            <a:endParaRPr lang="en-US" altLang="x-none" sz="1200" b="1" dirty="0">
              <a:solidFill>
                <a:srgbClr val="FEFEFE"/>
              </a:solidFill>
              <a:sym typeface="Arial" panose="020B0604020202020204" pitchFamily="34" charset="0"/>
            </a:endParaRPr>
          </a:p>
        </p:txBody>
      </p:sp>
      <p:sp>
        <p:nvSpPr>
          <p:cNvPr id="43" name="TextBox 13"/>
          <p:cNvSpPr txBox="1"/>
          <p:nvPr/>
        </p:nvSpPr>
        <p:spPr>
          <a:xfrm rot="-236281">
            <a:off x="3124200" y="3059114"/>
            <a:ext cx="515938" cy="18573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algn="ctr" defTabSz="911225" eaLnBrk="1" hangingPunct="1">
              <a:spcBef>
                <a:spcPct val="20000"/>
              </a:spcBef>
            </a:pPr>
            <a:r>
              <a:rPr lang="zh-CN" altLang="en-US" sz="1200" b="1" dirty="0">
                <a:solidFill>
                  <a:srgbClr val="FEFEFE"/>
                </a:solidFill>
                <a:sym typeface="Arial" panose="020B0604020202020204" pitchFamily="34" charset="0"/>
              </a:rPr>
              <a:t>关键词</a:t>
            </a:r>
            <a:endParaRPr lang="en-US" altLang="x-none" sz="1200" b="1" dirty="0">
              <a:solidFill>
                <a:srgbClr val="FEFEFE"/>
              </a:solidFill>
              <a:sym typeface="Arial" panose="020B0604020202020204" pitchFamily="34" charset="0"/>
            </a:endParaRPr>
          </a:p>
        </p:txBody>
      </p:sp>
      <p:sp>
        <p:nvSpPr>
          <p:cNvPr id="44" name="TextBox 13"/>
          <p:cNvSpPr txBox="1"/>
          <p:nvPr/>
        </p:nvSpPr>
        <p:spPr>
          <a:xfrm>
            <a:off x="3286125" y="3622675"/>
            <a:ext cx="515938" cy="1841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algn="ctr" defTabSz="911225" eaLnBrk="1" hangingPunct="1">
              <a:spcBef>
                <a:spcPct val="20000"/>
              </a:spcBef>
            </a:pPr>
            <a:r>
              <a:rPr lang="zh-CN" altLang="en-US" sz="1200" b="1" dirty="0">
                <a:solidFill>
                  <a:srgbClr val="FEFEFE"/>
                </a:solidFill>
                <a:sym typeface="Arial" panose="020B0604020202020204" pitchFamily="34" charset="0"/>
              </a:rPr>
              <a:t>关键词</a:t>
            </a:r>
            <a:endParaRPr lang="en-US" altLang="x-none" sz="1200" b="1" dirty="0">
              <a:solidFill>
                <a:srgbClr val="FEFEFE"/>
              </a:solidFill>
              <a:sym typeface="Arial" panose="020B0604020202020204" pitchFamily="34" charset="0"/>
            </a:endParaRPr>
          </a:p>
        </p:txBody>
      </p:sp>
      <p:sp>
        <p:nvSpPr>
          <p:cNvPr id="45" name="TextBox 13"/>
          <p:cNvSpPr txBox="1"/>
          <p:nvPr/>
        </p:nvSpPr>
        <p:spPr>
          <a:xfrm>
            <a:off x="3390901" y="4184650"/>
            <a:ext cx="517525" cy="1841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algn="ctr" defTabSz="911225" eaLnBrk="1" hangingPunct="1">
              <a:spcBef>
                <a:spcPct val="20000"/>
              </a:spcBef>
            </a:pPr>
            <a:r>
              <a:rPr lang="zh-CN" altLang="en-US" sz="1200" b="1" dirty="0">
                <a:solidFill>
                  <a:srgbClr val="FEFEFE"/>
                </a:solidFill>
                <a:sym typeface="Arial" panose="020B0604020202020204" pitchFamily="34" charset="0"/>
              </a:rPr>
              <a:t>关键词</a:t>
            </a:r>
            <a:endParaRPr lang="en-US" altLang="x-none" sz="1200" b="1" dirty="0">
              <a:solidFill>
                <a:srgbClr val="FEFEFE"/>
              </a:solidFill>
              <a:sym typeface="Arial" panose="020B0604020202020204" pitchFamily="34" charset="0"/>
            </a:endParaRPr>
          </a:p>
        </p:txBody>
      </p:sp>
      <p:sp>
        <p:nvSpPr>
          <p:cNvPr id="46" name="TextBox 13"/>
          <p:cNvSpPr txBox="1"/>
          <p:nvPr/>
        </p:nvSpPr>
        <p:spPr>
          <a:xfrm rot="312560">
            <a:off x="3516314" y="4787900"/>
            <a:ext cx="515937" cy="1841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algn="ctr" defTabSz="911225" eaLnBrk="1" hangingPunct="1">
              <a:spcBef>
                <a:spcPct val="20000"/>
              </a:spcBef>
            </a:pPr>
            <a:r>
              <a:rPr lang="zh-CN" altLang="en-US" sz="1200" b="1" dirty="0">
                <a:solidFill>
                  <a:srgbClr val="FEFEFE"/>
                </a:solidFill>
                <a:sym typeface="Arial" panose="020B0604020202020204" pitchFamily="34" charset="0"/>
              </a:rPr>
              <a:t>关键词</a:t>
            </a:r>
            <a:endParaRPr lang="en-US" altLang="x-none" sz="1200" b="1" dirty="0">
              <a:solidFill>
                <a:srgbClr val="FEFEFE"/>
              </a:solidFill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2" name="组合 106"/>
          <p:cNvGrpSpPr/>
          <p:nvPr/>
        </p:nvGrpSpPr>
        <p:grpSpPr>
          <a:xfrm>
            <a:off x="1660526" y="271464"/>
            <a:ext cx="658813" cy="631825"/>
            <a:chOff x="125077" y="205710"/>
            <a:chExt cx="320624" cy="307179"/>
          </a:xfrm>
        </p:grpSpPr>
        <p:sp>
          <p:nvSpPr>
            <p:cNvPr id="94" name="椭圆 93"/>
            <p:cNvSpPr/>
            <p:nvPr/>
          </p:nvSpPr>
          <p:spPr>
            <a:xfrm rot="587192" flipH="1">
              <a:off x="325735" y="205710"/>
              <a:ext cx="35695" cy="3733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1" name="等腰三角形 100"/>
            <p:cNvSpPr/>
            <p:nvPr/>
          </p:nvSpPr>
          <p:spPr>
            <a:xfrm rot="1053195">
              <a:off x="169708" y="218836"/>
              <a:ext cx="275993" cy="237925"/>
            </a:xfrm>
            <a:prstGeom prst="triangle">
              <a:avLst/>
            </a:prstGeom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3" name="椭圆 102"/>
            <p:cNvSpPr/>
            <p:nvPr/>
          </p:nvSpPr>
          <p:spPr>
            <a:xfrm rot="587192" flipH="1">
              <a:off x="125077" y="391783"/>
              <a:ext cx="35695" cy="3733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4" name="椭圆 103"/>
            <p:cNvSpPr/>
            <p:nvPr/>
          </p:nvSpPr>
          <p:spPr>
            <a:xfrm rot="587192" flipH="1">
              <a:off x="389923" y="475559"/>
              <a:ext cx="35695" cy="3733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6" name="等腰三角形 105"/>
          <p:cNvSpPr/>
          <p:nvPr/>
        </p:nvSpPr>
        <p:spPr>
          <a:xfrm rot="18900000">
            <a:off x="1978819" y="402432"/>
            <a:ext cx="260350" cy="303213"/>
          </a:xfrm>
          <a:prstGeom prst="triangle">
            <a:avLst/>
          </a:prstGeom>
          <a:ln w="19050"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484" name="文本框 107"/>
          <p:cNvSpPr txBox="1"/>
          <p:nvPr/>
        </p:nvSpPr>
        <p:spPr>
          <a:xfrm>
            <a:off x="2308226" y="523875"/>
            <a:ext cx="1497013" cy="3381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</a:p>
        </p:txBody>
      </p:sp>
      <p:sp>
        <p:nvSpPr>
          <p:cNvPr id="9" name="等腰三角形 8"/>
          <p:cNvSpPr/>
          <p:nvPr/>
        </p:nvSpPr>
        <p:spPr>
          <a:xfrm rot="10800000">
            <a:off x="1992314" y="2071689"/>
            <a:ext cx="3960813" cy="3414713"/>
          </a:xfrm>
          <a:prstGeom prst="triangl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0486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7239" y="2698751"/>
            <a:ext cx="3208337" cy="2727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7" name="文本框 10"/>
          <p:cNvSpPr txBox="1"/>
          <p:nvPr/>
        </p:nvSpPr>
        <p:spPr>
          <a:xfrm>
            <a:off x="5662613" y="2200275"/>
            <a:ext cx="2438400" cy="18621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11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endParaRPr lang="zh-CN" altLang="en-US" sz="115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88" name="Title 13"/>
          <p:cNvSpPr txBox="1"/>
          <p:nvPr/>
        </p:nvSpPr>
        <p:spPr>
          <a:xfrm>
            <a:off x="6881814" y="2925763"/>
            <a:ext cx="2149475" cy="411162"/>
          </a:xfrm>
          <a:prstGeom prst="rect">
            <a:avLst/>
          </a:prstGeom>
          <a:noFill/>
          <a:ln w="9525">
            <a:noFill/>
          </a:ln>
        </p:spPr>
        <p:txBody>
          <a:bodyPr lIns="91262" tIns="45631" rIns="91262" bIns="45631" anchor="ctr"/>
          <a:lstStyle/>
          <a:p>
            <a:pPr lvl="0" eaLnBrk="1" hangingPunct="1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en-US" altLang="x-none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Content Placeholder 2"/>
          <p:cNvSpPr txBox="1"/>
          <p:nvPr/>
        </p:nvSpPr>
        <p:spPr>
          <a:xfrm>
            <a:off x="6881814" y="3336925"/>
            <a:ext cx="2835275" cy="882650"/>
          </a:xfrm>
          <a:prstGeom prst="rect">
            <a:avLst/>
          </a:prstGeom>
          <a:noFill/>
          <a:ln w="9525">
            <a:noFill/>
          </a:ln>
        </p:spPr>
        <p:txBody>
          <a:bodyPr lIns="91262" tIns="45631" rIns="91262" bIns="45631"/>
          <a:lstStyle/>
          <a:p>
            <a:pPr lvl="0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并为您提供专业的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6" name="组合 106"/>
          <p:cNvGrpSpPr/>
          <p:nvPr/>
        </p:nvGrpSpPr>
        <p:grpSpPr>
          <a:xfrm>
            <a:off x="1660526" y="271464"/>
            <a:ext cx="658813" cy="631825"/>
            <a:chOff x="125077" y="205710"/>
            <a:chExt cx="320624" cy="307179"/>
          </a:xfrm>
        </p:grpSpPr>
        <p:sp>
          <p:nvSpPr>
            <p:cNvPr id="94" name="椭圆 93"/>
            <p:cNvSpPr/>
            <p:nvPr/>
          </p:nvSpPr>
          <p:spPr>
            <a:xfrm rot="587192" flipH="1">
              <a:off x="325735" y="205710"/>
              <a:ext cx="35695" cy="3733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1" name="等腰三角形 100"/>
            <p:cNvSpPr/>
            <p:nvPr/>
          </p:nvSpPr>
          <p:spPr>
            <a:xfrm rot="1053195">
              <a:off x="169708" y="218836"/>
              <a:ext cx="275993" cy="237925"/>
            </a:xfrm>
            <a:prstGeom prst="triangle">
              <a:avLst/>
            </a:prstGeom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3" name="椭圆 102"/>
            <p:cNvSpPr/>
            <p:nvPr/>
          </p:nvSpPr>
          <p:spPr>
            <a:xfrm rot="587192" flipH="1">
              <a:off x="125077" y="391783"/>
              <a:ext cx="35695" cy="3733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4" name="椭圆 103"/>
            <p:cNvSpPr/>
            <p:nvPr/>
          </p:nvSpPr>
          <p:spPr>
            <a:xfrm rot="587192" flipH="1">
              <a:off x="389923" y="475559"/>
              <a:ext cx="35695" cy="3733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6" name="等腰三角形 105"/>
          <p:cNvSpPr/>
          <p:nvPr/>
        </p:nvSpPr>
        <p:spPr>
          <a:xfrm rot="18900000">
            <a:off x="1978819" y="402432"/>
            <a:ext cx="260350" cy="303213"/>
          </a:xfrm>
          <a:prstGeom prst="triangle">
            <a:avLst/>
          </a:prstGeom>
          <a:ln w="19050"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508" name="文本框 107"/>
          <p:cNvSpPr txBox="1"/>
          <p:nvPr/>
        </p:nvSpPr>
        <p:spPr>
          <a:xfrm>
            <a:off x="2308226" y="523875"/>
            <a:ext cx="1497013" cy="3381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</a:p>
        </p:txBody>
      </p:sp>
      <p:sp>
        <p:nvSpPr>
          <p:cNvPr id="25" name="矩形 24"/>
          <p:cNvSpPr/>
          <p:nvPr/>
        </p:nvSpPr>
        <p:spPr>
          <a:xfrm>
            <a:off x="1524000" y="1719264"/>
            <a:ext cx="9144000" cy="4029075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grpSp>
        <p:nvGrpSpPr>
          <p:cNvPr id="21510" name="组合 25"/>
          <p:cNvGrpSpPr/>
          <p:nvPr/>
        </p:nvGrpSpPr>
        <p:grpSpPr>
          <a:xfrm>
            <a:off x="2355851" y="2727325"/>
            <a:ext cx="3101975" cy="1149350"/>
            <a:chOff x="866701" y="937062"/>
            <a:chExt cx="4134988" cy="1533133"/>
          </a:xfrm>
        </p:grpSpPr>
        <p:sp>
          <p:nvSpPr>
            <p:cNvPr id="21526" name="文本框 26"/>
            <p:cNvSpPr txBox="1"/>
            <p:nvPr/>
          </p:nvSpPr>
          <p:spPr>
            <a:xfrm>
              <a:off x="866701" y="937062"/>
              <a:ext cx="2883765" cy="49244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/>
              <a:r>
                <a:rPr lang="zh-CN" altLang="en-US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955365" y="1549850"/>
              <a:ext cx="3882853" cy="0"/>
            </a:xfrm>
            <a:prstGeom prst="line">
              <a:avLst/>
            </a:prstGeom>
            <a:ln w="28575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矩形 28"/>
            <p:cNvSpPr/>
            <p:nvPr/>
          </p:nvSpPr>
          <p:spPr>
            <a:xfrm>
              <a:off x="866701" y="1700754"/>
              <a:ext cx="4134988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我们工作室致力于专业</a:t>
              </a:r>
              <a:r>
                <a:rPr lang="en-US" altLang="zh-CN" sz="105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lang="zh-CN" altLang="en-US" sz="105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模板的发布，课件及汇报</a:t>
              </a:r>
              <a:r>
                <a:rPr lang="en-US" altLang="zh-CN" sz="105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lang="zh-CN" altLang="en-US" sz="105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的美化，并为您提供专业的</a:t>
              </a:r>
              <a:r>
                <a:rPr lang="en-US" altLang="zh-CN" sz="105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lang="zh-CN" altLang="en-US" sz="105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个性定制服务。专业的团队，完善的售后，热情的服务</a:t>
              </a:r>
              <a:endParaRPr lang="en-US" altLang="zh-CN" sz="105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cxnSp>
        <p:nvCxnSpPr>
          <p:cNvPr id="30" name="直接连接符 29"/>
          <p:cNvCxnSpPr/>
          <p:nvPr/>
        </p:nvCxnSpPr>
        <p:spPr>
          <a:xfrm flipV="1">
            <a:off x="1524001" y="5148264"/>
            <a:ext cx="715963" cy="358775"/>
          </a:xfrm>
          <a:prstGeom prst="line">
            <a:avLst/>
          </a:prstGeom>
          <a:ln w="76200">
            <a:solidFill>
              <a:srgbClr val="FACF2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2239963" y="5137150"/>
            <a:ext cx="846138" cy="611188"/>
          </a:xfrm>
          <a:prstGeom prst="line">
            <a:avLst/>
          </a:prstGeom>
          <a:ln w="76200">
            <a:solidFill>
              <a:srgbClr val="FACF2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3086100" y="4926014"/>
            <a:ext cx="1233488" cy="822325"/>
          </a:xfrm>
          <a:prstGeom prst="line">
            <a:avLst/>
          </a:prstGeom>
          <a:ln w="76200">
            <a:solidFill>
              <a:srgbClr val="FACF2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V="1">
            <a:off x="4310064" y="4524376"/>
            <a:ext cx="2214563" cy="390525"/>
          </a:xfrm>
          <a:prstGeom prst="line">
            <a:avLst/>
          </a:prstGeom>
          <a:ln w="76200">
            <a:solidFill>
              <a:srgbClr val="FACF2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V="1">
            <a:off x="6524625" y="3046413"/>
            <a:ext cx="1308100" cy="1468438"/>
          </a:xfrm>
          <a:prstGeom prst="line">
            <a:avLst/>
          </a:prstGeom>
          <a:ln w="76200">
            <a:solidFill>
              <a:srgbClr val="FACF2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下箭头 34"/>
          <p:cNvSpPr/>
          <p:nvPr/>
        </p:nvSpPr>
        <p:spPr>
          <a:xfrm rot="13161349">
            <a:off x="7669214" y="2620964"/>
            <a:ext cx="485775" cy="771525"/>
          </a:xfrm>
          <a:prstGeom prst="downArrow">
            <a:avLst>
              <a:gd name="adj1" fmla="val 0"/>
              <a:gd name="adj2" fmla="val 102174"/>
            </a:avLst>
          </a:prstGeom>
          <a:solidFill>
            <a:srgbClr val="F9D0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2174875" y="5057775"/>
            <a:ext cx="179388" cy="179388"/>
          </a:xfrm>
          <a:prstGeom prst="ellipse">
            <a:avLst/>
          </a:prstGeom>
          <a:solidFill>
            <a:srgbClr val="E86E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2995613" y="5613400"/>
            <a:ext cx="179388" cy="179388"/>
          </a:xfrm>
          <a:prstGeom prst="ellipse">
            <a:avLst/>
          </a:prstGeom>
          <a:solidFill>
            <a:srgbClr val="E86E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4246563" y="4837113"/>
            <a:ext cx="179388" cy="179388"/>
          </a:xfrm>
          <a:prstGeom prst="ellipse">
            <a:avLst/>
          </a:prstGeom>
          <a:solidFill>
            <a:srgbClr val="E86E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6435725" y="4433888"/>
            <a:ext cx="179388" cy="179388"/>
          </a:xfrm>
          <a:prstGeom prst="ellipse">
            <a:avLst/>
          </a:prstGeom>
          <a:solidFill>
            <a:srgbClr val="E86E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pic>
        <p:nvPicPr>
          <p:cNvPr id="21521" name="图片 3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78763" y="2790826"/>
            <a:ext cx="1458912" cy="4067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" name="文本框 40"/>
          <p:cNvSpPr txBox="1"/>
          <p:nvPr/>
        </p:nvSpPr>
        <p:spPr>
          <a:xfrm>
            <a:off x="2043114" y="4765676"/>
            <a:ext cx="728663" cy="3016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35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32</a:t>
            </a:r>
            <a:r>
              <a:rPr lang="zh-CN" altLang="en-US" sz="135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％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2835276" y="5289550"/>
            <a:ext cx="727075" cy="3000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35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10</a:t>
            </a:r>
            <a:r>
              <a:rPr lang="zh-CN" altLang="en-US" sz="135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％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4125914" y="4548188"/>
            <a:ext cx="727075" cy="3000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35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40</a:t>
            </a:r>
            <a:r>
              <a:rPr lang="zh-CN" altLang="en-US" sz="135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％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6249989" y="4132263"/>
            <a:ext cx="728663" cy="3000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35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50</a:t>
            </a:r>
            <a:r>
              <a:rPr lang="zh-CN" altLang="en-US" sz="135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％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组合 106"/>
          <p:cNvGrpSpPr/>
          <p:nvPr/>
        </p:nvGrpSpPr>
        <p:grpSpPr>
          <a:xfrm>
            <a:off x="1660526" y="271464"/>
            <a:ext cx="658813" cy="631825"/>
            <a:chOff x="125077" y="205710"/>
            <a:chExt cx="320624" cy="307179"/>
          </a:xfrm>
        </p:grpSpPr>
        <p:sp>
          <p:nvSpPr>
            <p:cNvPr id="94" name="椭圆 93"/>
            <p:cNvSpPr/>
            <p:nvPr/>
          </p:nvSpPr>
          <p:spPr>
            <a:xfrm rot="587192" flipH="1">
              <a:off x="325735" y="205710"/>
              <a:ext cx="35695" cy="3733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1" name="等腰三角形 100"/>
            <p:cNvSpPr/>
            <p:nvPr/>
          </p:nvSpPr>
          <p:spPr>
            <a:xfrm rot="1053195">
              <a:off x="169708" y="218836"/>
              <a:ext cx="275993" cy="237925"/>
            </a:xfrm>
            <a:prstGeom prst="triangle">
              <a:avLst/>
            </a:prstGeom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3" name="椭圆 102"/>
            <p:cNvSpPr/>
            <p:nvPr/>
          </p:nvSpPr>
          <p:spPr>
            <a:xfrm rot="587192" flipH="1">
              <a:off x="125077" y="391783"/>
              <a:ext cx="35695" cy="3733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4" name="椭圆 103"/>
            <p:cNvSpPr/>
            <p:nvPr/>
          </p:nvSpPr>
          <p:spPr>
            <a:xfrm rot="587192" flipH="1">
              <a:off x="389923" y="475559"/>
              <a:ext cx="35695" cy="3733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6" name="等腰三角形 105"/>
          <p:cNvSpPr/>
          <p:nvPr/>
        </p:nvSpPr>
        <p:spPr>
          <a:xfrm rot="18900000">
            <a:off x="1978819" y="402432"/>
            <a:ext cx="260350" cy="303213"/>
          </a:xfrm>
          <a:prstGeom prst="triangle">
            <a:avLst/>
          </a:prstGeom>
          <a:ln w="19050"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532" name="文本框 107"/>
          <p:cNvSpPr txBox="1"/>
          <p:nvPr/>
        </p:nvSpPr>
        <p:spPr>
          <a:xfrm>
            <a:off x="2308226" y="523875"/>
            <a:ext cx="1497013" cy="3381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</a:p>
        </p:txBody>
      </p:sp>
      <p:pic>
        <p:nvPicPr>
          <p:cNvPr id="22533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6475" y="1924051"/>
            <a:ext cx="5822950" cy="3559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4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96113" y="2298700"/>
            <a:ext cx="4114800" cy="2579688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11" name="直接连接符 10"/>
          <p:cNvCxnSpPr/>
          <p:nvPr/>
        </p:nvCxnSpPr>
        <p:spPr>
          <a:xfrm>
            <a:off x="2276475" y="2752725"/>
            <a:ext cx="364648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2211388" y="2427288"/>
            <a:ext cx="2293938" cy="3000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5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单击此处添加您要的标题</a:t>
            </a:r>
          </a:p>
        </p:txBody>
      </p:sp>
      <p:sp>
        <p:nvSpPr>
          <p:cNvPr id="22537" name="TextBox 35"/>
          <p:cNvSpPr txBox="1"/>
          <p:nvPr/>
        </p:nvSpPr>
        <p:spPr>
          <a:xfrm>
            <a:off x="2211389" y="2905125"/>
            <a:ext cx="3875087" cy="16144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让您的每一次亮相都信心澎湃。专业的团队，完善的售后，热情的服务，科学严谨的逻辑，一丝不苟的工作态度，定能使您的发展如虎添翼！</a:t>
            </a:r>
            <a:endParaRPr lang="en-US" altLang="zh-CN" sz="9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eaLnBrk="1" hangingPunct="1"/>
            <a:endParaRPr lang="en-US" altLang="zh-CN" sz="9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eaLnBrk="1" hangingPunct="1"/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除了模板的发布与定制，我们还为您准备了使用教程，希望能够能够更好的使用该作品，授人以鱼不如授人以渔，希望您在下班之余，能够和我们一起进步，共同感受</a:t>
            </a:r>
            <a:r>
              <a:rPr lang="en-US" altLang="zh-CN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的巨大魅力与价值。我们诚祝您在工作中事事顺心，步步高升！最后让我们谨记：最重要的不是</a:t>
            </a:r>
            <a:r>
              <a:rPr lang="en-US" altLang="zh-CN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，是你。</a:t>
            </a:r>
            <a:endParaRPr lang="en-US" altLang="zh-CN" sz="9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eaLnBrk="1" hangingPunct="1"/>
            <a:endParaRPr lang="zh-CN" altLang="en-US" sz="9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2538" name="组合 13"/>
          <p:cNvGrpSpPr/>
          <p:nvPr/>
        </p:nvGrpSpPr>
        <p:grpSpPr>
          <a:xfrm>
            <a:off x="2276476" y="4633913"/>
            <a:ext cx="658813" cy="658812"/>
            <a:chOff x="796705" y="5051833"/>
            <a:chExt cx="878186" cy="878186"/>
          </a:xfrm>
        </p:grpSpPr>
        <p:sp>
          <p:nvSpPr>
            <p:cNvPr id="15" name="椭圆 14"/>
            <p:cNvSpPr/>
            <p:nvPr/>
          </p:nvSpPr>
          <p:spPr>
            <a:xfrm>
              <a:off x="796705" y="5051833"/>
              <a:ext cx="878186" cy="878186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white"/>
                </a:solidFill>
              </a:endParaRPr>
            </a:p>
          </p:txBody>
        </p:sp>
        <p:pic>
          <p:nvPicPr>
            <p:cNvPr id="22549" name="图片 1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70048" y="5239255"/>
              <a:ext cx="562364" cy="562364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22539" name="组合 16"/>
          <p:cNvGrpSpPr/>
          <p:nvPr/>
        </p:nvGrpSpPr>
        <p:grpSpPr>
          <a:xfrm>
            <a:off x="3294063" y="4633913"/>
            <a:ext cx="658812" cy="658812"/>
            <a:chOff x="2154892" y="5051833"/>
            <a:chExt cx="878186" cy="878186"/>
          </a:xfrm>
        </p:grpSpPr>
        <p:sp>
          <p:nvSpPr>
            <p:cNvPr id="18" name="椭圆 17"/>
            <p:cNvSpPr/>
            <p:nvPr/>
          </p:nvSpPr>
          <p:spPr>
            <a:xfrm>
              <a:off x="2154892" y="5051833"/>
              <a:ext cx="878186" cy="87818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white"/>
                </a:solidFill>
              </a:endParaRPr>
            </a:p>
          </p:txBody>
        </p:sp>
        <p:pic>
          <p:nvPicPr>
            <p:cNvPr id="22547" name="图片 1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305206" y="5203866"/>
              <a:ext cx="592966" cy="592226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22540" name="组合 19"/>
          <p:cNvGrpSpPr/>
          <p:nvPr/>
        </p:nvGrpSpPr>
        <p:grpSpPr>
          <a:xfrm>
            <a:off x="4316413" y="4633913"/>
            <a:ext cx="658812" cy="658812"/>
            <a:chOff x="3516927" y="5051833"/>
            <a:chExt cx="878186" cy="878186"/>
          </a:xfrm>
        </p:grpSpPr>
        <p:sp>
          <p:nvSpPr>
            <p:cNvPr id="21" name="椭圆 20"/>
            <p:cNvSpPr/>
            <p:nvPr/>
          </p:nvSpPr>
          <p:spPr>
            <a:xfrm>
              <a:off x="3516927" y="5051833"/>
              <a:ext cx="878186" cy="878186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white"/>
                </a:solidFill>
              </a:endParaRPr>
            </a:p>
          </p:txBody>
        </p:sp>
        <p:pic>
          <p:nvPicPr>
            <p:cNvPr id="22545" name="图片 21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731586" y="5257361"/>
              <a:ext cx="473716" cy="472517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22541" name="组合 22"/>
          <p:cNvGrpSpPr/>
          <p:nvPr/>
        </p:nvGrpSpPr>
        <p:grpSpPr>
          <a:xfrm>
            <a:off x="5337176" y="4637088"/>
            <a:ext cx="658813" cy="658812"/>
            <a:chOff x="4878962" y="5055534"/>
            <a:chExt cx="878186" cy="878186"/>
          </a:xfrm>
        </p:grpSpPr>
        <p:sp>
          <p:nvSpPr>
            <p:cNvPr id="24" name="椭圆 23"/>
            <p:cNvSpPr/>
            <p:nvPr/>
          </p:nvSpPr>
          <p:spPr>
            <a:xfrm>
              <a:off x="4878962" y="5055534"/>
              <a:ext cx="878186" cy="87818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white"/>
                </a:solidFill>
              </a:endParaRPr>
            </a:p>
          </p:txBody>
        </p:sp>
        <p:pic>
          <p:nvPicPr>
            <p:cNvPr id="22543" name="图片 24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075863" y="5243670"/>
              <a:ext cx="533478" cy="486208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组合 106"/>
          <p:cNvGrpSpPr/>
          <p:nvPr/>
        </p:nvGrpSpPr>
        <p:grpSpPr>
          <a:xfrm>
            <a:off x="1660526" y="271464"/>
            <a:ext cx="658813" cy="631825"/>
            <a:chOff x="125077" y="205710"/>
            <a:chExt cx="320624" cy="307179"/>
          </a:xfrm>
        </p:grpSpPr>
        <p:sp>
          <p:nvSpPr>
            <p:cNvPr id="94" name="椭圆 93"/>
            <p:cNvSpPr/>
            <p:nvPr/>
          </p:nvSpPr>
          <p:spPr>
            <a:xfrm rot="587192" flipH="1">
              <a:off x="325735" y="205710"/>
              <a:ext cx="35695" cy="3733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1" name="等腰三角形 100"/>
            <p:cNvSpPr/>
            <p:nvPr/>
          </p:nvSpPr>
          <p:spPr>
            <a:xfrm rot="1053195">
              <a:off x="169708" y="218836"/>
              <a:ext cx="275993" cy="237925"/>
            </a:xfrm>
            <a:prstGeom prst="triangle">
              <a:avLst/>
            </a:prstGeom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3" name="椭圆 102"/>
            <p:cNvSpPr/>
            <p:nvPr/>
          </p:nvSpPr>
          <p:spPr>
            <a:xfrm rot="587192" flipH="1">
              <a:off x="125077" y="391783"/>
              <a:ext cx="35695" cy="3733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4" name="椭圆 103"/>
            <p:cNvSpPr/>
            <p:nvPr/>
          </p:nvSpPr>
          <p:spPr>
            <a:xfrm rot="587192" flipH="1">
              <a:off x="389923" y="475559"/>
              <a:ext cx="35695" cy="3733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6" name="等腰三角形 105"/>
          <p:cNvSpPr/>
          <p:nvPr/>
        </p:nvSpPr>
        <p:spPr>
          <a:xfrm rot="18900000">
            <a:off x="1978819" y="402432"/>
            <a:ext cx="260350" cy="303213"/>
          </a:xfrm>
          <a:prstGeom prst="triangle">
            <a:avLst/>
          </a:prstGeom>
          <a:ln w="19050"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556" name="文本框 107"/>
          <p:cNvSpPr txBox="1"/>
          <p:nvPr/>
        </p:nvSpPr>
        <p:spPr>
          <a:xfrm>
            <a:off x="2308226" y="523875"/>
            <a:ext cx="1497013" cy="3381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</a:p>
        </p:txBody>
      </p:sp>
      <p:sp>
        <p:nvSpPr>
          <p:cNvPr id="9" name="AutoShape 2"/>
          <p:cNvSpPr/>
          <p:nvPr/>
        </p:nvSpPr>
        <p:spPr bwMode="auto">
          <a:xfrm>
            <a:off x="4833938" y="2105026"/>
            <a:ext cx="1201738" cy="1025525"/>
          </a:xfrm>
          <a:custGeom>
            <a:avLst/>
            <a:gdLst>
              <a:gd name="T0" fmla="*/ 211170617 w 21600"/>
              <a:gd name="T1" fmla="*/ 346775367 h 21600"/>
              <a:gd name="T2" fmla="*/ 0 w 21600"/>
              <a:gd name="T3" fmla="*/ 235598565 h 21600"/>
              <a:gd name="T4" fmla="*/ 459604150 w 21600"/>
              <a:gd name="T5" fmla="*/ 0 h 21600"/>
              <a:gd name="T6" fmla="*/ 475133925 w 21600"/>
              <a:gd name="T7" fmla="*/ 211773779 h 21600"/>
              <a:gd name="T8" fmla="*/ 211170617 w 21600"/>
              <a:gd name="T9" fmla="*/ 346775367 h 21600"/>
              <a:gd name="T10" fmla="*/ 211170617 w 21600"/>
              <a:gd name="T11" fmla="*/ 34677536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1600" h="21600">
                <a:moveTo>
                  <a:pt x="9600" y="21600"/>
                </a:moveTo>
                <a:cubicBezTo>
                  <a:pt x="0" y="14675"/>
                  <a:pt x="0" y="14675"/>
                  <a:pt x="0" y="14675"/>
                </a:cubicBezTo>
                <a:cubicBezTo>
                  <a:pt x="4518" y="6101"/>
                  <a:pt x="12282" y="577"/>
                  <a:pt x="20894" y="0"/>
                </a:cubicBezTo>
                <a:cubicBezTo>
                  <a:pt x="21600" y="13191"/>
                  <a:pt x="21600" y="13191"/>
                  <a:pt x="21600" y="13191"/>
                </a:cubicBezTo>
                <a:cubicBezTo>
                  <a:pt x="16518" y="13521"/>
                  <a:pt x="12141" y="16818"/>
                  <a:pt x="9600" y="21600"/>
                </a:cubicBezTo>
                <a:close/>
                <a:moveTo>
                  <a:pt x="9600" y="21600"/>
                </a:moveTo>
              </a:path>
            </a:pathLst>
          </a:cu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10" name="AutoShape 3"/>
          <p:cNvSpPr/>
          <p:nvPr/>
        </p:nvSpPr>
        <p:spPr bwMode="auto">
          <a:xfrm>
            <a:off x="6835775" y="2892426"/>
            <a:ext cx="723900" cy="1357313"/>
          </a:xfrm>
          <a:custGeom>
            <a:avLst/>
            <a:gdLst>
              <a:gd name="T0" fmla="*/ 0 w 20053"/>
              <a:gd name="T1" fmla="*/ 129499929 h 21600"/>
              <a:gd name="T2" fmla="*/ 143066176 w 20053"/>
              <a:gd name="T3" fmla="*/ 0 h 21600"/>
              <a:gd name="T4" fmla="*/ 143066176 w 20053"/>
              <a:gd name="T5" fmla="*/ 605454005 h 21600"/>
              <a:gd name="T6" fmla="*/ 0 w 20053"/>
              <a:gd name="T7" fmla="*/ 475954076 h 21600"/>
              <a:gd name="T8" fmla="*/ 24180041 w 20053"/>
              <a:gd name="T9" fmla="*/ 302727086 h 21600"/>
              <a:gd name="T10" fmla="*/ 0 w 20053"/>
              <a:gd name="T11" fmla="*/ 129499929 h 21600"/>
              <a:gd name="T12" fmla="*/ 0 w 20053"/>
              <a:gd name="T13" fmla="*/ 129499929 h 216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053" h="21600">
                <a:moveTo>
                  <a:pt x="0" y="4620"/>
                </a:moveTo>
                <a:cubicBezTo>
                  <a:pt x="15413" y="0"/>
                  <a:pt x="15413" y="0"/>
                  <a:pt x="15413" y="0"/>
                </a:cubicBezTo>
                <a:cubicBezTo>
                  <a:pt x="21600" y="6742"/>
                  <a:pt x="21600" y="14858"/>
                  <a:pt x="15413" y="21600"/>
                </a:cubicBezTo>
                <a:cubicBezTo>
                  <a:pt x="0" y="16980"/>
                  <a:pt x="0" y="16980"/>
                  <a:pt x="0" y="16980"/>
                </a:cubicBezTo>
                <a:cubicBezTo>
                  <a:pt x="1737" y="15170"/>
                  <a:pt x="2605" y="13047"/>
                  <a:pt x="2605" y="10800"/>
                </a:cubicBezTo>
                <a:cubicBezTo>
                  <a:pt x="2605" y="8553"/>
                  <a:pt x="1737" y="6492"/>
                  <a:pt x="0" y="4620"/>
                </a:cubicBezTo>
                <a:close/>
                <a:moveTo>
                  <a:pt x="0" y="4620"/>
                </a:moveTo>
              </a:path>
            </a:pathLst>
          </a:cu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11" name="AutoShape 4"/>
          <p:cNvSpPr/>
          <p:nvPr/>
        </p:nvSpPr>
        <p:spPr bwMode="auto">
          <a:xfrm>
            <a:off x="6140451" y="4010025"/>
            <a:ext cx="1204913" cy="1028700"/>
          </a:xfrm>
          <a:custGeom>
            <a:avLst/>
            <a:gdLst>
              <a:gd name="T0" fmla="*/ 264410771 w 21600"/>
              <a:gd name="T1" fmla="*/ 0 h 21600"/>
              <a:gd name="T2" fmla="*/ 477491173 w 21600"/>
              <a:gd name="T3" fmla="*/ 111564062 h 21600"/>
              <a:gd name="T4" fmla="*/ 15562749 w 21600"/>
              <a:gd name="T5" fmla="*/ 347983165 h 21600"/>
              <a:gd name="T6" fmla="*/ 0 w 21600"/>
              <a:gd name="T7" fmla="*/ 136808977 h 21600"/>
              <a:gd name="T8" fmla="*/ 264410771 w 21600"/>
              <a:gd name="T9" fmla="*/ 0 h 21600"/>
              <a:gd name="T10" fmla="*/ 264410771 w 21600"/>
              <a:gd name="T11" fmla="*/ 0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1600" h="21600">
                <a:moveTo>
                  <a:pt x="11961" y="0"/>
                </a:moveTo>
                <a:cubicBezTo>
                  <a:pt x="21600" y="6925"/>
                  <a:pt x="21600" y="6925"/>
                  <a:pt x="21600" y="6925"/>
                </a:cubicBezTo>
                <a:cubicBezTo>
                  <a:pt x="17097" y="15499"/>
                  <a:pt x="9287" y="21023"/>
                  <a:pt x="704" y="21600"/>
                </a:cubicBezTo>
                <a:cubicBezTo>
                  <a:pt x="0" y="8492"/>
                  <a:pt x="0" y="8492"/>
                  <a:pt x="0" y="8492"/>
                </a:cubicBezTo>
                <a:cubicBezTo>
                  <a:pt x="5066" y="8079"/>
                  <a:pt x="9498" y="4782"/>
                  <a:pt x="11961" y="0"/>
                </a:cubicBezTo>
                <a:close/>
                <a:moveTo>
                  <a:pt x="11961" y="0"/>
                </a:moveTo>
              </a:path>
            </a:pathLst>
          </a:cu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12" name="AutoShape 5"/>
          <p:cNvSpPr/>
          <p:nvPr/>
        </p:nvSpPr>
        <p:spPr bwMode="auto">
          <a:xfrm>
            <a:off x="6511925" y="4356101"/>
            <a:ext cx="355600" cy="377825"/>
          </a:xfrm>
          <a:custGeom>
            <a:avLst/>
            <a:gdLst>
              <a:gd name="T0" fmla="*/ 27662239 w 21104"/>
              <a:gd name="T1" fmla="*/ 32097254 h 21600"/>
              <a:gd name="T2" fmla="*/ 42842497 w 21104"/>
              <a:gd name="T3" fmla="*/ 9070780 h 21600"/>
              <a:gd name="T4" fmla="*/ 42842497 w 21104"/>
              <a:gd name="T5" fmla="*/ 7326324 h 21600"/>
              <a:gd name="T6" fmla="*/ 39468210 w 21104"/>
              <a:gd name="T7" fmla="*/ 3488912 h 21600"/>
              <a:gd name="T8" fmla="*/ 37444052 w 21104"/>
              <a:gd name="T9" fmla="*/ 3488912 h 21600"/>
              <a:gd name="T10" fmla="*/ 35756887 w 21104"/>
              <a:gd name="T11" fmla="*/ 5233414 h 21600"/>
              <a:gd name="T12" fmla="*/ 33734757 w 21104"/>
              <a:gd name="T13" fmla="*/ 5581868 h 21600"/>
              <a:gd name="T14" fmla="*/ 34071793 w 21104"/>
              <a:gd name="T15" fmla="*/ 0 h 21600"/>
              <a:gd name="T16" fmla="*/ 9107740 w 21104"/>
              <a:gd name="T17" fmla="*/ 0 h 21600"/>
              <a:gd name="T18" fmla="*/ 9107740 w 21104"/>
              <a:gd name="T19" fmla="*/ 5581868 h 21600"/>
              <a:gd name="T20" fmla="*/ 7422602 w 21104"/>
              <a:gd name="T21" fmla="*/ 5233414 h 21600"/>
              <a:gd name="T22" fmla="*/ 5735481 w 21104"/>
              <a:gd name="T23" fmla="*/ 3488912 h 21600"/>
              <a:gd name="T24" fmla="*/ 3711323 w 21104"/>
              <a:gd name="T25" fmla="*/ 3488912 h 21600"/>
              <a:gd name="T26" fmla="*/ 0 w 21104"/>
              <a:gd name="T27" fmla="*/ 7326324 h 21600"/>
              <a:gd name="T28" fmla="*/ 0 w 21104"/>
              <a:gd name="T29" fmla="*/ 9070780 h 21600"/>
              <a:gd name="T30" fmla="*/ 15517249 w 21104"/>
              <a:gd name="T31" fmla="*/ 32097254 h 21600"/>
              <a:gd name="T32" fmla="*/ 19565609 w 21104"/>
              <a:gd name="T33" fmla="*/ 33841756 h 21600"/>
              <a:gd name="T34" fmla="*/ 19565609 w 21104"/>
              <a:gd name="T35" fmla="*/ 35934666 h 21600"/>
              <a:gd name="T36" fmla="*/ 17878443 w 21104"/>
              <a:gd name="T37" fmla="*/ 36631574 h 21600"/>
              <a:gd name="T38" fmla="*/ 19565609 w 21104"/>
              <a:gd name="T39" fmla="*/ 37679122 h 21600"/>
              <a:gd name="T40" fmla="*/ 19565609 w 21104"/>
              <a:gd name="T41" fmla="*/ 39772032 h 21600"/>
              <a:gd name="T42" fmla="*/ 18215480 w 21104"/>
              <a:gd name="T43" fmla="*/ 41516488 h 21600"/>
              <a:gd name="T44" fmla="*/ 16193350 w 21104"/>
              <a:gd name="T45" fmla="*/ 43260990 h 21600"/>
              <a:gd name="T46" fmla="*/ 14506184 w 21104"/>
              <a:gd name="T47" fmla="*/ 45005446 h 21600"/>
              <a:gd name="T48" fmla="*/ 16193350 w 21104"/>
              <a:gd name="T49" fmla="*/ 46749902 h 21600"/>
              <a:gd name="T50" fmla="*/ 26649147 w 21104"/>
              <a:gd name="T51" fmla="*/ 46749902 h 21600"/>
              <a:gd name="T52" fmla="*/ 28673304 w 21104"/>
              <a:gd name="T53" fmla="*/ 45005446 h 21600"/>
              <a:gd name="T54" fmla="*/ 26649147 w 21104"/>
              <a:gd name="T55" fmla="*/ 43260990 h 21600"/>
              <a:gd name="T56" fmla="*/ 24964053 w 21104"/>
              <a:gd name="T57" fmla="*/ 41168034 h 21600"/>
              <a:gd name="T58" fmla="*/ 23276887 w 21104"/>
              <a:gd name="T59" fmla="*/ 39772032 h 21600"/>
              <a:gd name="T60" fmla="*/ 23276887 w 21104"/>
              <a:gd name="T61" fmla="*/ 37679122 h 21600"/>
              <a:gd name="T62" fmla="*/ 24964053 w 21104"/>
              <a:gd name="T63" fmla="*/ 36631574 h 21600"/>
              <a:gd name="T64" fmla="*/ 23276887 w 21104"/>
              <a:gd name="T65" fmla="*/ 35934666 h 21600"/>
              <a:gd name="T66" fmla="*/ 23276887 w 21104"/>
              <a:gd name="T67" fmla="*/ 33841756 h 21600"/>
              <a:gd name="T68" fmla="*/ 27662239 w 21104"/>
              <a:gd name="T69" fmla="*/ 32097254 h 21600"/>
              <a:gd name="T70" fmla="*/ 34071793 w 21104"/>
              <a:gd name="T71" fmla="*/ 7326324 h 21600"/>
              <a:gd name="T72" fmla="*/ 35756887 w 21104"/>
              <a:gd name="T73" fmla="*/ 7326324 h 21600"/>
              <a:gd name="T74" fmla="*/ 37781044 w 21104"/>
              <a:gd name="T75" fmla="*/ 5581868 h 21600"/>
              <a:gd name="T76" fmla="*/ 39468210 w 21104"/>
              <a:gd name="T77" fmla="*/ 7326324 h 21600"/>
              <a:gd name="T78" fmla="*/ 39468210 w 21104"/>
              <a:gd name="T79" fmla="*/ 9070780 h 21600"/>
              <a:gd name="T80" fmla="*/ 30360470 w 21104"/>
              <a:gd name="T81" fmla="*/ 24770976 h 21600"/>
              <a:gd name="T82" fmla="*/ 34071793 w 21104"/>
              <a:gd name="T83" fmla="*/ 7326324 h 21600"/>
              <a:gd name="T84" fmla="*/ 12144990 w 21104"/>
              <a:gd name="T85" fmla="*/ 25119430 h 21600"/>
              <a:gd name="T86" fmla="*/ 3037250 w 21104"/>
              <a:gd name="T87" fmla="*/ 9419234 h 21600"/>
              <a:gd name="T88" fmla="*/ 3037250 w 21104"/>
              <a:gd name="T89" fmla="*/ 7674778 h 21600"/>
              <a:gd name="T90" fmla="*/ 4722388 w 21104"/>
              <a:gd name="T91" fmla="*/ 5581868 h 21600"/>
              <a:gd name="T92" fmla="*/ 6746546 w 21104"/>
              <a:gd name="T93" fmla="*/ 7674778 h 21600"/>
              <a:gd name="T94" fmla="*/ 8433712 w 21104"/>
              <a:gd name="T95" fmla="*/ 7674778 h 21600"/>
              <a:gd name="T96" fmla="*/ 12144990 w 21104"/>
              <a:gd name="T97" fmla="*/ 25119430 h 21600"/>
              <a:gd name="T98" fmla="*/ 12144990 w 21104"/>
              <a:gd name="T99" fmla="*/ 25119430 h 21600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21104" h="21600">
                <a:moveTo>
                  <a:pt x="13625" y="14830"/>
                </a:moveTo>
                <a:cubicBezTo>
                  <a:pt x="21434" y="10155"/>
                  <a:pt x="21102" y="4191"/>
                  <a:pt x="21102" y="4191"/>
                </a:cubicBezTo>
                <a:cubicBezTo>
                  <a:pt x="21102" y="3385"/>
                  <a:pt x="21102" y="3385"/>
                  <a:pt x="21102" y="3385"/>
                </a:cubicBezTo>
                <a:cubicBezTo>
                  <a:pt x="21102" y="3385"/>
                  <a:pt x="21102" y="1612"/>
                  <a:pt x="19440" y="1612"/>
                </a:cubicBezTo>
                <a:cubicBezTo>
                  <a:pt x="18942" y="1612"/>
                  <a:pt x="18443" y="1612"/>
                  <a:pt x="18443" y="1612"/>
                </a:cubicBezTo>
                <a:cubicBezTo>
                  <a:pt x="17612" y="1612"/>
                  <a:pt x="17612" y="2418"/>
                  <a:pt x="17612" y="2418"/>
                </a:cubicBezTo>
                <a:cubicBezTo>
                  <a:pt x="17612" y="2418"/>
                  <a:pt x="17280" y="2579"/>
                  <a:pt x="16616" y="2579"/>
                </a:cubicBezTo>
                <a:cubicBezTo>
                  <a:pt x="16616" y="1934"/>
                  <a:pt x="16782" y="0"/>
                  <a:pt x="16782" y="0"/>
                </a:cubicBezTo>
                <a:cubicBezTo>
                  <a:pt x="9139" y="967"/>
                  <a:pt x="4486" y="0"/>
                  <a:pt x="4486" y="0"/>
                </a:cubicBezTo>
                <a:cubicBezTo>
                  <a:pt x="4486" y="2579"/>
                  <a:pt x="4486" y="2579"/>
                  <a:pt x="4486" y="2579"/>
                </a:cubicBezTo>
                <a:cubicBezTo>
                  <a:pt x="3822" y="2579"/>
                  <a:pt x="3656" y="2418"/>
                  <a:pt x="3656" y="2418"/>
                </a:cubicBezTo>
                <a:cubicBezTo>
                  <a:pt x="3656" y="2418"/>
                  <a:pt x="3489" y="1612"/>
                  <a:pt x="2825" y="1612"/>
                </a:cubicBezTo>
                <a:cubicBezTo>
                  <a:pt x="2825" y="1612"/>
                  <a:pt x="2326" y="1612"/>
                  <a:pt x="1828" y="1612"/>
                </a:cubicBezTo>
                <a:cubicBezTo>
                  <a:pt x="166" y="1612"/>
                  <a:pt x="0" y="3385"/>
                  <a:pt x="0" y="3385"/>
                </a:cubicBezTo>
                <a:cubicBezTo>
                  <a:pt x="0" y="4191"/>
                  <a:pt x="0" y="4191"/>
                  <a:pt x="0" y="4191"/>
                </a:cubicBezTo>
                <a:cubicBezTo>
                  <a:pt x="0" y="4191"/>
                  <a:pt x="-166" y="10155"/>
                  <a:pt x="7643" y="14830"/>
                </a:cubicBezTo>
                <a:cubicBezTo>
                  <a:pt x="7643" y="14830"/>
                  <a:pt x="8474" y="15636"/>
                  <a:pt x="9637" y="15636"/>
                </a:cubicBezTo>
                <a:cubicBezTo>
                  <a:pt x="9637" y="16603"/>
                  <a:pt x="9637" y="16603"/>
                  <a:pt x="9637" y="16603"/>
                </a:cubicBezTo>
                <a:cubicBezTo>
                  <a:pt x="9637" y="16603"/>
                  <a:pt x="8806" y="16442"/>
                  <a:pt x="8806" y="16925"/>
                </a:cubicBezTo>
                <a:cubicBezTo>
                  <a:pt x="8806" y="17570"/>
                  <a:pt x="9637" y="17409"/>
                  <a:pt x="9637" y="17409"/>
                </a:cubicBezTo>
                <a:cubicBezTo>
                  <a:pt x="9637" y="18376"/>
                  <a:pt x="9637" y="18376"/>
                  <a:pt x="9637" y="18376"/>
                </a:cubicBezTo>
                <a:cubicBezTo>
                  <a:pt x="9637" y="18376"/>
                  <a:pt x="9471" y="19182"/>
                  <a:pt x="8972" y="19182"/>
                </a:cubicBezTo>
                <a:cubicBezTo>
                  <a:pt x="8972" y="19988"/>
                  <a:pt x="7976" y="19988"/>
                  <a:pt x="7976" y="19988"/>
                </a:cubicBezTo>
                <a:cubicBezTo>
                  <a:pt x="7976" y="19988"/>
                  <a:pt x="7145" y="20149"/>
                  <a:pt x="7145" y="20794"/>
                </a:cubicBezTo>
                <a:cubicBezTo>
                  <a:pt x="7145" y="20794"/>
                  <a:pt x="6979" y="21600"/>
                  <a:pt x="7976" y="21600"/>
                </a:cubicBezTo>
                <a:cubicBezTo>
                  <a:pt x="9305" y="21600"/>
                  <a:pt x="13126" y="21600"/>
                  <a:pt x="13126" y="21600"/>
                </a:cubicBezTo>
                <a:cubicBezTo>
                  <a:pt x="13957" y="21600"/>
                  <a:pt x="14123" y="20794"/>
                  <a:pt x="14123" y="20794"/>
                </a:cubicBezTo>
                <a:cubicBezTo>
                  <a:pt x="14123" y="20794"/>
                  <a:pt x="14123" y="19988"/>
                  <a:pt x="13126" y="19988"/>
                </a:cubicBezTo>
                <a:cubicBezTo>
                  <a:pt x="12296" y="19988"/>
                  <a:pt x="12296" y="19021"/>
                  <a:pt x="12296" y="19021"/>
                </a:cubicBezTo>
                <a:cubicBezTo>
                  <a:pt x="12296" y="19021"/>
                  <a:pt x="11465" y="19182"/>
                  <a:pt x="11465" y="18376"/>
                </a:cubicBezTo>
                <a:cubicBezTo>
                  <a:pt x="11465" y="17409"/>
                  <a:pt x="11465" y="17409"/>
                  <a:pt x="11465" y="17409"/>
                </a:cubicBezTo>
                <a:cubicBezTo>
                  <a:pt x="11465" y="17409"/>
                  <a:pt x="12296" y="17570"/>
                  <a:pt x="12296" y="16925"/>
                </a:cubicBezTo>
                <a:cubicBezTo>
                  <a:pt x="12296" y="16442"/>
                  <a:pt x="11465" y="16603"/>
                  <a:pt x="11465" y="16603"/>
                </a:cubicBezTo>
                <a:cubicBezTo>
                  <a:pt x="11465" y="15636"/>
                  <a:pt x="11465" y="15636"/>
                  <a:pt x="11465" y="15636"/>
                </a:cubicBezTo>
                <a:cubicBezTo>
                  <a:pt x="12296" y="15636"/>
                  <a:pt x="12960" y="15313"/>
                  <a:pt x="13625" y="14830"/>
                </a:cubicBezTo>
                <a:close/>
                <a:moveTo>
                  <a:pt x="16782" y="3385"/>
                </a:moveTo>
                <a:cubicBezTo>
                  <a:pt x="16948" y="3385"/>
                  <a:pt x="17612" y="3385"/>
                  <a:pt x="17612" y="3385"/>
                </a:cubicBezTo>
                <a:cubicBezTo>
                  <a:pt x="18443" y="3385"/>
                  <a:pt x="18609" y="2579"/>
                  <a:pt x="18609" y="2579"/>
                </a:cubicBezTo>
                <a:cubicBezTo>
                  <a:pt x="19440" y="2579"/>
                  <a:pt x="19440" y="3385"/>
                  <a:pt x="19440" y="3385"/>
                </a:cubicBezTo>
                <a:cubicBezTo>
                  <a:pt x="19440" y="4191"/>
                  <a:pt x="19440" y="4191"/>
                  <a:pt x="19440" y="4191"/>
                </a:cubicBezTo>
                <a:cubicBezTo>
                  <a:pt x="19440" y="4191"/>
                  <a:pt x="19108" y="7576"/>
                  <a:pt x="14954" y="11445"/>
                </a:cubicBezTo>
                <a:cubicBezTo>
                  <a:pt x="15951" y="9833"/>
                  <a:pt x="16782" y="6125"/>
                  <a:pt x="16782" y="3385"/>
                </a:cubicBezTo>
                <a:close/>
                <a:moveTo>
                  <a:pt x="5982" y="11606"/>
                </a:moveTo>
                <a:cubicBezTo>
                  <a:pt x="1662" y="7737"/>
                  <a:pt x="1496" y="4352"/>
                  <a:pt x="1496" y="4352"/>
                </a:cubicBezTo>
                <a:cubicBezTo>
                  <a:pt x="1496" y="3546"/>
                  <a:pt x="1496" y="3546"/>
                  <a:pt x="1496" y="3546"/>
                </a:cubicBezTo>
                <a:cubicBezTo>
                  <a:pt x="1496" y="3546"/>
                  <a:pt x="1496" y="2579"/>
                  <a:pt x="2326" y="2579"/>
                </a:cubicBezTo>
                <a:cubicBezTo>
                  <a:pt x="2326" y="2579"/>
                  <a:pt x="2326" y="3546"/>
                  <a:pt x="3323" y="3546"/>
                </a:cubicBezTo>
                <a:cubicBezTo>
                  <a:pt x="3323" y="3546"/>
                  <a:pt x="3988" y="3546"/>
                  <a:pt x="4154" y="3546"/>
                </a:cubicBezTo>
                <a:cubicBezTo>
                  <a:pt x="4154" y="6287"/>
                  <a:pt x="4985" y="9994"/>
                  <a:pt x="5982" y="11606"/>
                </a:cubicBezTo>
                <a:close/>
                <a:moveTo>
                  <a:pt x="5982" y="11606"/>
                </a:moveTo>
              </a:path>
            </a:pathLst>
          </a:custGeom>
          <a:solidFill>
            <a:srgbClr val="FFFEF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 algn="ctr" rtl="0" eaLnBrk="1" hangingPunct="1">
              <a:defRPr/>
            </a:pPr>
            <a:endParaRPr lang="zh-CN" altLang="en-US" sz="1090">
              <a:solidFill>
                <a:srgbClr val="000000"/>
              </a:solidFill>
              <a:latin typeface="+mn-lt"/>
              <a:ea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AutoShape 6"/>
          <p:cNvSpPr/>
          <p:nvPr/>
        </p:nvSpPr>
        <p:spPr bwMode="auto">
          <a:xfrm>
            <a:off x="6132514" y="2105026"/>
            <a:ext cx="1204913" cy="1019175"/>
          </a:xfrm>
          <a:custGeom>
            <a:avLst/>
            <a:gdLst>
              <a:gd name="T0" fmla="*/ 0 w 21600"/>
              <a:gd name="T1" fmla="*/ 210680934 h 21600"/>
              <a:gd name="T2" fmla="*/ 12445650 w 21600"/>
              <a:gd name="T3" fmla="*/ 0 h 21600"/>
              <a:gd name="T4" fmla="*/ 477491173 w 21600"/>
              <a:gd name="T5" fmla="*/ 230430238 h 21600"/>
              <a:gd name="T6" fmla="*/ 265958095 w 21600"/>
              <a:gd name="T7" fmla="*/ 342364403 h 21600"/>
              <a:gd name="T8" fmla="*/ 0 w 21600"/>
              <a:gd name="T9" fmla="*/ 210680934 h 21600"/>
              <a:gd name="T10" fmla="*/ 0 w 21600"/>
              <a:gd name="T11" fmla="*/ 210680934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1600" h="21600">
                <a:moveTo>
                  <a:pt x="0" y="13292"/>
                </a:moveTo>
                <a:cubicBezTo>
                  <a:pt x="563" y="0"/>
                  <a:pt x="563" y="0"/>
                  <a:pt x="563" y="0"/>
                </a:cubicBezTo>
                <a:cubicBezTo>
                  <a:pt x="9217" y="498"/>
                  <a:pt x="17027" y="5982"/>
                  <a:pt x="21600" y="14538"/>
                </a:cubicBezTo>
                <a:cubicBezTo>
                  <a:pt x="12031" y="21600"/>
                  <a:pt x="12031" y="21600"/>
                  <a:pt x="12031" y="21600"/>
                </a:cubicBezTo>
                <a:cubicBezTo>
                  <a:pt x="9498" y="16865"/>
                  <a:pt x="5066" y="13625"/>
                  <a:pt x="0" y="13292"/>
                </a:cubicBezTo>
                <a:close/>
                <a:moveTo>
                  <a:pt x="0" y="13292"/>
                </a:moveTo>
              </a:path>
            </a:pathLst>
          </a:cu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14" name="AutoShape 7"/>
          <p:cNvSpPr/>
          <p:nvPr/>
        </p:nvSpPr>
        <p:spPr bwMode="auto">
          <a:xfrm>
            <a:off x="4862514" y="4033838"/>
            <a:ext cx="1204913" cy="1009650"/>
          </a:xfrm>
          <a:custGeom>
            <a:avLst/>
            <a:gdLst>
              <a:gd name="T0" fmla="*/ 477491173 w 21600"/>
              <a:gd name="T1" fmla="*/ 126525095 h 21600"/>
              <a:gd name="T2" fmla="*/ 469709798 w 21600"/>
              <a:gd name="T3" fmla="*/ 335206908 h 21600"/>
              <a:gd name="T4" fmla="*/ 0 w 21600"/>
              <a:gd name="T5" fmla="*/ 116080882 h 21600"/>
              <a:gd name="T6" fmla="*/ 206868653 w 21600"/>
              <a:gd name="T7" fmla="*/ 0 h 21600"/>
              <a:gd name="T8" fmla="*/ 477491173 w 21600"/>
              <a:gd name="T9" fmla="*/ 126525095 h 21600"/>
              <a:gd name="T10" fmla="*/ 477491173 w 21600"/>
              <a:gd name="T11" fmla="*/ 126525095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1600" h="21600">
                <a:moveTo>
                  <a:pt x="21600" y="8153"/>
                </a:moveTo>
                <a:cubicBezTo>
                  <a:pt x="21248" y="21600"/>
                  <a:pt x="21248" y="21600"/>
                  <a:pt x="21248" y="21600"/>
                </a:cubicBezTo>
                <a:cubicBezTo>
                  <a:pt x="12664" y="21348"/>
                  <a:pt x="4714" y="16053"/>
                  <a:pt x="0" y="7480"/>
                </a:cubicBezTo>
                <a:cubicBezTo>
                  <a:pt x="9358" y="0"/>
                  <a:pt x="9358" y="0"/>
                  <a:pt x="9358" y="0"/>
                </a:cubicBezTo>
                <a:cubicBezTo>
                  <a:pt x="12031" y="4791"/>
                  <a:pt x="16464" y="7984"/>
                  <a:pt x="21600" y="8153"/>
                </a:cubicBezTo>
                <a:close/>
                <a:moveTo>
                  <a:pt x="21600" y="8153"/>
                </a:moveTo>
              </a:path>
            </a:pathLst>
          </a:cu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15" name="AutoShape 8"/>
          <p:cNvSpPr/>
          <p:nvPr/>
        </p:nvSpPr>
        <p:spPr bwMode="auto">
          <a:xfrm>
            <a:off x="5324475" y="2420938"/>
            <a:ext cx="325438" cy="323850"/>
          </a:xfrm>
          <a:custGeom>
            <a:avLst/>
            <a:gdLst>
              <a:gd name="T0" fmla="*/ 0 w 21600"/>
              <a:gd name="T1" fmla="*/ 17264004 h 21600"/>
              <a:gd name="T2" fmla="*/ 35037639 w 21600"/>
              <a:gd name="T3" fmla="*/ 17264004 h 21600"/>
              <a:gd name="T4" fmla="*/ 24234350 w 21600"/>
              <a:gd name="T5" fmla="*/ 6905601 h 21600"/>
              <a:gd name="T6" fmla="*/ 25110301 w 21600"/>
              <a:gd name="T7" fmla="*/ 4028254 h 21600"/>
              <a:gd name="T8" fmla="*/ 25110301 w 21600"/>
              <a:gd name="T9" fmla="*/ 8056548 h 21600"/>
              <a:gd name="T10" fmla="*/ 13723058 w 21600"/>
              <a:gd name="T11" fmla="*/ 22155458 h 21600"/>
              <a:gd name="T12" fmla="*/ 11971197 w 21600"/>
              <a:gd name="T13" fmla="*/ 25320552 h 21600"/>
              <a:gd name="T14" fmla="*/ 11095246 w 21600"/>
              <a:gd name="T15" fmla="*/ 27334659 h 21600"/>
              <a:gd name="T16" fmla="*/ 10803289 w 21600"/>
              <a:gd name="T17" fmla="*/ 31650660 h 21600"/>
              <a:gd name="T18" fmla="*/ 9051387 w 21600"/>
              <a:gd name="T19" fmla="*/ 28485606 h 21600"/>
              <a:gd name="T20" fmla="*/ 7591482 w 21600"/>
              <a:gd name="T21" fmla="*/ 25608259 h 21600"/>
              <a:gd name="T22" fmla="*/ 4963669 w 21600"/>
              <a:gd name="T23" fmla="*/ 23594152 h 21600"/>
              <a:gd name="T24" fmla="*/ 4671672 w 21600"/>
              <a:gd name="T25" fmla="*/ 19565858 h 21600"/>
              <a:gd name="T26" fmla="*/ 4379715 w 21600"/>
              <a:gd name="T27" fmla="*/ 17264004 h 21600"/>
              <a:gd name="T28" fmla="*/ 2919810 w 21600"/>
              <a:gd name="T29" fmla="*/ 15537603 h 21600"/>
              <a:gd name="T30" fmla="*/ 2919810 w 21600"/>
              <a:gd name="T31" fmla="*/ 12948003 h 21600"/>
              <a:gd name="T32" fmla="*/ 11095246 w 21600"/>
              <a:gd name="T33" fmla="*/ 5754655 h 21600"/>
              <a:gd name="T34" fmla="*/ 9051387 w 21600"/>
              <a:gd name="T35" fmla="*/ 5754655 h 21600"/>
              <a:gd name="T36" fmla="*/ 8175436 w 21600"/>
              <a:gd name="T37" fmla="*/ 7481055 h 21600"/>
              <a:gd name="T38" fmla="*/ 9343384 w 21600"/>
              <a:gd name="T39" fmla="*/ 8056548 h 21600"/>
              <a:gd name="T40" fmla="*/ 9051387 w 21600"/>
              <a:gd name="T41" fmla="*/ 6905601 h 21600"/>
              <a:gd name="T42" fmla="*/ 13723058 w 21600"/>
              <a:gd name="T43" fmla="*/ 8632002 h 21600"/>
              <a:gd name="T44" fmla="*/ 11971197 w 21600"/>
              <a:gd name="T45" fmla="*/ 9782949 h 21600"/>
              <a:gd name="T46" fmla="*/ 10803289 w 21600"/>
              <a:gd name="T47" fmla="*/ 10358402 h 21600"/>
              <a:gd name="T48" fmla="*/ 11095246 w 21600"/>
              <a:gd name="T49" fmla="*/ 12372549 h 21600"/>
              <a:gd name="T50" fmla="*/ 9635341 w 21600"/>
              <a:gd name="T51" fmla="*/ 14098950 h 21600"/>
              <a:gd name="T52" fmla="*/ 8467433 w 21600"/>
              <a:gd name="T53" fmla="*/ 14674403 h 21600"/>
              <a:gd name="T54" fmla="*/ 6131577 w 21600"/>
              <a:gd name="T55" fmla="*/ 14098950 h 21600"/>
              <a:gd name="T56" fmla="*/ 4379715 w 21600"/>
              <a:gd name="T57" fmla="*/ 15537603 h 21600"/>
              <a:gd name="T58" fmla="*/ 4671672 w 21600"/>
              <a:gd name="T59" fmla="*/ 16688550 h 21600"/>
              <a:gd name="T60" fmla="*/ 7883479 w 21600"/>
              <a:gd name="T61" fmla="*/ 17839457 h 21600"/>
              <a:gd name="T62" fmla="*/ 11971197 w 21600"/>
              <a:gd name="T63" fmla="*/ 18990404 h 21600"/>
              <a:gd name="T64" fmla="*/ 13723058 w 21600"/>
              <a:gd name="T65" fmla="*/ 22155458 h 21600"/>
              <a:gd name="T66" fmla="*/ 16058915 w 21600"/>
              <a:gd name="T67" fmla="*/ 6042401 h 21600"/>
              <a:gd name="T68" fmla="*/ 12847148 w 21600"/>
              <a:gd name="T69" fmla="*/ 4316001 h 21600"/>
              <a:gd name="T70" fmla="*/ 18394771 w 21600"/>
              <a:gd name="T71" fmla="*/ 2877347 h 21600"/>
              <a:gd name="T72" fmla="*/ 31241878 w 21600"/>
              <a:gd name="T73" fmla="*/ 17839457 h 21600"/>
              <a:gd name="T74" fmla="*/ 26862203 w 21600"/>
              <a:gd name="T75" fmla="*/ 29348806 h 21600"/>
              <a:gd name="T76" fmla="*/ 26570206 w 21600"/>
              <a:gd name="T77" fmla="*/ 26471459 h 21600"/>
              <a:gd name="T78" fmla="*/ 24526347 w 21600"/>
              <a:gd name="T79" fmla="*/ 23306405 h 21600"/>
              <a:gd name="T80" fmla="*/ 19270722 w 21600"/>
              <a:gd name="T81" fmla="*/ 19278151 h 21600"/>
              <a:gd name="T82" fmla="*/ 28322108 w 21600"/>
              <a:gd name="T83" fmla="*/ 16113057 h 21600"/>
              <a:gd name="T84" fmla="*/ 30657924 w 21600"/>
              <a:gd name="T85" fmla="*/ 14098950 h 21600"/>
              <a:gd name="T86" fmla="*/ 27154160 w 21600"/>
              <a:gd name="T87" fmla="*/ 11221602 h 21600"/>
              <a:gd name="T88" fmla="*/ 26570206 w 21600"/>
              <a:gd name="T89" fmla="*/ 14962150 h 21600"/>
              <a:gd name="T90" fmla="*/ 23066442 w 21600"/>
              <a:gd name="T91" fmla="*/ 14098950 h 21600"/>
              <a:gd name="T92" fmla="*/ 21314581 w 21600"/>
              <a:gd name="T93" fmla="*/ 12660256 h 21600"/>
              <a:gd name="T94" fmla="*/ 22190491 w 21600"/>
              <a:gd name="T95" fmla="*/ 10070656 h 21600"/>
              <a:gd name="T96" fmla="*/ 26278249 w 21600"/>
              <a:gd name="T97" fmla="*/ 10358402 h 21600"/>
              <a:gd name="T98" fmla="*/ 29198019 w 21600"/>
              <a:gd name="T99" fmla="*/ 10358402 h 21600"/>
              <a:gd name="T100" fmla="*/ 30657924 w 21600"/>
              <a:gd name="T101" fmla="*/ 9207455 h 21600"/>
              <a:gd name="T102" fmla="*/ 32117829 w 21600"/>
              <a:gd name="T103" fmla="*/ 16400804 h 21600"/>
              <a:gd name="T104" fmla="*/ 31241878 w 21600"/>
              <a:gd name="T105" fmla="*/ 17839457 h 21600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4860" y="0"/>
                  <a:pt x="0" y="4860"/>
                  <a:pt x="0" y="10800"/>
                </a:cubicBezTo>
                <a:cubicBezTo>
                  <a:pt x="0" y="16740"/>
                  <a:pt x="4860" y="21600"/>
                  <a:pt x="10800" y="21600"/>
                </a:cubicBezTo>
                <a:cubicBezTo>
                  <a:pt x="16740" y="21600"/>
                  <a:pt x="21600" y="16740"/>
                  <a:pt x="21600" y="10800"/>
                </a:cubicBezTo>
                <a:cubicBezTo>
                  <a:pt x="21600" y="4860"/>
                  <a:pt x="16740" y="0"/>
                  <a:pt x="10800" y="0"/>
                </a:cubicBezTo>
                <a:close/>
                <a:moveTo>
                  <a:pt x="14940" y="4320"/>
                </a:moveTo>
                <a:cubicBezTo>
                  <a:pt x="15660" y="3780"/>
                  <a:pt x="15660" y="3780"/>
                  <a:pt x="15660" y="3780"/>
                </a:cubicBezTo>
                <a:cubicBezTo>
                  <a:pt x="15660" y="3780"/>
                  <a:pt x="15300" y="3060"/>
                  <a:pt x="15480" y="2520"/>
                </a:cubicBezTo>
                <a:cubicBezTo>
                  <a:pt x="15660" y="2520"/>
                  <a:pt x="16380" y="2880"/>
                  <a:pt x="16920" y="3600"/>
                </a:cubicBezTo>
                <a:cubicBezTo>
                  <a:pt x="16560" y="5220"/>
                  <a:pt x="15480" y="5040"/>
                  <a:pt x="15480" y="5040"/>
                </a:cubicBezTo>
                <a:cubicBezTo>
                  <a:pt x="15480" y="5040"/>
                  <a:pt x="14760" y="5040"/>
                  <a:pt x="14940" y="4320"/>
                </a:cubicBezTo>
                <a:close/>
                <a:moveTo>
                  <a:pt x="8460" y="13860"/>
                </a:moveTo>
                <a:cubicBezTo>
                  <a:pt x="8280" y="14040"/>
                  <a:pt x="8100" y="14580"/>
                  <a:pt x="7920" y="15120"/>
                </a:cubicBezTo>
                <a:cubicBezTo>
                  <a:pt x="7740" y="15480"/>
                  <a:pt x="7560" y="15660"/>
                  <a:pt x="7380" y="15840"/>
                </a:cubicBezTo>
                <a:cubicBezTo>
                  <a:pt x="7020" y="16020"/>
                  <a:pt x="7020" y="16380"/>
                  <a:pt x="7020" y="16380"/>
                </a:cubicBezTo>
                <a:cubicBezTo>
                  <a:pt x="6840" y="17100"/>
                  <a:pt x="6840" y="17100"/>
                  <a:pt x="6840" y="17100"/>
                </a:cubicBezTo>
                <a:cubicBezTo>
                  <a:pt x="6840" y="17100"/>
                  <a:pt x="7020" y="17820"/>
                  <a:pt x="7200" y="18000"/>
                </a:cubicBezTo>
                <a:cubicBezTo>
                  <a:pt x="7200" y="18360"/>
                  <a:pt x="6660" y="19800"/>
                  <a:pt x="6660" y="19800"/>
                </a:cubicBezTo>
                <a:cubicBezTo>
                  <a:pt x="6120" y="19620"/>
                  <a:pt x="5940" y="19080"/>
                  <a:pt x="5760" y="18720"/>
                </a:cubicBezTo>
                <a:cubicBezTo>
                  <a:pt x="5760" y="18360"/>
                  <a:pt x="5400" y="18180"/>
                  <a:pt x="5580" y="17820"/>
                </a:cubicBezTo>
                <a:cubicBezTo>
                  <a:pt x="5580" y="17280"/>
                  <a:pt x="5220" y="17100"/>
                  <a:pt x="5040" y="16920"/>
                </a:cubicBezTo>
                <a:cubicBezTo>
                  <a:pt x="4860" y="16560"/>
                  <a:pt x="4680" y="16200"/>
                  <a:pt x="4680" y="16020"/>
                </a:cubicBezTo>
                <a:cubicBezTo>
                  <a:pt x="4680" y="15840"/>
                  <a:pt x="4140" y="15480"/>
                  <a:pt x="4140" y="15480"/>
                </a:cubicBezTo>
                <a:cubicBezTo>
                  <a:pt x="4140" y="15480"/>
                  <a:pt x="3240" y="14940"/>
                  <a:pt x="3060" y="14760"/>
                </a:cubicBezTo>
                <a:cubicBezTo>
                  <a:pt x="2880" y="14580"/>
                  <a:pt x="2700" y="13860"/>
                  <a:pt x="2700" y="13500"/>
                </a:cubicBezTo>
                <a:cubicBezTo>
                  <a:pt x="2700" y="13140"/>
                  <a:pt x="2880" y="12240"/>
                  <a:pt x="2880" y="12240"/>
                </a:cubicBezTo>
                <a:cubicBezTo>
                  <a:pt x="2880" y="12240"/>
                  <a:pt x="3240" y="11880"/>
                  <a:pt x="3060" y="11700"/>
                </a:cubicBezTo>
                <a:cubicBezTo>
                  <a:pt x="2700" y="11520"/>
                  <a:pt x="2700" y="10800"/>
                  <a:pt x="2700" y="10800"/>
                </a:cubicBezTo>
                <a:cubicBezTo>
                  <a:pt x="2340" y="10440"/>
                  <a:pt x="2340" y="10440"/>
                  <a:pt x="2340" y="10440"/>
                </a:cubicBezTo>
                <a:cubicBezTo>
                  <a:pt x="2340" y="10440"/>
                  <a:pt x="1980" y="9900"/>
                  <a:pt x="1800" y="9720"/>
                </a:cubicBezTo>
                <a:cubicBezTo>
                  <a:pt x="1800" y="9360"/>
                  <a:pt x="1800" y="9180"/>
                  <a:pt x="1980" y="9000"/>
                </a:cubicBezTo>
                <a:cubicBezTo>
                  <a:pt x="1980" y="8820"/>
                  <a:pt x="1800" y="8280"/>
                  <a:pt x="1800" y="8100"/>
                </a:cubicBezTo>
                <a:cubicBezTo>
                  <a:pt x="3600" y="3600"/>
                  <a:pt x="6660" y="2700"/>
                  <a:pt x="6660" y="2700"/>
                </a:cubicBezTo>
                <a:cubicBezTo>
                  <a:pt x="6840" y="3600"/>
                  <a:pt x="6840" y="3600"/>
                  <a:pt x="6840" y="3600"/>
                </a:cubicBezTo>
                <a:cubicBezTo>
                  <a:pt x="6840" y="3600"/>
                  <a:pt x="6300" y="3780"/>
                  <a:pt x="6120" y="3780"/>
                </a:cubicBezTo>
                <a:cubicBezTo>
                  <a:pt x="5760" y="3600"/>
                  <a:pt x="5580" y="3600"/>
                  <a:pt x="5580" y="3600"/>
                </a:cubicBezTo>
                <a:cubicBezTo>
                  <a:pt x="5220" y="4140"/>
                  <a:pt x="5220" y="4140"/>
                  <a:pt x="5220" y="4140"/>
                </a:cubicBezTo>
                <a:cubicBezTo>
                  <a:pt x="5220" y="4140"/>
                  <a:pt x="5040" y="4500"/>
                  <a:pt x="5040" y="4680"/>
                </a:cubicBezTo>
                <a:cubicBezTo>
                  <a:pt x="5040" y="4860"/>
                  <a:pt x="5220" y="5220"/>
                  <a:pt x="5220" y="5220"/>
                </a:cubicBezTo>
                <a:cubicBezTo>
                  <a:pt x="5220" y="5220"/>
                  <a:pt x="5760" y="5220"/>
                  <a:pt x="5760" y="5040"/>
                </a:cubicBezTo>
                <a:cubicBezTo>
                  <a:pt x="5760" y="4860"/>
                  <a:pt x="5760" y="4680"/>
                  <a:pt x="5760" y="4680"/>
                </a:cubicBezTo>
                <a:cubicBezTo>
                  <a:pt x="5580" y="4320"/>
                  <a:pt x="5580" y="4320"/>
                  <a:pt x="5580" y="4320"/>
                </a:cubicBezTo>
                <a:cubicBezTo>
                  <a:pt x="5580" y="4320"/>
                  <a:pt x="6120" y="4140"/>
                  <a:pt x="7200" y="4320"/>
                </a:cubicBezTo>
                <a:cubicBezTo>
                  <a:pt x="8460" y="4320"/>
                  <a:pt x="7920" y="5220"/>
                  <a:pt x="8460" y="5400"/>
                </a:cubicBezTo>
                <a:cubicBezTo>
                  <a:pt x="9000" y="5580"/>
                  <a:pt x="8100" y="6300"/>
                  <a:pt x="7920" y="6660"/>
                </a:cubicBezTo>
                <a:cubicBezTo>
                  <a:pt x="7740" y="7020"/>
                  <a:pt x="7380" y="6120"/>
                  <a:pt x="7380" y="6120"/>
                </a:cubicBezTo>
                <a:cubicBezTo>
                  <a:pt x="7380" y="6120"/>
                  <a:pt x="7740" y="5760"/>
                  <a:pt x="7200" y="5760"/>
                </a:cubicBezTo>
                <a:cubicBezTo>
                  <a:pt x="6660" y="5580"/>
                  <a:pt x="6300" y="6480"/>
                  <a:pt x="6660" y="6480"/>
                </a:cubicBezTo>
                <a:cubicBezTo>
                  <a:pt x="6840" y="6480"/>
                  <a:pt x="7200" y="6840"/>
                  <a:pt x="7020" y="7020"/>
                </a:cubicBezTo>
                <a:cubicBezTo>
                  <a:pt x="7020" y="7200"/>
                  <a:pt x="7020" y="7200"/>
                  <a:pt x="6840" y="7740"/>
                </a:cubicBezTo>
                <a:cubicBezTo>
                  <a:pt x="6480" y="8280"/>
                  <a:pt x="6120" y="8640"/>
                  <a:pt x="6120" y="8640"/>
                </a:cubicBezTo>
                <a:cubicBezTo>
                  <a:pt x="6120" y="8640"/>
                  <a:pt x="5760" y="8460"/>
                  <a:pt x="5940" y="8820"/>
                </a:cubicBezTo>
                <a:cubicBezTo>
                  <a:pt x="6120" y="9180"/>
                  <a:pt x="5940" y="9720"/>
                  <a:pt x="5940" y="9900"/>
                </a:cubicBezTo>
                <a:cubicBezTo>
                  <a:pt x="5940" y="10260"/>
                  <a:pt x="5220" y="9720"/>
                  <a:pt x="5220" y="9180"/>
                </a:cubicBezTo>
                <a:cubicBezTo>
                  <a:pt x="5040" y="8640"/>
                  <a:pt x="4500" y="9180"/>
                  <a:pt x="4320" y="9180"/>
                </a:cubicBezTo>
                <a:cubicBezTo>
                  <a:pt x="4140" y="9180"/>
                  <a:pt x="3780" y="9000"/>
                  <a:pt x="3780" y="8820"/>
                </a:cubicBezTo>
                <a:cubicBezTo>
                  <a:pt x="3600" y="8640"/>
                  <a:pt x="2700" y="9360"/>
                  <a:pt x="2520" y="9360"/>
                </a:cubicBezTo>
                <a:cubicBezTo>
                  <a:pt x="2340" y="9540"/>
                  <a:pt x="2340" y="9900"/>
                  <a:pt x="2700" y="9720"/>
                </a:cubicBezTo>
                <a:cubicBezTo>
                  <a:pt x="3060" y="9540"/>
                  <a:pt x="3420" y="9720"/>
                  <a:pt x="3420" y="10080"/>
                </a:cubicBezTo>
                <a:cubicBezTo>
                  <a:pt x="3240" y="10440"/>
                  <a:pt x="2880" y="10260"/>
                  <a:pt x="2880" y="10440"/>
                </a:cubicBezTo>
                <a:cubicBezTo>
                  <a:pt x="3060" y="10800"/>
                  <a:pt x="3420" y="10980"/>
                  <a:pt x="3420" y="11340"/>
                </a:cubicBezTo>
                <a:cubicBezTo>
                  <a:pt x="3600" y="11700"/>
                  <a:pt x="4500" y="11340"/>
                  <a:pt x="4860" y="11160"/>
                </a:cubicBezTo>
                <a:cubicBezTo>
                  <a:pt x="5040" y="11160"/>
                  <a:pt x="5940" y="10980"/>
                  <a:pt x="5940" y="11340"/>
                </a:cubicBezTo>
                <a:cubicBezTo>
                  <a:pt x="6120" y="11700"/>
                  <a:pt x="7020" y="11880"/>
                  <a:pt x="7380" y="11880"/>
                </a:cubicBezTo>
                <a:cubicBezTo>
                  <a:pt x="7740" y="12060"/>
                  <a:pt x="8280" y="12060"/>
                  <a:pt x="8820" y="12420"/>
                </a:cubicBezTo>
                <a:cubicBezTo>
                  <a:pt x="9180" y="12960"/>
                  <a:pt x="8460" y="13680"/>
                  <a:pt x="8460" y="13860"/>
                </a:cubicBezTo>
                <a:close/>
                <a:moveTo>
                  <a:pt x="10620" y="2520"/>
                </a:moveTo>
                <a:cubicBezTo>
                  <a:pt x="10440" y="3060"/>
                  <a:pt x="9720" y="3600"/>
                  <a:pt x="9900" y="3780"/>
                </a:cubicBezTo>
                <a:cubicBezTo>
                  <a:pt x="9900" y="3960"/>
                  <a:pt x="9900" y="4860"/>
                  <a:pt x="9180" y="4140"/>
                </a:cubicBezTo>
                <a:cubicBezTo>
                  <a:pt x="8460" y="3420"/>
                  <a:pt x="7740" y="3240"/>
                  <a:pt x="7920" y="2700"/>
                </a:cubicBezTo>
                <a:cubicBezTo>
                  <a:pt x="7920" y="2520"/>
                  <a:pt x="8640" y="2520"/>
                  <a:pt x="8640" y="2340"/>
                </a:cubicBezTo>
                <a:cubicBezTo>
                  <a:pt x="9540" y="1260"/>
                  <a:pt x="11160" y="1440"/>
                  <a:pt x="11340" y="1800"/>
                </a:cubicBezTo>
                <a:cubicBezTo>
                  <a:pt x="10980" y="2160"/>
                  <a:pt x="10620" y="1980"/>
                  <a:pt x="10620" y="2520"/>
                </a:cubicBezTo>
                <a:close/>
                <a:moveTo>
                  <a:pt x="19260" y="11160"/>
                </a:moveTo>
                <a:cubicBezTo>
                  <a:pt x="19260" y="11160"/>
                  <a:pt x="19620" y="11700"/>
                  <a:pt x="20160" y="11700"/>
                </a:cubicBezTo>
                <a:cubicBezTo>
                  <a:pt x="19800" y="15660"/>
                  <a:pt x="16560" y="18360"/>
                  <a:pt x="16560" y="18360"/>
                </a:cubicBezTo>
                <a:cubicBezTo>
                  <a:pt x="16020" y="17820"/>
                  <a:pt x="16200" y="17280"/>
                  <a:pt x="16200" y="17280"/>
                </a:cubicBezTo>
                <a:cubicBezTo>
                  <a:pt x="16380" y="16560"/>
                  <a:pt x="16380" y="16560"/>
                  <a:pt x="16380" y="16560"/>
                </a:cubicBezTo>
                <a:cubicBezTo>
                  <a:pt x="16380" y="15300"/>
                  <a:pt x="16380" y="15300"/>
                  <a:pt x="16380" y="15300"/>
                </a:cubicBezTo>
                <a:cubicBezTo>
                  <a:pt x="16380" y="15300"/>
                  <a:pt x="16380" y="13860"/>
                  <a:pt x="15120" y="14580"/>
                </a:cubicBezTo>
                <a:cubicBezTo>
                  <a:pt x="13860" y="14940"/>
                  <a:pt x="14400" y="14940"/>
                  <a:pt x="12960" y="14940"/>
                </a:cubicBezTo>
                <a:cubicBezTo>
                  <a:pt x="11520" y="15120"/>
                  <a:pt x="11880" y="12060"/>
                  <a:pt x="11880" y="12060"/>
                </a:cubicBezTo>
                <a:cubicBezTo>
                  <a:pt x="11880" y="7740"/>
                  <a:pt x="15120" y="10980"/>
                  <a:pt x="15120" y="10980"/>
                </a:cubicBezTo>
                <a:cubicBezTo>
                  <a:pt x="17100" y="12420"/>
                  <a:pt x="17460" y="10080"/>
                  <a:pt x="17460" y="10080"/>
                </a:cubicBezTo>
                <a:cubicBezTo>
                  <a:pt x="18720" y="9540"/>
                  <a:pt x="18720" y="9540"/>
                  <a:pt x="18720" y="9540"/>
                </a:cubicBezTo>
                <a:cubicBezTo>
                  <a:pt x="18900" y="8820"/>
                  <a:pt x="18900" y="8820"/>
                  <a:pt x="18900" y="8820"/>
                </a:cubicBezTo>
                <a:cubicBezTo>
                  <a:pt x="18720" y="7920"/>
                  <a:pt x="18720" y="7920"/>
                  <a:pt x="18720" y="7920"/>
                </a:cubicBezTo>
                <a:cubicBezTo>
                  <a:pt x="16740" y="7020"/>
                  <a:pt x="16740" y="7020"/>
                  <a:pt x="16740" y="7020"/>
                </a:cubicBezTo>
                <a:cubicBezTo>
                  <a:pt x="16740" y="7020"/>
                  <a:pt x="16380" y="7740"/>
                  <a:pt x="16920" y="8640"/>
                </a:cubicBezTo>
                <a:cubicBezTo>
                  <a:pt x="16920" y="8640"/>
                  <a:pt x="16740" y="9540"/>
                  <a:pt x="16380" y="9360"/>
                </a:cubicBezTo>
                <a:cubicBezTo>
                  <a:pt x="15120" y="8640"/>
                  <a:pt x="15120" y="8640"/>
                  <a:pt x="15120" y="8640"/>
                </a:cubicBezTo>
                <a:cubicBezTo>
                  <a:pt x="15120" y="8640"/>
                  <a:pt x="14760" y="8460"/>
                  <a:pt x="14220" y="8820"/>
                </a:cubicBezTo>
                <a:cubicBezTo>
                  <a:pt x="13500" y="9360"/>
                  <a:pt x="12420" y="8820"/>
                  <a:pt x="12420" y="8820"/>
                </a:cubicBezTo>
                <a:cubicBezTo>
                  <a:pt x="12420" y="8820"/>
                  <a:pt x="12420" y="8280"/>
                  <a:pt x="13140" y="7920"/>
                </a:cubicBezTo>
                <a:cubicBezTo>
                  <a:pt x="13680" y="7560"/>
                  <a:pt x="13680" y="7560"/>
                  <a:pt x="13680" y="7560"/>
                </a:cubicBezTo>
                <a:cubicBezTo>
                  <a:pt x="13680" y="7560"/>
                  <a:pt x="13500" y="6840"/>
                  <a:pt x="13680" y="6300"/>
                </a:cubicBezTo>
                <a:cubicBezTo>
                  <a:pt x="13860" y="5760"/>
                  <a:pt x="14040" y="6300"/>
                  <a:pt x="14580" y="5940"/>
                </a:cubicBezTo>
                <a:cubicBezTo>
                  <a:pt x="15120" y="5580"/>
                  <a:pt x="15480" y="6660"/>
                  <a:pt x="16200" y="6480"/>
                </a:cubicBezTo>
                <a:cubicBezTo>
                  <a:pt x="16920" y="6480"/>
                  <a:pt x="16560" y="6300"/>
                  <a:pt x="17100" y="5940"/>
                </a:cubicBezTo>
                <a:cubicBezTo>
                  <a:pt x="17640" y="5760"/>
                  <a:pt x="18000" y="6480"/>
                  <a:pt x="18000" y="6480"/>
                </a:cubicBezTo>
                <a:cubicBezTo>
                  <a:pt x="19080" y="6660"/>
                  <a:pt x="19080" y="6660"/>
                  <a:pt x="19080" y="6660"/>
                </a:cubicBezTo>
                <a:cubicBezTo>
                  <a:pt x="19080" y="6660"/>
                  <a:pt x="18900" y="5400"/>
                  <a:pt x="18900" y="5760"/>
                </a:cubicBezTo>
                <a:cubicBezTo>
                  <a:pt x="19620" y="6840"/>
                  <a:pt x="20520" y="9900"/>
                  <a:pt x="20160" y="10440"/>
                </a:cubicBezTo>
                <a:cubicBezTo>
                  <a:pt x="19980" y="10260"/>
                  <a:pt x="19800" y="10260"/>
                  <a:pt x="19800" y="10260"/>
                </a:cubicBezTo>
                <a:cubicBezTo>
                  <a:pt x="18540" y="10260"/>
                  <a:pt x="18540" y="10260"/>
                  <a:pt x="18540" y="10260"/>
                </a:cubicBezTo>
                <a:lnTo>
                  <a:pt x="19260" y="11160"/>
                </a:lnTo>
                <a:close/>
                <a:moveTo>
                  <a:pt x="19260" y="11160"/>
                </a:moveTo>
              </a:path>
            </a:pathLst>
          </a:custGeom>
          <a:solidFill>
            <a:srgbClr val="FFFEF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 algn="ctr" rtl="0" eaLnBrk="1" hangingPunct="1">
              <a:defRPr/>
            </a:pPr>
            <a:endParaRPr lang="zh-CN" altLang="en-US" sz="1090">
              <a:solidFill>
                <a:srgbClr val="000000"/>
              </a:solidFill>
              <a:latin typeface="+mn-lt"/>
              <a:ea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AutoShape 9"/>
          <p:cNvSpPr/>
          <p:nvPr/>
        </p:nvSpPr>
        <p:spPr bwMode="auto">
          <a:xfrm>
            <a:off x="4616451" y="2908301"/>
            <a:ext cx="727075" cy="1355725"/>
          </a:xfrm>
          <a:custGeom>
            <a:avLst/>
            <a:gdLst>
              <a:gd name="T0" fmla="*/ 187949309 w 20023"/>
              <a:gd name="T1" fmla="*/ 472450259 h 21600"/>
              <a:gd name="T2" fmla="*/ 45009108 w 20023"/>
              <a:gd name="T3" fmla="*/ 605454005 h 21600"/>
              <a:gd name="T4" fmla="*/ 40954091 w 20023"/>
              <a:gd name="T5" fmla="*/ 0 h 21600"/>
              <a:gd name="T6" fmla="*/ 185921800 w 20023"/>
              <a:gd name="T7" fmla="*/ 125996111 h 21600"/>
              <a:gd name="T8" fmla="*/ 162605302 w 20023"/>
              <a:gd name="T9" fmla="*/ 295719452 h 21600"/>
              <a:gd name="T10" fmla="*/ 187949309 w 20023"/>
              <a:gd name="T11" fmla="*/ 472450259 h 21600"/>
              <a:gd name="T12" fmla="*/ 187949309 w 20023"/>
              <a:gd name="T13" fmla="*/ 472450259 h 216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023" h="21600">
                <a:moveTo>
                  <a:pt x="20023" y="16855"/>
                </a:moveTo>
                <a:cubicBezTo>
                  <a:pt x="4795" y="21600"/>
                  <a:pt x="4795" y="21600"/>
                  <a:pt x="4795" y="21600"/>
                </a:cubicBezTo>
                <a:cubicBezTo>
                  <a:pt x="-1469" y="14858"/>
                  <a:pt x="-1577" y="6805"/>
                  <a:pt x="4363" y="0"/>
                </a:cubicBezTo>
                <a:cubicBezTo>
                  <a:pt x="19807" y="4495"/>
                  <a:pt x="19807" y="4495"/>
                  <a:pt x="19807" y="4495"/>
                </a:cubicBezTo>
                <a:cubicBezTo>
                  <a:pt x="18187" y="6305"/>
                  <a:pt x="17323" y="8365"/>
                  <a:pt x="17323" y="10550"/>
                </a:cubicBezTo>
                <a:cubicBezTo>
                  <a:pt x="17323" y="12860"/>
                  <a:pt x="18295" y="14983"/>
                  <a:pt x="20023" y="16855"/>
                </a:cubicBezTo>
                <a:close/>
                <a:moveTo>
                  <a:pt x="20023" y="16855"/>
                </a:moveTo>
              </a:path>
            </a:pathLst>
          </a:cu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17" name="AutoShape 10"/>
          <p:cNvSpPr/>
          <p:nvPr/>
        </p:nvSpPr>
        <p:spPr bwMode="auto">
          <a:xfrm>
            <a:off x="5326063" y="2809876"/>
            <a:ext cx="1524000" cy="1527175"/>
          </a:xfrm>
          <a:custGeom>
            <a:avLst/>
            <a:gdLst>
              <a:gd name="T0" fmla="*/ 717439832 w 19679"/>
              <a:gd name="T1" fmla="*/ 123392789 h 19679"/>
              <a:gd name="T2" fmla="*/ 717439832 w 19679"/>
              <a:gd name="T3" fmla="*/ 719120959 h 19679"/>
              <a:gd name="T4" fmla="*/ 123104432 w 19679"/>
              <a:gd name="T5" fmla="*/ 719120959 h 19679"/>
              <a:gd name="T6" fmla="*/ 123104432 w 19679"/>
              <a:gd name="T7" fmla="*/ 123392789 h 19679"/>
              <a:gd name="T8" fmla="*/ 717439832 w 19679"/>
              <a:gd name="T9" fmla="*/ 123392789 h 19679"/>
              <a:gd name="T10" fmla="*/ 717439832 w 19679"/>
              <a:gd name="T11" fmla="*/ 123392789 h 1967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  <a:moveTo>
                  <a:pt x="16796" y="2882"/>
                </a:moveTo>
              </a:path>
            </a:pathLst>
          </a:cu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18" name="AutoShape 11"/>
          <p:cNvSpPr/>
          <p:nvPr/>
        </p:nvSpPr>
        <p:spPr bwMode="auto">
          <a:xfrm>
            <a:off x="4795838" y="3486150"/>
            <a:ext cx="268288" cy="223838"/>
          </a:xfrm>
          <a:custGeom>
            <a:avLst/>
            <a:gdLst>
              <a:gd name="T0" fmla="*/ 22164047 w 21600"/>
              <a:gd name="T1" fmla="*/ 2448170 h 21600"/>
              <a:gd name="T2" fmla="*/ 23197674 w 21600"/>
              <a:gd name="T3" fmla="*/ 2821150 h 21600"/>
              <a:gd name="T4" fmla="*/ 23626465 w 21600"/>
              <a:gd name="T5" fmla="*/ 3695433 h 21600"/>
              <a:gd name="T6" fmla="*/ 23626465 w 21600"/>
              <a:gd name="T7" fmla="*/ 15179792 h 21600"/>
              <a:gd name="T8" fmla="*/ 23197674 w 21600"/>
              <a:gd name="T9" fmla="*/ 16043437 h 21600"/>
              <a:gd name="T10" fmla="*/ 22164047 w 21600"/>
              <a:gd name="T11" fmla="*/ 16407295 h 21600"/>
              <a:gd name="T12" fmla="*/ 1475548 w 21600"/>
              <a:gd name="T13" fmla="*/ 16407295 h 21600"/>
              <a:gd name="T14" fmla="*/ 436430 w 21600"/>
              <a:gd name="T15" fmla="*/ 16043437 h 21600"/>
              <a:gd name="T16" fmla="*/ 0 w 21600"/>
              <a:gd name="T17" fmla="*/ 15179792 h 21600"/>
              <a:gd name="T18" fmla="*/ 0 w 21600"/>
              <a:gd name="T19" fmla="*/ 3695433 h 21600"/>
              <a:gd name="T20" fmla="*/ 436430 w 21600"/>
              <a:gd name="T21" fmla="*/ 2821150 h 21600"/>
              <a:gd name="T22" fmla="*/ 1475548 w 21600"/>
              <a:gd name="T23" fmla="*/ 2448170 h 21600"/>
              <a:gd name="T24" fmla="*/ 6166941 w 21600"/>
              <a:gd name="T25" fmla="*/ 2448170 h 21600"/>
              <a:gd name="T26" fmla="*/ 6911843 w 21600"/>
              <a:gd name="T27" fmla="*/ 1109019 h 21600"/>
              <a:gd name="T28" fmla="*/ 7755169 w 21600"/>
              <a:gd name="T29" fmla="*/ 323591 h 21600"/>
              <a:gd name="T30" fmla="*/ 8973674 w 21600"/>
              <a:gd name="T31" fmla="*/ 0 h 21600"/>
              <a:gd name="T32" fmla="*/ 14652790 w 21600"/>
              <a:gd name="T33" fmla="*/ 0 h 21600"/>
              <a:gd name="T34" fmla="*/ 15871296 w 21600"/>
              <a:gd name="T35" fmla="*/ 323591 h 21600"/>
              <a:gd name="T36" fmla="*/ 16728843 w 21600"/>
              <a:gd name="T37" fmla="*/ 1109019 h 21600"/>
              <a:gd name="T38" fmla="*/ 17459523 w 21600"/>
              <a:gd name="T39" fmla="*/ 2448170 h 21600"/>
              <a:gd name="T40" fmla="*/ 22164047 w 21600"/>
              <a:gd name="T41" fmla="*/ 2448170 h 21600"/>
              <a:gd name="T42" fmla="*/ 11819797 w 21600"/>
              <a:gd name="T43" fmla="*/ 14572876 h 21600"/>
              <a:gd name="T44" fmla="*/ 14205413 w 21600"/>
              <a:gd name="T45" fmla="*/ 14166493 h 21600"/>
              <a:gd name="T46" fmla="*/ 16161147 w 21600"/>
              <a:gd name="T47" fmla="*/ 13062022 h 21600"/>
              <a:gd name="T48" fmla="*/ 17472653 w 21600"/>
              <a:gd name="T49" fmla="*/ 11430423 h 21600"/>
              <a:gd name="T50" fmla="*/ 17960479 w 21600"/>
              <a:gd name="T51" fmla="*/ 9435711 h 21600"/>
              <a:gd name="T52" fmla="*/ 17472653 w 21600"/>
              <a:gd name="T53" fmla="*/ 7440255 h 21600"/>
              <a:gd name="T54" fmla="*/ 16161147 w 21600"/>
              <a:gd name="T55" fmla="*/ 5807113 h 21600"/>
              <a:gd name="T56" fmla="*/ 14205413 w 21600"/>
              <a:gd name="T57" fmla="*/ 4708733 h 21600"/>
              <a:gd name="T58" fmla="*/ 11819797 w 21600"/>
              <a:gd name="T59" fmla="*/ 4304637 h 21600"/>
              <a:gd name="T60" fmla="*/ 9428725 w 21600"/>
              <a:gd name="T61" fmla="*/ 4708733 h 21600"/>
              <a:gd name="T62" fmla="*/ 7468592 w 21600"/>
              <a:gd name="T63" fmla="*/ 5807113 h 21600"/>
              <a:gd name="T64" fmla="*/ 6153811 w 21600"/>
              <a:gd name="T65" fmla="*/ 7435707 h 21600"/>
              <a:gd name="T66" fmla="*/ 5665986 w 21600"/>
              <a:gd name="T67" fmla="*/ 9435711 h 21600"/>
              <a:gd name="T68" fmla="*/ 6153811 w 21600"/>
              <a:gd name="T69" fmla="*/ 11430423 h 21600"/>
              <a:gd name="T70" fmla="*/ 7468592 w 21600"/>
              <a:gd name="T71" fmla="*/ 13062022 h 21600"/>
              <a:gd name="T72" fmla="*/ 9428725 w 21600"/>
              <a:gd name="T73" fmla="*/ 14166493 h 21600"/>
              <a:gd name="T74" fmla="*/ 11819797 w 21600"/>
              <a:gd name="T75" fmla="*/ 14572876 h 21600"/>
              <a:gd name="T76" fmla="*/ 11819797 w 21600"/>
              <a:gd name="T77" fmla="*/ 5949933 h 21600"/>
              <a:gd name="T78" fmla="*/ 13448506 w 21600"/>
              <a:gd name="T79" fmla="*/ 6221848 h 21600"/>
              <a:gd name="T80" fmla="*/ 14768744 w 21600"/>
              <a:gd name="T81" fmla="*/ 6964749 h 21600"/>
              <a:gd name="T82" fmla="*/ 15660191 w 21600"/>
              <a:gd name="T83" fmla="*/ 8069964 h 21600"/>
              <a:gd name="T84" fmla="*/ 15986158 w 21600"/>
              <a:gd name="T85" fmla="*/ 9435711 h 21600"/>
              <a:gd name="T86" fmla="*/ 15660191 w 21600"/>
              <a:gd name="T87" fmla="*/ 10790076 h 21600"/>
              <a:gd name="T88" fmla="*/ 14768744 w 21600"/>
              <a:gd name="T89" fmla="*/ 11901354 h 21600"/>
              <a:gd name="T90" fmla="*/ 13443016 w 21600"/>
              <a:gd name="T91" fmla="*/ 12655638 h 21600"/>
              <a:gd name="T92" fmla="*/ 11819797 w 21600"/>
              <a:gd name="T93" fmla="*/ 12926064 h 21600"/>
              <a:gd name="T94" fmla="*/ 10186723 w 21600"/>
              <a:gd name="T95" fmla="*/ 12655638 h 21600"/>
              <a:gd name="T96" fmla="*/ 8861028 w 21600"/>
              <a:gd name="T97" fmla="*/ 11901354 h 21600"/>
              <a:gd name="T98" fmla="*/ 7969548 w 21600"/>
              <a:gd name="T99" fmla="*/ 10785528 h 21600"/>
              <a:gd name="T100" fmla="*/ 7640307 w 21600"/>
              <a:gd name="T101" fmla="*/ 9435711 h 21600"/>
              <a:gd name="T102" fmla="*/ 7969548 w 21600"/>
              <a:gd name="T103" fmla="*/ 8069964 h 21600"/>
              <a:gd name="T104" fmla="*/ 8861028 w 21600"/>
              <a:gd name="T105" fmla="*/ 6964749 h 21600"/>
              <a:gd name="T106" fmla="*/ 10186723 w 21600"/>
              <a:gd name="T107" fmla="*/ 6221848 h 21600"/>
              <a:gd name="T108" fmla="*/ 11819797 w 21600"/>
              <a:gd name="T109" fmla="*/ 5949933 h 21600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21600" h="21600">
                <a:moveTo>
                  <a:pt x="20263" y="3223"/>
                </a:moveTo>
                <a:cubicBezTo>
                  <a:pt x="20633" y="3223"/>
                  <a:pt x="20946" y="3385"/>
                  <a:pt x="21208" y="3714"/>
                </a:cubicBezTo>
                <a:cubicBezTo>
                  <a:pt x="21470" y="4043"/>
                  <a:pt x="21600" y="4428"/>
                  <a:pt x="21600" y="4865"/>
                </a:cubicBezTo>
                <a:lnTo>
                  <a:pt x="21600" y="19984"/>
                </a:lnTo>
                <a:cubicBezTo>
                  <a:pt x="21600" y="20422"/>
                  <a:pt x="21470" y="20804"/>
                  <a:pt x="21208" y="21121"/>
                </a:cubicBezTo>
                <a:cubicBezTo>
                  <a:pt x="20946" y="21441"/>
                  <a:pt x="20633" y="21600"/>
                  <a:pt x="20263" y="21600"/>
                </a:cubicBezTo>
                <a:lnTo>
                  <a:pt x="1349" y="21600"/>
                </a:lnTo>
                <a:cubicBezTo>
                  <a:pt x="982" y="21600"/>
                  <a:pt x="663" y="21441"/>
                  <a:pt x="399" y="21121"/>
                </a:cubicBezTo>
                <a:cubicBezTo>
                  <a:pt x="135" y="20804"/>
                  <a:pt x="0" y="20422"/>
                  <a:pt x="0" y="19984"/>
                </a:cubicBezTo>
                <a:lnTo>
                  <a:pt x="0" y="4865"/>
                </a:lnTo>
                <a:cubicBezTo>
                  <a:pt x="0" y="4428"/>
                  <a:pt x="135" y="4043"/>
                  <a:pt x="399" y="3714"/>
                </a:cubicBezTo>
                <a:cubicBezTo>
                  <a:pt x="663" y="3385"/>
                  <a:pt x="982" y="3223"/>
                  <a:pt x="1349" y="3223"/>
                </a:cubicBezTo>
                <a:lnTo>
                  <a:pt x="5638" y="3223"/>
                </a:lnTo>
                <a:lnTo>
                  <a:pt x="6319" y="1460"/>
                </a:lnTo>
                <a:cubicBezTo>
                  <a:pt x="6458" y="1058"/>
                  <a:pt x="6718" y="714"/>
                  <a:pt x="7090" y="426"/>
                </a:cubicBezTo>
                <a:cubicBezTo>
                  <a:pt x="7467" y="144"/>
                  <a:pt x="7839" y="0"/>
                  <a:pt x="8204" y="0"/>
                </a:cubicBezTo>
                <a:lnTo>
                  <a:pt x="13396" y="0"/>
                </a:lnTo>
                <a:cubicBezTo>
                  <a:pt x="13763" y="0"/>
                  <a:pt x="14136" y="144"/>
                  <a:pt x="14510" y="426"/>
                </a:cubicBezTo>
                <a:cubicBezTo>
                  <a:pt x="14885" y="714"/>
                  <a:pt x="15147" y="1058"/>
                  <a:pt x="15294" y="1460"/>
                </a:cubicBezTo>
                <a:lnTo>
                  <a:pt x="15962" y="3223"/>
                </a:lnTo>
                <a:lnTo>
                  <a:pt x="20263" y="3223"/>
                </a:lnTo>
                <a:close/>
                <a:moveTo>
                  <a:pt x="10806" y="19185"/>
                </a:moveTo>
                <a:cubicBezTo>
                  <a:pt x="11572" y="19185"/>
                  <a:pt x="12299" y="19003"/>
                  <a:pt x="12987" y="18650"/>
                </a:cubicBezTo>
                <a:cubicBezTo>
                  <a:pt x="13673" y="18295"/>
                  <a:pt x="14270" y="17810"/>
                  <a:pt x="14775" y="17196"/>
                </a:cubicBezTo>
                <a:cubicBezTo>
                  <a:pt x="15279" y="16582"/>
                  <a:pt x="15678" y="15862"/>
                  <a:pt x="15974" y="15048"/>
                </a:cubicBezTo>
                <a:cubicBezTo>
                  <a:pt x="16270" y="14235"/>
                  <a:pt x="16420" y="13356"/>
                  <a:pt x="16420" y="12422"/>
                </a:cubicBezTo>
                <a:cubicBezTo>
                  <a:pt x="16420" y="11499"/>
                  <a:pt x="16270" y="10624"/>
                  <a:pt x="15974" y="9795"/>
                </a:cubicBezTo>
                <a:cubicBezTo>
                  <a:pt x="15678" y="8967"/>
                  <a:pt x="15279" y="8250"/>
                  <a:pt x="14775" y="7645"/>
                </a:cubicBezTo>
                <a:cubicBezTo>
                  <a:pt x="14270" y="7036"/>
                  <a:pt x="13673" y="6558"/>
                  <a:pt x="12987" y="6199"/>
                </a:cubicBezTo>
                <a:cubicBezTo>
                  <a:pt x="12299" y="5844"/>
                  <a:pt x="11572" y="5667"/>
                  <a:pt x="10806" y="5667"/>
                </a:cubicBezTo>
                <a:cubicBezTo>
                  <a:pt x="10040" y="5667"/>
                  <a:pt x="9313" y="5847"/>
                  <a:pt x="8620" y="6199"/>
                </a:cubicBezTo>
                <a:cubicBezTo>
                  <a:pt x="7930" y="6558"/>
                  <a:pt x="7332" y="7036"/>
                  <a:pt x="6828" y="7645"/>
                </a:cubicBezTo>
                <a:cubicBezTo>
                  <a:pt x="6324" y="8250"/>
                  <a:pt x="5922" y="8964"/>
                  <a:pt x="5626" y="9789"/>
                </a:cubicBezTo>
                <a:cubicBezTo>
                  <a:pt x="5330" y="10612"/>
                  <a:pt x="5180" y="11491"/>
                  <a:pt x="5180" y="12422"/>
                </a:cubicBezTo>
                <a:cubicBezTo>
                  <a:pt x="5180" y="13356"/>
                  <a:pt x="5330" y="14235"/>
                  <a:pt x="5626" y="15048"/>
                </a:cubicBezTo>
                <a:cubicBezTo>
                  <a:pt x="5922" y="15862"/>
                  <a:pt x="6324" y="16582"/>
                  <a:pt x="6828" y="17196"/>
                </a:cubicBezTo>
                <a:cubicBezTo>
                  <a:pt x="7332" y="17810"/>
                  <a:pt x="7930" y="18295"/>
                  <a:pt x="8620" y="18650"/>
                </a:cubicBezTo>
                <a:cubicBezTo>
                  <a:pt x="9313" y="19006"/>
                  <a:pt x="10040" y="19185"/>
                  <a:pt x="10806" y="19185"/>
                </a:cubicBezTo>
                <a:moveTo>
                  <a:pt x="10806" y="7833"/>
                </a:moveTo>
                <a:cubicBezTo>
                  <a:pt x="11337" y="7833"/>
                  <a:pt x="11834" y="7953"/>
                  <a:pt x="12295" y="8191"/>
                </a:cubicBezTo>
                <a:cubicBezTo>
                  <a:pt x="12755" y="8432"/>
                  <a:pt x="13159" y="8755"/>
                  <a:pt x="13502" y="9169"/>
                </a:cubicBezTo>
                <a:cubicBezTo>
                  <a:pt x="13847" y="9584"/>
                  <a:pt x="14118" y="10069"/>
                  <a:pt x="14317" y="10624"/>
                </a:cubicBezTo>
                <a:cubicBezTo>
                  <a:pt x="14515" y="11185"/>
                  <a:pt x="14615" y="11781"/>
                  <a:pt x="14615" y="12422"/>
                </a:cubicBezTo>
                <a:cubicBezTo>
                  <a:pt x="14615" y="13056"/>
                  <a:pt x="14515" y="13650"/>
                  <a:pt x="14317" y="14205"/>
                </a:cubicBezTo>
                <a:cubicBezTo>
                  <a:pt x="14118" y="14757"/>
                  <a:pt x="13847" y="15245"/>
                  <a:pt x="13502" y="15668"/>
                </a:cubicBezTo>
                <a:cubicBezTo>
                  <a:pt x="13159" y="16091"/>
                  <a:pt x="12752" y="16420"/>
                  <a:pt x="12290" y="16661"/>
                </a:cubicBezTo>
                <a:cubicBezTo>
                  <a:pt x="11825" y="16899"/>
                  <a:pt x="11330" y="17017"/>
                  <a:pt x="10806" y="17017"/>
                </a:cubicBezTo>
                <a:cubicBezTo>
                  <a:pt x="10275" y="17017"/>
                  <a:pt x="9778" y="16899"/>
                  <a:pt x="9313" y="16661"/>
                </a:cubicBezTo>
                <a:cubicBezTo>
                  <a:pt x="8848" y="16420"/>
                  <a:pt x="8444" y="16091"/>
                  <a:pt x="8101" y="15668"/>
                </a:cubicBezTo>
                <a:cubicBezTo>
                  <a:pt x="7756" y="15245"/>
                  <a:pt x="7484" y="14755"/>
                  <a:pt x="7286" y="14199"/>
                </a:cubicBezTo>
                <a:cubicBezTo>
                  <a:pt x="7085" y="13641"/>
                  <a:pt x="6985" y="13045"/>
                  <a:pt x="6985" y="12422"/>
                </a:cubicBezTo>
                <a:cubicBezTo>
                  <a:pt x="6985" y="11781"/>
                  <a:pt x="7085" y="11185"/>
                  <a:pt x="7286" y="10624"/>
                </a:cubicBezTo>
                <a:cubicBezTo>
                  <a:pt x="7484" y="10068"/>
                  <a:pt x="7756" y="9584"/>
                  <a:pt x="8101" y="9169"/>
                </a:cubicBezTo>
                <a:cubicBezTo>
                  <a:pt x="8444" y="8755"/>
                  <a:pt x="8848" y="8432"/>
                  <a:pt x="9313" y="8191"/>
                </a:cubicBezTo>
                <a:cubicBezTo>
                  <a:pt x="9778" y="7953"/>
                  <a:pt x="10275" y="7833"/>
                  <a:pt x="10806" y="783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 algn="ctr" rtl="0" eaLnBrk="1" hangingPunct="1">
              <a:defRPr/>
            </a:pPr>
            <a:endParaRPr lang="zh-CN" altLang="en-US" sz="1090">
              <a:solidFill>
                <a:srgbClr val="000000"/>
              </a:solidFill>
              <a:latin typeface="+mn-lt"/>
              <a:ea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AutoShape 12"/>
          <p:cNvSpPr/>
          <p:nvPr/>
        </p:nvSpPr>
        <p:spPr bwMode="auto">
          <a:xfrm>
            <a:off x="6569075" y="2495550"/>
            <a:ext cx="266700" cy="223838"/>
          </a:xfrm>
          <a:custGeom>
            <a:avLst/>
            <a:gdLst>
              <a:gd name="T0" fmla="*/ 23626465 w 21600"/>
              <a:gd name="T1" fmla="*/ 7147248 h 21579"/>
              <a:gd name="T2" fmla="*/ 23208622 w 21600"/>
              <a:gd name="T3" fmla="*/ 8141200 h 21579"/>
              <a:gd name="T4" fmla="*/ 22164047 w 21600"/>
              <a:gd name="T5" fmla="*/ 8697558 h 21579"/>
              <a:gd name="T6" fmla="*/ 22164047 w 21600"/>
              <a:gd name="T7" fmla="*/ 12642193 h 21579"/>
              <a:gd name="T8" fmla="*/ 21581037 w 21600"/>
              <a:gd name="T9" fmla="*/ 13796733 h 21579"/>
              <a:gd name="T10" fmla="*/ 20190784 w 21600"/>
              <a:gd name="T11" fmla="*/ 14276977 h 21579"/>
              <a:gd name="T12" fmla="*/ 18088471 w 21600"/>
              <a:gd name="T13" fmla="*/ 12865184 h 21579"/>
              <a:gd name="T14" fmla="*/ 15440323 w 21600"/>
              <a:gd name="T15" fmla="*/ 11610170 h 21579"/>
              <a:gd name="T16" fmla="*/ 12524217 w 21600"/>
              <a:gd name="T17" fmla="*/ 10631446 h 21579"/>
              <a:gd name="T18" fmla="*/ 9613569 w 21600"/>
              <a:gd name="T19" fmla="*/ 10097930 h 21579"/>
              <a:gd name="T20" fmla="*/ 8716632 w 21600"/>
              <a:gd name="T21" fmla="*/ 10524876 h 21579"/>
              <a:gd name="T22" fmla="*/ 8241903 w 21600"/>
              <a:gd name="T23" fmla="*/ 11192357 h 21579"/>
              <a:gd name="T24" fmla="*/ 8215676 w 21600"/>
              <a:gd name="T25" fmla="*/ 11947345 h 21579"/>
              <a:gd name="T26" fmla="*/ 8692555 w 21600"/>
              <a:gd name="T27" fmla="*/ 12642193 h 21579"/>
              <a:gd name="T28" fmla="*/ 8397247 w 21600"/>
              <a:gd name="T29" fmla="*/ 13450454 h 21579"/>
              <a:gd name="T30" fmla="*/ 8659746 w 21600"/>
              <a:gd name="T31" fmla="*/ 14160530 h 21579"/>
              <a:gd name="T32" fmla="*/ 9295276 w 21600"/>
              <a:gd name="T33" fmla="*/ 14817335 h 21579"/>
              <a:gd name="T34" fmla="*/ 10140785 w 21600"/>
              <a:gd name="T35" fmla="*/ 15442938 h 21579"/>
              <a:gd name="T36" fmla="*/ 9249337 w 21600"/>
              <a:gd name="T37" fmla="*/ 16144655 h 21579"/>
              <a:gd name="T38" fmla="*/ 7888618 w 21600"/>
              <a:gd name="T39" fmla="*/ 16417110 h 21579"/>
              <a:gd name="T40" fmla="*/ 6472105 w 21600"/>
              <a:gd name="T41" fmla="*/ 16305242 h 21579"/>
              <a:gd name="T42" fmla="*/ 5384866 w 21600"/>
              <a:gd name="T43" fmla="*/ 15838709 h 21579"/>
              <a:gd name="T44" fmla="*/ 4870781 w 21600"/>
              <a:gd name="T45" fmla="*/ 14503030 h 21579"/>
              <a:gd name="T46" fmla="*/ 4410273 w 21600"/>
              <a:gd name="T47" fmla="*/ 13108727 h 21579"/>
              <a:gd name="T48" fmla="*/ 4230886 w 21600"/>
              <a:gd name="T49" fmla="*/ 11629978 h 21579"/>
              <a:gd name="T50" fmla="*/ 4539357 w 21600"/>
              <a:gd name="T51" fmla="*/ 10011168 h 21579"/>
              <a:gd name="T52" fmla="*/ 1973262 w 21600"/>
              <a:gd name="T53" fmla="*/ 10011168 h 21579"/>
              <a:gd name="T54" fmla="*/ 584101 w 21600"/>
              <a:gd name="T55" fmla="*/ 9530923 h 21579"/>
              <a:gd name="T56" fmla="*/ 0 w 21600"/>
              <a:gd name="T57" fmla="*/ 8364963 h 21579"/>
              <a:gd name="T58" fmla="*/ 0 w 21600"/>
              <a:gd name="T59" fmla="*/ 5916594 h 21579"/>
              <a:gd name="T60" fmla="*/ 575336 w 21600"/>
              <a:gd name="T61" fmla="*/ 4752896 h 21579"/>
              <a:gd name="T62" fmla="*/ 1973262 w 21600"/>
              <a:gd name="T63" fmla="*/ 4265810 h 21579"/>
              <a:gd name="T64" fmla="*/ 8370987 w 21600"/>
              <a:gd name="T65" fmla="*/ 4265810 h 21579"/>
              <a:gd name="T66" fmla="*/ 11512418 w 21600"/>
              <a:gd name="T67" fmla="*/ 3908882 h 21579"/>
              <a:gd name="T68" fmla="*/ 14778567 w 21600"/>
              <a:gd name="T69" fmla="*/ 2948393 h 21579"/>
              <a:gd name="T70" fmla="*/ 17799711 w 21600"/>
              <a:gd name="T71" fmla="*/ 1576933 h 21579"/>
              <a:gd name="T72" fmla="*/ 20190784 w 21600"/>
              <a:gd name="T73" fmla="*/ 0 h 21579"/>
              <a:gd name="T74" fmla="*/ 21581037 w 21600"/>
              <a:gd name="T75" fmla="*/ 482534 h 21579"/>
              <a:gd name="T76" fmla="*/ 22164047 w 21600"/>
              <a:gd name="T77" fmla="*/ 1648495 h 21579"/>
              <a:gd name="T78" fmla="*/ 22164047 w 21600"/>
              <a:gd name="T79" fmla="*/ 5581709 h 21579"/>
              <a:gd name="T80" fmla="*/ 23208622 w 21600"/>
              <a:gd name="T81" fmla="*/ 6142619 h 21579"/>
              <a:gd name="T82" fmla="*/ 23626465 w 21600"/>
              <a:gd name="T83" fmla="*/ 7147248 h 21579"/>
              <a:gd name="T84" fmla="*/ 20190784 w 21600"/>
              <a:gd name="T85" fmla="*/ 2172852 h 21579"/>
              <a:gd name="T86" fmla="*/ 18062211 w 21600"/>
              <a:gd name="T87" fmla="*/ 3388304 h 21579"/>
              <a:gd name="T88" fmla="*/ 15619710 w 21600"/>
              <a:gd name="T89" fmla="*/ 4440108 h 21579"/>
              <a:gd name="T90" fmla="*/ 12992365 w 21600"/>
              <a:gd name="T91" fmla="*/ 5268921 h 21579"/>
              <a:gd name="T92" fmla="*/ 10344249 w 21600"/>
              <a:gd name="T93" fmla="*/ 5787208 h 21579"/>
              <a:gd name="T94" fmla="*/ 10344249 w 21600"/>
              <a:gd name="T95" fmla="*/ 8503480 h 21579"/>
              <a:gd name="T96" fmla="*/ 12992365 w 21600"/>
              <a:gd name="T97" fmla="*/ 9027864 h 21579"/>
              <a:gd name="T98" fmla="*/ 15619710 w 21600"/>
              <a:gd name="T99" fmla="*/ 9861229 h 21579"/>
              <a:gd name="T100" fmla="*/ 18075341 w 21600"/>
              <a:gd name="T101" fmla="*/ 10919874 h 21579"/>
              <a:gd name="T102" fmla="*/ 20190784 w 21600"/>
              <a:gd name="T103" fmla="*/ 12117064 h 21579"/>
              <a:gd name="T104" fmla="*/ 20190784 w 21600"/>
              <a:gd name="T105" fmla="*/ 2172852 h 21579"/>
              <a:gd name="T106" fmla="*/ 20190784 w 21600"/>
              <a:gd name="T107" fmla="*/ 2172852 h 21579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21600" h="21579">
                <a:moveTo>
                  <a:pt x="21600" y="9391"/>
                </a:moveTo>
                <a:cubicBezTo>
                  <a:pt x="21600" y="9887"/>
                  <a:pt x="21473" y="10321"/>
                  <a:pt x="21218" y="10697"/>
                </a:cubicBezTo>
                <a:cubicBezTo>
                  <a:pt x="20963" y="11073"/>
                  <a:pt x="20648" y="11313"/>
                  <a:pt x="20263" y="11428"/>
                </a:cubicBezTo>
                <a:lnTo>
                  <a:pt x="20263" y="16611"/>
                </a:lnTo>
                <a:cubicBezTo>
                  <a:pt x="20263" y="17201"/>
                  <a:pt x="20087" y="17708"/>
                  <a:pt x="19730" y="18128"/>
                </a:cubicBezTo>
                <a:cubicBezTo>
                  <a:pt x="19375" y="18551"/>
                  <a:pt x="18951" y="18759"/>
                  <a:pt x="18459" y="18759"/>
                </a:cubicBezTo>
                <a:cubicBezTo>
                  <a:pt x="17928" y="18122"/>
                  <a:pt x="17286" y="17506"/>
                  <a:pt x="16537" y="16904"/>
                </a:cubicBezTo>
                <a:cubicBezTo>
                  <a:pt x="15786" y="16306"/>
                  <a:pt x="14980" y="15757"/>
                  <a:pt x="14116" y="15255"/>
                </a:cubicBezTo>
                <a:cubicBezTo>
                  <a:pt x="13254" y="14756"/>
                  <a:pt x="12363" y="14325"/>
                  <a:pt x="11450" y="13969"/>
                </a:cubicBezTo>
                <a:cubicBezTo>
                  <a:pt x="10537" y="13614"/>
                  <a:pt x="9648" y="13380"/>
                  <a:pt x="8789" y="13268"/>
                </a:cubicBezTo>
                <a:cubicBezTo>
                  <a:pt x="8453" y="13379"/>
                  <a:pt x="8179" y="13564"/>
                  <a:pt x="7969" y="13829"/>
                </a:cubicBezTo>
                <a:cubicBezTo>
                  <a:pt x="7758" y="14093"/>
                  <a:pt x="7614" y="14386"/>
                  <a:pt x="7535" y="14706"/>
                </a:cubicBezTo>
                <a:cubicBezTo>
                  <a:pt x="7457" y="15029"/>
                  <a:pt x="7450" y="15361"/>
                  <a:pt x="7511" y="15698"/>
                </a:cubicBezTo>
                <a:cubicBezTo>
                  <a:pt x="7575" y="16036"/>
                  <a:pt x="7719" y="16341"/>
                  <a:pt x="7947" y="16611"/>
                </a:cubicBezTo>
                <a:cubicBezTo>
                  <a:pt x="7751" y="16992"/>
                  <a:pt x="7660" y="17347"/>
                  <a:pt x="7677" y="17673"/>
                </a:cubicBezTo>
                <a:cubicBezTo>
                  <a:pt x="7692" y="17993"/>
                  <a:pt x="7773" y="18307"/>
                  <a:pt x="7917" y="18606"/>
                </a:cubicBezTo>
                <a:cubicBezTo>
                  <a:pt x="8059" y="18909"/>
                  <a:pt x="8255" y="19193"/>
                  <a:pt x="8498" y="19469"/>
                </a:cubicBezTo>
                <a:cubicBezTo>
                  <a:pt x="8737" y="19745"/>
                  <a:pt x="8997" y="20021"/>
                  <a:pt x="9271" y="20291"/>
                </a:cubicBezTo>
                <a:cubicBezTo>
                  <a:pt x="9114" y="20696"/>
                  <a:pt x="8843" y="21001"/>
                  <a:pt x="8456" y="21213"/>
                </a:cubicBezTo>
                <a:cubicBezTo>
                  <a:pt x="8069" y="21424"/>
                  <a:pt x="7655" y="21541"/>
                  <a:pt x="7212" y="21571"/>
                </a:cubicBezTo>
                <a:cubicBezTo>
                  <a:pt x="6772" y="21600"/>
                  <a:pt x="6341" y="21550"/>
                  <a:pt x="5917" y="21424"/>
                </a:cubicBezTo>
                <a:cubicBezTo>
                  <a:pt x="5496" y="21295"/>
                  <a:pt x="5163" y="21092"/>
                  <a:pt x="4923" y="20811"/>
                </a:cubicBezTo>
                <a:cubicBezTo>
                  <a:pt x="4781" y="20241"/>
                  <a:pt x="4625" y="19657"/>
                  <a:pt x="4453" y="19056"/>
                </a:cubicBezTo>
                <a:cubicBezTo>
                  <a:pt x="4282" y="18454"/>
                  <a:pt x="4140" y="17843"/>
                  <a:pt x="4032" y="17224"/>
                </a:cubicBezTo>
                <a:cubicBezTo>
                  <a:pt x="3922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50" y="13154"/>
                </a:cubicBezTo>
                <a:lnTo>
                  <a:pt x="1804" y="13154"/>
                </a:lnTo>
                <a:cubicBezTo>
                  <a:pt x="1312" y="13154"/>
                  <a:pt x="889" y="12945"/>
                  <a:pt x="534" y="12523"/>
                </a:cubicBezTo>
                <a:cubicBezTo>
                  <a:pt x="176" y="12100"/>
                  <a:pt x="0" y="11592"/>
                  <a:pt x="0" y="10991"/>
                </a:cubicBezTo>
                <a:lnTo>
                  <a:pt x="0" y="7774"/>
                </a:lnTo>
                <a:cubicBezTo>
                  <a:pt x="0" y="7184"/>
                  <a:pt x="176" y="6677"/>
                  <a:pt x="526" y="6245"/>
                </a:cubicBezTo>
                <a:cubicBezTo>
                  <a:pt x="879" y="5820"/>
                  <a:pt x="1305" y="5605"/>
                  <a:pt x="1804" y="5605"/>
                </a:cubicBezTo>
                <a:lnTo>
                  <a:pt x="7653" y="5605"/>
                </a:lnTo>
                <a:cubicBezTo>
                  <a:pt x="8551" y="5605"/>
                  <a:pt x="9509" y="5450"/>
                  <a:pt x="10525" y="5136"/>
                </a:cubicBezTo>
                <a:cubicBezTo>
                  <a:pt x="11541" y="4822"/>
                  <a:pt x="12537" y="4399"/>
                  <a:pt x="13511" y="3874"/>
                </a:cubicBezTo>
                <a:cubicBezTo>
                  <a:pt x="14488" y="3343"/>
                  <a:pt x="15409" y="2744"/>
                  <a:pt x="16273" y="2072"/>
                </a:cubicBezTo>
                <a:cubicBezTo>
                  <a:pt x="17135" y="1406"/>
                  <a:pt x="17864" y="713"/>
                  <a:pt x="18459" y="0"/>
                </a:cubicBezTo>
                <a:cubicBezTo>
                  <a:pt x="18951" y="0"/>
                  <a:pt x="19375" y="214"/>
                  <a:pt x="19730" y="634"/>
                </a:cubicBezTo>
                <a:cubicBezTo>
                  <a:pt x="20087" y="1057"/>
                  <a:pt x="20263" y="1567"/>
                  <a:pt x="20263" y="2166"/>
                </a:cubicBezTo>
                <a:lnTo>
                  <a:pt x="20263" y="7334"/>
                </a:lnTo>
                <a:cubicBezTo>
                  <a:pt x="20648" y="7446"/>
                  <a:pt x="20963" y="7692"/>
                  <a:pt x="21218" y="8071"/>
                </a:cubicBezTo>
                <a:cubicBezTo>
                  <a:pt x="21473" y="8455"/>
                  <a:pt x="21600" y="8895"/>
                  <a:pt x="21600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3" y="4452"/>
                </a:cubicBezTo>
                <a:cubicBezTo>
                  <a:pt x="15810" y="4963"/>
                  <a:pt x="15066" y="5423"/>
                  <a:pt x="14280" y="5834"/>
                </a:cubicBezTo>
                <a:cubicBezTo>
                  <a:pt x="13494" y="6245"/>
                  <a:pt x="12694" y="6609"/>
                  <a:pt x="11878" y="6923"/>
                </a:cubicBezTo>
                <a:cubicBezTo>
                  <a:pt x="11061" y="7237"/>
                  <a:pt x="10255" y="7463"/>
                  <a:pt x="9457" y="7604"/>
                </a:cubicBezTo>
                <a:lnTo>
                  <a:pt x="9457" y="11173"/>
                </a:lnTo>
                <a:cubicBezTo>
                  <a:pt x="10255" y="11325"/>
                  <a:pt x="11061" y="11554"/>
                  <a:pt x="11878" y="11862"/>
                </a:cubicBezTo>
                <a:cubicBezTo>
                  <a:pt x="12694" y="12170"/>
                  <a:pt x="13494" y="12537"/>
                  <a:pt x="14280" y="12957"/>
                </a:cubicBezTo>
                <a:cubicBezTo>
                  <a:pt x="15066" y="13379"/>
                  <a:pt x="15813" y="13843"/>
                  <a:pt x="16525" y="14348"/>
                </a:cubicBezTo>
                <a:cubicBezTo>
                  <a:pt x="17235" y="14856"/>
                  <a:pt x="17881" y="15381"/>
                  <a:pt x="18459" y="15921"/>
                </a:cubicBezTo>
                <a:lnTo>
                  <a:pt x="18459" y="2855"/>
                </a:lnTo>
                <a:close/>
                <a:moveTo>
                  <a:pt x="18459" y="2855"/>
                </a:move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 algn="ctr" rtl="0" eaLnBrk="1" hangingPunct="1">
              <a:defRPr/>
            </a:pPr>
            <a:endParaRPr lang="zh-CN" altLang="en-US" sz="1090">
              <a:solidFill>
                <a:srgbClr val="000000"/>
              </a:solidFill>
              <a:latin typeface="+mn-lt"/>
              <a:ea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AutoShape 13"/>
          <p:cNvSpPr/>
          <p:nvPr/>
        </p:nvSpPr>
        <p:spPr bwMode="auto">
          <a:xfrm>
            <a:off x="7116763" y="3444875"/>
            <a:ext cx="266700" cy="268288"/>
          </a:xfrm>
          <a:custGeom>
            <a:avLst/>
            <a:gdLst>
              <a:gd name="T0" fmla="*/ 23360658 w 21600"/>
              <a:gd name="T1" fmla="*/ 20657488 h 21600"/>
              <a:gd name="T2" fmla="*/ 23626465 w 21600"/>
              <a:gd name="T3" fmla="*/ 21355154 h 21600"/>
              <a:gd name="T4" fmla="*/ 23360658 w 21600"/>
              <a:gd name="T5" fmla="*/ 21994582 h 21600"/>
              <a:gd name="T6" fmla="*/ 22693445 w 21600"/>
              <a:gd name="T7" fmla="*/ 22787843 h 21600"/>
              <a:gd name="T8" fmla="*/ 21901514 w 21600"/>
              <a:gd name="T9" fmla="*/ 23455843 h 21600"/>
              <a:gd name="T10" fmla="*/ 21271475 w 21600"/>
              <a:gd name="T11" fmla="*/ 23731621 h 21600"/>
              <a:gd name="T12" fmla="*/ 20575819 w 21600"/>
              <a:gd name="T13" fmla="*/ 23449247 h 21600"/>
              <a:gd name="T14" fmla="*/ 15266425 w 21600"/>
              <a:gd name="T15" fmla="*/ 18131630 h 21600"/>
              <a:gd name="T16" fmla="*/ 12677345 w 21600"/>
              <a:gd name="T17" fmla="*/ 19341276 h 21600"/>
              <a:gd name="T18" fmla="*/ 9852025 w 21600"/>
              <a:gd name="T19" fmla="*/ 19766479 h 21600"/>
              <a:gd name="T20" fmla="*/ 6035675 w 21600"/>
              <a:gd name="T21" fmla="*/ 18997382 h 21600"/>
              <a:gd name="T22" fmla="*/ 2893153 w 21600"/>
              <a:gd name="T23" fmla="*/ 16869215 h 21600"/>
              <a:gd name="T24" fmla="*/ 766763 w 21600"/>
              <a:gd name="T25" fmla="*/ 13719310 h 21600"/>
              <a:gd name="T26" fmla="*/ 0 w 21600"/>
              <a:gd name="T27" fmla="*/ 9888178 h 21600"/>
              <a:gd name="T28" fmla="*/ 766763 w 21600"/>
              <a:gd name="T29" fmla="*/ 6059268 h 21600"/>
              <a:gd name="T30" fmla="*/ 2893153 w 21600"/>
              <a:gd name="T31" fmla="*/ 2907108 h 21600"/>
              <a:gd name="T32" fmla="*/ 6029127 w 21600"/>
              <a:gd name="T33" fmla="*/ 778974 h 21600"/>
              <a:gd name="T34" fmla="*/ 9852025 w 21600"/>
              <a:gd name="T35" fmla="*/ 0 h 21600"/>
              <a:gd name="T36" fmla="*/ 13659611 w 21600"/>
              <a:gd name="T37" fmla="*/ 778974 h 21600"/>
              <a:gd name="T38" fmla="*/ 16799950 w 21600"/>
              <a:gd name="T39" fmla="*/ 2907108 h 21600"/>
              <a:gd name="T40" fmla="*/ 18923033 w 21600"/>
              <a:gd name="T41" fmla="*/ 6059268 h 21600"/>
              <a:gd name="T42" fmla="*/ 19692011 w 21600"/>
              <a:gd name="T43" fmla="*/ 9888178 h 21600"/>
              <a:gd name="T44" fmla="*/ 19268711 w 21600"/>
              <a:gd name="T45" fmla="*/ 12732673 h 21600"/>
              <a:gd name="T46" fmla="*/ 18063303 w 21600"/>
              <a:gd name="T47" fmla="*/ 15323365 h 21600"/>
              <a:gd name="T48" fmla="*/ 23360658 w 21600"/>
              <a:gd name="T49" fmla="*/ 20657488 h 21600"/>
              <a:gd name="T50" fmla="*/ 3934453 w 21600"/>
              <a:gd name="T51" fmla="*/ 9888178 h 21600"/>
              <a:gd name="T52" fmla="*/ 4406999 w 21600"/>
              <a:gd name="T53" fmla="*/ 12215191 h 21600"/>
              <a:gd name="T54" fmla="*/ 5680207 w 21600"/>
              <a:gd name="T55" fmla="*/ 14086241 h 21600"/>
              <a:gd name="T56" fmla="*/ 7556103 w 21600"/>
              <a:gd name="T57" fmla="*/ 15348656 h 21600"/>
              <a:gd name="T58" fmla="*/ 9848751 w 21600"/>
              <a:gd name="T59" fmla="*/ 15814496 h 21600"/>
              <a:gd name="T60" fmla="*/ 12132634 w 21600"/>
              <a:gd name="T61" fmla="*/ 15348656 h 21600"/>
              <a:gd name="T62" fmla="*/ 14003040 w 21600"/>
              <a:gd name="T63" fmla="*/ 14086241 h 21600"/>
              <a:gd name="T64" fmla="*/ 15276248 w 21600"/>
              <a:gd name="T65" fmla="*/ 12215191 h 21600"/>
              <a:gd name="T66" fmla="*/ 15748794 w 21600"/>
              <a:gd name="T67" fmla="*/ 9888178 h 21600"/>
              <a:gd name="T68" fmla="*/ 15276248 w 21600"/>
              <a:gd name="T69" fmla="*/ 7595207 h 21600"/>
              <a:gd name="T70" fmla="*/ 14003040 w 21600"/>
              <a:gd name="T71" fmla="*/ 5705463 h 21600"/>
              <a:gd name="T72" fmla="*/ 12132634 w 21600"/>
              <a:gd name="T73" fmla="*/ 4429888 h 21600"/>
              <a:gd name="T74" fmla="*/ 9848751 w 21600"/>
              <a:gd name="T75" fmla="*/ 3961861 h 21600"/>
              <a:gd name="T76" fmla="*/ 7556103 w 21600"/>
              <a:gd name="T77" fmla="*/ 4429888 h 21600"/>
              <a:gd name="T78" fmla="*/ 5680207 w 21600"/>
              <a:gd name="T79" fmla="*/ 5705463 h 21600"/>
              <a:gd name="T80" fmla="*/ 4406999 w 21600"/>
              <a:gd name="T81" fmla="*/ 7595207 h 21600"/>
              <a:gd name="T82" fmla="*/ 3934453 w 21600"/>
              <a:gd name="T83" fmla="*/ 9888178 h 21600"/>
              <a:gd name="T84" fmla="*/ 9852025 w 21600"/>
              <a:gd name="T85" fmla="*/ 6142764 h 21600"/>
              <a:gd name="T86" fmla="*/ 10361745 w 21600"/>
              <a:gd name="T87" fmla="*/ 6356989 h 21600"/>
              <a:gd name="T88" fmla="*/ 10575032 w 21600"/>
              <a:gd name="T89" fmla="*/ 6899762 h 21600"/>
              <a:gd name="T90" fmla="*/ 10361745 w 21600"/>
              <a:gd name="T91" fmla="*/ 7411742 h 21600"/>
              <a:gd name="T92" fmla="*/ 9852025 w 21600"/>
              <a:gd name="T93" fmla="*/ 7629282 h 21600"/>
              <a:gd name="T94" fmla="*/ 8260523 w 21600"/>
              <a:gd name="T95" fmla="*/ 8280808 h 21600"/>
              <a:gd name="T96" fmla="*/ 7602041 w 21600"/>
              <a:gd name="T97" fmla="*/ 9884864 h 21600"/>
              <a:gd name="T98" fmla="*/ 7388754 w 21600"/>
              <a:gd name="T99" fmla="*/ 10400158 h 21600"/>
              <a:gd name="T100" fmla="*/ 6879034 w 21600"/>
              <a:gd name="T101" fmla="*/ 10611102 h 21600"/>
              <a:gd name="T102" fmla="*/ 6328833 w 21600"/>
              <a:gd name="T103" fmla="*/ 10400158 h 21600"/>
              <a:gd name="T104" fmla="*/ 6125369 w 21600"/>
              <a:gd name="T105" fmla="*/ 9884864 h 21600"/>
              <a:gd name="T106" fmla="*/ 6413070 w 21600"/>
              <a:gd name="T107" fmla="*/ 8444518 h 21600"/>
              <a:gd name="T108" fmla="*/ 7215915 w 21600"/>
              <a:gd name="T109" fmla="*/ 7241435 h 21600"/>
              <a:gd name="T110" fmla="*/ 8397247 w 21600"/>
              <a:gd name="T111" fmla="*/ 6435016 h 21600"/>
              <a:gd name="T112" fmla="*/ 9852025 w 21600"/>
              <a:gd name="T113" fmla="*/ 6142764 h 2160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1600" h="21600">
                <a:moveTo>
                  <a:pt x="21357" y="18802"/>
                </a:moveTo>
                <a:cubicBezTo>
                  <a:pt x="21518" y="18965"/>
                  <a:pt x="21600" y="19177"/>
                  <a:pt x="21600" y="19437"/>
                </a:cubicBezTo>
                <a:cubicBezTo>
                  <a:pt x="21600" y="19581"/>
                  <a:pt x="21518" y="19776"/>
                  <a:pt x="21357" y="20019"/>
                </a:cubicBezTo>
                <a:cubicBezTo>
                  <a:pt x="21193" y="20261"/>
                  <a:pt x="20990" y="20504"/>
                  <a:pt x="20747" y="20741"/>
                </a:cubicBezTo>
                <a:cubicBezTo>
                  <a:pt x="20504" y="20979"/>
                  <a:pt x="20261" y="21185"/>
                  <a:pt x="20023" y="21349"/>
                </a:cubicBezTo>
                <a:cubicBezTo>
                  <a:pt x="19783" y="21518"/>
                  <a:pt x="19594" y="21600"/>
                  <a:pt x="19447" y="21600"/>
                </a:cubicBezTo>
                <a:cubicBezTo>
                  <a:pt x="19190" y="21600"/>
                  <a:pt x="18975" y="21515"/>
                  <a:pt x="18811" y="21343"/>
                </a:cubicBezTo>
                <a:lnTo>
                  <a:pt x="13957" y="16503"/>
                </a:lnTo>
                <a:cubicBezTo>
                  <a:pt x="13217" y="16980"/>
                  <a:pt x="12429" y="17350"/>
                  <a:pt x="11590" y="17604"/>
                </a:cubicBezTo>
                <a:cubicBezTo>
                  <a:pt x="10751" y="17864"/>
                  <a:pt x="9892" y="17991"/>
                  <a:pt x="9007" y="17991"/>
                </a:cubicBezTo>
                <a:cubicBezTo>
                  <a:pt x="7770" y="17991"/>
                  <a:pt x="6609" y="17760"/>
                  <a:pt x="5518" y="17291"/>
                </a:cubicBezTo>
                <a:cubicBezTo>
                  <a:pt x="4427" y="16822"/>
                  <a:pt x="3470" y="16175"/>
                  <a:pt x="2645" y="15354"/>
                </a:cubicBezTo>
                <a:cubicBezTo>
                  <a:pt x="1817" y="14535"/>
                  <a:pt x="1173" y="13580"/>
                  <a:pt x="701" y="12487"/>
                </a:cubicBezTo>
                <a:cubicBezTo>
                  <a:pt x="232" y="11400"/>
                  <a:pt x="0" y="10237"/>
                  <a:pt x="0" y="9000"/>
                </a:cubicBezTo>
                <a:cubicBezTo>
                  <a:pt x="0" y="7769"/>
                  <a:pt x="232" y="6602"/>
                  <a:pt x="701" y="5515"/>
                </a:cubicBezTo>
                <a:cubicBezTo>
                  <a:pt x="1170" y="4422"/>
                  <a:pt x="1817" y="3468"/>
                  <a:pt x="2645" y="2646"/>
                </a:cubicBezTo>
                <a:cubicBezTo>
                  <a:pt x="3470" y="1827"/>
                  <a:pt x="4425" y="1180"/>
                  <a:pt x="5512" y="709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5" y="0"/>
                  <a:pt x="11403" y="237"/>
                  <a:pt x="12488" y="709"/>
                </a:cubicBezTo>
                <a:cubicBezTo>
                  <a:pt x="13573" y="1180"/>
                  <a:pt x="14531" y="1827"/>
                  <a:pt x="15359" y="2646"/>
                </a:cubicBezTo>
                <a:cubicBezTo>
                  <a:pt x="16184" y="3468"/>
                  <a:pt x="16831" y="4422"/>
                  <a:pt x="17300" y="5515"/>
                </a:cubicBezTo>
                <a:cubicBezTo>
                  <a:pt x="17769" y="6602"/>
                  <a:pt x="18003" y="7769"/>
                  <a:pt x="18003" y="9000"/>
                </a:cubicBezTo>
                <a:cubicBezTo>
                  <a:pt x="18003" y="9887"/>
                  <a:pt x="17873" y="10748"/>
                  <a:pt x="17616" y="11589"/>
                </a:cubicBezTo>
                <a:cubicBezTo>
                  <a:pt x="17359" y="12434"/>
                  <a:pt x="16992" y="13219"/>
                  <a:pt x="16514" y="13947"/>
                </a:cubicBezTo>
                <a:lnTo>
                  <a:pt x="21357" y="18802"/>
                </a:lnTo>
                <a:close/>
                <a:moveTo>
                  <a:pt x="3597" y="9000"/>
                </a:moveTo>
                <a:cubicBezTo>
                  <a:pt x="3597" y="9759"/>
                  <a:pt x="3741" y="10465"/>
                  <a:pt x="4029" y="11118"/>
                </a:cubicBezTo>
                <a:cubicBezTo>
                  <a:pt x="4317" y="11770"/>
                  <a:pt x="4707" y="12338"/>
                  <a:pt x="5193" y="12821"/>
                </a:cubicBezTo>
                <a:cubicBezTo>
                  <a:pt x="5679" y="13301"/>
                  <a:pt x="6253" y="13685"/>
                  <a:pt x="6908" y="13970"/>
                </a:cubicBezTo>
                <a:cubicBezTo>
                  <a:pt x="7566" y="14252"/>
                  <a:pt x="8264" y="14394"/>
                  <a:pt x="9004" y="14394"/>
                </a:cubicBezTo>
                <a:cubicBezTo>
                  <a:pt x="9745" y="14394"/>
                  <a:pt x="10440" y="14252"/>
                  <a:pt x="11092" y="13970"/>
                </a:cubicBezTo>
                <a:cubicBezTo>
                  <a:pt x="11745" y="13685"/>
                  <a:pt x="12319" y="13301"/>
                  <a:pt x="12802" y="12821"/>
                </a:cubicBezTo>
                <a:cubicBezTo>
                  <a:pt x="13291" y="12338"/>
                  <a:pt x="13678" y="11770"/>
                  <a:pt x="13966" y="11118"/>
                </a:cubicBezTo>
                <a:cubicBezTo>
                  <a:pt x="14254" y="10465"/>
                  <a:pt x="14398" y="9759"/>
                  <a:pt x="14398" y="9000"/>
                </a:cubicBezTo>
                <a:cubicBezTo>
                  <a:pt x="14398" y="8260"/>
                  <a:pt x="14254" y="7565"/>
                  <a:pt x="13966" y="6913"/>
                </a:cubicBezTo>
                <a:cubicBezTo>
                  <a:pt x="13675" y="6258"/>
                  <a:pt x="13291" y="5684"/>
                  <a:pt x="12802" y="5193"/>
                </a:cubicBezTo>
                <a:cubicBezTo>
                  <a:pt x="12316" y="4704"/>
                  <a:pt x="11745" y="4317"/>
                  <a:pt x="11092" y="4032"/>
                </a:cubicBezTo>
                <a:cubicBezTo>
                  <a:pt x="10440" y="3750"/>
                  <a:pt x="9742" y="3606"/>
                  <a:pt x="9004" y="3606"/>
                </a:cubicBezTo>
                <a:cubicBezTo>
                  <a:pt x="8267" y="3606"/>
                  <a:pt x="7566" y="3750"/>
                  <a:pt x="6908" y="4032"/>
                </a:cubicBezTo>
                <a:cubicBezTo>
                  <a:pt x="6253" y="4317"/>
                  <a:pt x="5676" y="4704"/>
                  <a:pt x="5193" y="5193"/>
                </a:cubicBezTo>
                <a:cubicBezTo>
                  <a:pt x="4707" y="5684"/>
                  <a:pt x="4317" y="6258"/>
                  <a:pt x="4029" y="6913"/>
                </a:cubicBezTo>
                <a:cubicBezTo>
                  <a:pt x="3741" y="7565"/>
                  <a:pt x="3597" y="8257"/>
                  <a:pt x="3597" y="9000"/>
                </a:cubicBezTo>
                <a:moveTo>
                  <a:pt x="9007" y="5591"/>
                </a:moveTo>
                <a:cubicBezTo>
                  <a:pt x="9185" y="5591"/>
                  <a:pt x="9344" y="5656"/>
                  <a:pt x="9473" y="5786"/>
                </a:cubicBezTo>
                <a:cubicBezTo>
                  <a:pt x="9603" y="5919"/>
                  <a:pt x="9668" y="6082"/>
                  <a:pt x="9668" y="6280"/>
                </a:cubicBezTo>
                <a:cubicBezTo>
                  <a:pt x="9668" y="6461"/>
                  <a:pt x="9603" y="6616"/>
                  <a:pt x="9473" y="6746"/>
                </a:cubicBezTo>
                <a:cubicBezTo>
                  <a:pt x="9344" y="6879"/>
                  <a:pt x="9185" y="6944"/>
                  <a:pt x="9007" y="6944"/>
                </a:cubicBezTo>
                <a:cubicBezTo>
                  <a:pt x="8439" y="6944"/>
                  <a:pt x="7953" y="7144"/>
                  <a:pt x="7552" y="7537"/>
                </a:cubicBezTo>
                <a:cubicBezTo>
                  <a:pt x="7151" y="7935"/>
                  <a:pt x="6950" y="8423"/>
                  <a:pt x="6950" y="8997"/>
                </a:cubicBezTo>
                <a:cubicBezTo>
                  <a:pt x="6950" y="9180"/>
                  <a:pt x="6885" y="9333"/>
                  <a:pt x="6755" y="9466"/>
                </a:cubicBezTo>
                <a:cubicBezTo>
                  <a:pt x="6623" y="9596"/>
                  <a:pt x="6467" y="9658"/>
                  <a:pt x="6289" y="9658"/>
                </a:cubicBezTo>
                <a:cubicBezTo>
                  <a:pt x="6080" y="9658"/>
                  <a:pt x="5914" y="9596"/>
                  <a:pt x="5786" y="9466"/>
                </a:cubicBezTo>
                <a:cubicBezTo>
                  <a:pt x="5659" y="9333"/>
                  <a:pt x="5600" y="9180"/>
                  <a:pt x="5600" y="8997"/>
                </a:cubicBezTo>
                <a:cubicBezTo>
                  <a:pt x="5600" y="8539"/>
                  <a:pt x="5685" y="8104"/>
                  <a:pt x="5863" y="7686"/>
                </a:cubicBezTo>
                <a:cubicBezTo>
                  <a:pt x="6038" y="7271"/>
                  <a:pt x="6281" y="6907"/>
                  <a:pt x="6597" y="6591"/>
                </a:cubicBezTo>
                <a:cubicBezTo>
                  <a:pt x="6905" y="6277"/>
                  <a:pt x="7264" y="6029"/>
                  <a:pt x="7677" y="5857"/>
                </a:cubicBezTo>
                <a:cubicBezTo>
                  <a:pt x="8086" y="5681"/>
                  <a:pt x="8530" y="5591"/>
                  <a:pt x="9007" y="5591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 algn="ctr" rtl="0" eaLnBrk="1" hangingPunct="1">
              <a:defRPr/>
            </a:pPr>
            <a:endParaRPr lang="zh-CN" altLang="en-US" sz="1090">
              <a:solidFill>
                <a:srgbClr val="000000"/>
              </a:solidFill>
              <a:latin typeface="+mn-lt"/>
              <a:ea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AutoShape 14"/>
          <p:cNvSpPr/>
          <p:nvPr/>
        </p:nvSpPr>
        <p:spPr bwMode="auto">
          <a:xfrm>
            <a:off x="5426075" y="4452938"/>
            <a:ext cx="266700" cy="266700"/>
          </a:xfrm>
          <a:custGeom>
            <a:avLst/>
            <a:gdLst>
              <a:gd name="T0" fmla="*/ 20487631 w 21600"/>
              <a:gd name="T1" fmla="*/ 0 h 21600"/>
              <a:gd name="T2" fmla="*/ 22563709 w 21600"/>
              <a:gd name="T3" fmla="*/ 862956 h 21600"/>
              <a:gd name="T4" fmla="*/ 23416919 w 21600"/>
              <a:gd name="T5" fmla="*/ 2939034 h 21600"/>
              <a:gd name="T6" fmla="*/ 23416919 w 21600"/>
              <a:gd name="T7" fmla="*/ 20471365 h 21600"/>
              <a:gd name="T8" fmla="*/ 23181663 w 21600"/>
              <a:gd name="T9" fmla="*/ 21630292 h 21600"/>
              <a:gd name="T10" fmla="*/ 22553963 w 21600"/>
              <a:gd name="T11" fmla="*/ 22553963 h 21600"/>
              <a:gd name="T12" fmla="*/ 21617286 w 21600"/>
              <a:gd name="T13" fmla="*/ 23175176 h 21600"/>
              <a:gd name="T14" fmla="*/ 20487631 w 21600"/>
              <a:gd name="T15" fmla="*/ 23410399 h 21600"/>
              <a:gd name="T16" fmla="*/ 13080944 w 21600"/>
              <a:gd name="T17" fmla="*/ 23410399 h 21600"/>
              <a:gd name="T18" fmla="*/ 13080944 w 21600"/>
              <a:gd name="T19" fmla="*/ 13607824 h 21600"/>
              <a:gd name="T20" fmla="*/ 15704514 w 21600"/>
              <a:gd name="T21" fmla="*/ 13607824 h 21600"/>
              <a:gd name="T22" fmla="*/ 16033016 w 21600"/>
              <a:gd name="T23" fmla="*/ 13487480 h 21600"/>
              <a:gd name="T24" fmla="*/ 16176112 w 21600"/>
              <a:gd name="T25" fmla="*/ 13165497 h 21600"/>
              <a:gd name="T26" fmla="*/ 16357139 w 21600"/>
              <a:gd name="T27" fmla="*/ 10601588 h 21600"/>
              <a:gd name="T28" fmla="*/ 16236828 w 21600"/>
              <a:gd name="T29" fmla="*/ 10238383 h 21600"/>
              <a:gd name="T30" fmla="*/ 15886660 w 21600"/>
              <a:gd name="T31" fmla="*/ 10085540 h 21600"/>
              <a:gd name="T32" fmla="*/ 13080944 w 21600"/>
              <a:gd name="T33" fmla="*/ 10085540 h 21600"/>
              <a:gd name="T34" fmla="*/ 13080944 w 21600"/>
              <a:gd name="T35" fmla="*/ 8958058 h 21600"/>
              <a:gd name="T36" fmla="*/ 13243565 w 21600"/>
              <a:gd name="T37" fmla="*/ 8127633 h 21600"/>
              <a:gd name="T38" fmla="*/ 14055584 w 21600"/>
              <a:gd name="T39" fmla="*/ 7923822 h 21600"/>
              <a:gd name="T40" fmla="*/ 14902274 w 21600"/>
              <a:gd name="T41" fmla="*/ 7986677 h 21600"/>
              <a:gd name="T42" fmla="*/ 15793414 w 21600"/>
              <a:gd name="T43" fmla="*/ 8152558 h 21600"/>
              <a:gd name="T44" fmla="*/ 16000485 w 21600"/>
              <a:gd name="T45" fmla="*/ 8129806 h 21600"/>
              <a:gd name="T46" fmla="*/ 16176112 w 21600"/>
              <a:gd name="T47" fmla="*/ 8047393 h 21600"/>
              <a:gd name="T48" fmla="*/ 16389670 w 21600"/>
              <a:gd name="T49" fmla="*/ 7713491 h 21600"/>
              <a:gd name="T50" fmla="*/ 16736577 w 21600"/>
              <a:gd name="T51" fmla="*/ 5244968 h 21600"/>
              <a:gd name="T52" fmla="*/ 16357139 w 21600"/>
              <a:gd name="T53" fmla="*/ 4712655 h 21600"/>
              <a:gd name="T54" fmla="*/ 13491826 w 21600"/>
              <a:gd name="T55" fmla="*/ 4347309 h 21600"/>
              <a:gd name="T56" fmla="*/ 8902775 w 21600"/>
              <a:gd name="T57" fmla="*/ 8811702 h 21600"/>
              <a:gd name="T58" fmla="*/ 8902775 w 21600"/>
              <a:gd name="T59" fmla="*/ 10092027 h 21600"/>
              <a:gd name="T60" fmla="*/ 7332966 w 21600"/>
              <a:gd name="T61" fmla="*/ 10092027 h 21600"/>
              <a:gd name="T62" fmla="*/ 6849449 w 21600"/>
              <a:gd name="T63" fmla="*/ 10578804 h 21600"/>
              <a:gd name="T64" fmla="*/ 6849449 w 21600"/>
              <a:gd name="T65" fmla="*/ 13139486 h 21600"/>
              <a:gd name="T66" fmla="*/ 6986058 w 21600"/>
              <a:gd name="T67" fmla="*/ 13471247 h 21600"/>
              <a:gd name="T68" fmla="*/ 7332966 w 21600"/>
              <a:gd name="T69" fmla="*/ 13614344 h 21600"/>
              <a:gd name="T70" fmla="*/ 8902775 w 21600"/>
              <a:gd name="T71" fmla="*/ 13614344 h 21600"/>
              <a:gd name="T72" fmla="*/ 8902775 w 21600"/>
              <a:gd name="T73" fmla="*/ 23416919 h 21600"/>
              <a:gd name="T74" fmla="*/ 2910849 w 21600"/>
              <a:gd name="T75" fmla="*/ 23416919 h 21600"/>
              <a:gd name="T76" fmla="*/ 1786627 w 21600"/>
              <a:gd name="T77" fmla="*/ 23181663 h 21600"/>
              <a:gd name="T78" fmla="*/ 862956 w 21600"/>
              <a:gd name="T79" fmla="*/ 22560482 h 21600"/>
              <a:gd name="T80" fmla="*/ 238515 w 21600"/>
              <a:gd name="T81" fmla="*/ 21636811 h 21600"/>
              <a:gd name="T82" fmla="*/ 0 w 21600"/>
              <a:gd name="T83" fmla="*/ 20477885 h 21600"/>
              <a:gd name="T84" fmla="*/ 0 w 21600"/>
              <a:gd name="T85" fmla="*/ 2945553 h 21600"/>
              <a:gd name="T86" fmla="*/ 238515 w 21600"/>
              <a:gd name="T87" fmla="*/ 1801805 h 21600"/>
              <a:gd name="T88" fmla="*/ 862956 w 21600"/>
              <a:gd name="T89" fmla="*/ 869475 h 21600"/>
              <a:gd name="T90" fmla="*/ 1786627 w 21600"/>
              <a:gd name="T91" fmla="*/ 241742 h 21600"/>
              <a:gd name="T92" fmla="*/ 2910849 w 21600"/>
              <a:gd name="T93" fmla="*/ 6519 h 21600"/>
              <a:gd name="T94" fmla="*/ 20487631 w 21600"/>
              <a:gd name="T95" fmla="*/ 6519 h 21600"/>
              <a:gd name="T96" fmla="*/ 20487631 w 21600"/>
              <a:gd name="T97" fmla="*/ 0 h 21600"/>
              <a:gd name="T98" fmla="*/ 20487631 w 21600"/>
              <a:gd name="T99" fmla="*/ 0 h 21600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21600" h="21600">
                <a:moveTo>
                  <a:pt x="18898" y="0"/>
                </a:moveTo>
                <a:cubicBezTo>
                  <a:pt x="19650" y="0"/>
                  <a:pt x="20287" y="264"/>
                  <a:pt x="20813" y="796"/>
                </a:cubicBezTo>
                <a:cubicBezTo>
                  <a:pt x="21336" y="1322"/>
                  <a:pt x="21600" y="1962"/>
                  <a:pt x="21600" y="2711"/>
                </a:cubicBezTo>
                <a:lnTo>
                  <a:pt x="21600" y="18883"/>
                </a:lnTo>
                <a:cubicBezTo>
                  <a:pt x="21600" y="19268"/>
                  <a:pt x="21527" y="19623"/>
                  <a:pt x="21383" y="19952"/>
                </a:cubicBezTo>
                <a:cubicBezTo>
                  <a:pt x="21236" y="20281"/>
                  <a:pt x="21042" y="20563"/>
                  <a:pt x="20804" y="20804"/>
                </a:cubicBezTo>
                <a:cubicBezTo>
                  <a:pt x="20566" y="21042"/>
                  <a:pt x="20278" y="21233"/>
                  <a:pt x="19940" y="21377"/>
                </a:cubicBezTo>
                <a:cubicBezTo>
                  <a:pt x="19603" y="21524"/>
                  <a:pt x="19256" y="21594"/>
                  <a:pt x="18898" y="21594"/>
                </a:cubicBezTo>
                <a:lnTo>
                  <a:pt x="12066" y="21594"/>
                </a:lnTo>
                <a:lnTo>
                  <a:pt x="12066" y="12552"/>
                </a:lnTo>
                <a:lnTo>
                  <a:pt x="14486" y="12552"/>
                </a:lnTo>
                <a:cubicBezTo>
                  <a:pt x="14595" y="12552"/>
                  <a:pt x="14698" y="12517"/>
                  <a:pt x="14789" y="12441"/>
                </a:cubicBezTo>
                <a:cubicBezTo>
                  <a:pt x="14877" y="12367"/>
                  <a:pt x="14921" y="12267"/>
                  <a:pt x="14921" y="12144"/>
                </a:cubicBezTo>
                <a:lnTo>
                  <a:pt x="15088" y="9779"/>
                </a:lnTo>
                <a:cubicBezTo>
                  <a:pt x="15088" y="9650"/>
                  <a:pt x="15050" y="9538"/>
                  <a:pt x="14977" y="9444"/>
                </a:cubicBezTo>
                <a:cubicBezTo>
                  <a:pt x="14883" y="9350"/>
                  <a:pt x="14774" y="9303"/>
                  <a:pt x="14654" y="9303"/>
                </a:cubicBezTo>
                <a:lnTo>
                  <a:pt x="12066" y="9303"/>
                </a:lnTo>
                <a:lnTo>
                  <a:pt x="12066" y="8263"/>
                </a:lnTo>
                <a:cubicBezTo>
                  <a:pt x="12066" y="7879"/>
                  <a:pt x="12116" y="7623"/>
                  <a:pt x="12216" y="7497"/>
                </a:cubicBezTo>
                <a:cubicBezTo>
                  <a:pt x="12313" y="7370"/>
                  <a:pt x="12565" y="7309"/>
                  <a:pt x="12965" y="7309"/>
                </a:cubicBezTo>
                <a:cubicBezTo>
                  <a:pt x="13203" y="7309"/>
                  <a:pt x="13458" y="7326"/>
                  <a:pt x="13746" y="7367"/>
                </a:cubicBezTo>
                <a:cubicBezTo>
                  <a:pt x="14034" y="7406"/>
                  <a:pt x="14307" y="7456"/>
                  <a:pt x="14568" y="7520"/>
                </a:cubicBezTo>
                <a:cubicBezTo>
                  <a:pt x="14624" y="7520"/>
                  <a:pt x="14686" y="7514"/>
                  <a:pt x="14759" y="7499"/>
                </a:cubicBezTo>
                <a:cubicBezTo>
                  <a:pt x="14830" y="7485"/>
                  <a:pt x="14883" y="7458"/>
                  <a:pt x="14921" y="7423"/>
                </a:cubicBezTo>
                <a:cubicBezTo>
                  <a:pt x="15015" y="7367"/>
                  <a:pt x="15079" y="7264"/>
                  <a:pt x="15118" y="7115"/>
                </a:cubicBezTo>
                <a:lnTo>
                  <a:pt x="15438" y="4838"/>
                </a:lnTo>
                <a:cubicBezTo>
                  <a:pt x="15479" y="4565"/>
                  <a:pt x="15361" y="4403"/>
                  <a:pt x="15088" y="4347"/>
                </a:cubicBezTo>
                <a:cubicBezTo>
                  <a:pt x="14245" y="4112"/>
                  <a:pt x="13364" y="4001"/>
                  <a:pt x="12445" y="4010"/>
                </a:cubicBezTo>
                <a:cubicBezTo>
                  <a:pt x="9625" y="4010"/>
                  <a:pt x="8212" y="5384"/>
                  <a:pt x="8212" y="8128"/>
                </a:cubicBezTo>
                <a:lnTo>
                  <a:pt x="8212" y="9309"/>
                </a:lnTo>
                <a:lnTo>
                  <a:pt x="6764" y="9309"/>
                </a:lnTo>
                <a:cubicBezTo>
                  <a:pt x="6456" y="9309"/>
                  <a:pt x="6306" y="9459"/>
                  <a:pt x="6318" y="9758"/>
                </a:cubicBezTo>
                <a:lnTo>
                  <a:pt x="6318" y="12120"/>
                </a:lnTo>
                <a:cubicBezTo>
                  <a:pt x="6318" y="12235"/>
                  <a:pt x="6356" y="12335"/>
                  <a:pt x="6444" y="12426"/>
                </a:cubicBezTo>
                <a:cubicBezTo>
                  <a:pt x="6526" y="12514"/>
                  <a:pt x="6632" y="12558"/>
                  <a:pt x="6764" y="12558"/>
                </a:cubicBezTo>
                <a:lnTo>
                  <a:pt x="8212" y="12558"/>
                </a:lnTo>
                <a:lnTo>
                  <a:pt x="8212" y="21600"/>
                </a:lnTo>
                <a:lnTo>
                  <a:pt x="2685" y="21600"/>
                </a:lnTo>
                <a:cubicBezTo>
                  <a:pt x="2320" y="21600"/>
                  <a:pt x="1974" y="21530"/>
                  <a:pt x="1648" y="21383"/>
                </a:cubicBezTo>
                <a:cubicBezTo>
                  <a:pt x="1322" y="21239"/>
                  <a:pt x="1034" y="21048"/>
                  <a:pt x="796" y="20810"/>
                </a:cubicBezTo>
                <a:cubicBezTo>
                  <a:pt x="558" y="20569"/>
                  <a:pt x="364" y="20287"/>
                  <a:pt x="220" y="19958"/>
                </a:cubicBezTo>
                <a:cubicBezTo>
                  <a:pt x="76" y="19629"/>
                  <a:pt x="0" y="19274"/>
                  <a:pt x="0" y="18889"/>
                </a:cubicBezTo>
                <a:lnTo>
                  <a:pt x="0" y="2717"/>
                </a:lnTo>
                <a:cubicBezTo>
                  <a:pt x="0" y="2353"/>
                  <a:pt x="76" y="2000"/>
                  <a:pt x="220" y="1662"/>
                </a:cubicBezTo>
                <a:cubicBezTo>
                  <a:pt x="364" y="1328"/>
                  <a:pt x="558" y="1037"/>
                  <a:pt x="796" y="802"/>
                </a:cubicBezTo>
                <a:cubicBezTo>
                  <a:pt x="1034" y="558"/>
                  <a:pt x="1322" y="370"/>
                  <a:pt x="1648" y="223"/>
                </a:cubicBezTo>
                <a:cubicBezTo>
                  <a:pt x="1974" y="76"/>
                  <a:pt x="2320" y="6"/>
                  <a:pt x="2685" y="6"/>
                </a:cubicBezTo>
                <a:lnTo>
                  <a:pt x="18898" y="6"/>
                </a:lnTo>
                <a:lnTo>
                  <a:pt x="18898" y="0"/>
                </a:lnTo>
                <a:close/>
                <a:moveTo>
                  <a:pt x="18898" y="0"/>
                </a:move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 algn="ctr" rtl="0" eaLnBrk="1" hangingPunct="1">
              <a:defRPr/>
            </a:pPr>
            <a:endParaRPr lang="zh-CN" altLang="en-US" sz="1090">
              <a:solidFill>
                <a:srgbClr val="000000"/>
              </a:solidFill>
              <a:latin typeface="+mn-lt"/>
              <a:ea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AutoShape 25"/>
          <p:cNvSpPr/>
          <p:nvPr/>
        </p:nvSpPr>
        <p:spPr bwMode="auto">
          <a:xfrm>
            <a:off x="5810250" y="3343275"/>
            <a:ext cx="571500" cy="476250"/>
          </a:xfrm>
          <a:custGeom>
            <a:avLst/>
            <a:gdLst>
              <a:gd name="T0" fmla="*/ 107526667 w 21600"/>
              <a:gd name="T1" fmla="*/ 5593409 h 21600"/>
              <a:gd name="T2" fmla="*/ 100870949 w 21600"/>
              <a:gd name="T3" fmla="*/ 74671296 h 21600"/>
              <a:gd name="T4" fmla="*/ 0 w 21600"/>
              <a:gd name="T5" fmla="*/ 69077887 h 21600"/>
              <a:gd name="T6" fmla="*/ 6700520 w 21600"/>
              <a:gd name="T7" fmla="*/ 0 h 21600"/>
              <a:gd name="T8" fmla="*/ 19534011 w 21600"/>
              <a:gd name="T9" fmla="*/ 6163851 h 21600"/>
              <a:gd name="T10" fmla="*/ 7372562 w 21600"/>
              <a:gd name="T11" fmla="*/ 6143096 h 21600"/>
              <a:gd name="T12" fmla="*/ 7337707 w 21600"/>
              <a:gd name="T13" fmla="*/ 16275579 h 21600"/>
              <a:gd name="T14" fmla="*/ 19499157 w 21600"/>
              <a:gd name="T15" fmla="*/ 16306682 h 21600"/>
              <a:gd name="T16" fmla="*/ 20171198 w 21600"/>
              <a:gd name="T17" fmla="*/ 24897350 h 21600"/>
              <a:gd name="T18" fmla="*/ 8970504 w 21600"/>
              <a:gd name="T19" fmla="*/ 23009813 h 21600"/>
              <a:gd name="T20" fmla="*/ 6690572 w 21600"/>
              <a:gd name="T21" fmla="*/ 32392114 h 21600"/>
              <a:gd name="T22" fmla="*/ 17891266 w 21600"/>
              <a:gd name="T23" fmla="*/ 34279652 h 21600"/>
              <a:gd name="T24" fmla="*/ 20171198 w 21600"/>
              <a:gd name="T25" fmla="*/ 24897350 h 21600"/>
              <a:gd name="T26" fmla="*/ 17891266 w 21600"/>
              <a:gd name="T27" fmla="*/ 40401993 h 21600"/>
              <a:gd name="T28" fmla="*/ 6690572 w 21600"/>
              <a:gd name="T29" fmla="*/ 42289530 h 21600"/>
              <a:gd name="T30" fmla="*/ 8970504 w 21600"/>
              <a:gd name="T31" fmla="*/ 51671831 h 21600"/>
              <a:gd name="T32" fmla="*/ 20171198 w 21600"/>
              <a:gd name="T33" fmla="*/ 49784294 h 21600"/>
              <a:gd name="T34" fmla="*/ 19534011 w 21600"/>
              <a:gd name="T35" fmla="*/ 58416472 h 21600"/>
              <a:gd name="T36" fmla="*/ 7372562 w 21600"/>
              <a:gd name="T37" fmla="*/ 58395717 h 21600"/>
              <a:gd name="T38" fmla="*/ 7337707 w 21600"/>
              <a:gd name="T39" fmla="*/ 68528200 h 21600"/>
              <a:gd name="T40" fmla="*/ 19499157 w 21600"/>
              <a:gd name="T41" fmla="*/ 68548956 h 21600"/>
              <a:gd name="T42" fmla="*/ 80615155 w 21600"/>
              <a:gd name="T43" fmla="*/ 7505171 h 21600"/>
              <a:gd name="T44" fmla="*/ 29161599 w 21600"/>
              <a:gd name="T45" fmla="*/ 5603816 h 21600"/>
              <a:gd name="T46" fmla="*/ 26886676 w 21600"/>
              <a:gd name="T47" fmla="*/ 32392114 h 21600"/>
              <a:gd name="T48" fmla="*/ 78340162 w 21600"/>
              <a:gd name="T49" fmla="*/ 34279652 h 21600"/>
              <a:gd name="T50" fmla="*/ 80615155 w 21600"/>
              <a:gd name="T51" fmla="*/ 7505171 h 21600"/>
              <a:gd name="T52" fmla="*/ 78340162 w 21600"/>
              <a:gd name="T53" fmla="*/ 40401993 h 21600"/>
              <a:gd name="T54" fmla="*/ 26886676 w 21600"/>
              <a:gd name="T55" fmla="*/ 42289530 h 21600"/>
              <a:gd name="T56" fmla="*/ 29161599 w 21600"/>
              <a:gd name="T57" fmla="*/ 69077887 h 21600"/>
              <a:gd name="T58" fmla="*/ 80615155 w 21600"/>
              <a:gd name="T59" fmla="*/ 67176532 h 21600"/>
              <a:gd name="T60" fmla="*/ 100203917 w 21600"/>
              <a:gd name="T61" fmla="*/ 6163851 h 21600"/>
              <a:gd name="T62" fmla="*/ 88002604 w 21600"/>
              <a:gd name="T63" fmla="*/ 6143096 h 21600"/>
              <a:gd name="T64" fmla="*/ 88002604 w 21600"/>
              <a:gd name="T65" fmla="*/ 16275579 h 21600"/>
              <a:gd name="T66" fmla="*/ 100203917 w 21600"/>
              <a:gd name="T67" fmla="*/ 16306682 h 21600"/>
              <a:gd name="T68" fmla="*/ 100870949 w 21600"/>
              <a:gd name="T69" fmla="*/ 24897350 h 21600"/>
              <a:gd name="T70" fmla="*/ 89610565 w 21600"/>
              <a:gd name="T71" fmla="*/ 23009813 h 21600"/>
              <a:gd name="T72" fmla="*/ 87345520 w 21600"/>
              <a:gd name="T73" fmla="*/ 32392114 h 21600"/>
              <a:gd name="T74" fmla="*/ 98595956 w 21600"/>
              <a:gd name="T75" fmla="*/ 34279652 h 21600"/>
              <a:gd name="T76" fmla="*/ 100870949 w 21600"/>
              <a:gd name="T77" fmla="*/ 24897350 h 21600"/>
              <a:gd name="T78" fmla="*/ 98595956 w 21600"/>
              <a:gd name="T79" fmla="*/ 40401993 h 21600"/>
              <a:gd name="T80" fmla="*/ 87345520 w 21600"/>
              <a:gd name="T81" fmla="*/ 42289530 h 21600"/>
              <a:gd name="T82" fmla="*/ 89610565 w 21600"/>
              <a:gd name="T83" fmla="*/ 51671831 h 21600"/>
              <a:gd name="T84" fmla="*/ 100870949 w 21600"/>
              <a:gd name="T85" fmla="*/ 49784294 h 21600"/>
              <a:gd name="T86" fmla="*/ 100203917 w 21600"/>
              <a:gd name="T87" fmla="*/ 58416472 h 21600"/>
              <a:gd name="T88" fmla="*/ 88002604 w 21600"/>
              <a:gd name="T89" fmla="*/ 58395717 h 21600"/>
              <a:gd name="T90" fmla="*/ 88002604 w 21600"/>
              <a:gd name="T91" fmla="*/ 68528200 h 21600"/>
              <a:gd name="T92" fmla="*/ 100203917 w 21600"/>
              <a:gd name="T93" fmla="*/ 68548956 h 21600"/>
              <a:gd name="T94" fmla="*/ 100870949 w 21600"/>
              <a:gd name="T95" fmla="*/ 59754323 h 2160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1" y="0"/>
                  <a:pt x="20944" y="162"/>
                  <a:pt x="21206" y="479"/>
                </a:cubicBezTo>
                <a:cubicBezTo>
                  <a:pt x="21468" y="799"/>
                  <a:pt x="21600" y="1178"/>
                  <a:pt x="21600" y="1618"/>
                </a:cubicBezTo>
                <a:lnTo>
                  <a:pt x="21600" y="19982"/>
                </a:lnTo>
                <a:cubicBezTo>
                  <a:pt x="21600" y="20422"/>
                  <a:pt x="21468" y="20801"/>
                  <a:pt x="21206" y="21121"/>
                </a:cubicBezTo>
                <a:cubicBezTo>
                  <a:pt x="20944" y="21438"/>
                  <a:pt x="20631" y="21600"/>
                  <a:pt x="20263" y="21600"/>
                </a:cubicBezTo>
                <a:lnTo>
                  <a:pt x="1346" y="21600"/>
                </a:lnTo>
                <a:cubicBezTo>
                  <a:pt x="982" y="21600"/>
                  <a:pt x="663" y="21438"/>
                  <a:pt x="399" y="21121"/>
                </a:cubicBezTo>
                <a:cubicBezTo>
                  <a:pt x="132" y="20801"/>
                  <a:pt x="0" y="20422"/>
                  <a:pt x="0" y="19982"/>
                </a:cubicBezTo>
                <a:lnTo>
                  <a:pt x="0" y="1618"/>
                </a:lnTo>
                <a:cubicBezTo>
                  <a:pt x="0" y="1178"/>
                  <a:pt x="132" y="799"/>
                  <a:pt x="399" y="479"/>
                </a:cubicBezTo>
                <a:cubicBezTo>
                  <a:pt x="663" y="162"/>
                  <a:pt x="982" y="0"/>
                  <a:pt x="1346" y="0"/>
                </a:cubicBezTo>
                <a:lnTo>
                  <a:pt x="20263" y="0"/>
                </a:lnTo>
                <a:close/>
                <a:moveTo>
                  <a:pt x="4052" y="2171"/>
                </a:moveTo>
                <a:cubicBezTo>
                  <a:pt x="4052" y="2021"/>
                  <a:pt x="4010" y="1892"/>
                  <a:pt x="3924" y="1783"/>
                </a:cubicBezTo>
                <a:cubicBezTo>
                  <a:pt x="3839" y="1677"/>
                  <a:pt x="3729" y="1621"/>
                  <a:pt x="3594" y="1621"/>
                </a:cubicBezTo>
                <a:lnTo>
                  <a:pt x="1802" y="1621"/>
                </a:lnTo>
                <a:cubicBezTo>
                  <a:pt x="1677" y="1621"/>
                  <a:pt x="1569" y="1674"/>
                  <a:pt x="1481" y="1777"/>
                </a:cubicBezTo>
                <a:cubicBezTo>
                  <a:pt x="1391" y="1880"/>
                  <a:pt x="1344" y="2012"/>
                  <a:pt x="1344" y="2171"/>
                </a:cubicBezTo>
                <a:lnTo>
                  <a:pt x="1344" y="4321"/>
                </a:lnTo>
                <a:cubicBezTo>
                  <a:pt x="1344" y="4470"/>
                  <a:pt x="1388" y="4603"/>
                  <a:pt x="1474" y="4708"/>
                </a:cubicBezTo>
                <a:cubicBezTo>
                  <a:pt x="1559" y="4817"/>
                  <a:pt x="1670" y="4867"/>
                  <a:pt x="1802" y="4867"/>
                </a:cubicBezTo>
                <a:lnTo>
                  <a:pt x="3594" y="4867"/>
                </a:lnTo>
                <a:cubicBezTo>
                  <a:pt x="3721" y="4867"/>
                  <a:pt x="3829" y="4820"/>
                  <a:pt x="3917" y="4717"/>
                </a:cubicBezTo>
                <a:cubicBezTo>
                  <a:pt x="4008" y="4614"/>
                  <a:pt x="4052" y="4482"/>
                  <a:pt x="4052" y="4321"/>
                </a:cubicBezTo>
                <a:lnTo>
                  <a:pt x="4052" y="2171"/>
                </a:lnTo>
                <a:close/>
                <a:moveTo>
                  <a:pt x="4052" y="7202"/>
                </a:moveTo>
                <a:cubicBezTo>
                  <a:pt x="4052" y="7055"/>
                  <a:pt x="4010" y="6926"/>
                  <a:pt x="3924" y="6817"/>
                </a:cubicBezTo>
                <a:cubicBezTo>
                  <a:pt x="3839" y="6709"/>
                  <a:pt x="3729" y="6656"/>
                  <a:pt x="3594" y="6656"/>
                </a:cubicBezTo>
                <a:lnTo>
                  <a:pt x="1802" y="6656"/>
                </a:lnTo>
                <a:cubicBezTo>
                  <a:pt x="1677" y="6656"/>
                  <a:pt x="1569" y="6709"/>
                  <a:pt x="1481" y="6817"/>
                </a:cubicBezTo>
                <a:cubicBezTo>
                  <a:pt x="1391" y="6926"/>
                  <a:pt x="1344" y="7055"/>
                  <a:pt x="1344" y="7202"/>
                </a:cubicBezTo>
                <a:lnTo>
                  <a:pt x="1344" y="9370"/>
                </a:lnTo>
                <a:cubicBezTo>
                  <a:pt x="1344" y="9516"/>
                  <a:pt x="1388" y="9646"/>
                  <a:pt x="1474" y="9757"/>
                </a:cubicBezTo>
                <a:cubicBezTo>
                  <a:pt x="1559" y="9863"/>
                  <a:pt x="1670" y="9916"/>
                  <a:pt x="1802" y="9916"/>
                </a:cubicBezTo>
                <a:lnTo>
                  <a:pt x="3594" y="9916"/>
                </a:lnTo>
                <a:cubicBezTo>
                  <a:pt x="3721" y="9916"/>
                  <a:pt x="3829" y="9863"/>
                  <a:pt x="3917" y="9757"/>
                </a:cubicBezTo>
                <a:cubicBezTo>
                  <a:pt x="4008" y="9646"/>
                  <a:pt x="4052" y="9516"/>
                  <a:pt x="4052" y="9370"/>
                </a:cubicBezTo>
                <a:lnTo>
                  <a:pt x="4052" y="7202"/>
                </a:lnTo>
                <a:close/>
                <a:moveTo>
                  <a:pt x="4052" y="12233"/>
                </a:moveTo>
                <a:cubicBezTo>
                  <a:pt x="4052" y="12084"/>
                  <a:pt x="4010" y="11957"/>
                  <a:pt x="3924" y="11846"/>
                </a:cubicBezTo>
                <a:cubicBezTo>
                  <a:pt x="3839" y="11740"/>
                  <a:pt x="3729" y="11687"/>
                  <a:pt x="3594" y="11687"/>
                </a:cubicBezTo>
                <a:lnTo>
                  <a:pt x="1802" y="11687"/>
                </a:lnTo>
                <a:cubicBezTo>
                  <a:pt x="1677" y="11687"/>
                  <a:pt x="1569" y="11740"/>
                  <a:pt x="1481" y="11846"/>
                </a:cubicBezTo>
                <a:cubicBezTo>
                  <a:pt x="1391" y="11957"/>
                  <a:pt x="1344" y="12084"/>
                  <a:pt x="1344" y="12233"/>
                </a:cubicBezTo>
                <a:lnTo>
                  <a:pt x="1344" y="14401"/>
                </a:lnTo>
                <a:cubicBezTo>
                  <a:pt x="1344" y="14548"/>
                  <a:pt x="1388" y="14677"/>
                  <a:pt x="1474" y="14786"/>
                </a:cubicBezTo>
                <a:cubicBezTo>
                  <a:pt x="1559" y="14894"/>
                  <a:pt x="1670" y="14947"/>
                  <a:pt x="1802" y="14947"/>
                </a:cubicBezTo>
                <a:lnTo>
                  <a:pt x="3594" y="14947"/>
                </a:lnTo>
                <a:cubicBezTo>
                  <a:pt x="3721" y="14947"/>
                  <a:pt x="3829" y="14894"/>
                  <a:pt x="3917" y="14786"/>
                </a:cubicBezTo>
                <a:cubicBezTo>
                  <a:pt x="4008" y="14677"/>
                  <a:pt x="4052" y="14548"/>
                  <a:pt x="4052" y="14401"/>
                </a:cubicBezTo>
                <a:lnTo>
                  <a:pt x="4052" y="12233"/>
                </a:lnTo>
                <a:close/>
                <a:moveTo>
                  <a:pt x="4052" y="17285"/>
                </a:moveTo>
                <a:cubicBezTo>
                  <a:pt x="4052" y="17136"/>
                  <a:pt x="4010" y="17006"/>
                  <a:pt x="3924" y="16898"/>
                </a:cubicBezTo>
                <a:cubicBezTo>
                  <a:pt x="3839" y="16792"/>
                  <a:pt x="3729" y="16736"/>
                  <a:pt x="3594" y="16736"/>
                </a:cubicBezTo>
                <a:lnTo>
                  <a:pt x="1802" y="16736"/>
                </a:lnTo>
                <a:cubicBezTo>
                  <a:pt x="1677" y="16736"/>
                  <a:pt x="1569" y="16789"/>
                  <a:pt x="1481" y="16892"/>
                </a:cubicBezTo>
                <a:cubicBezTo>
                  <a:pt x="1391" y="16995"/>
                  <a:pt x="1344" y="17124"/>
                  <a:pt x="1344" y="17285"/>
                </a:cubicBezTo>
                <a:lnTo>
                  <a:pt x="1344" y="19435"/>
                </a:lnTo>
                <a:cubicBezTo>
                  <a:pt x="1344" y="19585"/>
                  <a:pt x="1388" y="19714"/>
                  <a:pt x="1474" y="19823"/>
                </a:cubicBezTo>
                <a:cubicBezTo>
                  <a:pt x="1559" y="19929"/>
                  <a:pt x="1670" y="19985"/>
                  <a:pt x="1802" y="19985"/>
                </a:cubicBezTo>
                <a:lnTo>
                  <a:pt x="3594" y="19985"/>
                </a:lnTo>
                <a:cubicBezTo>
                  <a:pt x="3721" y="19985"/>
                  <a:pt x="3829" y="19932"/>
                  <a:pt x="3917" y="19829"/>
                </a:cubicBezTo>
                <a:cubicBezTo>
                  <a:pt x="4008" y="19726"/>
                  <a:pt x="4052" y="19597"/>
                  <a:pt x="4052" y="19435"/>
                </a:cubicBezTo>
                <a:lnTo>
                  <a:pt x="4052" y="17285"/>
                </a:lnTo>
                <a:close/>
                <a:moveTo>
                  <a:pt x="16194" y="2171"/>
                </a:moveTo>
                <a:cubicBezTo>
                  <a:pt x="16194" y="2021"/>
                  <a:pt x="16150" y="1892"/>
                  <a:pt x="16065" y="1783"/>
                </a:cubicBezTo>
                <a:cubicBezTo>
                  <a:pt x="15979" y="1677"/>
                  <a:pt x="15871" y="1621"/>
                  <a:pt x="15737" y="1621"/>
                </a:cubicBezTo>
                <a:lnTo>
                  <a:pt x="5858" y="1621"/>
                </a:lnTo>
                <a:cubicBezTo>
                  <a:pt x="5731" y="1621"/>
                  <a:pt x="5623" y="1674"/>
                  <a:pt x="5535" y="1777"/>
                </a:cubicBezTo>
                <a:cubicBezTo>
                  <a:pt x="5445" y="1880"/>
                  <a:pt x="5401" y="2012"/>
                  <a:pt x="5401" y="2171"/>
                </a:cubicBezTo>
                <a:lnTo>
                  <a:pt x="5401" y="9370"/>
                </a:lnTo>
                <a:cubicBezTo>
                  <a:pt x="5401" y="9516"/>
                  <a:pt x="5442" y="9646"/>
                  <a:pt x="5528" y="9757"/>
                </a:cubicBezTo>
                <a:cubicBezTo>
                  <a:pt x="5616" y="9863"/>
                  <a:pt x="5724" y="9916"/>
                  <a:pt x="5858" y="9916"/>
                </a:cubicBezTo>
                <a:lnTo>
                  <a:pt x="15737" y="9916"/>
                </a:lnTo>
                <a:cubicBezTo>
                  <a:pt x="15862" y="9916"/>
                  <a:pt x="15969" y="9863"/>
                  <a:pt x="16060" y="9757"/>
                </a:cubicBezTo>
                <a:cubicBezTo>
                  <a:pt x="16148" y="9646"/>
                  <a:pt x="16194" y="9516"/>
                  <a:pt x="16194" y="9370"/>
                </a:cubicBezTo>
                <a:lnTo>
                  <a:pt x="16194" y="2171"/>
                </a:lnTo>
                <a:close/>
                <a:moveTo>
                  <a:pt x="16194" y="12233"/>
                </a:moveTo>
                <a:cubicBezTo>
                  <a:pt x="16194" y="12084"/>
                  <a:pt x="16150" y="11957"/>
                  <a:pt x="16065" y="11846"/>
                </a:cubicBezTo>
                <a:cubicBezTo>
                  <a:pt x="15979" y="11740"/>
                  <a:pt x="15871" y="11687"/>
                  <a:pt x="15737" y="11687"/>
                </a:cubicBezTo>
                <a:lnTo>
                  <a:pt x="5858" y="11687"/>
                </a:lnTo>
                <a:cubicBezTo>
                  <a:pt x="5731" y="11687"/>
                  <a:pt x="5623" y="11740"/>
                  <a:pt x="5535" y="11846"/>
                </a:cubicBezTo>
                <a:cubicBezTo>
                  <a:pt x="5445" y="11957"/>
                  <a:pt x="5401" y="12084"/>
                  <a:pt x="5401" y="12233"/>
                </a:cubicBezTo>
                <a:lnTo>
                  <a:pt x="5401" y="19432"/>
                </a:lnTo>
                <a:cubicBezTo>
                  <a:pt x="5401" y="19582"/>
                  <a:pt x="5442" y="19711"/>
                  <a:pt x="5528" y="19820"/>
                </a:cubicBezTo>
                <a:cubicBezTo>
                  <a:pt x="5616" y="19926"/>
                  <a:pt x="5724" y="19982"/>
                  <a:pt x="5858" y="19982"/>
                </a:cubicBezTo>
                <a:lnTo>
                  <a:pt x="15737" y="19982"/>
                </a:lnTo>
                <a:cubicBezTo>
                  <a:pt x="15862" y="19982"/>
                  <a:pt x="15969" y="19929"/>
                  <a:pt x="16060" y="19826"/>
                </a:cubicBezTo>
                <a:cubicBezTo>
                  <a:pt x="16148" y="19723"/>
                  <a:pt x="16194" y="19594"/>
                  <a:pt x="16194" y="19432"/>
                </a:cubicBezTo>
                <a:lnTo>
                  <a:pt x="16194" y="12233"/>
                </a:lnTo>
                <a:close/>
                <a:moveTo>
                  <a:pt x="20263" y="2171"/>
                </a:moveTo>
                <a:cubicBezTo>
                  <a:pt x="20263" y="2021"/>
                  <a:pt x="20217" y="1892"/>
                  <a:pt x="20129" y="1783"/>
                </a:cubicBezTo>
                <a:cubicBezTo>
                  <a:pt x="20038" y="1677"/>
                  <a:pt x="19930" y="1621"/>
                  <a:pt x="19806" y="1621"/>
                </a:cubicBezTo>
                <a:lnTo>
                  <a:pt x="18001" y="1621"/>
                </a:lnTo>
                <a:cubicBezTo>
                  <a:pt x="17876" y="1621"/>
                  <a:pt x="17769" y="1674"/>
                  <a:pt x="17678" y="1777"/>
                </a:cubicBezTo>
                <a:cubicBezTo>
                  <a:pt x="17590" y="1880"/>
                  <a:pt x="17546" y="2012"/>
                  <a:pt x="17546" y="2171"/>
                </a:cubicBezTo>
                <a:lnTo>
                  <a:pt x="17546" y="4321"/>
                </a:lnTo>
                <a:cubicBezTo>
                  <a:pt x="17546" y="4470"/>
                  <a:pt x="17590" y="4603"/>
                  <a:pt x="17678" y="4708"/>
                </a:cubicBezTo>
                <a:cubicBezTo>
                  <a:pt x="17769" y="4817"/>
                  <a:pt x="17876" y="4867"/>
                  <a:pt x="18001" y="4867"/>
                </a:cubicBezTo>
                <a:lnTo>
                  <a:pt x="19806" y="4867"/>
                </a:lnTo>
                <a:cubicBezTo>
                  <a:pt x="19930" y="4867"/>
                  <a:pt x="20038" y="4820"/>
                  <a:pt x="20129" y="4717"/>
                </a:cubicBezTo>
                <a:cubicBezTo>
                  <a:pt x="20217" y="4614"/>
                  <a:pt x="20263" y="4482"/>
                  <a:pt x="20263" y="4321"/>
                </a:cubicBezTo>
                <a:lnTo>
                  <a:pt x="20263" y="2171"/>
                </a:lnTo>
                <a:close/>
                <a:moveTo>
                  <a:pt x="20263" y="7202"/>
                </a:moveTo>
                <a:cubicBezTo>
                  <a:pt x="20263" y="7055"/>
                  <a:pt x="20217" y="6926"/>
                  <a:pt x="20129" y="6817"/>
                </a:cubicBezTo>
                <a:cubicBezTo>
                  <a:pt x="20038" y="6709"/>
                  <a:pt x="19930" y="6656"/>
                  <a:pt x="19806" y="6656"/>
                </a:cubicBezTo>
                <a:lnTo>
                  <a:pt x="18001" y="6656"/>
                </a:lnTo>
                <a:cubicBezTo>
                  <a:pt x="17876" y="6656"/>
                  <a:pt x="17769" y="6709"/>
                  <a:pt x="17678" y="6817"/>
                </a:cubicBezTo>
                <a:cubicBezTo>
                  <a:pt x="17590" y="6926"/>
                  <a:pt x="17546" y="7055"/>
                  <a:pt x="17546" y="7202"/>
                </a:cubicBezTo>
                <a:lnTo>
                  <a:pt x="17546" y="9370"/>
                </a:lnTo>
                <a:cubicBezTo>
                  <a:pt x="17546" y="9516"/>
                  <a:pt x="17590" y="9646"/>
                  <a:pt x="17678" y="9757"/>
                </a:cubicBezTo>
                <a:cubicBezTo>
                  <a:pt x="17769" y="9863"/>
                  <a:pt x="17876" y="9916"/>
                  <a:pt x="18001" y="9916"/>
                </a:cubicBezTo>
                <a:lnTo>
                  <a:pt x="19806" y="9916"/>
                </a:lnTo>
                <a:cubicBezTo>
                  <a:pt x="19930" y="9916"/>
                  <a:pt x="20038" y="9863"/>
                  <a:pt x="20129" y="9757"/>
                </a:cubicBezTo>
                <a:cubicBezTo>
                  <a:pt x="20217" y="9646"/>
                  <a:pt x="20263" y="9516"/>
                  <a:pt x="20263" y="9370"/>
                </a:cubicBezTo>
                <a:lnTo>
                  <a:pt x="20263" y="7202"/>
                </a:lnTo>
                <a:close/>
                <a:moveTo>
                  <a:pt x="20263" y="12233"/>
                </a:moveTo>
                <a:cubicBezTo>
                  <a:pt x="20263" y="12084"/>
                  <a:pt x="20217" y="11957"/>
                  <a:pt x="20129" y="11846"/>
                </a:cubicBezTo>
                <a:cubicBezTo>
                  <a:pt x="20038" y="11740"/>
                  <a:pt x="19930" y="11687"/>
                  <a:pt x="19806" y="11687"/>
                </a:cubicBezTo>
                <a:lnTo>
                  <a:pt x="18001" y="11687"/>
                </a:lnTo>
                <a:cubicBezTo>
                  <a:pt x="17876" y="11687"/>
                  <a:pt x="17769" y="11740"/>
                  <a:pt x="17678" y="11846"/>
                </a:cubicBezTo>
                <a:cubicBezTo>
                  <a:pt x="17590" y="11957"/>
                  <a:pt x="17546" y="12084"/>
                  <a:pt x="17546" y="12233"/>
                </a:cubicBezTo>
                <a:lnTo>
                  <a:pt x="17546" y="14401"/>
                </a:lnTo>
                <a:cubicBezTo>
                  <a:pt x="17546" y="14548"/>
                  <a:pt x="17590" y="14677"/>
                  <a:pt x="17678" y="14786"/>
                </a:cubicBezTo>
                <a:cubicBezTo>
                  <a:pt x="17769" y="14894"/>
                  <a:pt x="17876" y="14947"/>
                  <a:pt x="18001" y="14947"/>
                </a:cubicBezTo>
                <a:lnTo>
                  <a:pt x="19806" y="14947"/>
                </a:lnTo>
                <a:cubicBezTo>
                  <a:pt x="19930" y="14947"/>
                  <a:pt x="20038" y="14894"/>
                  <a:pt x="20129" y="14786"/>
                </a:cubicBezTo>
                <a:cubicBezTo>
                  <a:pt x="20217" y="14677"/>
                  <a:pt x="20263" y="14548"/>
                  <a:pt x="20263" y="14401"/>
                </a:cubicBezTo>
                <a:lnTo>
                  <a:pt x="20263" y="12233"/>
                </a:lnTo>
                <a:close/>
                <a:moveTo>
                  <a:pt x="20263" y="17285"/>
                </a:moveTo>
                <a:cubicBezTo>
                  <a:pt x="20263" y="17136"/>
                  <a:pt x="20217" y="17006"/>
                  <a:pt x="20129" y="16898"/>
                </a:cubicBezTo>
                <a:cubicBezTo>
                  <a:pt x="20038" y="16792"/>
                  <a:pt x="19930" y="16736"/>
                  <a:pt x="19806" y="16736"/>
                </a:cubicBezTo>
                <a:lnTo>
                  <a:pt x="18001" y="16736"/>
                </a:lnTo>
                <a:cubicBezTo>
                  <a:pt x="17876" y="16736"/>
                  <a:pt x="17769" y="16789"/>
                  <a:pt x="17678" y="16892"/>
                </a:cubicBezTo>
                <a:cubicBezTo>
                  <a:pt x="17590" y="16995"/>
                  <a:pt x="17546" y="17124"/>
                  <a:pt x="17546" y="17285"/>
                </a:cubicBezTo>
                <a:lnTo>
                  <a:pt x="17546" y="19435"/>
                </a:lnTo>
                <a:cubicBezTo>
                  <a:pt x="17546" y="19585"/>
                  <a:pt x="17590" y="19714"/>
                  <a:pt x="17678" y="19823"/>
                </a:cubicBezTo>
                <a:cubicBezTo>
                  <a:pt x="17769" y="19929"/>
                  <a:pt x="17876" y="19985"/>
                  <a:pt x="18001" y="19985"/>
                </a:cubicBezTo>
                <a:lnTo>
                  <a:pt x="19806" y="19985"/>
                </a:lnTo>
                <a:cubicBezTo>
                  <a:pt x="19930" y="19985"/>
                  <a:pt x="20038" y="19932"/>
                  <a:pt x="20129" y="19829"/>
                </a:cubicBezTo>
                <a:cubicBezTo>
                  <a:pt x="20217" y="19726"/>
                  <a:pt x="20263" y="19597"/>
                  <a:pt x="20263" y="19435"/>
                </a:cubicBezTo>
                <a:lnTo>
                  <a:pt x="20263" y="17285"/>
                </a:lnTo>
                <a:close/>
                <a:moveTo>
                  <a:pt x="20263" y="17285"/>
                </a:moveTo>
              </a:path>
            </a:pathLst>
          </a:custGeom>
          <a:solidFill>
            <a:srgbClr val="FDFDFD"/>
          </a:solidFill>
          <a:ln>
            <a:noFill/>
          </a:ln>
        </p:spPr>
        <p:txBody>
          <a:bodyPr lIns="0" tIns="0" rIns="0" bIns="0"/>
          <a:lstStyle/>
          <a:p>
            <a:pPr algn="ctr" rtl="0" eaLnBrk="1" hangingPunct="1">
              <a:defRPr/>
            </a:pPr>
            <a:endParaRPr lang="zh-CN" altLang="en-US" sz="1090">
              <a:solidFill>
                <a:srgbClr val="000000"/>
              </a:solidFill>
              <a:latin typeface="+mn-lt"/>
              <a:ea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Box 13@|17FFC:16777215|FBC:16777215|LFC:16777215|LBC:16777215"/>
          <p:cNvSpPr txBox="1"/>
          <p:nvPr/>
        </p:nvSpPr>
        <p:spPr>
          <a:xfrm>
            <a:off x="7505701" y="2432050"/>
            <a:ext cx="1465263" cy="18415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912495" rtl="0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200" b="1" dirty="0">
                <a:solidFill>
                  <a:srgbClr val="FDFDFD"/>
                </a:solidFill>
                <a:latin typeface="+mn-lt"/>
                <a:ea typeface="+mn-ea"/>
                <a:cs typeface="+mn-ea"/>
                <a:sym typeface="Arial" panose="020B0604020202020204" pitchFamily="34" charset="0"/>
              </a:rPr>
              <a:t>单击编辑标题</a:t>
            </a:r>
            <a:endParaRPr lang="en-US" sz="1200" b="1" dirty="0">
              <a:solidFill>
                <a:srgbClr val="FDFDFD"/>
              </a:solidFill>
              <a:latin typeface="+mn-lt"/>
              <a:ea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Box 13@|17FFC:16777215|FBC:16777215|LFC:16777215|LBC:16777215"/>
          <p:cNvSpPr txBox="1"/>
          <p:nvPr/>
        </p:nvSpPr>
        <p:spPr>
          <a:xfrm>
            <a:off x="7508876" y="2646364"/>
            <a:ext cx="1751013" cy="27622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912495" rtl="0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900" dirty="0">
                <a:solidFill>
                  <a:srgbClr val="FDFDFD"/>
                </a:solidFill>
                <a:latin typeface="+mn-lt"/>
                <a:ea typeface="+mn-ea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rgbClr val="FDFDFD"/>
              </a:solidFill>
              <a:latin typeface="+mn-lt"/>
              <a:ea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TextBox 13@|17FFC:16777215|FBC:16777215|LFC:16777215|LBC:16777215"/>
          <p:cNvSpPr txBox="1"/>
          <p:nvPr/>
        </p:nvSpPr>
        <p:spPr>
          <a:xfrm>
            <a:off x="8026401" y="3384550"/>
            <a:ext cx="1465263" cy="18415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912495" rtl="0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200" b="1" dirty="0">
                <a:solidFill>
                  <a:srgbClr val="FDFDFD"/>
                </a:solidFill>
                <a:latin typeface="+mn-lt"/>
                <a:ea typeface="+mn-ea"/>
                <a:cs typeface="+mn-ea"/>
                <a:sym typeface="Arial" panose="020B0604020202020204" pitchFamily="34" charset="0"/>
              </a:rPr>
              <a:t>单击编辑标题</a:t>
            </a:r>
            <a:endParaRPr lang="en-US" sz="1200" b="1" dirty="0">
              <a:solidFill>
                <a:srgbClr val="FDFDFD"/>
              </a:solidFill>
              <a:latin typeface="+mn-lt"/>
              <a:ea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TextBox 13@|17FFC:16777215|FBC:16777215|LFC:16777215|LBC:16777215"/>
          <p:cNvSpPr txBox="1"/>
          <p:nvPr/>
        </p:nvSpPr>
        <p:spPr>
          <a:xfrm>
            <a:off x="8029576" y="3598864"/>
            <a:ext cx="1751013" cy="27781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912495" rtl="0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900" dirty="0">
                <a:solidFill>
                  <a:srgbClr val="FDFDFD"/>
                </a:solidFill>
                <a:latin typeface="+mn-lt"/>
                <a:ea typeface="+mn-ea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rgbClr val="FDFDFD"/>
              </a:solidFill>
              <a:latin typeface="+mn-lt"/>
              <a:ea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TextBox 13@|17FFC:16777215|FBC:16777215|LFC:16777215|LBC:16777215"/>
          <p:cNvSpPr txBox="1"/>
          <p:nvPr/>
        </p:nvSpPr>
        <p:spPr>
          <a:xfrm>
            <a:off x="7505701" y="4292600"/>
            <a:ext cx="1465263" cy="18415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912495" rtl="0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200" b="1" dirty="0">
                <a:solidFill>
                  <a:srgbClr val="FDFDFD"/>
                </a:solidFill>
                <a:latin typeface="+mn-lt"/>
                <a:ea typeface="+mn-ea"/>
                <a:cs typeface="+mn-ea"/>
                <a:sym typeface="Arial" panose="020B0604020202020204" pitchFamily="34" charset="0"/>
              </a:rPr>
              <a:t>单击编辑标题</a:t>
            </a:r>
            <a:endParaRPr lang="en-US" sz="1200" b="1" dirty="0">
              <a:solidFill>
                <a:srgbClr val="FDFDFD"/>
              </a:solidFill>
              <a:latin typeface="+mn-lt"/>
              <a:ea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Box 13@|17FFC:16777215|FBC:16777215|LFC:16777215|LBC:16777215"/>
          <p:cNvSpPr txBox="1"/>
          <p:nvPr/>
        </p:nvSpPr>
        <p:spPr>
          <a:xfrm>
            <a:off x="7508876" y="4506914"/>
            <a:ext cx="1751013" cy="27622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912495" rtl="0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900" dirty="0">
                <a:solidFill>
                  <a:srgbClr val="FDFDFD"/>
                </a:solidFill>
                <a:latin typeface="+mn-lt"/>
                <a:ea typeface="+mn-ea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rgbClr val="FDFDFD"/>
              </a:solidFill>
              <a:latin typeface="+mn-lt"/>
              <a:ea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Box 13@|17FFC:16777215|FBC:16777215|LFC:16777215|LBC:16777215"/>
          <p:cNvSpPr txBox="1"/>
          <p:nvPr/>
        </p:nvSpPr>
        <p:spPr>
          <a:xfrm>
            <a:off x="3063876" y="2432050"/>
            <a:ext cx="1465263" cy="18415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912495" rtl="0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200" b="1" dirty="0">
                <a:solidFill>
                  <a:srgbClr val="FDFDFD"/>
                </a:solidFill>
                <a:latin typeface="+mn-lt"/>
                <a:ea typeface="+mn-ea"/>
                <a:cs typeface="+mn-ea"/>
                <a:sym typeface="Arial" panose="020B0604020202020204" pitchFamily="34" charset="0"/>
              </a:rPr>
              <a:t>单击编辑标题</a:t>
            </a:r>
            <a:endParaRPr lang="en-US" sz="1200" b="1" dirty="0">
              <a:solidFill>
                <a:srgbClr val="FDFDFD"/>
              </a:solidFill>
              <a:latin typeface="+mn-lt"/>
              <a:ea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Box 13@|17FFC:16777215|FBC:16777215|LFC:16777215|LBC:16777215"/>
          <p:cNvSpPr txBox="1"/>
          <p:nvPr/>
        </p:nvSpPr>
        <p:spPr>
          <a:xfrm>
            <a:off x="3067051" y="2646364"/>
            <a:ext cx="1751013" cy="27622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912495" rtl="0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900" dirty="0">
                <a:solidFill>
                  <a:srgbClr val="FDFDFD"/>
                </a:solidFill>
                <a:latin typeface="+mn-lt"/>
                <a:ea typeface="+mn-ea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rgbClr val="FDFDFD"/>
              </a:solidFill>
              <a:latin typeface="+mn-lt"/>
              <a:ea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Box 13@|17FFC:16777215|FBC:16777215|LFC:16777215|LBC:16777215"/>
          <p:cNvSpPr txBox="1"/>
          <p:nvPr/>
        </p:nvSpPr>
        <p:spPr>
          <a:xfrm>
            <a:off x="2657476" y="3384550"/>
            <a:ext cx="1465263" cy="18415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912495" rtl="0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200" b="1" dirty="0">
                <a:solidFill>
                  <a:srgbClr val="FDFDFD"/>
                </a:solidFill>
                <a:latin typeface="+mn-lt"/>
                <a:ea typeface="+mn-ea"/>
                <a:cs typeface="+mn-ea"/>
                <a:sym typeface="Arial" panose="020B0604020202020204" pitchFamily="34" charset="0"/>
              </a:rPr>
              <a:t>单击编辑标题</a:t>
            </a:r>
            <a:endParaRPr lang="en-US" sz="1200" b="1" dirty="0">
              <a:solidFill>
                <a:srgbClr val="FDFDFD"/>
              </a:solidFill>
              <a:latin typeface="+mn-lt"/>
              <a:ea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Box 13@|17FFC:16777215|FBC:16777215|LFC:16777215|LBC:16777215"/>
          <p:cNvSpPr txBox="1"/>
          <p:nvPr/>
        </p:nvSpPr>
        <p:spPr>
          <a:xfrm>
            <a:off x="2660651" y="3598864"/>
            <a:ext cx="1751013" cy="27781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912495" rtl="0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900" dirty="0">
                <a:solidFill>
                  <a:srgbClr val="FDFDFD"/>
                </a:solidFill>
                <a:latin typeface="+mn-lt"/>
                <a:ea typeface="+mn-ea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rgbClr val="FDFDFD"/>
              </a:solidFill>
              <a:latin typeface="+mn-lt"/>
              <a:ea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TextBox 13@|17FFC:16777215|FBC:16777215|LFC:16777215|LBC:16777215"/>
          <p:cNvSpPr txBox="1"/>
          <p:nvPr/>
        </p:nvSpPr>
        <p:spPr>
          <a:xfrm>
            <a:off x="3063876" y="4292600"/>
            <a:ext cx="1465263" cy="18415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912495" rtl="0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200" b="1" dirty="0">
                <a:solidFill>
                  <a:srgbClr val="FDFDFD"/>
                </a:solidFill>
                <a:latin typeface="+mn-lt"/>
                <a:ea typeface="+mn-ea"/>
                <a:cs typeface="+mn-ea"/>
                <a:sym typeface="Arial" panose="020B0604020202020204" pitchFamily="34" charset="0"/>
              </a:rPr>
              <a:t>单击编辑标题</a:t>
            </a:r>
            <a:endParaRPr lang="en-US" sz="1200" b="1" dirty="0">
              <a:solidFill>
                <a:srgbClr val="FDFDFD"/>
              </a:solidFill>
              <a:latin typeface="+mn-lt"/>
              <a:ea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TextBox 13@|17FFC:16777215|FBC:16777215|LFC:16777215|LBC:16777215"/>
          <p:cNvSpPr txBox="1"/>
          <p:nvPr/>
        </p:nvSpPr>
        <p:spPr>
          <a:xfrm>
            <a:off x="3067051" y="4506914"/>
            <a:ext cx="1751013" cy="27622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912495" rtl="0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900" dirty="0">
                <a:solidFill>
                  <a:srgbClr val="FDFDFD"/>
                </a:solidFill>
                <a:latin typeface="+mn-lt"/>
                <a:ea typeface="+mn-ea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rgbClr val="FDFDFD"/>
              </a:solidFill>
              <a:latin typeface="+mn-lt"/>
              <a:ea typeface="+mn-ea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8" name="组合 106"/>
          <p:cNvGrpSpPr/>
          <p:nvPr/>
        </p:nvGrpSpPr>
        <p:grpSpPr>
          <a:xfrm>
            <a:off x="1660526" y="271464"/>
            <a:ext cx="658813" cy="631825"/>
            <a:chOff x="125077" y="205710"/>
            <a:chExt cx="320624" cy="307179"/>
          </a:xfrm>
        </p:grpSpPr>
        <p:sp>
          <p:nvSpPr>
            <p:cNvPr id="94" name="椭圆 93"/>
            <p:cNvSpPr/>
            <p:nvPr/>
          </p:nvSpPr>
          <p:spPr>
            <a:xfrm rot="587192" flipH="1">
              <a:off x="325735" y="205710"/>
              <a:ext cx="35695" cy="3733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1" name="等腰三角形 100"/>
            <p:cNvSpPr/>
            <p:nvPr/>
          </p:nvSpPr>
          <p:spPr>
            <a:xfrm rot="1053195">
              <a:off x="169708" y="218836"/>
              <a:ext cx="275993" cy="237925"/>
            </a:xfrm>
            <a:prstGeom prst="triangle">
              <a:avLst/>
            </a:prstGeom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3" name="椭圆 102"/>
            <p:cNvSpPr/>
            <p:nvPr/>
          </p:nvSpPr>
          <p:spPr>
            <a:xfrm rot="587192" flipH="1">
              <a:off x="125077" y="391783"/>
              <a:ext cx="35695" cy="3733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4" name="椭圆 103"/>
            <p:cNvSpPr/>
            <p:nvPr/>
          </p:nvSpPr>
          <p:spPr>
            <a:xfrm rot="587192" flipH="1">
              <a:off x="389923" y="475559"/>
              <a:ext cx="35695" cy="3733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6" name="等腰三角形 105"/>
          <p:cNvSpPr/>
          <p:nvPr/>
        </p:nvSpPr>
        <p:spPr>
          <a:xfrm rot="18900000">
            <a:off x="1978819" y="402432"/>
            <a:ext cx="260350" cy="303213"/>
          </a:xfrm>
          <a:prstGeom prst="triangle">
            <a:avLst/>
          </a:prstGeom>
          <a:ln w="19050"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580" name="文本框 107"/>
          <p:cNvSpPr txBox="1"/>
          <p:nvPr/>
        </p:nvSpPr>
        <p:spPr>
          <a:xfrm>
            <a:off x="2308226" y="523875"/>
            <a:ext cx="1497013" cy="3381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</a:p>
        </p:txBody>
      </p:sp>
      <p:sp>
        <p:nvSpPr>
          <p:cNvPr id="24581" name="TextBox 6"/>
          <p:cNvSpPr txBox="1"/>
          <p:nvPr/>
        </p:nvSpPr>
        <p:spPr>
          <a:xfrm>
            <a:off x="2000251" y="1887538"/>
            <a:ext cx="2295525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2046289" y="2286000"/>
            <a:ext cx="3509963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583" name="Picture 2" descr="C:\Documents and Settings\Administrator\桌面\高清配图\高清图片01\21.jpg"/>
          <p:cNvPicPr>
            <a:picLocks noChangeAspect="1"/>
          </p:cNvPicPr>
          <p:nvPr/>
        </p:nvPicPr>
        <p:blipFill>
          <a:blip r:embed="rId2"/>
          <a:srcRect l="12679" r="388"/>
          <a:stretch>
            <a:fillRect/>
          </a:stretch>
        </p:blipFill>
        <p:spPr>
          <a:xfrm>
            <a:off x="4670425" y="2495551"/>
            <a:ext cx="1733550" cy="14970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4" name="Picture 3" descr="C:\Documents and Settings\Administrator\桌面\高清配图\高清图片01\20.jpg"/>
          <p:cNvPicPr>
            <a:picLocks noChangeAspect="1"/>
          </p:cNvPicPr>
          <p:nvPr/>
        </p:nvPicPr>
        <p:blipFill>
          <a:blip r:embed="rId3"/>
          <a:srcRect r="13393"/>
          <a:stretch>
            <a:fillRect/>
          </a:stretch>
        </p:blipFill>
        <p:spPr>
          <a:xfrm>
            <a:off x="6594475" y="2495551"/>
            <a:ext cx="1727200" cy="14970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5" name="Picture 6" descr="C:\Documents and Settings\Administrator\桌面\高清配图\高清图片01\22.jpg"/>
          <p:cNvPicPr>
            <a:picLocks noChangeAspect="1"/>
          </p:cNvPicPr>
          <p:nvPr/>
        </p:nvPicPr>
        <p:blipFill>
          <a:blip r:embed="rId4"/>
          <a:srcRect l="4033" r="9358"/>
          <a:stretch>
            <a:fillRect/>
          </a:stretch>
        </p:blipFill>
        <p:spPr>
          <a:xfrm>
            <a:off x="8509000" y="2495551"/>
            <a:ext cx="1727200" cy="1497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86" name="矩形 13"/>
          <p:cNvSpPr/>
          <p:nvPr/>
        </p:nvSpPr>
        <p:spPr>
          <a:xfrm>
            <a:off x="4670425" y="4251326"/>
            <a:ext cx="1733550" cy="307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 eaLnBrk="1" hangingPunct="1"/>
            <a:r>
              <a:rPr lang="zh-CN" altLang="en-US" sz="1400" b="1" dirty="0">
                <a:solidFill>
                  <a:schemeClr val="bg1"/>
                </a:solidFill>
              </a:rPr>
              <a:t>点击此处添加标题</a:t>
            </a:r>
            <a:endParaRPr lang="en-US" altLang="zh-CN" sz="1400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5" name="TextBox 40"/>
          <p:cNvSpPr txBox="1"/>
          <p:nvPr/>
        </p:nvSpPr>
        <p:spPr>
          <a:xfrm>
            <a:off x="4670425" y="4611689"/>
            <a:ext cx="1924050" cy="931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 eaLnBrk="1" fontAlgn="auto" hangingPunct="1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我们工作室致力于专业</a:t>
            </a:r>
            <a:r>
              <a:rPr lang="en-US" altLang="zh-CN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模板的发布，课件及汇报</a:t>
            </a:r>
            <a:r>
              <a:rPr lang="en-US" altLang="zh-CN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的美化，并为您提供专业的</a:t>
            </a:r>
            <a:r>
              <a:rPr lang="en-US" altLang="zh-CN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个性定制服务。</a:t>
            </a:r>
          </a:p>
        </p:txBody>
      </p:sp>
      <p:sp>
        <p:nvSpPr>
          <p:cNvPr id="16" name="矩形 15"/>
          <p:cNvSpPr/>
          <p:nvPr/>
        </p:nvSpPr>
        <p:spPr>
          <a:xfrm>
            <a:off x="1955801" y="2495551"/>
            <a:ext cx="2339975" cy="307975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400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955801" y="4206875"/>
            <a:ext cx="2339975" cy="306388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400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4475163" y="2495550"/>
            <a:ext cx="0" cy="30607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Content Placeholder 2"/>
          <p:cNvSpPr txBox="1"/>
          <p:nvPr/>
        </p:nvSpPr>
        <p:spPr>
          <a:xfrm>
            <a:off x="1955800" y="2851150"/>
            <a:ext cx="2249488" cy="1227138"/>
          </a:xfrm>
          <a:prstGeom prst="rect">
            <a:avLst/>
          </a:prstGeom>
          <a:noFill/>
          <a:ln w="9525">
            <a:noFill/>
          </a:ln>
        </p:spPr>
        <p:txBody>
          <a:bodyPr lIns="91262" tIns="45631" rIns="91262" bIns="45631"/>
          <a:lstStyle/>
          <a:p>
            <a:pPr lvl="0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</a:p>
        </p:txBody>
      </p:sp>
      <p:sp>
        <p:nvSpPr>
          <p:cNvPr id="20" name="Content Placeholder 2"/>
          <p:cNvSpPr txBox="1"/>
          <p:nvPr/>
        </p:nvSpPr>
        <p:spPr>
          <a:xfrm>
            <a:off x="1955800" y="4643438"/>
            <a:ext cx="2249488" cy="1090612"/>
          </a:xfrm>
          <a:prstGeom prst="rect">
            <a:avLst/>
          </a:prstGeom>
          <a:noFill/>
          <a:ln w="9525">
            <a:noFill/>
          </a:ln>
        </p:spPr>
        <p:txBody>
          <a:bodyPr lIns="91262" tIns="45631" rIns="91262" bIns="45631"/>
          <a:lstStyle/>
          <a:p>
            <a:pPr lvl="0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</a:p>
        </p:txBody>
      </p:sp>
      <p:sp>
        <p:nvSpPr>
          <p:cNvPr id="24593" name="矩形 20"/>
          <p:cNvSpPr/>
          <p:nvPr/>
        </p:nvSpPr>
        <p:spPr>
          <a:xfrm>
            <a:off x="6594475" y="4251326"/>
            <a:ext cx="1733550" cy="307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 eaLnBrk="1" hangingPunct="1"/>
            <a:r>
              <a:rPr lang="zh-CN" altLang="en-US" sz="1400" b="1" dirty="0">
                <a:solidFill>
                  <a:schemeClr val="bg1"/>
                </a:solidFill>
              </a:rPr>
              <a:t>点击此处添加标题</a:t>
            </a:r>
            <a:endParaRPr lang="en-US" altLang="zh-CN" sz="1400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24594" name="矩形 21"/>
          <p:cNvSpPr/>
          <p:nvPr/>
        </p:nvSpPr>
        <p:spPr>
          <a:xfrm>
            <a:off x="8518525" y="4251326"/>
            <a:ext cx="1733550" cy="307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 eaLnBrk="1" hangingPunct="1"/>
            <a:r>
              <a:rPr lang="zh-CN" altLang="en-US" sz="1400" b="1" dirty="0">
                <a:solidFill>
                  <a:schemeClr val="bg1"/>
                </a:solidFill>
              </a:rPr>
              <a:t>点击此处添加标题</a:t>
            </a:r>
            <a:endParaRPr lang="en-US" altLang="zh-CN" sz="1400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23" name="TextBox 40"/>
          <p:cNvSpPr txBox="1"/>
          <p:nvPr/>
        </p:nvSpPr>
        <p:spPr>
          <a:xfrm>
            <a:off x="6594475" y="4611689"/>
            <a:ext cx="1924050" cy="931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 eaLnBrk="1" fontAlgn="auto" hangingPunct="1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我们工作室致力于专业</a:t>
            </a:r>
            <a:r>
              <a:rPr lang="en-US" altLang="zh-CN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模板的发布，课件及汇报</a:t>
            </a:r>
            <a:r>
              <a:rPr lang="en-US" altLang="zh-CN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的美化，并为您提供专业的</a:t>
            </a:r>
            <a:r>
              <a:rPr lang="en-US" altLang="zh-CN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个性定制服务。</a:t>
            </a:r>
          </a:p>
        </p:txBody>
      </p:sp>
      <p:sp>
        <p:nvSpPr>
          <p:cNvPr id="24" name="TextBox 40"/>
          <p:cNvSpPr txBox="1"/>
          <p:nvPr/>
        </p:nvSpPr>
        <p:spPr>
          <a:xfrm>
            <a:off x="8509000" y="4611689"/>
            <a:ext cx="1924050" cy="931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 eaLnBrk="1" fontAlgn="auto" hangingPunct="1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我们工作室致力于专业</a:t>
            </a:r>
            <a:r>
              <a:rPr lang="en-US" altLang="zh-CN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模板的发布，课件及汇报</a:t>
            </a:r>
            <a:r>
              <a:rPr lang="en-US" altLang="zh-CN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的美化，并为您提供专业的</a:t>
            </a:r>
            <a:r>
              <a:rPr lang="en-US" altLang="zh-CN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个性定制服务。</a:t>
            </a:r>
          </a:p>
        </p:txBody>
      </p:sp>
      <p:sp>
        <p:nvSpPr>
          <p:cNvPr id="24597" name="矩形 24"/>
          <p:cNvSpPr/>
          <p:nvPr/>
        </p:nvSpPr>
        <p:spPr>
          <a:xfrm>
            <a:off x="2212975" y="2508251"/>
            <a:ext cx="1735138" cy="307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 eaLnBrk="1" hangingPunct="1"/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en-US" altLang="zh-CN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598" name="矩形 25"/>
          <p:cNvSpPr/>
          <p:nvPr/>
        </p:nvSpPr>
        <p:spPr>
          <a:xfrm>
            <a:off x="2212975" y="4205289"/>
            <a:ext cx="1735138" cy="307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 eaLnBrk="1" hangingPunct="1"/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en-US" altLang="zh-CN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文本框 272"/>
          <p:cNvSpPr txBox="1"/>
          <p:nvPr/>
        </p:nvSpPr>
        <p:spPr>
          <a:xfrm>
            <a:off x="4827588" y="2962276"/>
            <a:ext cx="236855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03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5603" name="组合 22"/>
          <p:cNvGrpSpPr/>
          <p:nvPr/>
        </p:nvGrpSpPr>
        <p:grpSpPr>
          <a:xfrm>
            <a:off x="3698876" y="1243013"/>
            <a:ext cx="4608513" cy="4552950"/>
            <a:chOff x="2174668" y="1249000"/>
            <a:chExt cx="4609071" cy="4553700"/>
          </a:xfrm>
        </p:grpSpPr>
        <p:grpSp>
          <p:nvGrpSpPr>
            <p:cNvPr id="25605" name="组合 85"/>
            <p:cNvGrpSpPr/>
            <p:nvPr/>
          </p:nvGrpSpPr>
          <p:grpSpPr>
            <a:xfrm>
              <a:off x="2174668" y="1249000"/>
              <a:ext cx="4609071" cy="4553700"/>
              <a:chOff x="2453722" y="1556982"/>
              <a:chExt cx="4023222" cy="3974889"/>
            </a:xfrm>
          </p:grpSpPr>
          <p:grpSp>
            <p:nvGrpSpPr>
              <p:cNvPr id="25618" name="组合 86"/>
              <p:cNvGrpSpPr/>
              <p:nvPr/>
            </p:nvGrpSpPr>
            <p:grpSpPr>
              <a:xfrm>
                <a:off x="2738755" y="1811590"/>
                <a:ext cx="3465674" cy="3465674"/>
                <a:chOff x="2791840" y="1706258"/>
                <a:chExt cx="3465674" cy="3465674"/>
              </a:xfrm>
            </p:grpSpPr>
            <p:sp>
              <p:nvSpPr>
                <p:cNvPr id="168" name="椭圆 167"/>
                <p:cNvSpPr/>
                <p:nvPr/>
              </p:nvSpPr>
              <p:spPr>
                <a:xfrm>
                  <a:off x="2791840" y="1706258"/>
                  <a:ext cx="3465674" cy="3465674"/>
                </a:xfrm>
                <a:prstGeom prst="ellips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rtl="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69" name="椭圆 168"/>
                <p:cNvSpPr/>
                <p:nvPr/>
              </p:nvSpPr>
              <p:spPr>
                <a:xfrm>
                  <a:off x="2868727" y="1783145"/>
                  <a:ext cx="3311900" cy="3311900"/>
                </a:xfrm>
                <a:prstGeom prst="ellips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rtl="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  <p:grpSp>
            <p:nvGrpSpPr>
              <p:cNvPr id="25619" name="组合 87"/>
              <p:cNvGrpSpPr/>
              <p:nvPr/>
            </p:nvGrpSpPr>
            <p:grpSpPr>
              <a:xfrm>
                <a:off x="2453722" y="1556982"/>
                <a:ext cx="4023222" cy="3974889"/>
                <a:chOff x="2580779" y="1411111"/>
                <a:chExt cx="4023222" cy="3974889"/>
              </a:xfrm>
            </p:grpSpPr>
            <p:cxnSp>
              <p:nvCxnSpPr>
                <p:cNvPr id="89" name="直接连接符 88"/>
                <p:cNvCxnSpPr/>
                <p:nvPr/>
              </p:nvCxnSpPr>
              <p:spPr>
                <a:xfrm flipV="1">
                  <a:off x="3687288" y="1411113"/>
                  <a:ext cx="760534" cy="444830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0" name="直接连接符 89"/>
                <p:cNvCxnSpPr/>
                <p:nvPr/>
              </p:nvCxnSpPr>
              <p:spPr>
                <a:xfrm>
                  <a:off x="4447822" y="1411111"/>
                  <a:ext cx="457896" cy="731742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1" name="直接连接符 90"/>
                <p:cNvCxnSpPr/>
                <p:nvPr/>
              </p:nvCxnSpPr>
              <p:spPr>
                <a:xfrm>
                  <a:off x="4447822" y="1411111"/>
                  <a:ext cx="598311" cy="0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2" name="直接连接符 91"/>
                <p:cNvCxnSpPr/>
                <p:nvPr/>
              </p:nvCxnSpPr>
              <p:spPr>
                <a:xfrm flipH="1">
                  <a:off x="4905718" y="1411111"/>
                  <a:ext cx="140415" cy="733778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3" name="直接连接符 92"/>
                <p:cNvCxnSpPr/>
                <p:nvPr/>
              </p:nvCxnSpPr>
              <p:spPr>
                <a:xfrm>
                  <a:off x="5017999" y="1411111"/>
                  <a:ext cx="536134" cy="246238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4" name="直接连接符 93"/>
                <p:cNvCxnSpPr/>
                <p:nvPr/>
              </p:nvCxnSpPr>
              <p:spPr>
                <a:xfrm flipH="1">
                  <a:off x="4899202" y="1657349"/>
                  <a:ext cx="654931" cy="485504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5" name="直接连接符 94"/>
                <p:cNvCxnSpPr/>
                <p:nvPr/>
              </p:nvCxnSpPr>
              <p:spPr>
                <a:xfrm>
                  <a:off x="5554133" y="1657349"/>
                  <a:ext cx="496711" cy="329495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6" name="直接连接符 95"/>
                <p:cNvCxnSpPr/>
                <p:nvPr/>
              </p:nvCxnSpPr>
              <p:spPr>
                <a:xfrm flipH="1">
                  <a:off x="4899202" y="1986844"/>
                  <a:ext cx="1151642" cy="158045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7" name="直接连接符 96"/>
                <p:cNvCxnSpPr/>
                <p:nvPr/>
              </p:nvCxnSpPr>
              <p:spPr>
                <a:xfrm>
                  <a:off x="3687288" y="1855943"/>
                  <a:ext cx="1215652" cy="288364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8" name="直接连接符 97"/>
                <p:cNvCxnSpPr>
                  <a:endCxn id="205" idx="1"/>
                </p:cNvCxnSpPr>
                <p:nvPr/>
              </p:nvCxnSpPr>
              <p:spPr>
                <a:xfrm flipH="1">
                  <a:off x="5740909" y="1960925"/>
                  <a:ext cx="307159" cy="784749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9" name="直接连接符 98"/>
                <p:cNvCxnSpPr>
                  <a:endCxn id="205" idx="0"/>
                </p:cNvCxnSpPr>
                <p:nvPr/>
              </p:nvCxnSpPr>
              <p:spPr>
                <a:xfrm>
                  <a:off x="4899202" y="2142853"/>
                  <a:ext cx="818983" cy="596453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0" name="直接连接符 99"/>
                <p:cNvCxnSpPr/>
                <p:nvPr/>
              </p:nvCxnSpPr>
              <p:spPr>
                <a:xfrm>
                  <a:off x="6048066" y="1986844"/>
                  <a:ext cx="389379" cy="643467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1" name="直接连接符 100"/>
                <p:cNvCxnSpPr/>
                <p:nvPr/>
              </p:nvCxnSpPr>
              <p:spPr>
                <a:xfrm>
                  <a:off x="6437445" y="2630311"/>
                  <a:ext cx="166554" cy="417689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2" name="直接连接符 101"/>
                <p:cNvCxnSpPr>
                  <a:stCxn id="205" idx="2"/>
                </p:cNvCxnSpPr>
                <p:nvPr/>
              </p:nvCxnSpPr>
              <p:spPr>
                <a:xfrm>
                  <a:off x="5752857" y="2766901"/>
                  <a:ext cx="851142" cy="281099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3" name="直接连接符 102"/>
                <p:cNvCxnSpPr/>
                <p:nvPr/>
              </p:nvCxnSpPr>
              <p:spPr>
                <a:xfrm flipH="1">
                  <a:off x="3844644" y="1411111"/>
                  <a:ext cx="603178" cy="123119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4" name="直接连接符 103"/>
                <p:cNvCxnSpPr/>
                <p:nvPr/>
              </p:nvCxnSpPr>
              <p:spPr>
                <a:xfrm flipH="1">
                  <a:off x="3687288" y="1534230"/>
                  <a:ext cx="157356" cy="321687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5" name="直接连接符 104"/>
                <p:cNvCxnSpPr>
                  <a:stCxn id="205" idx="3"/>
                </p:cNvCxnSpPr>
                <p:nvPr/>
              </p:nvCxnSpPr>
              <p:spPr>
                <a:xfrm>
                  <a:off x="5747030" y="2790551"/>
                  <a:ext cx="856970" cy="730482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6" name="直接连接符 105"/>
                <p:cNvCxnSpPr/>
                <p:nvPr/>
              </p:nvCxnSpPr>
              <p:spPr>
                <a:xfrm>
                  <a:off x="6603999" y="3048000"/>
                  <a:ext cx="0" cy="473034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7" name="直接连接符 106"/>
                <p:cNvCxnSpPr>
                  <a:stCxn id="205" idx="4"/>
                  <a:endCxn id="204" idx="5"/>
                </p:cNvCxnSpPr>
                <p:nvPr/>
              </p:nvCxnSpPr>
              <p:spPr>
                <a:xfrm>
                  <a:off x="5726841" y="2802773"/>
                  <a:ext cx="15977" cy="1094860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8" name="直接连接符 107"/>
                <p:cNvCxnSpPr>
                  <a:stCxn id="204" idx="2"/>
                </p:cNvCxnSpPr>
                <p:nvPr/>
              </p:nvCxnSpPr>
              <p:spPr>
                <a:xfrm flipV="1">
                  <a:off x="5791557" y="3521034"/>
                  <a:ext cx="812443" cy="347095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0" name="直接连接符 109"/>
                <p:cNvCxnSpPr/>
                <p:nvPr/>
              </p:nvCxnSpPr>
              <p:spPr>
                <a:xfrm>
                  <a:off x="3451271" y="2767424"/>
                  <a:ext cx="2264668" cy="5504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1" name="直接连接符 110"/>
                <p:cNvCxnSpPr>
                  <a:endCxn id="212" idx="1"/>
                </p:cNvCxnSpPr>
                <p:nvPr/>
              </p:nvCxnSpPr>
              <p:spPr>
                <a:xfrm flipH="1">
                  <a:off x="4206886" y="2142853"/>
                  <a:ext cx="706741" cy="597067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3" name="直接连接符 112"/>
                <p:cNvCxnSpPr/>
                <p:nvPr/>
              </p:nvCxnSpPr>
              <p:spPr>
                <a:xfrm flipH="1">
                  <a:off x="6478621" y="3521034"/>
                  <a:ext cx="125380" cy="570015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4" name="直接连接符 113"/>
                <p:cNvCxnSpPr>
                  <a:stCxn id="204" idx="3"/>
                </p:cNvCxnSpPr>
                <p:nvPr/>
              </p:nvCxnSpPr>
              <p:spPr>
                <a:xfrm>
                  <a:off x="5785729" y="3891779"/>
                  <a:ext cx="700626" cy="199270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5" name="直接连接符 114"/>
                <p:cNvCxnSpPr/>
                <p:nvPr/>
              </p:nvCxnSpPr>
              <p:spPr>
                <a:xfrm>
                  <a:off x="3687288" y="1855917"/>
                  <a:ext cx="537564" cy="933670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6" name="直接连接符 115"/>
                <p:cNvCxnSpPr/>
                <p:nvPr/>
              </p:nvCxnSpPr>
              <p:spPr>
                <a:xfrm flipH="1">
                  <a:off x="3671890" y="1855917"/>
                  <a:ext cx="27297" cy="598051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7" name="直接连接符 116"/>
                <p:cNvCxnSpPr/>
                <p:nvPr/>
              </p:nvCxnSpPr>
              <p:spPr>
                <a:xfrm>
                  <a:off x="3671567" y="2447451"/>
                  <a:ext cx="571542" cy="325476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8" name="直接连接符 117"/>
                <p:cNvCxnSpPr/>
                <p:nvPr/>
              </p:nvCxnSpPr>
              <p:spPr>
                <a:xfrm flipH="1">
                  <a:off x="3336644" y="1855917"/>
                  <a:ext cx="350645" cy="27563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9" name="直接连接符 118"/>
                <p:cNvCxnSpPr/>
                <p:nvPr/>
              </p:nvCxnSpPr>
              <p:spPr>
                <a:xfrm flipV="1">
                  <a:off x="3336644" y="1529136"/>
                  <a:ext cx="523398" cy="354344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0" name="直接连接符 119"/>
                <p:cNvCxnSpPr/>
                <p:nvPr/>
              </p:nvCxnSpPr>
              <p:spPr>
                <a:xfrm flipV="1">
                  <a:off x="3020661" y="2001503"/>
                  <a:ext cx="593161" cy="186100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1" name="直接连接符 120"/>
                <p:cNvCxnSpPr/>
                <p:nvPr/>
              </p:nvCxnSpPr>
              <p:spPr>
                <a:xfrm flipH="1" flipV="1">
                  <a:off x="3336644" y="1883481"/>
                  <a:ext cx="283707" cy="128224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2" name="直接连接符 121"/>
                <p:cNvCxnSpPr/>
                <p:nvPr/>
              </p:nvCxnSpPr>
              <p:spPr>
                <a:xfrm flipH="1">
                  <a:off x="3014132" y="1883480"/>
                  <a:ext cx="322512" cy="304123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3" name="直接连接符 122"/>
                <p:cNvCxnSpPr/>
                <p:nvPr/>
              </p:nvCxnSpPr>
              <p:spPr>
                <a:xfrm>
                  <a:off x="3017883" y="2187603"/>
                  <a:ext cx="666627" cy="259848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4" name="直接连接符 123"/>
                <p:cNvCxnSpPr/>
                <p:nvPr/>
              </p:nvCxnSpPr>
              <p:spPr>
                <a:xfrm flipH="1">
                  <a:off x="3629220" y="1844341"/>
                  <a:ext cx="69401" cy="157162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5" name="直接连接符 124"/>
                <p:cNvCxnSpPr/>
                <p:nvPr/>
              </p:nvCxnSpPr>
              <p:spPr>
                <a:xfrm>
                  <a:off x="3622383" y="2001503"/>
                  <a:ext cx="49184" cy="445948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7" name="直接连接符 126"/>
                <p:cNvCxnSpPr/>
                <p:nvPr/>
              </p:nvCxnSpPr>
              <p:spPr>
                <a:xfrm flipH="1">
                  <a:off x="3239908" y="2453968"/>
                  <a:ext cx="431659" cy="603672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8" name="直接连接符 127"/>
                <p:cNvCxnSpPr/>
                <p:nvPr/>
              </p:nvCxnSpPr>
              <p:spPr>
                <a:xfrm flipH="1" flipV="1">
                  <a:off x="2772383" y="2580635"/>
                  <a:ext cx="478662" cy="467365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9" name="直接连接符 128"/>
                <p:cNvCxnSpPr/>
                <p:nvPr/>
              </p:nvCxnSpPr>
              <p:spPr>
                <a:xfrm flipV="1">
                  <a:off x="2770914" y="2447451"/>
                  <a:ext cx="912127" cy="133183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0" name="直接连接符 129"/>
                <p:cNvCxnSpPr/>
                <p:nvPr/>
              </p:nvCxnSpPr>
              <p:spPr>
                <a:xfrm flipH="1">
                  <a:off x="2770914" y="2187577"/>
                  <a:ext cx="243219" cy="393057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1" name="直接连接符 130"/>
                <p:cNvCxnSpPr/>
                <p:nvPr/>
              </p:nvCxnSpPr>
              <p:spPr>
                <a:xfrm flipH="1">
                  <a:off x="2590233" y="2580634"/>
                  <a:ext cx="180681" cy="559410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2" name="直接连接符 131"/>
                <p:cNvCxnSpPr/>
                <p:nvPr/>
              </p:nvCxnSpPr>
              <p:spPr>
                <a:xfrm flipV="1">
                  <a:off x="2580779" y="3048000"/>
                  <a:ext cx="678932" cy="92044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3" name="直接连接符 132"/>
                <p:cNvCxnSpPr/>
                <p:nvPr/>
              </p:nvCxnSpPr>
              <p:spPr>
                <a:xfrm flipH="1">
                  <a:off x="2620541" y="3048000"/>
                  <a:ext cx="630505" cy="721468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4" name="直接连接符 133"/>
                <p:cNvCxnSpPr/>
                <p:nvPr/>
              </p:nvCxnSpPr>
              <p:spPr>
                <a:xfrm flipH="1" flipV="1">
                  <a:off x="2590233" y="3140044"/>
                  <a:ext cx="30308" cy="629425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6" name="直接连接符 135"/>
                <p:cNvCxnSpPr/>
                <p:nvPr/>
              </p:nvCxnSpPr>
              <p:spPr>
                <a:xfrm flipH="1" flipV="1">
                  <a:off x="2619345" y="3769469"/>
                  <a:ext cx="843292" cy="94690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9" name="直接连接符 138"/>
                <p:cNvCxnSpPr/>
                <p:nvPr/>
              </p:nvCxnSpPr>
              <p:spPr>
                <a:xfrm>
                  <a:off x="3995771" y="3874500"/>
                  <a:ext cx="944598" cy="536995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0" name="直接连接符 139"/>
                <p:cNvCxnSpPr>
                  <a:endCxn id="204" idx="6"/>
                </p:cNvCxnSpPr>
                <p:nvPr/>
              </p:nvCxnSpPr>
              <p:spPr>
                <a:xfrm flipV="1">
                  <a:off x="4944533" y="3876405"/>
                  <a:ext cx="786337" cy="535089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1" name="直接连接符 140"/>
                <p:cNvCxnSpPr>
                  <a:endCxn id="204" idx="2"/>
                </p:cNvCxnSpPr>
                <p:nvPr/>
              </p:nvCxnSpPr>
              <p:spPr>
                <a:xfrm flipV="1">
                  <a:off x="3462638" y="3868129"/>
                  <a:ext cx="2328918" cy="2924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2" name="直接连接符 141"/>
                <p:cNvCxnSpPr>
                  <a:stCxn id="204" idx="6"/>
                </p:cNvCxnSpPr>
                <p:nvPr/>
              </p:nvCxnSpPr>
              <p:spPr>
                <a:xfrm>
                  <a:off x="5730870" y="3876405"/>
                  <a:ext cx="114175" cy="1079837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3" name="直接连接符 142"/>
                <p:cNvCxnSpPr/>
                <p:nvPr/>
              </p:nvCxnSpPr>
              <p:spPr>
                <a:xfrm flipV="1">
                  <a:off x="5845045" y="4564084"/>
                  <a:ext cx="397710" cy="392158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4" name="直接连接符 143"/>
                <p:cNvCxnSpPr>
                  <a:stCxn id="204" idx="4"/>
                </p:cNvCxnSpPr>
                <p:nvPr/>
              </p:nvCxnSpPr>
              <p:spPr>
                <a:xfrm>
                  <a:off x="5765541" y="3904000"/>
                  <a:ext cx="477215" cy="660083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5" name="直接连接符 144"/>
                <p:cNvCxnSpPr/>
                <p:nvPr/>
              </p:nvCxnSpPr>
              <p:spPr>
                <a:xfrm flipV="1">
                  <a:off x="6242755" y="4091049"/>
                  <a:ext cx="235866" cy="473034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6" name="直接连接符 145"/>
                <p:cNvCxnSpPr/>
                <p:nvPr/>
              </p:nvCxnSpPr>
              <p:spPr>
                <a:xfrm>
                  <a:off x="4944533" y="4411494"/>
                  <a:ext cx="900512" cy="544748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7" name="直接连接符 146"/>
                <p:cNvCxnSpPr/>
                <p:nvPr/>
              </p:nvCxnSpPr>
              <p:spPr>
                <a:xfrm>
                  <a:off x="4936799" y="4411494"/>
                  <a:ext cx="422644" cy="834198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8" name="直接连接符 147"/>
                <p:cNvCxnSpPr/>
                <p:nvPr/>
              </p:nvCxnSpPr>
              <p:spPr>
                <a:xfrm flipH="1">
                  <a:off x="5359443" y="4965970"/>
                  <a:ext cx="477868" cy="279722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9" name="直接连接符 148"/>
                <p:cNvCxnSpPr/>
                <p:nvPr/>
              </p:nvCxnSpPr>
              <p:spPr>
                <a:xfrm flipH="1">
                  <a:off x="4572001" y="5245692"/>
                  <a:ext cx="787442" cy="140308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0" name="直接连接符 149"/>
                <p:cNvCxnSpPr/>
                <p:nvPr/>
              </p:nvCxnSpPr>
              <p:spPr>
                <a:xfrm flipH="1">
                  <a:off x="4601102" y="4414941"/>
                  <a:ext cx="339267" cy="958968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1" name="直接连接符 150"/>
                <p:cNvCxnSpPr/>
                <p:nvPr/>
              </p:nvCxnSpPr>
              <p:spPr>
                <a:xfrm flipH="1">
                  <a:off x="4357502" y="4411494"/>
                  <a:ext cx="579298" cy="398402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2" name="直接连接符 151"/>
                <p:cNvCxnSpPr/>
                <p:nvPr/>
              </p:nvCxnSpPr>
              <p:spPr>
                <a:xfrm>
                  <a:off x="4357502" y="4809896"/>
                  <a:ext cx="234340" cy="575158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3" name="直接连接符 152"/>
                <p:cNvCxnSpPr/>
                <p:nvPr/>
              </p:nvCxnSpPr>
              <p:spPr>
                <a:xfrm flipH="1">
                  <a:off x="3887133" y="4809896"/>
                  <a:ext cx="470369" cy="426016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4" name="直接连接符 153"/>
                <p:cNvCxnSpPr/>
                <p:nvPr/>
              </p:nvCxnSpPr>
              <p:spPr>
                <a:xfrm>
                  <a:off x="3877636" y="5235912"/>
                  <a:ext cx="723466" cy="149142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5" name="直接连接符 154"/>
                <p:cNvCxnSpPr/>
                <p:nvPr/>
              </p:nvCxnSpPr>
              <p:spPr>
                <a:xfrm>
                  <a:off x="4007615" y="3879389"/>
                  <a:ext cx="349887" cy="930507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6" name="直接连接符 155"/>
                <p:cNvCxnSpPr/>
                <p:nvPr/>
              </p:nvCxnSpPr>
              <p:spPr>
                <a:xfrm flipH="1">
                  <a:off x="3805864" y="3869591"/>
                  <a:ext cx="196673" cy="642167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7" name="直接连接符 156"/>
                <p:cNvCxnSpPr/>
                <p:nvPr/>
              </p:nvCxnSpPr>
              <p:spPr>
                <a:xfrm>
                  <a:off x="3796816" y="4501127"/>
                  <a:ext cx="560686" cy="308769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8" name="直接连接符 157"/>
                <p:cNvCxnSpPr/>
                <p:nvPr/>
              </p:nvCxnSpPr>
              <p:spPr>
                <a:xfrm flipH="1">
                  <a:off x="3796816" y="4514082"/>
                  <a:ext cx="10644" cy="283617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9" name="直接连接符 158"/>
                <p:cNvCxnSpPr/>
                <p:nvPr/>
              </p:nvCxnSpPr>
              <p:spPr>
                <a:xfrm>
                  <a:off x="3786236" y="4783602"/>
                  <a:ext cx="579000" cy="26294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0" name="直接连接符 159"/>
                <p:cNvCxnSpPr/>
                <p:nvPr/>
              </p:nvCxnSpPr>
              <p:spPr>
                <a:xfrm>
                  <a:off x="3796816" y="4783602"/>
                  <a:ext cx="80820" cy="452310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1" name="直接连接符 160"/>
                <p:cNvCxnSpPr/>
                <p:nvPr/>
              </p:nvCxnSpPr>
              <p:spPr>
                <a:xfrm flipH="1" flipV="1">
                  <a:off x="3382174" y="4990824"/>
                  <a:ext cx="504959" cy="245089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2" name="直接连接符 161"/>
                <p:cNvCxnSpPr/>
                <p:nvPr/>
              </p:nvCxnSpPr>
              <p:spPr>
                <a:xfrm flipV="1">
                  <a:off x="3392675" y="4783603"/>
                  <a:ext cx="393561" cy="207221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3" name="直接连接符 162"/>
                <p:cNvCxnSpPr/>
                <p:nvPr/>
              </p:nvCxnSpPr>
              <p:spPr>
                <a:xfrm flipH="1" flipV="1">
                  <a:off x="2899069" y="4418434"/>
                  <a:ext cx="908392" cy="93324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4" name="直接连接符 163"/>
                <p:cNvCxnSpPr/>
                <p:nvPr/>
              </p:nvCxnSpPr>
              <p:spPr>
                <a:xfrm>
                  <a:off x="2899069" y="4418434"/>
                  <a:ext cx="495859" cy="572390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5" name="直接连接符 164"/>
                <p:cNvCxnSpPr/>
                <p:nvPr/>
              </p:nvCxnSpPr>
              <p:spPr>
                <a:xfrm flipH="1">
                  <a:off x="3392675" y="4511757"/>
                  <a:ext cx="413188" cy="489936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6" name="直接连接符 165"/>
                <p:cNvCxnSpPr/>
                <p:nvPr/>
              </p:nvCxnSpPr>
              <p:spPr>
                <a:xfrm flipV="1">
                  <a:off x="2889572" y="3864159"/>
                  <a:ext cx="1119623" cy="561928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7" name="直接连接符 166"/>
                <p:cNvCxnSpPr/>
                <p:nvPr/>
              </p:nvCxnSpPr>
              <p:spPr>
                <a:xfrm>
                  <a:off x="2616060" y="3751185"/>
                  <a:ext cx="294307" cy="691975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1" name="直接连接符 260"/>
                <p:cNvCxnSpPr>
                  <a:stCxn id="203" idx="0"/>
                  <a:endCxn id="206" idx="4"/>
                </p:cNvCxnSpPr>
                <p:nvPr/>
              </p:nvCxnSpPr>
              <p:spPr>
                <a:xfrm flipV="1">
                  <a:off x="3462534" y="2797019"/>
                  <a:ext cx="8656" cy="1044463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4" name="直接连接符 213"/>
                <p:cNvCxnSpPr>
                  <a:stCxn id="203" idx="7"/>
                  <a:endCxn id="211" idx="4"/>
                </p:cNvCxnSpPr>
                <p:nvPr/>
              </p:nvCxnSpPr>
              <p:spPr>
                <a:xfrm flipH="1" flipV="1">
                  <a:off x="3253694" y="3094807"/>
                  <a:ext cx="188651" cy="758896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202" name="椭圆 201"/>
            <p:cNvSpPr/>
            <p:nvPr/>
          </p:nvSpPr>
          <p:spPr>
            <a:xfrm rot="21133997" flipH="1">
              <a:off x="4843980" y="4651572"/>
              <a:ext cx="70168" cy="7338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3" name="椭圆 202"/>
            <p:cNvSpPr/>
            <p:nvPr/>
          </p:nvSpPr>
          <p:spPr>
            <a:xfrm rot="21133997" flipH="1">
              <a:off x="3154695" y="4032937"/>
              <a:ext cx="70168" cy="7338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4" name="椭圆 203"/>
            <p:cNvSpPr/>
            <p:nvPr/>
          </p:nvSpPr>
          <p:spPr>
            <a:xfrm rot="21133997" flipH="1">
              <a:off x="5783143" y="4031851"/>
              <a:ext cx="70168" cy="7338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5" name="椭圆 204"/>
            <p:cNvSpPr/>
            <p:nvPr/>
          </p:nvSpPr>
          <p:spPr>
            <a:xfrm rot="21133997" flipH="1">
              <a:off x="5738808" y="2770266"/>
              <a:ext cx="70168" cy="7338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6" name="椭圆 205"/>
            <p:cNvSpPr/>
            <p:nvPr/>
          </p:nvSpPr>
          <p:spPr>
            <a:xfrm rot="21133997" flipH="1">
              <a:off x="3154695" y="2763675"/>
              <a:ext cx="70168" cy="7338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7" name="椭圆 206"/>
            <p:cNvSpPr/>
            <p:nvPr/>
          </p:nvSpPr>
          <p:spPr>
            <a:xfrm rot="21133997" flipH="1">
              <a:off x="3542211" y="4774052"/>
              <a:ext cx="70168" cy="7338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8" name="椭圆 207"/>
            <p:cNvSpPr/>
            <p:nvPr/>
          </p:nvSpPr>
          <p:spPr>
            <a:xfrm rot="21133997" flipH="1">
              <a:off x="3399016" y="2389966"/>
              <a:ext cx="70168" cy="7338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9" name="椭圆 208"/>
            <p:cNvSpPr/>
            <p:nvPr/>
          </p:nvSpPr>
          <p:spPr>
            <a:xfrm rot="21133997" flipH="1">
              <a:off x="4809897" y="2053550"/>
              <a:ext cx="70168" cy="7338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0" name="椭圆 209"/>
            <p:cNvSpPr/>
            <p:nvPr/>
          </p:nvSpPr>
          <p:spPr>
            <a:xfrm rot="21133997" flipH="1">
              <a:off x="4183889" y="5111055"/>
              <a:ext cx="70168" cy="7338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1" name="椭圆 210"/>
            <p:cNvSpPr/>
            <p:nvPr/>
          </p:nvSpPr>
          <p:spPr>
            <a:xfrm rot="21133997" flipH="1">
              <a:off x="2905529" y="3104826"/>
              <a:ext cx="70168" cy="7338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2" name="椭圆 211"/>
            <p:cNvSpPr/>
            <p:nvPr/>
          </p:nvSpPr>
          <p:spPr>
            <a:xfrm rot="21133997" flipH="1">
              <a:off x="3981406" y="2763674"/>
              <a:ext cx="70168" cy="7338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3" name="椭圆 212"/>
            <p:cNvSpPr/>
            <p:nvPr/>
          </p:nvSpPr>
          <p:spPr>
            <a:xfrm rot="21133997" flipH="1">
              <a:off x="3546580" y="5081197"/>
              <a:ext cx="70168" cy="7338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5604" name="文本框 214"/>
          <p:cNvSpPr txBox="1"/>
          <p:nvPr/>
        </p:nvSpPr>
        <p:spPr>
          <a:xfrm>
            <a:off x="4821238" y="3519488"/>
            <a:ext cx="2309812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dist" eaLnBrk="1" hangingPunct="1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存在问题分析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6" name="组合 106"/>
          <p:cNvGrpSpPr/>
          <p:nvPr/>
        </p:nvGrpSpPr>
        <p:grpSpPr>
          <a:xfrm>
            <a:off x="1660526" y="271464"/>
            <a:ext cx="658813" cy="631825"/>
            <a:chOff x="125077" y="205710"/>
            <a:chExt cx="320624" cy="307179"/>
          </a:xfrm>
        </p:grpSpPr>
        <p:sp>
          <p:nvSpPr>
            <p:cNvPr id="94" name="椭圆 93"/>
            <p:cNvSpPr/>
            <p:nvPr/>
          </p:nvSpPr>
          <p:spPr>
            <a:xfrm rot="587192" flipH="1">
              <a:off x="325735" y="205710"/>
              <a:ext cx="35695" cy="3733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1" name="等腰三角形 100"/>
            <p:cNvSpPr/>
            <p:nvPr/>
          </p:nvSpPr>
          <p:spPr>
            <a:xfrm rot="1053195">
              <a:off x="169708" y="218836"/>
              <a:ext cx="275993" cy="237925"/>
            </a:xfrm>
            <a:prstGeom prst="triangle">
              <a:avLst/>
            </a:prstGeom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3" name="椭圆 102"/>
            <p:cNvSpPr/>
            <p:nvPr/>
          </p:nvSpPr>
          <p:spPr>
            <a:xfrm rot="587192" flipH="1">
              <a:off x="125077" y="391783"/>
              <a:ext cx="35695" cy="3733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4" name="椭圆 103"/>
            <p:cNvSpPr/>
            <p:nvPr/>
          </p:nvSpPr>
          <p:spPr>
            <a:xfrm rot="587192" flipH="1">
              <a:off x="389923" y="475559"/>
              <a:ext cx="35695" cy="3733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6" name="等腰三角形 105"/>
          <p:cNvSpPr/>
          <p:nvPr/>
        </p:nvSpPr>
        <p:spPr>
          <a:xfrm rot="18900000">
            <a:off x="1978819" y="402432"/>
            <a:ext cx="260350" cy="303213"/>
          </a:xfrm>
          <a:prstGeom prst="triangle">
            <a:avLst/>
          </a:prstGeom>
          <a:ln w="19050"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628" name="文本框 107"/>
          <p:cNvSpPr txBox="1"/>
          <p:nvPr/>
        </p:nvSpPr>
        <p:spPr>
          <a:xfrm>
            <a:off x="2308226" y="523875"/>
            <a:ext cx="1497013" cy="3381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</a:p>
        </p:txBody>
      </p:sp>
      <p:sp>
        <p:nvSpPr>
          <p:cNvPr id="14" name="直角三角形 13"/>
          <p:cNvSpPr/>
          <p:nvPr/>
        </p:nvSpPr>
        <p:spPr>
          <a:xfrm flipH="1">
            <a:off x="6330950" y="4286250"/>
            <a:ext cx="4337050" cy="2571750"/>
          </a:xfrm>
          <a:prstGeom prst="rtTriangle">
            <a:avLst/>
          </a:pr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5" name="矩形 9"/>
          <p:cNvSpPr/>
          <p:nvPr/>
        </p:nvSpPr>
        <p:spPr>
          <a:xfrm>
            <a:off x="7751764" y="2398713"/>
            <a:ext cx="1173163" cy="884238"/>
          </a:xfrm>
          <a:custGeom>
            <a:avLst/>
            <a:gdLst>
              <a:gd name="connsiteX0" fmla="*/ 0 w 1564433"/>
              <a:gd name="connsiteY0" fmla="*/ 0 h 1168661"/>
              <a:gd name="connsiteX1" fmla="*/ 1564433 w 1564433"/>
              <a:gd name="connsiteY1" fmla="*/ 0 h 1168661"/>
              <a:gd name="connsiteX2" fmla="*/ 1564433 w 1564433"/>
              <a:gd name="connsiteY2" fmla="*/ 1168661 h 1168661"/>
              <a:gd name="connsiteX3" fmla="*/ 0 w 1564433"/>
              <a:gd name="connsiteY3" fmla="*/ 1168661 h 1168661"/>
              <a:gd name="connsiteX4" fmla="*/ 0 w 1564433"/>
              <a:gd name="connsiteY4" fmla="*/ 0 h 1168661"/>
              <a:gd name="connsiteX0-1" fmla="*/ 0 w 1564433"/>
              <a:gd name="connsiteY0-2" fmla="*/ 0 h 1177991"/>
              <a:gd name="connsiteX1-3" fmla="*/ 1564433 w 1564433"/>
              <a:gd name="connsiteY1-4" fmla="*/ 0 h 1177991"/>
              <a:gd name="connsiteX2-5" fmla="*/ 1555102 w 1564433"/>
              <a:gd name="connsiteY2-6" fmla="*/ 1177991 h 1177991"/>
              <a:gd name="connsiteX3-7" fmla="*/ 0 w 1564433"/>
              <a:gd name="connsiteY3-8" fmla="*/ 1168661 h 1177991"/>
              <a:gd name="connsiteX4-9" fmla="*/ 0 w 1564433"/>
              <a:gd name="connsiteY4-10" fmla="*/ 0 h 117799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564433" h="1177991">
                <a:moveTo>
                  <a:pt x="0" y="0"/>
                </a:moveTo>
                <a:lnTo>
                  <a:pt x="1564433" y="0"/>
                </a:lnTo>
                <a:cubicBezTo>
                  <a:pt x="1561323" y="392664"/>
                  <a:pt x="1558212" y="785327"/>
                  <a:pt x="1555102" y="1177991"/>
                </a:cubicBezTo>
                <a:lnTo>
                  <a:pt x="0" y="1168661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6" name="矩形 10"/>
          <p:cNvSpPr/>
          <p:nvPr/>
        </p:nvSpPr>
        <p:spPr>
          <a:xfrm>
            <a:off x="8912225" y="2398714"/>
            <a:ext cx="850900" cy="1401763"/>
          </a:xfrm>
          <a:custGeom>
            <a:avLst/>
            <a:gdLst>
              <a:gd name="connsiteX0" fmla="*/ 0 w 1564433"/>
              <a:gd name="connsiteY0" fmla="*/ 0 h 1168661"/>
              <a:gd name="connsiteX1" fmla="*/ 1564433 w 1564433"/>
              <a:gd name="connsiteY1" fmla="*/ 0 h 1168661"/>
              <a:gd name="connsiteX2" fmla="*/ 1564433 w 1564433"/>
              <a:gd name="connsiteY2" fmla="*/ 1168661 h 1168661"/>
              <a:gd name="connsiteX3" fmla="*/ 0 w 1564433"/>
              <a:gd name="connsiteY3" fmla="*/ 1168661 h 1168661"/>
              <a:gd name="connsiteX4" fmla="*/ 0 w 1564433"/>
              <a:gd name="connsiteY4" fmla="*/ 0 h 1168661"/>
              <a:gd name="connsiteX0-1" fmla="*/ 9330 w 1573763"/>
              <a:gd name="connsiteY0-2" fmla="*/ 0 h 1868457"/>
              <a:gd name="connsiteX1-3" fmla="*/ 1573763 w 1573763"/>
              <a:gd name="connsiteY1-4" fmla="*/ 0 h 1868457"/>
              <a:gd name="connsiteX2-5" fmla="*/ 1573763 w 1573763"/>
              <a:gd name="connsiteY2-6" fmla="*/ 1168661 h 1868457"/>
              <a:gd name="connsiteX3-7" fmla="*/ 0 w 1573763"/>
              <a:gd name="connsiteY3-8" fmla="*/ 1868457 h 1868457"/>
              <a:gd name="connsiteX4-9" fmla="*/ 9330 w 1573763"/>
              <a:gd name="connsiteY4-10" fmla="*/ 0 h 1868457"/>
              <a:gd name="connsiteX0-11" fmla="*/ 9330 w 1573763"/>
              <a:gd name="connsiteY0-12" fmla="*/ 0 h 1868457"/>
              <a:gd name="connsiteX1-13" fmla="*/ 1573763 w 1573763"/>
              <a:gd name="connsiteY1-14" fmla="*/ 0 h 1868457"/>
              <a:gd name="connsiteX2-15" fmla="*/ 1135224 w 1573763"/>
              <a:gd name="connsiteY2-16" fmla="*/ 1840465 h 1868457"/>
              <a:gd name="connsiteX3-17" fmla="*/ 0 w 1573763"/>
              <a:gd name="connsiteY3-18" fmla="*/ 1868457 h 1868457"/>
              <a:gd name="connsiteX4-19" fmla="*/ 9330 w 1573763"/>
              <a:gd name="connsiteY4-20" fmla="*/ 0 h 1868457"/>
              <a:gd name="connsiteX0-21" fmla="*/ 9330 w 1135224"/>
              <a:gd name="connsiteY0-22" fmla="*/ 0 h 1868457"/>
              <a:gd name="connsiteX1-23" fmla="*/ 1125894 w 1135224"/>
              <a:gd name="connsiteY1-24" fmla="*/ 1101012 h 1868457"/>
              <a:gd name="connsiteX2-25" fmla="*/ 1135224 w 1135224"/>
              <a:gd name="connsiteY2-26" fmla="*/ 1840465 h 1868457"/>
              <a:gd name="connsiteX3-27" fmla="*/ 0 w 1135224"/>
              <a:gd name="connsiteY3-28" fmla="*/ 1868457 h 1868457"/>
              <a:gd name="connsiteX4-29" fmla="*/ 9330 w 1135224"/>
              <a:gd name="connsiteY4-30" fmla="*/ 0 h 186845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135224" h="1868457">
                <a:moveTo>
                  <a:pt x="9330" y="0"/>
                </a:moveTo>
                <a:lnTo>
                  <a:pt x="1125894" y="1101012"/>
                </a:lnTo>
                <a:lnTo>
                  <a:pt x="1135224" y="1840465"/>
                </a:lnTo>
                <a:lnTo>
                  <a:pt x="0" y="1868457"/>
                </a:lnTo>
                <a:lnTo>
                  <a:pt x="9330" y="0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7" name="矩形 10"/>
          <p:cNvSpPr/>
          <p:nvPr/>
        </p:nvSpPr>
        <p:spPr>
          <a:xfrm rot="5400000">
            <a:off x="8606631" y="3464719"/>
            <a:ext cx="846138" cy="1479550"/>
          </a:xfrm>
          <a:custGeom>
            <a:avLst/>
            <a:gdLst>
              <a:gd name="connsiteX0" fmla="*/ 0 w 1564433"/>
              <a:gd name="connsiteY0" fmla="*/ 0 h 1168661"/>
              <a:gd name="connsiteX1" fmla="*/ 1564433 w 1564433"/>
              <a:gd name="connsiteY1" fmla="*/ 0 h 1168661"/>
              <a:gd name="connsiteX2" fmla="*/ 1564433 w 1564433"/>
              <a:gd name="connsiteY2" fmla="*/ 1168661 h 1168661"/>
              <a:gd name="connsiteX3" fmla="*/ 0 w 1564433"/>
              <a:gd name="connsiteY3" fmla="*/ 1168661 h 1168661"/>
              <a:gd name="connsiteX4" fmla="*/ 0 w 1564433"/>
              <a:gd name="connsiteY4" fmla="*/ 0 h 1168661"/>
              <a:gd name="connsiteX0-1" fmla="*/ 9330 w 1573763"/>
              <a:gd name="connsiteY0-2" fmla="*/ 0 h 1868457"/>
              <a:gd name="connsiteX1-3" fmla="*/ 1573763 w 1573763"/>
              <a:gd name="connsiteY1-4" fmla="*/ 0 h 1868457"/>
              <a:gd name="connsiteX2-5" fmla="*/ 1573763 w 1573763"/>
              <a:gd name="connsiteY2-6" fmla="*/ 1168661 h 1868457"/>
              <a:gd name="connsiteX3-7" fmla="*/ 0 w 1573763"/>
              <a:gd name="connsiteY3-8" fmla="*/ 1868457 h 1868457"/>
              <a:gd name="connsiteX4-9" fmla="*/ 9330 w 1573763"/>
              <a:gd name="connsiteY4-10" fmla="*/ 0 h 1868457"/>
              <a:gd name="connsiteX0-11" fmla="*/ 9330 w 1573763"/>
              <a:gd name="connsiteY0-12" fmla="*/ 0 h 1868457"/>
              <a:gd name="connsiteX1-13" fmla="*/ 1573763 w 1573763"/>
              <a:gd name="connsiteY1-14" fmla="*/ 0 h 1868457"/>
              <a:gd name="connsiteX2-15" fmla="*/ 1135224 w 1573763"/>
              <a:gd name="connsiteY2-16" fmla="*/ 1840465 h 1868457"/>
              <a:gd name="connsiteX3-17" fmla="*/ 0 w 1573763"/>
              <a:gd name="connsiteY3-18" fmla="*/ 1868457 h 1868457"/>
              <a:gd name="connsiteX4-19" fmla="*/ 9330 w 1573763"/>
              <a:gd name="connsiteY4-20" fmla="*/ 0 h 1868457"/>
              <a:gd name="connsiteX0-21" fmla="*/ 9330 w 1135224"/>
              <a:gd name="connsiteY0-22" fmla="*/ 0 h 1868457"/>
              <a:gd name="connsiteX1-23" fmla="*/ 1125894 w 1135224"/>
              <a:gd name="connsiteY1-24" fmla="*/ 1101012 h 1868457"/>
              <a:gd name="connsiteX2-25" fmla="*/ 1135224 w 1135224"/>
              <a:gd name="connsiteY2-26" fmla="*/ 1840465 h 1868457"/>
              <a:gd name="connsiteX3-27" fmla="*/ 0 w 1135224"/>
              <a:gd name="connsiteY3-28" fmla="*/ 1868457 h 1868457"/>
              <a:gd name="connsiteX4-29" fmla="*/ 9330 w 1135224"/>
              <a:gd name="connsiteY4-30" fmla="*/ 0 h 1868457"/>
              <a:gd name="connsiteX0-31" fmla="*/ 0 w 1144553"/>
              <a:gd name="connsiteY0-32" fmla="*/ 0 h 1896259"/>
              <a:gd name="connsiteX1-33" fmla="*/ 1135223 w 1144553"/>
              <a:gd name="connsiteY1-34" fmla="*/ 1128814 h 1896259"/>
              <a:gd name="connsiteX2-35" fmla="*/ 1144553 w 1144553"/>
              <a:gd name="connsiteY2-36" fmla="*/ 1868267 h 1896259"/>
              <a:gd name="connsiteX3-37" fmla="*/ 9329 w 1144553"/>
              <a:gd name="connsiteY3-38" fmla="*/ 1896259 h 1896259"/>
              <a:gd name="connsiteX4-39" fmla="*/ 0 w 1144553"/>
              <a:gd name="connsiteY4-40" fmla="*/ 0 h 1896259"/>
              <a:gd name="connsiteX0-41" fmla="*/ 0 w 1135225"/>
              <a:gd name="connsiteY0-42" fmla="*/ 0 h 1960936"/>
              <a:gd name="connsiteX1-43" fmla="*/ 1135223 w 1135225"/>
              <a:gd name="connsiteY1-44" fmla="*/ 1128814 h 1960936"/>
              <a:gd name="connsiteX2-45" fmla="*/ 1135225 w 1135225"/>
              <a:gd name="connsiteY2-46" fmla="*/ 1960936 h 1960936"/>
              <a:gd name="connsiteX3-47" fmla="*/ 9329 w 1135225"/>
              <a:gd name="connsiteY3-48" fmla="*/ 1896259 h 1960936"/>
              <a:gd name="connsiteX4-49" fmla="*/ 0 w 1135225"/>
              <a:gd name="connsiteY4-50" fmla="*/ 0 h 1960936"/>
              <a:gd name="connsiteX0-51" fmla="*/ 0 w 1135225"/>
              <a:gd name="connsiteY0-52" fmla="*/ 0 h 1960936"/>
              <a:gd name="connsiteX1-53" fmla="*/ 1135223 w 1135225"/>
              <a:gd name="connsiteY1-54" fmla="*/ 1128814 h 1960936"/>
              <a:gd name="connsiteX2-55" fmla="*/ 1135225 w 1135225"/>
              <a:gd name="connsiteY2-56" fmla="*/ 1960936 h 1960936"/>
              <a:gd name="connsiteX3-57" fmla="*/ 9329 w 1135225"/>
              <a:gd name="connsiteY3-58" fmla="*/ 1933327 h 1960936"/>
              <a:gd name="connsiteX4-59" fmla="*/ 0 w 1135225"/>
              <a:gd name="connsiteY4-60" fmla="*/ 0 h 1960936"/>
              <a:gd name="connsiteX0-61" fmla="*/ 900 w 1126794"/>
              <a:gd name="connsiteY0-62" fmla="*/ 0 h 1960936"/>
              <a:gd name="connsiteX1-63" fmla="*/ 1126792 w 1126794"/>
              <a:gd name="connsiteY1-64" fmla="*/ 1128814 h 1960936"/>
              <a:gd name="connsiteX2-65" fmla="*/ 1126794 w 1126794"/>
              <a:gd name="connsiteY2-66" fmla="*/ 1960936 h 1960936"/>
              <a:gd name="connsiteX3-67" fmla="*/ 898 w 1126794"/>
              <a:gd name="connsiteY3-68" fmla="*/ 1933327 h 1960936"/>
              <a:gd name="connsiteX4-69" fmla="*/ 900 w 1126794"/>
              <a:gd name="connsiteY4-70" fmla="*/ 0 h 196093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126794" h="1960936">
                <a:moveTo>
                  <a:pt x="900" y="0"/>
                </a:moveTo>
                <a:lnTo>
                  <a:pt x="1126792" y="1128814"/>
                </a:lnTo>
                <a:cubicBezTo>
                  <a:pt x="1126793" y="1406188"/>
                  <a:pt x="1126793" y="1683562"/>
                  <a:pt x="1126794" y="1960936"/>
                </a:cubicBezTo>
                <a:lnTo>
                  <a:pt x="898" y="1933327"/>
                </a:lnTo>
                <a:cubicBezTo>
                  <a:pt x="-2212" y="1301241"/>
                  <a:pt x="4010" y="632086"/>
                  <a:pt x="900" y="0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8" name="矩形 10"/>
          <p:cNvSpPr/>
          <p:nvPr/>
        </p:nvSpPr>
        <p:spPr>
          <a:xfrm flipH="1">
            <a:off x="7485063" y="3789363"/>
            <a:ext cx="825500" cy="1479550"/>
          </a:xfrm>
          <a:custGeom>
            <a:avLst/>
            <a:gdLst>
              <a:gd name="connsiteX0" fmla="*/ 0 w 1564433"/>
              <a:gd name="connsiteY0" fmla="*/ 0 h 1168661"/>
              <a:gd name="connsiteX1" fmla="*/ 1564433 w 1564433"/>
              <a:gd name="connsiteY1" fmla="*/ 0 h 1168661"/>
              <a:gd name="connsiteX2" fmla="*/ 1564433 w 1564433"/>
              <a:gd name="connsiteY2" fmla="*/ 1168661 h 1168661"/>
              <a:gd name="connsiteX3" fmla="*/ 0 w 1564433"/>
              <a:gd name="connsiteY3" fmla="*/ 1168661 h 1168661"/>
              <a:gd name="connsiteX4" fmla="*/ 0 w 1564433"/>
              <a:gd name="connsiteY4" fmla="*/ 0 h 1168661"/>
              <a:gd name="connsiteX0-1" fmla="*/ 9330 w 1573763"/>
              <a:gd name="connsiteY0-2" fmla="*/ 0 h 1868457"/>
              <a:gd name="connsiteX1-3" fmla="*/ 1573763 w 1573763"/>
              <a:gd name="connsiteY1-4" fmla="*/ 0 h 1868457"/>
              <a:gd name="connsiteX2-5" fmla="*/ 1573763 w 1573763"/>
              <a:gd name="connsiteY2-6" fmla="*/ 1168661 h 1868457"/>
              <a:gd name="connsiteX3-7" fmla="*/ 0 w 1573763"/>
              <a:gd name="connsiteY3-8" fmla="*/ 1868457 h 1868457"/>
              <a:gd name="connsiteX4-9" fmla="*/ 9330 w 1573763"/>
              <a:gd name="connsiteY4-10" fmla="*/ 0 h 1868457"/>
              <a:gd name="connsiteX0-11" fmla="*/ 9330 w 1573763"/>
              <a:gd name="connsiteY0-12" fmla="*/ 0 h 1868457"/>
              <a:gd name="connsiteX1-13" fmla="*/ 1573763 w 1573763"/>
              <a:gd name="connsiteY1-14" fmla="*/ 0 h 1868457"/>
              <a:gd name="connsiteX2-15" fmla="*/ 1135224 w 1573763"/>
              <a:gd name="connsiteY2-16" fmla="*/ 1840465 h 1868457"/>
              <a:gd name="connsiteX3-17" fmla="*/ 0 w 1573763"/>
              <a:gd name="connsiteY3-18" fmla="*/ 1868457 h 1868457"/>
              <a:gd name="connsiteX4-19" fmla="*/ 9330 w 1573763"/>
              <a:gd name="connsiteY4-20" fmla="*/ 0 h 1868457"/>
              <a:gd name="connsiteX0-21" fmla="*/ 9330 w 1135224"/>
              <a:gd name="connsiteY0-22" fmla="*/ 0 h 1868457"/>
              <a:gd name="connsiteX1-23" fmla="*/ 1125894 w 1135224"/>
              <a:gd name="connsiteY1-24" fmla="*/ 1101012 h 1868457"/>
              <a:gd name="connsiteX2-25" fmla="*/ 1135224 w 1135224"/>
              <a:gd name="connsiteY2-26" fmla="*/ 1840465 h 1868457"/>
              <a:gd name="connsiteX3-27" fmla="*/ 0 w 1135224"/>
              <a:gd name="connsiteY3-28" fmla="*/ 1868457 h 1868457"/>
              <a:gd name="connsiteX4-29" fmla="*/ 9330 w 1135224"/>
              <a:gd name="connsiteY4-30" fmla="*/ 0 h 1868457"/>
              <a:gd name="connsiteX0-31" fmla="*/ 0 w 1144553"/>
              <a:gd name="connsiteY0-32" fmla="*/ 0 h 1896259"/>
              <a:gd name="connsiteX1-33" fmla="*/ 1135223 w 1144553"/>
              <a:gd name="connsiteY1-34" fmla="*/ 1128814 h 1896259"/>
              <a:gd name="connsiteX2-35" fmla="*/ 1144553 w 1144553"/>
              <a:gd name="connsiteY2-36" fmla="*/ 1868267 h 1896259"/>
              <a:gd name="connsiteX3-37" fmla="*/ 9329 w 1144553"/>
              <a:gd name="connsiteY3-38" fmla="*/ 1896259 h 1896259"/>
              <a:gd name="connsiteX4-39" fmla="*/ 0 w 1144553"/>
              <a:gd name="connsiteY4-40" fmla="*/ 0 h 1896259"/>
              <a:gd name="connsiteX0-41" fmla="*/ 0 w 1135225"/>
              <a:gd name="connsiteY0-42" fmla="*/ 0 h 1960936"/>
              <a:gd name="connsiteX1-43" fmla="*/ 1135223 w 1135225"/>
              <a:gd name="connsiteY1-44" fmla="*/ 1128814 h 1960936"/>
              <a:gd name="connsiteX2-45" fmla="*/ 1135225 w 1135225"/>
              <a:gd name="connsiteY2-46" fmla="*/ 1960936 h 1960936"/>
              <a:gd name="connsiteX3-47" fmla="*/ 9329 w 1135225"/>
              <a:gd name="connsiteY3-48" fmla="*/ 1896259 h 1960936"/>
              <a:gd name="connsiteX4-49" fmla="*/ 0 w 1135225"/>
              <a:gd name="connsiteY4-50" fmla="*/ 0 h 1960936"/>
              <a:gd name="connsiteX0-51" fmla="*/ 0 w 1135225"/>
              <a:gd name="connsiteY0-52" fmla="*/ 0 h 1960936"/>
              <a:gd name="connsiteX1-53" fmla="*/ 1135223 w 1135225"/>
              <a:gd name="connsiteY1-54" fmla="*/ 1128814 h 1960936"/>
              <a:gd name="connsiteX2-55" fmla="*/ 1135225 w 1135225"/>
              <a:gd name="connsiteY2-56" fmla="*/ 1960936 h 1960936"/>
              <a:gd name="connsiteX3-57" fmla="*/ 9329 w 1135225"/>
              <a:gd name="connsiteY3-58" fmla="*/ 1933327 h 1960936"/>
              <a:gd name="connsiteX4-59" fmla="*/ 0 w 1135225"/>
              <a:gd name="connsiteY4-60" fmla="*/ 0 h 1960936"/>
              <a:gd name="connsiteX0-61" fmla="*/ 900 w 1126794"/>
              <a:gd name="connsiteY0-62" fmla="*/ 0 h 1960936"/>
              <a:gd name="connsiteX1-63" fmla="*/ 1126792 w 1126794"/>
              <a:gd name="connsiteY1-64" fmla="*/ 1128814 h 1960936"/>
              <a:gd name="connsiteX2-65" fmla="*/ 1126794 w 1126794"/>
              <a:gd name="connsiteY2-66" fmla="*/ 1960936 h 1960936"/>
              <a:gd name="connsiteX3-67" fmla="*/ 898 w 1126794"/>
              <a:gd name="connsiteY3-68" fmla="*/ 1933327 h 1960936"/>
              <a:gd name="connsiteX4-69" fmla="*/ 900 w 1126794"/>
              <a:gd name="connsiteY4-70" fmla="*/ 0 h 196093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126794" h="1960936">
                <a:moveTo>
                  <a:pt x="900" y="0"/>
                </a:moveTo>
                <a:lnTo>
                  <a:pt x="1126792" y="1128814"/>
                </a:lnTo>
                <a:cubicBezTo>
                  <a:pt x="1126793" y="1406188"/>
                  <a:pt x="1126793" y="1683562"/>
                  <a:pt x="1126794" y="1960936"/>
                </a:cubicBezTo>
                <a:lnTo>
                  <a:pt x="898" y="1933327"/>
                </a:lnTo>
                <a:cubicBezTo>
                  <a:pt x="-2212" y="1301241"/>
                  <a:pt x="4010" y="632086"/>
                  <a:pt x="900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9" name="矩形 18"/>
          <p:cNvSpPr/>
          <p:nvPr/>
        </p:nvSpPr>
        <p:spPr>
          <a:xfrm rot="20751420">
            <a:off x="8080376" y="5084763"/>
            <a:ext cx="854075" cy="846138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6635" name="文本框 19"/>
          <p:cNvSpPr txBox="1"/>
          <p:nvPr/>
        </p:nvSpPr>
        <p:spPr>
          <a:xfrm>
            <a:off x="8067676" y="6072188"/>
            <a:ext cx="2797175" cy="7858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45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WHAT ?</a:t>
            </a:r>
            <a:endParaRPr lang="zh-CN" altLang="en-US" sz="45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636" name="文本框 20"/>
          <p:cNvSpPr txBox="1"/>
          <p:nvPr/>
        </p:nvSpPr>
        <p:spPr>
          <a:xfrm>
            <a:off x="2330451" y="2681289"/>
            <a:ext cx="963613" cy="784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4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45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637" name="Content Placeholder 2"/>
          <p:cNvSpPr txBox="1"/>
          <p:nvPr/>
        </p:nvSpPr>
        <p:spPr>
          <a:xfrm>
            <a:off x="3168651" y="2841626"/>
            <a:ext cx="3681413" cy="441325"/>
          </a:xfrm>
          <a:prstGeom prst="rect">
            <a:avLst/>
          </a:prstGeom>
          <a:noFill/>
          <a:ln w="9525">
            <a:noFill/>
          </a:ln>
        </p:spPr>
        <p:txBody>
          <a:bodyPr lIns="91262" tIns="45631" rIns="91262" bIns="45631"/>
          <a:lstStyle/>
          <a:p>
            <a:pPr lvl="0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的美化。</a:t>
            </a:r>
          </a:p>
        </p:txBody>
      </p:sp>
      <p:sp>
        <p:nvSpPr>
          <p:cNvPr id="26638" name="文本框 22"/>
          <p:cNvSpPr txBox="1"/>
          <p:nvPr/>
        </p:nvSpPr>
        <p:spPr>
          <a:xfrm>
            <a:off x="2330451" y="3467101"/>
            <a:ext cx="963613" cy="7858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4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45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639" name="Content Placeholder 2"/>
          <p:cNvSpPr txBox="1"/>
          <p:nvPr/>
        </p:nvSpPr>
        <p:spPr>
          <a:xfrm>
            <a:off x="3168651" y="3627439"/>
            <a:ext cx="3681413" cy="441325"/>
          </a:xfrm>
          <a:prstGeom prst="rect">
            <a:avLst/>
          </a:prstGeom>
          <a:noFill/>
          <a:ln w="9525">
            <a:noFill/>
          </a:ln>
        </p:spPr>
        <p:txBody>
          <a:bodyPr lIns="91262" tIns="45631" rIns="91262" bIns="45631"/>
          <a:lstStyle/>
          <a:p>
            <a:pPr lvl="0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的美化。</a:t>
            </a:r>
          </a:p>
        </p:txBody>
      </p:sp>
      <p:sp>
        <p:nvSpPr>
          <p:cNvPr id="26640" name="文本框 24"/>
          <p:cNvSpPr txBox="1"/>
          <p:nvPr/>
        </p:nvSpPr>
        <p:spPr>
          <a:xfrm>
            <a:off x="2325688" y="4229101"/>
            <a:ext cx="963612" cy="7858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4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45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641" name="Content Placeholder 2"/>
          <p:cNvSpPr txBox="1"/>
          <p:nvPr/>
        </p:nvSpPr>
        <p:spPr>
          <a:xfrm>
            <a:off x="3165476" y="4389439"/>
            <a:ext cx="3681413" cy="441325"/>
          </a:xfrm>
          <a:prstGeom prst="rect">
            <a:avLst/>
          </a:prstGeom>
          <a:noFill/>
          <a:ln w="9525">
            <a:noFill/>
          </a:ln>
        </p:spPr>
        <p:txBody>
          <a:bodyPr lIns="91262" tIns="45631" rIns="91262" bIns="45631"/>
          <a:lstStyle/>
          <a:p>
            <a:pPr lvl="0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的美化。</a:t>
            </a:r>
          </a:p>
        </p:txBody>
      </p:sp>
      <p:sp>
        <p:nvSpPr>
          <p:cNvPr id="26642" name="文本框 26"/>
          <p:cNvSpPr txBox="1"/>
          <p:nvPr/>
        </p:nvSpPr>
        <p:spPr>
          <a:xfrm>
            <a:off x="2325688" y="4994276"/>
            <a:ext cx="963612" cy="784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4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45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643" name="Content Placeholder 2"/>
          <p:cNvSpPr txBox="1"/>
          <p:nvPr/>
        </p:nvSpPr>
        <p:spPr>
          <a:xfrm>
            <a:off x="3165476" y="5154614"/>
            <a:ext cx="3681413" cy="441325"/>
          </a:xfrm>
          <a:prstGeom prst="rect">
            <a:avLst/>
          </a:prstGeom>
          <a:noFill/>
          <a:ln w="9525">
            <a:noFill/>
          </a:ln>
        </p:spPr>
        <p:txBody>
          <a:bodyPr lIns="91262" tIns="45631" rIns="91262" bIns="45631"/>
          <a:lstStyle/>
          <a:p>
            <a:pPr lvl="0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的美化。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组合 106"/>
          <p:cNvGrpSpPr/>
          <p:nvPr/>
        </p:nvGrpSpPr>
        <p:grpSpPr>
          <a:xfrm>
            <a:off x="1660526" y="271464"/>
            <a:ext cx="658813" cy="631825"/>
            <a:chOff x="125077" y="205710"/>
            <a:chExt cx="320624" cy="307179"/>
          </a:xfrm>
        </p:grpSpPr>
        <p:sp>
          <p:nvSpPr>
            <p:cNvPr id="94" name="椭圆 93"/>
            <p:cNvSpPr/>
            <p:nvPr/>
          </p:nvSpPr>
          <p:spPr>
            <a:xfrm rot="587192" flipH="1">
              <a:off x="325735" y="205710"/>
              <a:ext cx="35695" cy="3733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1" name="等腰三角形 100"/>
            <p:cNvSpPr/>
            <p:nvPr/>
          </p:nvSpPr>
          <p:spPr>
            <a:xfrm rot="1053195">
              <a:off x="169708" y="218836"/>
              <a:ext cx="275993" cy="237925"/>
            </a:xfrm>
            <a:prstGeom prst="triangle">
              <a:avLst/>
            </a:prstGeom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3" name="椭圆 102"/>
            <p:cNvSpPr/>
            <p:nvPr/>
          </p:nvSpPr>
          <p:spPr>
            <a:xfrm rot="587192" flipH="1">
              <a:off x="125077" y="391783"/>
              <a:ext cx="35695" cy="3733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4" name="椭圆 103"/>
            <p:cNvSpPr/>
            <p:nvPr/>
          </p:nvSpPr>
          <p:spPr>
            <a:xfrm rot="587192" flipH="1">
              <a:off x="389923" y="475559"/>
              <a:ext cx="35695" cy="3733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6" name="等腰三角形 105"/>
          <p:cNvSpPr/>
          <p:nvPr/>
        </p:nvSpPr>
        <p:spPr>
          <a:xfrm rot="18900000">
            <a:off x="1978819" y="402432"/>
            <a:ext cx="260350" cy="303213"/>
          </a:xfrm>
          <a:prstGeom prst="triangle">
            <a:avLst/>
          </a:prstGeom>
          <a:ln w="19050"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652" name="文本框 107"/>
          <p:cNvSpPr txBox="1"/>
          <p:nvPr/>
        </p:nvSpPr>
        <p:spPr>
          <a:xfrm>
            <a:off x="2308226" y="523875"/>
            <a:ext cx="1497013" cy="3381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</a:p>
        </p:txBody>
      </p:sp>
      <p:sp>
        <p:nvSpPr>
          <p:cNvPr id="9" name="椭圆 8"/>
          <p:cNvSpPr/>
          <p:nvPr/>
        </p:nvSpPr>
        <p:spPr>
          <a:xfrm flipH="1">
            <a:off x="2276475" y="2516188"/>
            <a:ext cx="1466850" cy="1466850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pic>
        <p:nvPicPr>
          <p:cNvPr id="27654" name="图片 9"/>
          <p:cNvPicPr>
            <a:picLocks noChangeAspect="1"/>
          </p:cNvPicPr>
          <p:nvPr/>
        </p:nvPicPr>
        <p:blipFill>
          <a:blip r:embed="rId2"/>
          <a:srcRect l="9825" t="15034" r="9174" b="14766"/>
          <a:stretch>
            <a:fillRect/>
          </a:stretch>
        </p:blipFill>
        <p:spPr>
          <a:xfrm>
            <a:off x="2409826" y="2584451"/>
            <a:ext cx="1198563" cy="1038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5" name="文本框 10"/>
          <p:cNvSpPr txBox="1"/>
          <p:nvPr/>
        </p:nvSpPr>
        <p:spPr>
          <a:xfrm>
            <a:off x="2755118" y="3409950"/>
            <a:ext cx="457176" cy="41549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algn="ctr" eaLnBrk="1" hangingPunct="1"/>
            <a:r>
              <a:rPr lang="en-US" altLang="zh-CN" sz="2100" b="1" dirty="0">
                <a:solidFill>
                  <a:srgbClr val="FFFFFF"/>
                </a:solidFill>
                <a:latin typeface="Noto Sans S Chinese Bold"/>
                <a:ea typeface="Noto Sans S Chinese Bold"/>
              </a:rPr>
              <a:t>01</a:t>
            </a:r>
            <a:endParaRPr lang="zh-CN" altLang="en-US" sz="2100" b="1" dirty="0">
              <a:solidFill>
                <a:srgbClr val="FFFFFF"/>
              </a:solidFill>
              <a:latin typeface="Noto Sans S Chinese Bold"/>
              <a:ea typeface="Noto Sans S Chinese Bold"/>
            </a:endParaRPr>
          </a:p>
        </p:txBody>
      </p:sp>
      <p:sp>
        <p:nvSpPr>
          <p:cNvPr id="12" name="椭圆 11"/>
          <p:cNvSpPr/>
          <p:nvPr/>
        </p:nvSpPr>
        <p:spPr>
          <a:xfrm flipH="1">
            <a:off x="4297363" y="2516188"/>
            <a:ext cx="1466850" cy="1466850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pic>
        <p:nvPicPr>
          <p:cNvPr id="27657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8063" y="2678113"/>
            <a:ext cx="423862" cy="7731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8" name="文本框 13"/>
          <p:cNvSpPr txBox="1"/>
          <p:nvPr/>
        </p:nvSpPr>
        <p:spPr>
          <a:xfrm>
            <a:off x="4780768" y="3441700"/>
            <a:ext cx="457176" cy="41549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algn="ctr" eaLnBrk="1" hangingPunct="1"/>
            <a:r>
              <a:rPr lang="en-US" altLang="zh-CN" sz="2100" b="1" dirty="0">
                <a:solidFill>
                  <a:srgbClr val="FFFFFF"/>
                </a:solidFill>
                <a:latin typeface="Noto Sans S Chinese Bold"/>
                <a:ea typeface="Noto Sans S Chinese Bold"/>
              </a:rPr>
              <a:t>02</a:t>
            </a:r>
            <a:endParaRPr lang="zh-CN" altLang="en-US" b="1" dirty="0">
              <a:solidFill>
                <a:srgbClr val="FFFFFF"/>
              </a:solidFill>
              <a:latin typeface="Noto Sans S Chinese Bold"/>
              <a:ea typeface="Noto Sans S Chinese Bold"/>
            </a:endParaRPr>
          </a:p>
        </p:txBody>
      </p:sp>
      <p:sp>
        <p:nvSpPr>
          <p:cNvPr id="15" name="椭圆 14"/>
          <p:cNvSpPr/>
          <p:nvPr/>
        </p:nvSpPr>
        <p:spPr>
          <a:xfrm flipH="1">
            <a:off x="8339139" y="2516188"/>
            <a:ext cx="1465263" cy="1466850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pic>
        <p:nvPicPr>
          <p:cNvPr id="27660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85213" y="2641601"/>
            <a:ext cx="773112" cy="7731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61" name="文本框 16"/>
          <p:cNvSpPr txBox="1"/>
          <p:nvPr/>
        </p:nvSpPr>
        <p:spPr>
          <a:xfrm>
            <a:off x="8822543" y="3395663"/>
            <a:ext cx="457176" cy="41549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algn="ctr" eaLnBrk="1" hangingPunct="1"/>
            <a:r>
              <a:rPr lang="en-US" altLang="zh-CN" sz="2100" b="1" dirty="0">
                <a:solidFill>
                  <a:srgbClr val="FFFFFF"/>
                </a:solidFill>
                <a:latin typeface="Noto Sans S Chinese Bold"/>
                <a:ea typeface="Noto Sans S Chinese Bold"/>
              </a:rPr>
              <a:t>04</a:t>
            </a:r>
            <a:endParaRPr lang="zh-CN" altLang="en-US" b="1" dirty="0">
              <a:solidFill>
                <a:srgbClr val="FFFFFF"/>
              </a:solidFill>
              <a:latin typeface="Noto Sans S Chinese Bold"/>
              <a:ea typeface="Noto Sans S Chinese Bold"/>
            </a:endParaRPr>
          </a:p>
        </p:txBody>
      </p:sp>
      <p:sp>
        <p:nvSpPr>
          <p:cNvPr id="18" name="椭圆 17"/>
          <p:cNvSpPr/>
          <p:nvPr/>
        </p:nvSpPr>
        <p:spPr>
          <a:xfrm flipH="1">
            <a:off x="6318250" y="2516188"/>
            <a:ext cx="1466850" cy="1466850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27663" name="文本框 18"/>
          <p:cNvSpPr txBox="1"/>
          <p:nvPr/>
        </p:nvSpPr>
        <p:spPr>
          <a:xfrm>
            <a:off x="6600826" y="2928939"/>
            <a:ext cx="912429" cy="507831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2700" dirty="0">
                <a:solidFill>
                  <a:srgbClr val="FFFFFF"/>
                </a:solidFill>
                <a:latin typeface="造字工房悦圆（非商用）常规体" charset="-122"/>
                <a:ea typeface="造字工房悦圆（非商用）常规体" charset="-122"/>
              </a:rPr>
              <a:t>FREE</a:t>
            </a:r>
            <a:endParaRPr lang="zh-CN" altLang="en-US" sz="2700" dirty="0">
              <a:solidFill>
                <a:srgbClr val="FFFFFF"/>
              </a:solidFill>
              <a:latin typeface="造字工房悦圆（非商用）常规体" charset="-122"/>
              <a:ea typeface="造字工房悦圆（非商用）常规体" charset="-122"/>
            </a:endParaRPr>
          </a:p>
        </p:txBody>
      </p:sp>
      <p:sp>
        <p:nvSpPr>
          <p:cNvPr id="27664" name="文本框 19"/>
          <p:cNvSpPr txBox="1"/>
          <p:nvPr/>
        </p:nvSpPr>
        <p:spPr>
          <a:xfrm>
            <a:off x="6810387" y="3406775"/>
            <a:ext cx="457176" cy="41549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algn="ctr" eaLnBrk="1" hangingPunct="1"/>
            <a:r>
              <a:rPr lang="en-US" altLang="zh-CN" sz="2100" b="1" dirty="0">
                <a:solidFill>
                  <a:srgbClr val="FFFFFF"/>
                </a:solidFill>
                <a:latin typeface="Noto Sans S Chinese Bold"/>
                <a:ea typeface="Noto Sans S Chinese Bold"/>
              </a:rPr>
              <a:t>03</a:t>
            </a:r>
            <a:endParaRPr lang="zh-CN" altLang="en-US" b="1" dirty="0">
              <a:solidFill>
                <a:srgbClr val="FFFFFF"/>
              </a:solidFill>
              <a:latin typeface="Noto Sans S Chinese Bold"/>
              <a:ea typeface="Noto Sans S Chinese Bold"/>
            </a:endParaRPr>
          </a:p>
        </p:txBody>
      </p:sp>
      <p:sp>
        <p:nvSpPr>
          <p:cNvPr id="27665" name="文本框 20"/>
          <p:cNvSpPr txBox="1"/>
          <p:nvPr/>
        </p:nvSpPr>
        <p:spPr>
          <a:xfrm>
            <a:off x="2185989" y="4078289"/>
            <a:ext cx="1595437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27666" name="文本框 21"/>
          <p:cNvSpPr txBox="1"/>
          <p:nvPr/>
        </p:nvSpPr>
        <p:spPr>
          <a:xfrm>
            <a:off x="4232276" y="4078289"/>
            <a:ext cx="1597025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27667" name="文本框 22"/>
          <p:cNvSpPr txBox="1"/>
          <p:nvPr/>
        </p:nvSpPr>
        <p:spPr>
          <a:xfrm>
            <a:off x="6253164" y="4078289"/>
            <a:ext cx="1595437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27668" name="文本框 23"/>
          <p:cNvSpPr txBox="1"/>
          <p:nvPr/>
        </p:nvSpPr>
        <p:spPr>
          <a:xfrm>
            <a:off x="8274050" y="4078289"/>
            <a:ext cx="1595438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2211389" y="4448175"/>
            <a:ext cx="1597025" cy="577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b="0" dirty="0">
                <a:cs typeface="+mn-cs"/>
              </a:rPr>
              <a:t>我们工作室致力于专业</a:t>
            </a:r>
            <a:r>
              <a:rPr lang="en-US" altLang="zh-CN" sz="1050" b="0" dirty="0">
                <a:cs typeface="+mn-cs"/>
              </a:rPr>
              <a:t>PPT</a:t>
            </a:r>
            <a:r>
              <a:rPr lang="zh-CN" altLang="en-US" sz="1050" b="0" dirty="0">
                <a:cs typeface="+mn-cs"/>
              </a:rPr>
              <a:t>模板的发布，课件及汇报</a:t>
            </a:r>
            <a:r>
              <a:rPr lang="en-US" altLang="zh-CN" sz="1050" b="0" dirty="0">
                <a:cs typeface="+mn-cs"/>
              </a:rPr>
              <a:t>PPT</a:t>
            </a:r>
            <a:r>
              <a:rPr lang="zh-CN" altLang="en-US" sz="1050" b="0" dirty="0">
                <a:cs typeface="+mn-cs"/>
              </a:rPr>
              <a:t>的美化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4232276" y="4448175"/>
            <a:ext cx="1597025" cy="577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b="0" dirty="0">
                <a:cs typeface="+mn-cs"/>
              </a:rPr>
              <a:t>我们工作室致力于专业</a:t>
            </a:r>
            <a:r>
              <a:rPr lang="en-US" altLang="zh-CN" sz="1050" b="0" dirty="0">
                <a:cs typeface="+mn-cs"/>
              </a:rPr>
              <a:t>PPT</a:t>
            </a:r>
            <a:r>
              <a:rPr lang="zh-CN" altLang="en-US" sz="1050" b="0" dirty="0">
                <a:cs typeface="+mn-cs"/>
              </a:rPr>
              <a:t>模板的发布，课件及汇报</a:t>
            </a:r>
            <a:r>
              <a:rPr lang="en-US" altLang="zh-CN" sz="1050" b="0" dirty="0">
                <a:cs typeface="+mn-cs"/>
              </a:rPr>
              <a:t>PPT</a:t>
            </a:r>
            <a:r>
              <a:rPr lang="zh-CN" altLang="en-US" sz="1050" b="0" dirty="0">
                <a:cs typeface="+mn-cs"/>
              </a:rPr>
              <a:t>的美化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6253163" y="4448175"/>
            <a:ext cx="1595438" cy="577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b="0" dirty="0">
                <a:cs typeface="+mn-cs"/>
              </a:rPr>
              <a:t>我们工作室致力于专业</a:t>
            </a:r>
            <a:r>
              <a:rPr lang="en-US" altLang="zh-CN" sz="1050" b="0" dirty="0">
                <a:cs typeface="+mn-cs"/>
              </a:rPr>
              <a:t>PPT</a:t>
            </a:r>
            <a:r>
              <a:rPr lang="zh-CN" altLang="en-US" sz="1050" b="0" dirty="0">
                <a:cs typeface="+mn-cs"/>
              </a:rPr>
              <a:t>模板的发布，课件及汇报</a:t>
            </a:r>
            <a:r>
              <a:rPr lang="en-US" altLang="zh-CN" sz="1050" b="0" dirty="0">
                <a:cs typeface="+mn-cs"/>
              </a:rPr>
              <a:t>PPT</a:t>
            </a:r>
            <a:r>
              <a:rPr lang="zh-CN" altLang="en-US" sz="1050" b="0" dirty="0">
                <a:cs typeface="+mn-cs"/>
              </a:rPr>
              <a:t>的美化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8275639" y="4448175"/>
            <a:ext cx="1597025" cy="577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b="0" dirty="0">
                <a:cs typeface="+mn-cs"/>
              </a:rPr>
              <a:t>我们工作室致力于专业</a:t>
            </a:r>
            <a:r>
              <a:rPr lang="en-US" altLang="zh-CN" sz="1050" b="0" dirty="0">
                <a:cs typeface="+mn-cs"/>
              </a:rPr>
              <a:t>PPT</a:t>
            </a:r>
            <a:r>
              <a:rPr lang="zh-CN" altLang="en-US" sz="1050" b="0" dirty="0">
                <a:cs typeface="+mn-cs"/>
              </a:rPr>
              <a:t>模板的发布，课件及汇报</a:t>
            </a:r>
            <a:r>
              <a:rPr lang="en-US" altLang="zh-CN" sz="1050" b="0" dirty="0">
                <a:cs typeface="+mn-cs"/>
              </a:rPr>
              <a:t>PPT</a:t>
            </a:r>
            <a:r>
              <a:rPr lang="zh-CN" altLang="en-US" sz="1050" b="0" dirty="0">
                <a:cs typeface="+mn-cs"/>
              </a:rPr>
              <a:t>的美化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文本框 89"/>
          <p:cNvSpPr txBox="1"/>
          <p:nvPr/>
        </p:nvSpPr>
        <p:spPr>
          <a:xfrm>
            <a:off x="2328863" y="2870201"/>
            <a:ext cx="811212" cy="14462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4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pic>
        <p:nvPicPr>
          <p:cNvPr id="9219" name="图片 2"/>
          <p:cNvPicPr>
            <a:picLocks noChangeAspect="1"/>
          </p:cNvPicPr>
          <p:nvPr/>
        </p:nvPicPr>
        <p:blipFill>
          <a:blip r:embed="rId2"/>
          <a:srcRect l="40645" t="23984" r="41064" b="39372"/>
          <a:stretch>
            <a:fillRect/>
          </a:stretch>
        </p:blipFill>
        <p:spPr>
          <a:xfrm>
            <a:off x="3549651" y="1990726"/>
            <a:ext cx="474663" cy="11287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0" name="文本框 91"/>
          <p:cNvSpPr txBox="1"/>
          <p:nvPr/>
        </p:nvSpPr>
        <p:spPr>
          <a:xfrm rot="5400000">
            <a:off x="1595439" y="3424239"/>
            <a:ext cx="1335087" cy="3381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dist" eaLnBrk="1" hangingPunct="1"/>
            <a:r>
              <a:rPr lang="en-US" altLang="zh-CN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1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221" name="图片 3"/>
          <p:cNvPicPr>
            <a:picLocks noChangeAspect="1"/>
          </p:cNvPicPr>
          <p:nvPr/>
        </p:nvPicPr>
        <p:blipFill>
          <a:blip r:embed="rId3"/>
          <a:srcRect l="33083" t="23482" r="33997" b="39874"/>
          <a:stretch>
            <a:fillRect/>
          </a:stretch>
        </p:blipFill>
        <p:spPr>
          <a:xfrm>
            <a:off x="6827838" y="1990726"/>
            <a:ext cx="855662" cy="11287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2" name="图片 4"/>
          <p:cNvPicPr>
            <a:picLocks noChangeAspect="1"/>
          </p:cNvPicPr>
          <p:nvPr/>
        </p:nvPicPr>
        <p:blipFill>
          <a:blip r:embed="rId4"/>
          <a:srcRect l="34529" t="23895" r="35294" b="39076"/>
          <a:stretch>
            <a:fillRect/>
          </a:stretch>
        </p:blipFill>
        <p:spPr>
          <a:xfrm>
            <a:off x="3487739" y="4152901"/>
            <a:ext cx="782637" cy="1139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3" name="图片 5"/>
          <p:cNvPicPr>
            <a:picLocks noChangeAspect="1"/>
          </p:cNvPicPr>
          <p:nvPr/>
        </p:nvPicPr>
        <p:blipFill>
          <a:blip r:embed="rId5"/>
          <a:srcRect l="32217" t="22729" r="30745" b="37541"/>
          <a:stretch>
            <a:fillRect/>
          </a:stretch>
        </p:blipFill>
        <p:spPr>
          <a:xfrm>
            <a:off x="6657976" y="4110038"/>
            <a:ext cx="962025" cy="12239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4" name="文本框 96"/>
          <p:cNvSpPr txBox="1"/>
          <p:nvPr/>
        </p:nvSpPr>
        <p:spPr>
          <a:xfrm>
            <a:off x="4287838" y="2016126"/>
            <a:ext cx="20701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本年工作回顾</a:t>
            </a:r>
          </a:p>
        </p:txBody>
      </p:sp>
      <p:sp>
        <p:nvSpPr>
          <p:cNvPr id="9225" name="文本框 97"/>
          <p:cNvSpPr txBox="1"/>
          <p:nvPr/>
        </p:nvSpPr>
        <p:spPr>
          <a:xfrm>
            <a:off x="4749800" y="2482851"/>
            <a:ext cx="825500" cy="307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</a:t>
            </a:r>
          </a:p>
        </p:txBody>
      </p:sp>
      <p:sp>
        <p:nvSpPr>
          <p:cNvPr id="9226" name="文本框 98"/>
          <p:cNvSpPr txBox="1"/>
          <p:nvPr/>
        </p:nvSpPr>
        <p:spPr>
          <a:xfrm>
            <a:off x="5487988" y="2482851"/>
            <a:ext cx="825500" cy="307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</a:t>
            </a:r>
          </a:p>
        </p:txBody>
      </p:sp>
      <p:sp>
        <p:nvSpPr>
          <p:cNvPr id="9227" name="文本框 99"/>
          <p:cNvSpPr txBox="1"/>
          <p:nvPr/>
        </p:nvSpPr>
        <p:spPr>
          <a:xfrm>
            <a:off x="5487988" y="2765426"/>
            <a:ext cx="825500" cy="307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</a:t>
            </a:r>
          </a:p>
        </p:txBody>
      </p:sp>
      <p:grpSp>
        <p:nvGrpSpPr>
          <p:cNvPr id="9228" name="组合 27"/>
          <p:cNvGrpSpPr/>
          <p:nvPr/>
        </p:nvGrpSpPr>
        <p:grpSpPr>
          <a:xfrm>
            <a:off x="3006725" y="1787525"/>
            <a:ext cx="935038" cy="463550"/>
            <a:chOff x="1827593" y="1436195"/>
            <a:chExt cx="935843" cy="462727"/>
          </a:xfrm>
        </p:grpSpPr>
        <p:cxnSp>
          <p:nvCxnSpPr>
            <p:cNvPr id="101" name="直接连接符 100"/>
            <p:cNvCxnSpPr/>
            <p:nvPr/>
          </p:nvCxnSpPr>
          <p:spPr>
            <a:xfrm flipH="1" flipV="1">
              <a:off x="2089719" y="1690043"/>
              <a:ext cx="318065" cy="204078"/>
            </a:xfrm>
            <a:prstGeom prst="line">
              <a:avLst/>
            </a:prstGeom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3" name="椭圆 102"/>
            <p:cNvSpPr/>
            <p:nvPr/>
          </p:nvSpPr>
          <p:spPr>
            <a:xfrm rot="21133997" flipH="1">
              <a:off x="2054635" y="1664164"/>
              <a:ext cx="70168" cy="7338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white"/>
                </a:solidFill>
              </a:endParaRPr>
            </a:p>
          </p:txBody>
        </p:sp>
        <p:cxnSp>
          <p:nvCxnSpPr>
            <p:cNvPr id="104" name="直接连接符 103"/>
            <p:cNvCxnSpPr/>
            <p:nvPr/>
          </p:nvCxnSpPr>
          <p:spPr>
            <a:xfrm flipH="1">
              <a:off x="2053578" y="1533072"/>
              <a:ext cx="318064" cy="181103"/>
            </a:xfrm>
            <a:prstGeom prst="line">
              <a:avLst/>
            </a:prstGeom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5" name="椭圆 104"/>
            <p:cNvSpPr/>
            <p:nvPr/>
          </p:nvSpPr>
          <p:spPr>
            <a:xfrm rot="21133997" flipH="1">
              <a:off x="2360502" y="1492676"/>
              <a:ext cx="70168" cy="7338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white"/>
                </a:solidFill>
              </a:endParaRPr>
            </a:p>
          </p:txBody>
        </p:sp>
        <p:cxnSp>
          <p:nvCxnSpPr>
            <p:cNvPr id="106" name="直接连接符 105"/>
            <p:cNvCxnSpPr/>
            <p:nvPr/>
          </p:nvCxnSpPr>
          <p:spPr>
            <a:xfrm>
              <a:off x="2407785" y="1513981"/>
              <a:ext cx="355651" cy="227970"/>
            </a:xfrm>
            <a:prstGeom prst="line">
              <a:avLst/>
            </a:prstGeom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8" name="椭圆 107"/>
            <p:cNvSpPr/>
            <p:nvPr/>
          </p:nvSpPr>
          <p:spPr>
            <a:xfrm rot="21133997" flipH="1">
              <a:off x="2089586" y="1814490"/>
              <a:ext cx="70168" cy="7338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white"/>
                </a:solidFill>
              </a:endParaRPr>
            </a:p>
          </p:txBody>
        </p:sp>
        <p:cxnSp>
          <p:nvCxnSpPr>
            <p:cNvPr id="109" name="直接连接符 108"/>
            <p:cNvCxnSpPr>
              <a:stCxn id="108" idx="0"/>
              <a:endCxn id="103" idx="4"/>
            </p:cNvCxnSpPr>
            <p:nvPr/>
          </p:nvCxnSpPr>
          <p:spPr>
            <a:xfrm flipH="1" flipV="1">
              <a:off x="2094677" y="1737209"/>
              <a:ext cx="25035" cy="77618"/>
            </a:xfrm>
            <a:prstGeom prst="line">
              <a:avLst/>
            </a:prstGeom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/>
            <p:cNvCxnSpPr/>
            <p:nvPr/>
          </p:nvCxnSpPr>
          <p:spPr>
            <a:xfrm>
              <a:off x="2124710" y="1861531"/>
              <a:ext cx="302158" cy="37391"/>
            </a:xfrm>
            <a:prstGeom prst="line">
              <a:avLst/>
            </a:prstGeom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1" name="椭圆 110"/>
            <p:cNvSpPr/>
            <p:nvPr/>
          </p:nvSpPr>
          <p:spPr>
            <a:xfrm rot="21133997" flipH="1">
              <a:off x="1827593" y="1436195"/>
              <a:ext cx="70168" cy="7338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white"/>
                </a:solidFill>
              </a:endParaRPr>
            </a:p>
          </p:txBody>
        </p:sp>
        <p:cxnSp>
          <p:nvCxnSpPr>
            <p:cNvPr id="112" name="直接连接符 111"/>
            <p:cNvCxnSpPr/>
            <p:nvPr/>
          </p:nvCxnSpPr>
          <p:spPr>
            <a:xfrm flipH="1" flipV="1">
              <a:off x="1847266" y="1488271"/>
              <a:ext cx="259373" cy="199264"/>
            </a:xfrm>
            <a:prstGeom prst="line">
              <a:avLst/>
            </a:prstGeom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/>
            <p:cNvCxnSpPr>
              <a:stCxn id="105" idx="7"/>
              <a:endCxn id="111" idx="6"/>
            </p:cNvCxnSpPr>
            <p:nvPr/>
          </p:nvCxnSpPr>
          <p:spPr>
            <a:xfrm flipH="1" flipV="1">
              <a:off x="1827915" y="1477627"/>
              <a:ext cx="539585" cy="29387"/>
            </a:xfrm>
            <a:prstGeom prst="line">
              <a:avLst/>
            </a:prstGeom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229" name="组合 114"/>
          <p:cNvGrpSpPr/>
          <p:nvPr/>
        </p:nvGrpSpPr>
        <p:grpSpPr>
          <a:xfrm rot="7057743">
            <a:off x="7264400" y="1660525"/>
            <a:ext cx="603250" cy="463550"/>
            <a:chOff x="1827593" y="1436195"/>
            <a:chExt cx="603077" cy="462727"/>
          </a:xfrm>
        </p:grpSpPr>
        <p:cxnSp>
          <p:nvCxnSpPr>
            <p:cNvPr id="116" name="直接连接符 115"/>
            <p:cNvCxnSpPr/>
            <p:nvPr/>
          </p:nvCxnSpPr>
          <p:spPr>
            <a:xfrm flipH="1" flipV="1">
              <a:off x="2089719" y="1690043"/>
              <a:ext cx="318065" cy="204078"/>
            </a:xfrm>
            <a:prstGeom prst="line">
              <a:avLst/>
            </a:prstGeom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7" name="椭圆 116"/>
            <p:cNvSpPr/>
            <p:nvPr/>
          </p:nvSpPr>
          <p:spPr>
            <a:xfrm rot="21133997" flipH="1">
              <a:off x="2054635" y="1664164"/>
              <a:ext cx="70168" cy="7338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white"/>
                </a:solidFill>
              </a:endParaRPr>
            </a:p>
          </p:txBody>
        </p:sp>
        <p:cxnSp>
          <p:nvCxnSpPr>
            <p:cNvPr id="118" name="直接连接符 117"/>
            <p:cNvCxnSpPr/>
            <p:nvPr/>
          </p:nvCxnSpPr>
          <p:spPr>
            <a:xfrm flipH="1">
              <a:off x="2053578" y="1533072"/>
              <a:ext cx="318064" cy="181103"/>
            </a:xfrm>
            <a:prstGeom prst="line">
              <a:avLst/>
            </a:prstGeom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9" name="椭圆 118"/>
            <p:cNvSpPr/>
            <p:nvPr/>
          </p:nvSpPr>
          <p:spPr>
            <a:xfrm rot="21133997" flipH="1">
              <a:off x="2360502" y="1492676"/>
              <a:ext cx="70168" cy="7338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121" name="椭圆 120"/>
            <p:cNvSpPr/>
            <p:nvPr/>
          </p:nvSpPr>
          <p:spPr>
            <a:xfrm rot="21133997" flipH="1">
              <a:off x="2089586" y="1814490"/>
              <a:ext cx="70168" cy="7338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white"/>
                </a:solidFill>
              </a:endParaRPr>
            </a:p>
          </p:txBody>
        </p:sp>
        <p:cxnSp>
          <p:nvCxnSpPr>
            <p:cNvPr id="122" name="直接连接符 121"/>
            <p:cNvCxnSpPr>
              <a:stCxn id="121" idx="0"/>
              <a:endCxn id="117" idx="4"/>
            </p:cNvCxnSpPr>
            <p:nvPr/>
          </p:nvCxnSpPr>
          <p:spPr>
            <a:xfrm flipH="1" flipV="1">
              <a:off x="2094677" y="1737209"/>
              <a:ext cx="25035" cy="77618"/>
            </a:xfrm>
            <a:prstGeom prst="line">
              <a:avLst/>
            </a:prstGeom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直接连接符 122"/>
            <p:cNvCxnSpPr/>
            <p:nvPr/>
          </p:nvCxnSpPr>
          <p:spPr>
            <a:xfrm>
              <a:off x="2124710" y="1861531"/>
              <a:ext cx="302158" cy="37391"/>
            </a:xfrm>
            <a:prstGeom prst="line">
              <a:avLst/>
            </a:prstGeom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4" name="椭圆 123"/>
            <p:cNvSpPr/>
            <p:nvPr/>
          </p:nvSpPr>
          <p:spPr>
            <a:xfrm rot="21133997" flipH="1">
              <a:off x="1827593" y="1436195"/>
              <a:ext cx="70168" cy="7338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white"/>
                </a:solidFill>
              </a:endParaRPr>
            </a:p>
          </p:txBody>
        </p:sp>
        <p:cxnSp>
          <p:nvCxnSpPr>
            <p:cNvPr id="125" name="直接连接符 124"/>
            <p:cNvCxnSpPr/>
            <p:nvPr/>
          </p:nvCxnSpPr>
          <p:spPr>
            <a:xfrm flipH="1" flipV="1">
              <a:off x="1847266" y="1488271"/>
              <a:ext cx="259373" cy="199264"/>
            </a:xfrm>
            <a:prstGeom prst="line">
              <a:avLst/>
            </a:prstGeom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直接连接符 125"/>
            <p:cNvCxnSpPr>
              <a:stCxn id="119" idx="7"/>
              <a:endCxn id="124" idx="6"/>
            </p:cNvCxnSpPr>
            <p:nvPr/>
          </p:nvCxnSpPr>
          <p:spPr>
            <a:xfrm flipH="1" flipV="1">
              <a:off x="1827915" y="1477627"/>
              <a:ext cx="539585" cy="29387"/>
            </a:xfrm>
            <a:prstGeom prst="line">
              <a:avLst/>
            </a:prstGeom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230" name="组合 138"/>
          <p:cNvGrpSpPr/>
          <p:nvPr/>
        </p:nvGrpSpPr>
        <p:grpSpPr>
          <a:xfrm rot="-2700000">
            <a:off x="3035301" y="4967288"/>
            <a:ext cx="684213" cy="463550"/>
            <a:chOff x="1827593" y="1436195"/>
            <a:chExt cx="685116" cy="462727"/>
          </a:xfrm>
        </p:grpSpPr>
        <p:cxnSp>
          <p:nvCxnSpPr>
            <p:cNvPr id="140" name="直接连接符 139"/>
            <p:cNvCxnSpPr/>
            <p:nvPr/>
          </p:nvCxnSpPr>
          <p:spPr>
            <a:xfrm flipH="1" flipV="1">
              <a:off x="2089719" y="1690043"/>
              <a:ext cx="318065" cy="204078"/>
            </a:xfrm>
            <a:prstGeom prst="line">
              <a:avLst/>
            </a:prstGeom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1" name="椭圆 140"/>
            <p:cNvSpPr/>
            <p:nvPr/>
          </p:nvSpPr>
          <p:spPr>
            <a:xfrm rot="21133997" flipH="1">
              <a:off x="2054635" y="1664164"/>
              <a:ext cx="70168" cy="7338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white"/>
                </a:solidFill>
              </a:endParaRPr>
            </a:p>
          </p:txBody>
        </p:sp>
        <p:cxnSp>
          <p:nvCxnSpPr>
            <p:cNvPr id="142" name="直接连接符 141"/>
            <p:cNvCxnSpPr/>
            <p:nvPr/>
          </p:nvCxnSpPr>
          <p:spPr>
            <a:xfrm flipH="1">
              <a:off x="2053578" y="1533072"/>
              <a:ext cx="318064" cy="181103"/>
            </a:xfrm>
            <a:prstGeom prst="line">
              <a:avLst/>
            </a:prstGeom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3" name="椭圆 142"/>
            <p:cNvSpPr/>
            <p:nvPr/>
          </p:nvSpPr>
          <p:spPr>
            <a:xfrm rot="21133997" flipH="1">
              <a:off x="2360502" y="1492676"/>
              <a:ext cx="70168" cy="7338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white"/>
                </a:solidFill>
              </a:endParaRPr>
            </a:p>
          </p:txBody>
        </p:sp>
        <p:cxnSp>
          <p:nvCxnSpPr>
            <p:cNvPr id="144" name="直接连接符 143"/>
            <p:cNvCxnSpPr/>
            <p:nvPr/>
          </p:nvCxnSpPr>
          <p:spPr>
            <a:xfrm rot="2700000" flipV="1">
              <a:off x="2470223" y="1470521"/>
              <a:ext cx="42486" cy="194199"/>
            </a:xfrm>
            <a:prstGeom prst="line">
              <a:avLst/>
            </a:prstGeom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5" name="椭圆 144"/>
            <p:cNvSpPr/>
            <p:nvPr/>
          </p:nvSpPr>
          <p:spPr>
            <a:xfrm rot="21133997" flipH="1">
              <a:off x="2089586" y="1814490"/>
              <a:ext cx="70168" cy="7338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white"/>
                </a:solidFill>
              </a:endParaRPr>
            </a:p>
          </p:txBody>
        </p:sp>
        <p:cxnSp>
          <p:nvCxnSpPr>
            <p:cNvPr id="146" name="直接连接符 145"/>
            <p:cNvCxnSpPr>
              <a:stCxn id="145" idx="0"/>
              <a:endCxn id="141" idx="4"/>
            </p:cNvCxnSpPr>
            <p:nvPr/>
          </p:nvCxnSpPr>
          <p:spPr>
            <a:xfrm flipH="1" flipV="1">
              <a:off x="2094677" y="1737209"/>
              <a:ext cx="25035" cy="77618"/>
            </a:xfrm>
            <a:prstGeom prst="line">
              <a:avLst/>
            </a:prstGeom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直接连接符 146"/>
            <p:cNvCxnSpPr/>
            <p:nvPr/>
          </p:nvCxnSpPr>
          <p:spPr>
            <a:xfrm>
              <a:off x="2124710" y="1861531"/>
              <a:ext cx="302158" cy="37391"/>
            </a:xfrm>
            <a:prstGeom prst="line">
              <a:avLst/>
            </a:prstGeom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8" name="椭圆 147"/>
            <p:cNvSpPr/>
            <p:nvPr/>
          </p:nvSpPr>
          <p:spPr>
            <a:xfrm rot="21133997" flipH="1">
              <a:off x="1827593" y="1436195"/>
              <a:ext cx="70168" cy="7338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white"/>
                </a:solidFill>
              </a:endParaRPr>
            </a:p>
          </p:txBody>
        </p:sp>
        <p:cxnSp>
          <p:nvCxnSpPr>
            <p:cNvPr id="149" name="直接连接符 148"/>
            <p:cNvCxnSpPr/>
            <p:nvPr/>
          </p:nvCxnSpPr>
          <p:spPr>
            <a:xfrm flipH="1" flipV="1">
              <a:off x="1847266" y="1488271"/>
              <a:ext cx="259373" cy="199264"/>
            </a:xfrm>
            <a:prstGeom prst="line">
              <a:avLst/>
            </a:prstGeom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直接连接符 149"/>
            <p:cNvCxnSpPr>
              <a:stCxn id="143" idx="7"/>
              <a:endCxn id="148" idx="6"/>
            </p:cNvCxnSpPr>
            <p:nvPr/>
          </p:nvCxnSpPr>
          <p:spPr>
            <a:xfrm flipH="1" flipV="1">
              <a:off x="1827915" y="1477627"/>
              <a:ext cx="539585" cy="29387"/>
            </a:xfrm>
            <a:prstGeom prst="line">
              <a:avLst/>
            </a:prstGeom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231" name="组合 33"/>
          <p:cNvGrpSpPr/>
          <p:nvPr/>
        </p:nvGrpSpPr>
        <p:grpSpPr>
          <a:xfrm>
            <a:off x="7021513" y="3741739"/>
            <a:ext cx="768350" cy="498475"/>
            <a:chOff x="5909493" y="4133032"/>
            <a:chExt cx="767458" cy="497949"/>
          </a:xfrm>
        </p:grpSpPr>
        <p:cxnSp>
          <p:nvCxnSpPr>
            <p:cNvPr id="152" name="直接连接符 151"/>
            <p:cNvCxnSpPr/>
            <p:nvPr/>
          </p:nvCxnSpPr>
          <p:spPr>
            <a:xfrm rot="4175406" flipH="1" flipV="1">
              <a:off x="5958764" y="4282644"/>
              <a:ext cx="318065" cy="204078"/>
            </a:xfrm>
            <a:prstGeom prst="line">
              <a:avLst/>
            </a:prstGeom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3" name="椭圆 152"/>
            <p:cNvSpPr/>
            <p:nvPr/>
          </p:nvSpPr>
          <p:spPr>
            <a:xfrm rot="3709403" flipH="1">
              <a:off x="6112751" y="4167130"/>
              <a:ext cx="70168" cy="7338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white"/>
                </a:solidFill>
              </a:endParaRPr>
            </a:p>
          </p:txBody>
        </p:sp>
        <p:cxnSp>
          <p:nvCxnSpPr>
            <p:cNvPr id="154" name="直接连接符 153"/>
            <p:cNvCxnSpPr/>
            <p:nvPr/>
          </p:nvCxnSpPr>
          <p:spPr>
            <a:xfrm rot="4175406" flipH="1">
              <a:off x="6104043" y="4201513"/>
              <a:ext cx="318064" cy="181103"/>
            </a:xfrm>
            <a:prstGeom prst="line">
              <a:avLst/>
            </a:prstGeom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5" name="椭圆 154"/>
            <p:cNvSpPr/>
            <p:nvPr/>
          </p:nvSpPr>
          <p:spPr>
            <a:xfrm rot="3709403" flipH="1">
              <a:off x="6380140" y="4393991"/>
              <a:ext cx="70168" cy="7338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white"/>
                </a:solidFill>
              </a:endParaRPr>
            </a:p>
          </p:txBody>
        </p:sp>
        <p:cxnSp>
          <p:nvCxnSpPr>
            <p:cNvPr id="156" name="直接连接符 155"/>
            <p:cNvCxnSpPr/>
            <p:nvPr/>
          </p:nvCxnSpPr>
          <p:spPr>
            <a:xfrm rot="6875406" flipV="1">
              <a:off x="6315710" y="4512639"/>
              <a:ext cx="194199" cy="42486"/>
            </a:xfrm>
            <a:prstGeom prst="line">
              <a:avLst/>
            </a:prstGeom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7" name="椭圆 156"/>
            <p:cNvSpPr/>
            <p:nvPr/>
          </p:nvSpPr>
          <p:spPr>
            <a:xfrm rot="3709403" flipH="1">
              <a:off x="5984051" y="4252310"/>
              <a:ext cx="70168" cy="7338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white"/>
                </a:solidFill>
              </a:endParaRPr>
            </a:p>
          </p:txBody>
        </p:sp>
        <p:cxnSp>
          <p:nvCxnSpPr>
            <p:cNvPr id="158" name="直接连接符 157"/>
            <p:cNvCxnSpPr>
              <a:stCxn id="157" idx="0"/>
              <a:endCxn id="153" idx="4"/>
            </p:cNvCxnSpPr>
            <p:nvPr/>
          </p:nvCxnSpPr>
          <p:spPr>
            <a:xfrm rot="4175406" flipH="1" flipV="1">
              <a:off x="6070969" y="4207602"/>
              <a:ext cx="25035" cy="77618"/>
            </a:xfrm>
            <a:prstGeom prst="line">
              <a:avLst/>
            </a:prstGeom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直接连接符 158"/>
            <p:cNvCxnSpPr/>
            <p:nvPr/>
          </p:nvCxnSpPr>
          <p:spPr>
            <a:xfrm flipH="1">
              <a:off x="5909493" y="4292649"/>
              <a:ext cx="99956" cy="276668"/>
            </a:xfrm>
            <a:prstGeom prst="line">
              <a:avLst/>
            </a:prstGeom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0" name="椭圆 159"/>
            <p:cNvSpPr/>
            <p:nvPr/>
          </p:nvSpPr>
          <p:spPr>
            <a:xfrm rot="3709403" flipH="1">
              <a:off x="6605176" y="4167361"/>
              <a:ext cx="70168" cy="7338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white"/>
                </a:solidFill>
              </a:endParaRPr>
            </a:p>
          </p:txBody>
        </p:sp>
        <p:cxnSp>
          <p:nvCxnSpPr>
            <p:cNvPr id="161" name="直接连接符 160"/>
            <p:cNvCxnSpPr>
              <a:endCxn id="160" idx="6"/>
            </p:cNvCxnSpPr>
            <p:nvPr/>
          </p:nvCxnSpPr>
          <p:spPr>
            <a:xfrm flipV="1">
              <a:off x="6166220" y="4173126"/>
              <a:ext cx="457474" cy="41908"/>
            </a:xfrm>
            <a:prstGeom prst="line">
              <a:avLst/>
            </a:prstGeom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直接连接符 161"/>
            <p:cNvCxnSpPr>
              <a:stCxn id="155" idx="7"/>
            </p:cNvCxnSpPr>
            <p:nvPr/>
          </p:nvCxnSpPr>
          <p:spPr>
            <a:xfrm flipV="1">
              <a:off x="6426379" y="4217832"/>
              <a:ext cx="209453" cy="178731"/>
            </a:xfrm>
            <a:prstGeom prst="line">
              <a:avLst/>
            </a:prstGeom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232" name="文本框 162"/>
          <p:cNvSpPr txBox="1"/>
          <p:nvPr/>
        </p:nvSpPr>
        <p:spPr>
          <a:xfrm>
            <a:off x="7823200" y="2016126"/>
            <a:ext cx="20701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取得成就汇报</a:t>
            </a:r>
          </a:p>
        </p:txBody>
      </p:sp>
      <p:sp>
        <p:nvSpPr>
          <p:cNvPr id="9233" name="文本框 163"/>
          <p:cNvSpPr txBox="1"/>
          <p:nvPr/>
        </p:nvSpPr>
        <p:spPr>
          <a:xfrm>
            <a:off x="8285163" y="2482851"/>
            <a:ext cx="825500" cy="307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</a:t>
            </a:r>
          </a:p>
        </p:txBody>
      </p:sp>
      <p:sp>
        <p:nvSpPr>
          <p:cNvPr id="9234" name="文本框 164"/>
          <p:cNvSpPr txBox="1"/>
          <p:nvPr/>
        </p:nvSpPr>
        <p:spPr>
          <a:xfrm>
            <a:off x="9023350" y="2482851"/>
            <a:ext cx="825500" cy="307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</a:t>
            </a:r>
          </a:p>
        </p:txBody>
      </p:sp>
      <p:sp>
        <p:nvSpPr>
          <p:cNvPr id="9235" name="文本框 165"/>
          <p:cNvSpPr txBox="1"/>
          <p:nvPr/>
        </p:nvSpPr>
        <p:spPr>
          <a:xfrm>
            <a:off x="9023350" y="2765426"/>
            <a:ext cx="825500" cy="307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</a:t>
            </a:r>
          </a:p>
        </p:txBody>
      </p:sp>
      <p:sp>
        <p:nvSpPr>
          <p:cNvPr id="9236" name="文本框 178"/>
          <p:cNvSpPr txBox="1"/>
          <p:nvPr/>
        </p:nvSpPr>
        <p:spPr>
          <a:xfrm>
            <a:off x="7823200" y="4183063"/>
            <a:ext cx="2070100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新年规划展望</a:t>
            </a:r>
          </a:p>
        </p:txBody>
      </p:sp>
      <p:sp>
        <p:nvSpPr>
          <p:cNvPr id="9237" name="文本框 179"/>
          <p:cNvSpPr txBox="1"/>
          <p:nvPr/>
        </p:nvSpPr>
        <p:spPr>
          <a:xfrm>
            <a:off x="8285163" y="4649789"/>
            <a:ext cx="825500" cy="307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</a:t>
            </a:r>
          </a:p>
        </p:txBody>
      </p:sp>
      <p:sp>
        <p:nvSpPr>
          <p:cNvPr id="9238" name="文本框 180"/>
          <p:cNvSpPr txBox="1"/>
          <p:nvPr/>
        </p:nvSpPr>
        <p:spPr>
          <a:xfrm>
            <a:off x="9023350" y="4649789"/>
            <a:ext cx="825500" cy="307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</a:t>
            </a:r>
          </a:p>
        </p:txBody>
      </p:sp>
      <p:sp>
        <p:nvSpPr>
          <p:cNvPr id="9239" name="文本框 181"/>
          <p:cNvSpPr txBox="1"/>
          <p:nvPr/>
        </p:nvSpPr>
        <p:spPr>
          <a:xfrm>
            <a:off x="9023350" y="4933950"/>
            <a:ext cx="825500" cy="306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</a:t>
            </a:r>
          </a:p>
        </p:txBody>
      </p:sp>
      <p:sp>
        <p:nvSpPr>
          <p:cNvPr id="9240" name="文本框 186"/>
          <p:cNvSpPr txBox="1"/>
          <p:nvPr/>
        </p:nvSpPr>
        <p:spPr>
          <a:xfrm>
            <a:off x="4287838" y="4178301"/>
            <a:ext cx="20701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存在问题分析</a:t>
            </a:r>
          </a:p>
        </p:txBody>
      </p:sp>
      <p:sp>
        <p:nvSpPr>
          <p:cNvPr id="9241" name="文本框 187"/>
          <p:cNvSpPr txBox="1"/>
          <p:nvPr/>
        </p:nvSpPr>
        <p:spPr>
          <a:xfrm>
            <a:off x="4749800" y="4646614"/>
            <a:ext cx="825500" cy="306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</a:t>
            </a:r>
          </a:p>
        </p:txBody>
      </p:sp>
      <p:sp>
        <p:nvSpPr>
          <p:cNvPr id="9242" name="文本框 188"/>
          <p:cNvSpPr txBox="1"/>
          <p:nvPr/>
        </p:nvSpPr>
        <p:spPr>
          <a:xfrm>
            <a:off x="5487988" y="4646614"/>
            <a:ext cx="825500" cy="306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</a:t>
            </a:r>
          </a:p>
        </p:txBody>
      </p:sp>
      <p:sp>
        <p:nvSpPr>
          <p:cNvPr id="9243" name="文本框 189"/>
          <p:cNvSpPr txBox="1"/>
          <p:nvPr/>
        </p:nvSpPr>
        <p:spPr>
          <a:xfrm>
            <a:off x="5487988" y="4929189"/>
            <a:ext cx="825500" cy="307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</a:t>
            </a:r>
          </a:p>
        </p:txBody>
      </p:sp>
      <p:sp>
        <p:nvSpPr>
          <p:cNvPr id="35" name="矩形 34"/>
          <p:cNvSpPr/>
          <p:nvPr/>
        </p:nvSpPr>
        <p:spPr>
          <a:xfrm>
            <a:off x="2046289" y="2722563"/>
            <a:ext cx="976313" cy="1633538"/>
          </a:xfrm>
          <a:prstGeom prst="rect">
            <a:avLst/>
          </a:prstGeom>
          <a:ln w="19050"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4" name="组合 106"/>
          <p:cNvGrpSpPr/>
          <p:nvPr/>
        </p:nvGrpSpPr>
        <p:grpSpPr>
          <a:xfrm>
            <a:off x="1660526" y="271464"/>
            <a:ext cx="658813" cy="631825"/>
            <a:chOff x="125077" y="205710"/>
            <a:chExt cx="320624" cy="307179"/>
          </a:xfrm>
        </p:grpSpPr>
        <p:sp>
          <p:nvSpPr>
            <p:cNvPr id="94" name="椭圆 93"/>
            <p:cNvSpPr/>
            <p:nvPr/>
          </p:nvSpPr>
          <p:spPr>
            <a:xfrm rot="587192" flipH="1">
              <a:off x="325735" y="205710"/>
              <a:ext cx="35695" cy="3733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1" name="等腰三角形 100"/>
            <p:cNvSpPr/>
            <p:nvPr/>
          </p:nvSpPr>
          <p:spPr>
            <a:xfrm rot="1053195">
              <a:off x="169708" y="218836"/>
              <a:ext cx="275993" cy="237925"/>
            </a:xfrm>
            <a:prstGeom prst="triangle">
              <a:avLst/>
            </a:prstGeom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3" name="椭圆 102"/>
            <p:cNvSpPr/>
            <p:nvPr/>
          </p:nvSpPr>
          <p:spPr>
            <a:xfrm rot="587192" flipH="1">
              <a:off x="125077" y="391783"/>
              <a:ext cx="35695" cy="3733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4" name="椭圆 103"/>
            <p:cNvSpPr/>
            <p:nvPr/>
          </p:nvSpPr>
          <p:spPr>
            <a:xfrm rot="587192" flipH="1">
              <a:off x="389923" y="475559"/>
              <a:ext cx="35695" cy="3733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6" name="等腰三角形 105"/>
          <p:cNvSpPr/>
          <p:nvPr/>
        </p:nvSpPr>
        <p:spPr>
          <a:xfrm rot="18900000">
            <a:off x="1978819" y="402432"/>
            <a:ext cx="260350" cy="303213"/>
          </a:xfrm>
          <a:prstGeom prst="triangle">
            <a:avLst/>
          </a:prstGeom>
          <a:ln w="19050"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676" name="文本框 107"/>
          <p:cNvSpPr txBox="1"/>
          <p:nvPr/>
        </p:nvSpPr>
        <p:spPr>
          <a:xfrm>
            <a:off x="2308226" y="523875"/>
            <a:ext cx="1497013" cy="3381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</a:p>
        </p:txBody>
      </p:sp>
      <p:pic>
        <p:nvPicPr>
          <p:cNvPr id="28677" name="图片 21"/>
          <p:cNvPicPr>
            <a:picLocks noChangeAspect="1"/>
          </p:cNvPicPr>
          <p:nvPr/>
        </p:nvPicPr>
        <p:blipFill>
          <a:blip r:embed="rId2"/>
          <a:srcRect t="30043" b="14442"/>
          <a:stretch>
            <a:fillRect/>
          </a:stretch>
        </p:blipFill>
        <p:spPr>
          <a:xfrm>
            <a:off x="1524000" y="1285876"/>
            <a:ext cx="9144000" cy="28559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" name="矩形 22"/>
          <p:cNvSpPr/>
          <p:nvPr/>
        </p:nvSpPr>
        <p:spPr>
          <a:xfrm>
            <a:off x="5132389" y="3478214"/>
            <a:ext cx="5535613" cy="1211263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530476" y="3478214"/>
            <a:ext cx="1211263" cy="1211263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bg1"/>
              </a:solidFill>
            </a:endParaRPr>
          </a:p>
        </p:txBody>
      </p:sp>
      <p:grpSp>
        <p:nvGrpSpPr>
          <p:cNvPr id="28680" name="组合 25"/>
          <p:cNvGrpSpPr/>
          <p:nvPr/>
        </p:nvGrpSpPr>
        <p:grpSpPr>
          <a:xfrm>
            <a:off x="2932113" y="3825875"/>
            <a:ext cx="417512" cy="515938"/>
            <a:chOff x="1876426" y="3554414"/>
            <a:chExt cx="211137" cy="260350"/>
          </a:xfrm>
        </p:grpSpPr>
        <p:sp>
          <p:nvSpPr>
            <p:cNvPr id="27" name="Freeform 174"/>
            <p:cNvSpPr/>
            <p:nvPr/>
          </p:nvSpPr>
          <p:spPr bwMode="auto">
            <a:xfrm>
              <a:off x="1876426" y="3656014"/>
              <a:ext cx="42863" cy="136525"/>
            </a:xfrm>
            <a:custGeom>
              <a:avLst/>
              <a:gdLst>
                <a:gd name="T0" fmla="*/ 38 w 47"/>
                <a:gd name="T1" fmla="*/ 36 h 151"/>
                <a:gd name="T2" fmla="*/ 46 w 47"/>
                <a:gd name="T3" fmla="*/ 0 h 151"/>
                <a:gd name="T4" fmla="*/ 17 w 47"/>
                <a:gd name="T5" fmla="*/ 0 h 151"/>
                <a:gd name="T6" fmla="*/ 0 w 47"/>
                <a:gd name="T7" fmla="*/ 53 h 151"/>
                <a:gd name="T8" fmla="*/ 0 w 47"/>
                <a:gd name="T9" fmla="*/ 98 h 151"/>
                <a:gd name="T10" fmla="*/ 17 w 47"/>
                <a:gd name="T11" fmla="*/ 151 h 151"/>
                <a:gd name="T12" fmla="*/ 47 w 47"/>
                <a:gd name="T13" fmla="*/ 151 h 151"/>
                <a:gd name="T14" fmla="*/ 38 w 47"/>
                <a:gd name="T15" fmla="*/ 114 h 151"/>
                <a:gd name="T16" fmla="*/ 38 w 47"/>
                <a:gd name="T17" fmla="*/ 36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51">
                  <a:moveTo>
                    <a:pt x="38" y="36"/>
                  </a:moveTo>
                  <a:cubicBezTo>
                    <a:pt x="38" y="27"/>
                    <a:pt x="41" y="13"/>
                    <a:pt x="4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39"/>
                    <a:pt x="0" y="53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12"/>
                    <a:pt x="8" y="151"/>
                    <a:pt x="17" y="151"/>
                  </a:cubicBezTo>
                  <a:cubicBezTo>
                    <a:pt x="47" y="151"/>
                    <a:pt x="47" y="151"/>
                    <a:pt x="47" y="151"/>
                  </a:cubicBezTo>
                  <a:cubicBezTo>
                    <a:pt x="41" y="137"/>
                    <a:pt x="38" y="123"/>
                    <a:pt x="38" y="114"/>
                  </a:cubicBezTo>
                  <a:lnTo>
                    <a:pt x="38" y="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" name="Freeform 175"/>
            <p:cNvSpPr/>
            <p:nvPr/>
          </p:nvSpPr>
          <p:spPr bwMode="auto">
            <a:xfrm>
              <a:off x="1925638" y="3554414"/>
              <a:ext cx="161925" cy="260350"/>
            </a:xfrm>
            <a:custGeom>
              <a:avLst/>
              <a:gdLst>
                <a:gd name="T0" fmla="*/ 17 w 180"/>
                <a:gd name="T1" fmla="*/ 100 h 289"/>
                <a:gd name="T2" fmla="*/ 0 w 180"/>
                <a:gd name="T3" fmla="*/ 149 h 289"/>
                <a:gd name="T4" fmla="*/ 0 w 180"/>
                <a:gd name="T5" fmla="*/ 227 h 289"/>
                <a:gd name="T6" fmla="*/ 36 w 180"/>
                <a:gd name="T7" fmla="*/ 289 h 289"/>
                <a:gd name="T8" fmla="*/ 131 w 180"/>
                <a:gd name="T9" fmla="*/ 289 h 289"/>
                <a:gd name="T10" fmla="*/ 166 w 180"/>
                <a:gd name="T11" fmla="*/ 255 h 289"/>
                <a:gd name="T12" fmla="*/ 167 w 180"/>
                <a:gd name="T13" fmla="*/ 253 h 289"/>
                <a:gd name="T14" fmla="*/ 94 w 180"/>
                <a:gd name="T15" fmla="*/ 253 h 289"/>
                <a:gd name="T16" fmla="*/ 82 w 180"/>
                <a:gd name="T17" fmla="*/ 241 h 289"/>
                <a:gd name="T18" fmla="*/ 94 w 180"/>
                <a:gd name="T19" fmla="*/ 230 h 289"/>
                <a:gd name="T20" fmla="*/ 169 w 180"/>
                <a:gd name="T21" fmla="*/ 230 h 289"/>
                <a:gd name="T22" fmla="*/ 172 w 180"/>
                <a:gd name="T23" fmla="*/ 199 h 289"/>
                <a:gd name="T24" fmla="*/ 94 w 180"/>
                <a:gd name="T25" fmla="*/ 199 h 289"/>
                <a:gd name="T26" fmla="*/ 82 w 180"/>
                <a:gd name="T27" fmla="*/ 188 h 289"/>
                <a:gd name="T28" fmla="*/ 94 w 180"/>
                <a:gd name="T29" fmla="*/ 177 h 289"/>
                <a:gd name="T30" fmla="*/ 175 w 180"/>
                <a:gd name="T31" fmla="*/ 177 h 289"/>
                <a:gd name="T32" fmla="*/ 178 w 180"/>
                <a:gd name="T33" fmla="*/ 146 h 289"/>
                <a:gd name="T34" fmla="*/ 94 w 180"/>
                <a:gd name="T35" fmla="*/ 146 h 289"/>
                <a:gd name="T36" fmla="*/ 82 w 180"/>
                <a:gd name="T37" fmla="*/ 135 h 289"/>
                <a:gd name="T38" fmla="*/ 94 w 180"/>
                <a:gd name="T39" fmla="*/ 124 h 289"/>
                <a:gd name="T40" fmla="*/ 180 w 180"/>
                <a:gd name="T41" fmla="*/ 124 h 289"/>
                <a:gd name="T42" fmla="*/ 180 w 180"/>
                <a:gd name="T43" fmla="*/ 121 h 289"/>
                <a:gd name="T44" fmla="*/ 145 w 180"/>
                <a:gd name="T45" fmla="*/ 87 h 289"/>
                <a:gd name="T46" fmla="*/ 82 w 180"/>
                <a:gd name="T47" fmla="*/ 87 h 289"/>
                <a:gd name="T48" fmla="*/ 84 w 180"/>
                <a:gd name="T49" fmla="*/ 71 h 289"/>
                <a:gd name="T50" fmla="*/ 90 w 180"/>
                <a:gd name="T51" fmla="*/ 38 h 289"/>
                <a:gd name="T52" fmla="*/ 64 w 180"/>
                <a:gd name="T53" fmla="*/ 2 h 289"/>
                <a:gd name="T54" fmla="*/ 29 w 180"/>
                <a:gd name="T55" fmla="*/ 28 h 289"/>
                <a:gd name="T56" fmla="*/ 21 w 180"/>
                <a:gd name="T57" fmla="*/ 74 h 289"/>
                <a:gd name="T58" fmla="*/ 17 w 180"/>
                <a:gd name="T59" fmla="*/ 10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0" h="289">
                  <a:moveTo>
                    <a:pt x="17" y="100"/>
                  </a:moveTo>
                  <a:cubicBezTo>
                    <a:pt x="7" y="114"/>
                    <a:pt x="0" y="137"/>
                    <a:pt x="0" y="149"/>
                  </a:cubicBezTo>
                  <a:cubicBezTo>
                    <a:pt x="0" y="227"/>
                    <a:pt x="0" y="227"/>
                    <a:pt x="0" y="227"/>
                  </a:cubicBezTo>
                  <a:cubicBezTo>
                    <a:pt x="0" y="246"/>
                    <a:pt x="16" y="289"/>
                    <a:pt x="36" y="289"/>
                  </a:cubicBezTo>
                  <a:cubicBezTo>
                    <a:pt x="131" y="289"/>
                    <a:pt x="131" y="289"/>
                    <a:pt x="131" y="289"/>
                  </a:cubicBezTo>
                  <a:cubicBezTo>
                    <a:pt x="150" y="289"/>
                    <a:pt x="166" y="274"/>
                    <a:pt x="166" y="255"/>
                  </a:cubicBezTo>
                  <a:cubicBezTo>
                    <a:pt x="167" y="253"/>
                    <a:pt x="167" y="253"/>
                    <a:pt x="167" y="253"/>
                  </a:cubicBezTo>
                  <a:cubicBezTo>
                    <a:pt x="94" y="253"/>
                    <a:pt x="94" y="253"/>
                    <a:pt x="94" y="253"/>
                  </a:cubicBezTo>
                  <a:cubicBezTo>
                    <a:pt x="87" y="253"/>
                    <a:pt x="82" y="248"/>
                    <a:pt x="82" y="241"/>
                  </a:cubicBezTo>
                  <a:cubicBezTo>
                    <a:pt x="82" y="235"/>
                    <a:pt x="87" y="230"/>
                    <a:pt x="94" y="230"/>
                  </a:cubicBezTo>
                  <a:cubicBezTo>
                    <a:pt x="169" y="230"/>
                    <a:pt x="169" y="230"/>
                    <a:pt x="169" y="230"/>
                  </a:cubicBezTo>
                  <a:cubicBezTo>
                    <a:pt x="172" y="199"/>
                    <a:pt x="172" y="199"/>
                    <a:pt x="172" y="199"/>
                  </a:cubicBezTo>
                  <a:cubicBezTo>
                    <a:pt x="94" y="199"/>
                    <a:pt x="94" y="199"/>
                    <a:pt x="94" y="199"/>
                  </a:cubicBezTo>
                  <a:cubicBezTo>
                    <a:pt x="87" y="199"/>
                    <a:pt x="82" y="194"/>
                    <a:pt x="82" y="188"/>
                  </a:cubicBezTo>
                  <a:cubicBezTo>
                    <a:pt x="82" y="182"/>
                    <a:pt x="87" y="177"/>
                    <a:pt x="94" y="177"/>
                  </a:cubicBezTo>
                  <a:cubicBezTo>
                    <a:pt x="175" y="177"/>
                    <a:pt x="175" y="177"/>
                    <a:pt x="175" y="177"/>
                  </a:cubicBezTo>
                  <a:cubicBezTo>
                    <a:pt x="178" y="146"/>
                    <a:pt x="178" y="146"/>
                    <a:pt x="178" y="146"/>
                  </a:cubicBezTo>
                  <a:cubicBezTo>
                    <a:pt x="94" y="146"/>
                    <a:pt x="94" y="146"/>
                    <a:pt x="94" y="146"/>
                  </a:cubicBezTo>
                  <a:cubicBezTo>
                    <a:pt x="87" y="146"/>
                    <a:pt x="82" y="141"/>
                    <a:pt x="82" y="135"/>
                  </a:cubicBezTo>
                  <a:cubicBezTo>
                    <a:pt x="82" y="129"/>
                    <a:pt x="87" y="124"/>
                    <a:pt x="94" y="124"/>
                  </a:cubicBezTo>
                  <a:cubicBezTo>
                    <a:pt x="180" y="124"/>
                    <a:pt x="180" y="124"/>
                    <a:pt x="180" y="124"/>
                  </a:cubicBezTo>
                  <a:cubicBezTo>
                    <a:pt x="180" y="121"/>
                    <a:pt x="180" y="121"/>
                    <a:pt x="180" y="121"/>
                  </a:cubicBezTo>
                  <a:cubicBezTo>
                    <a:pt x="180" y="102"/>
                    <a:pt x="164" y="87"/>
                    <a:pt x="145" y="87"/>
                  </a:cubicBezTo>
                  <a:cubicBezTo>
                    <a:pt x="82" y="87"/>
                    <a:pt x="82" y="87"/>
                    <a:pt x="82" y="87"/>
                  </a:cubicBezTo>
                  <a:cubicBezTo>
                    <a:pt x="84" y="71"/>
                    <a:pt x="84" y="71"/>
                    <a:pt x="84" y="71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92" y="21"/>
                    <a:pt x="81" y="5"/>
                    <a:pt x="64" y="2"/>
                  </a:cubicBezTo>
                  <a:cubicBezTo>
                    <a:pt x="47" y="0"/>
                    <a:pt x="32" y="11"/>
                    <a:pt x="29" y="28"/>
                  </a:cubicBezTo>
                  <a:cubicBezTo>
                    <a:pt x="21" y="74"/>
                    <a:pt x="21" y="74"/>
                    <a:pt x="21" y="74"/>
                  </a:cubicBezTo>
                  <a:lnTo>
                    <a:pt x="17" y="1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0" name="矩形 29"/>
          <p:cNvSpPr/>
          <p:nvPr/>
        </p:nvSpPr>
        <p:spPr>
          <a:xfrm>
            <a:off x="3832226" y="3478214"/>
            <a:ext cx="1211263" cy="1211263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bg1"/>
              </a:solidFill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4243827" y="3853092"/>
            <a:ext cx="387214" cy="477467"/>
            <a:chOff x="2395538" y="3556001"/>
            <a:chExt cx="211138" cy="260350"/>
          </a:xfrm>
          <a:solidFill>
            <a:schemeClr val="bg1"/>
          </a:solidFill>
        </p:grpSpPr>
        <p:sp>
          <p:nvSpPr>
            <p:cNvPr id="32" name="Freeform 176"/>
            <p:cNvSpPr/>
            <p:nvPr/>
          </p:nvSpPr>
          <p:spPr bwMode="auto">
            <a:xfrm>
              <a:off x="2563813" y="3578226"/>
              <a:ext cx="42863" cy="136525"/>
            </a:xfrm>
            <a:custGeom>
              <a:avLst/>
              <a:gdLst>
                <a:gd name="T0" fmla="*/ 9 w 47"/>
                <a:gd name="T1" fmla="*/ 115 h 151"/>
                <a:gd name="T2" fmla="*/ 1 w 47"/>
                <a:gd name="T3" fmla="*/ 151 h 151"/>
                <a:gd name="T4" fmla="*/ 30 w 47"/>
                <a:gd name="T5" fmla="*/ 151 h 151"/>
                <a:gd name="T6" fmla="*/ 47 w 47"/>
                <a:gd name="T7" fmla="*/ 98 h 151"/>
                <a:gd name="T8" fmla="*/ 47 w 47"/>
                <a:gd name="T9" fmla="*/ 53 h 151"/>
                <a:gd name="T10" fmla="*/ 30 w 47"/>
                <a:gd name="T11" fmla="*/ 0 h 151"/>
                <a:gd name="T12" fmla="*/ 0 w 47"/>
                <a:gd name="T13" fmla="*/ 0 h 151"/>
                <a:gd name="T14" fmla="*/ 9 w 47"/>
                <a:gd name="T15" fmla="*/ 36 h 151"/>
                <a:gd name="T16" fmla="*/ 9 w 47"/>
                <a:gd name="T17" fmla="*/ 11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51">
                  <a:moveTo>
                    <a:pt x="9" y="115"/>
                  </a:moveTo>
                  <a:cubicBezTo>
                    <a:pt x="9" y="124"/>
                    <a:pt x="6" y="137"/>
                    <a:pt x="1" y="151"/>
                  </a:cubicBezTo>
                  <a:cubicBezTo>
                    <a:pt x="30" y="151"/>
                    <a:pt x="30" y="151"/>
                    <a:pt x="30" y="151"/>
                  </a:cubicBezTo>
                  <a:cubicBezTo>
                    <a:pt x="39" y="151"/>
                    <a:pt x="47" y="112"/>
                    <a:pt x="47" y="98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47" y="39"/>
                    <a:pt x="39" y="0"/>
                    <a:pt x="3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14"/>
                    <a:pt x="9" y="28"/>
                    <a:pt x="9" y="36"/>
                  </a:cubicBezTo>
                  <a:lnTo>
                    <a:pt x="9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3" name="Freeform 177"/>
            <p:cNvSpPr/>
            <p:nvPr/>
          </p:nvSpPr>
          <p:spPr bwMode="auto">
            <a:xfrm>
              <a:off x="2395538" y="3556001"/>
              <a:ext cx="161925" cy="260350"/>
            </a:xfrm>
            <a:custGeom>
              <a:avLst/>
              <a:gdLst>
                <a:gd name="T0" fmla="*/ 163 w 180"/>
                <a:gd name="T1" fmla="*/ 189 h 289"/>
                <a:gd name="T2" fmla="*/ 180 w 180"/>
                <a:gd name="T3" fmla="*/ 140 h 289"/>
                <a:gd name="T4" fmla="*/ 180 w 180"/>
                <a:gd name="T5" fmla="*/ 61 h 289"/>
                <a:gd name="T6" fmla="*/ 144 w 180"/>
                <a:gd name="T7" fmla="*/ 0 h 289"/>
                <a:gd name="T8" fmla="*/ 49 w 180"/>
                <a:gd name="T9" fmla="*/ 0 h 289"/>
                <a:gd name="T10" fmla="*/ 14 w 180"/>
                <a:gd name="T11" fmla="*/ 33 h 289"/>
                <a:gd name="T12" fmla="*/ 13 w 180"/>
                <a:gd name="T13" fmla="*/ 36 h 289"/>
                <a:gd name="T14" fmla="*/ 86 w 180"/>
                <a:gd name="T15" fmla="*/ 36 h 289"/>
                <a:gd name="T16" fmla="*/ 98 w 180"/>
                <a:gd name="T17" fmla="*/ 47 h 289"/>
                <a:gd name="T18" fmla="*/ 86 w 180"/>
                <a:gd name="T19" fmla="*/ 59 h 289"/>
                <a:gd name="T20" fmla="*/ 11 w 180"/>
                <a:gd name="T21" fmla="*/ 59 h 289"/>
                <a:gd name="T22" fmla="*/ 8 w 180"/>
                <a:gd name="T23" fmla="*/ 89 h 289"/>
                <a:gd name="T24" fmla="*/ 86 w 180"/>
                <a:gd name="T25" fmla="*/ 89 h 289"/>
                <a:gd name="T26" fmla="*/ 98 w 180"/>
                <a:gd name="T27" fmla="*/ 101 h 289"/>
                <a:gd name="T28" fmla="*/ 86 w 180"/>
                <a:gd name="T29" fmla="*/ 112 h 289"/>
                <a:gd name="T30" fmla="*/ 5 w 180"/>
                <a:gd name="T31" fmla="*/ 112 h 289"/>
                <a:gd name="T32" fmla="*/ 2 w 180"/>
                <a:gd name="T33" fmla="*/ 143 h 289"/>
                <a:gd name="T34" fmla="*/ 86 w 180"/>
                <a:gd name="T35" fmla="*/ 143 h 289"/>
                <a:gd name="T36" fmla="*/ 98 w 180"/>
                <a:gd name="T37" fmla="*/ 154 h 289"/>
                <a:gd name="T38" fmla="*/ 86 w 180"/>
                <a:gd name="T39" fmla="*/ 165 h 289"/>
                <a:gd name="T40" fmla="*/ 0 w 180"/>
                <a:gd name="T41" fmla="*/ 165 h 289"/>
                <a:gd name="T42" fmla="*/ 0 w 180"/>
                <a:gd name="T43" fmla="*/ 168 h 289"/>
                <a:gd name="T44" fmla="*/ 35 w 180"/>
                <a:gd name="T45" fmla="*/ 201 h 289"/>
                <a:gd name="T46" fmla="*/ 98 w 180"/>
                <a:gd name="T47" fmla="*/ 201 h 289"/>
                <a:gd name="T48" fmla="*/ 96 w 180"/>
                <a:gd name="T49" fmla="*/ 218 h 289"/>
                <a:gd name="T50" fmla="*/ 90 w 180"/>
                <a:gd name="T51" fmla="*/ 251 h 289"/>
                <a:gd name="T52" fmla="*/ 116 w 180"/>
                <a:gd name="T53" fmla="*/ 287 h 289"/>
                <a:gd name="T54" fmla="*/ 151 w 180"/>
                <a:gd name="T55" fmla="*/ 261 h 289"/>
                <a:gd name="T56" fmla="*/ 159 w 180"/>
                <a:gd name="T57" fmla="*/ 215 h 289"/>
                <a:gd name="T58" fmla="*/ 163 w 180"/>
                <a:gd name="T59" fmla="*/ 189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0" h="289">
                  <a:moveTo>
                    <a:pt x="163" y="189"/>
                  </a:moveTo>
                  <a:cubicBezTo>
                    <a:pt x="173" y="175"/>
                    <a:pt x="180" y="152"/>
                    <a:pt x="180" y="140"/>
                  </a:cubicBezTo>
                  <a:cubicBezTo>
                    <a:pt x="180" y="61"/>
                    <a:pt x="180" y="61"/>
                    <a:pt x="180" y="61"/>
                  </a:cubicBezTo>
                  <a:cubicBezTo>
                    <a:pt x="180" y="43"/>
                    <a:pt x="164" y="0"/>
                    <a:pt x="144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30" y="0"/>
                    <a:pt x="14" y="15"/>
                    <a:pt x="14" y="33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86" y="36"/>
                    <a:pt x="86" y="36"/>
                    <a:pt x="86" y="36"/>
                  </a:cubicBezTo>
                  <a:cubicBezTo>
                    <a:pt x="93" y="36"/>
                    <a:pt x="98" y="41"/>
                    <a:pt x="98" y="47"/>
                  </a:cubicBezTo>
                  <a:cubicBezTo>
                    <a:pt x="98" y="54"/>
                    <a:pt x="93" y="59"/>
                    <a:pt x="86" y="59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8" y="89"/>
                    <a:pt x="8" y="89"/>
                    <a:pt x="8" y="89"/>
                  </a:cubicBezTo>
                  <a:cubicBezTo>
                    <a:pt x="86" y="89"/>
                    <a:pt x="86" y="89"/>
                    <a:pt x="86" y="89"/>
                  </a:cubicBezTo>
                  <a:cubicBezTo>
                    <a:pt x="93" y="89"/>
                    <a:pt x="98" y="94"/>
                    <a:pt x="98" y="101"/>
                  </a:cubicBezTo>
                  <a:cubicBezTo>
                    <a:pt x="98" y="107"/>
                    <a:pt x="93" y="112"/>
                    <a:pt x="86" y="112"/>
                  </a:cubicBezTo>
                  <a:cubicBezTo>
                    <a:pt x="5" y="112"/>
                    <a:pt x="5" y="112"/>
                    <a:pt x="5" y="112"/>
                  </a:cubicBezTo>
                  <a:cubicBezTo>
                    <a:pt x="2" y="143"/>
                    <a:pt x="2" y="143"/>
                    <a:pt x="2" y="143"/>
                  </a:cubicBezTo>
                  <a:cubicBezTo>
                    <a:pt x="86" y="143"/>
                    <a:pt x="86" y="143"/>
                    <a:pt x="86" y="143"/>
                  </a:cubicBezTo>
                  <a:cubicBezTo>
                    <a:pt x="93" y="143"/>
                    <a:pt x="98" y="148"/>
                    <a:pt x="98" y="154"/>
                  </a:cubicBezTo>
                  <a:cubicBezTo>
                    <a:pt x="98" y="160"/>
                    <a:pt x="93" y="165"/>
                    <a:pt x="86" y="165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0" y="186"/>
                    <a:pt x="16" y="201"/>
                    <a:pt x="35" y="201"/>
                  </a:cubicBezTo>
                  <a:cubicBezTo>
                    <a:pt x="98" y="201"/>
                    <a:pt x="98" y="201"/>
                    <a:pt x="98" y="201"/>
                  </a:cubicBezTo>
                  <a:cubicBezTo>
                    <a:pt x="96" y="218"/>
                    <a:pt x="96" y="218"/>
                    <a:pt x="96" y="218"/>
                  </a:cubicBezTo>
                  <a:cubicBezTo>
                    <a:pt x="90" y="251"/>
                    <a:pt x="90" y="251"/>
                    <a:pt x="90" y="251"/>
                  </a:cubicBezTo>
                  <a:cubicBezTo>
                    <a:pt x="88" y="268"/>
                    <a:pt x="99" y="284"/>
                    <a:pt x="116" y="287"/>
                  </a:cubicBezTo>
                  <a:cubicBezTo>
                    <a:pt x="132" y="289"/>
                    <a:pt x="148" y="278"/>
                    <a:pt x="151" y="261"/>
                  </a:cubicBezTo>
                  <a:cubicBezTo>
                    <a:pt x="159" y="215"/>
                    <a:pt x="159" y="215"/>
                    <a:pt x="159" y="215"/>
                  </a:cubicBezTo>
                  <a:lnTo>
                    <a:pt x="163" y="1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5454651" y="3852863"/>
            <a:ext cx="4962525" cy="577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我们工作室致力于专业</a:t>
            </a:r>
            <a:r>
              <a:rPr lang="en-US" altLang="zh-CN" sz="105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lang="zh-CN" altLang="en-US" sz="105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模板的发布，课件及汇报</a:t>
            </a:r>
            <a:r>
              <a:rPr lang="en-US" altLang="zh-CN" sz="105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lang="zh-CN" altLang="en-US" sz="105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的美化，并为您提供专业的</a:t>
            </a:r>
            <a:r>
              <a:rPr lang="en-US" altLang="zh-CN" sz="105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lang="zh-CN" altLang="en-US" sz="105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个性定制服务。我们秉承“给您演示的光和热”的理念，为您分担职场压力</a:t>
            </a:r>
            <a:r>
              <a:rPr lang="en-US" altLang="zh-CN" sz="105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,</a:t>
            </a:r>
            <a:r>
              <a:rPr lang="zh-CN" altLang="en-US" sz="105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让您的每一次亮相都信心澎湃。</a:t>
            </a:r>
            <a:endParaRPr lang="en-US" altLang="zh-CN" sz="105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8684" name="矩形 34"/>
          <p:cNvSpPr/>
          <p:nvPr/>
        </p:nvSpPr>
        <p:spPr>
          <a:xfrm>
            <a:off x="2654301" y="4891089"/>
            <a:ext cx="7077075" cy="83099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让您的每一次亮相都信心澎湃。专业的团队，完善的售后，热情的服务，科学严谨的逻辑，一丝不苟的工作态度，定能使您的发展如虎添翼！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组合 106"/>
          <p:cNvGrpSpPr/>
          <p:nvPr/>
        </p:nvGrpSpPr>
        <p:grpSpPr>
          <a:xfrm>
            <a:off x="1660526" y="271464"/>
            <a:ext cx="658813" cy="631825"/>
            <a:chOff x="125077" y="205710"/>
            <a:chExt cx="320624" cy="307179"/>
          </a:xfrm>
        </p:grpSpPr>
        <p:sp>
          <p:nvSpPr>
            <p:cNvPr id="94" name="椭圆 93"/>
            <p:cNvSpPr/>
            <p:nvPr/>
          </p:nvSpPr>
          <p:spPr>
            <a:xfrm rot="587192" flipH="1">
              <a:off x="325735" y="205710"/>
              <a:ext cx="35695" cy="3733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1" name="等腰三角形 100"/>
            <p:cNvSpPr/>
            <p:nvPr/>
          </p:nvSpPr>
          <p:spPr>
            <a:xfrm rot="1053195">
              <a:off x="169708" y="218836"/>
              <a:ext cx="275993" cy="237925"/>
            </a:xfrm>
            <a:prstGeom prst="triangle">
              <a:avLst/>
            </a:prstGeom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3" name="椭圆 102"/>
            <p:cNvSpPr/>
            <p:nvPr/>
          </p:nvSpPr>
          <p:spPr>
            <a:xfrm rot="587192" flipH="1">
              <a:off x="125077" y="391783"/>
              <a:ext cx="35695" cy="3733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4" name="椭圆 103"/>
            <p:cNvSpPr/>
            <p:nvPr/>
          </p:nvSpPr>
          <p:spPr>
            <a:xfrm rot="587192" flipH="1">
              <a:off x="389923" y="475559"/>
              <a:ext cx="35695" cy="3733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6" name="等腰三角形 105"/>
          <p:cNvSpPr/>
          <p:nvPr/>
        </p:nvSpPr>
        <p:spPr>
          <a:xfrm rot="18900000">
            <a:off x="1978819" y="402432"/>
            <a:ext cx="260350" cy="303213"/>
          </a:xfrm>
          <a:prstGeom prst="triangle">
            <a:avLst/>
          </a:prstGeom>
          <a:ln w="19050"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700" name="文本框 107"/>
          <p:cNvSpPr txBox="1"/>
          <p:nvPr/>
        </p:nvSpPr>
        <p:spPr>
          <a:xfrm>
            <a:off x="2308226" y="523875"/>
            <a:ext cx="1497013" cy="3381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</a:p>
        </p:txBody>
      </p:sp>
      <p:sp>
        <p:nvSpPr>
          <p:cNvPr id="9" name="Freeform 123@|5FFC:0|FBC:0|LFC:16777215|LBC:16777215"/>
          <p:cNvSpPr/>
          <p:nvPr/>
        </p:nvSpPr>
        <p:spPr bwMode="auto">
          <a:xfrm>
            <a:off x="5715000" y="4762501"/>
            <a:ext cx="762000" cy="98425"/>
          </a:xfrm>
          <a:custGeom>
            <a:avLst/>
            <a:gdLst/>
            <a:ahLst/>
            <a:cxnLst>
              <a:cxn ang="0">
                <a:pos x="163" y="11"/>
              </a:cxn>
              <a:cxn ang="0">
                <a:pos x="153" y="21"/>
              </a:cxn>
              <a:cxn ang="0">
                <a:pos x="10" y="21"/>
              </a:cxn>
              <a:cxn ang="0">
                <a:pos x="0" y="11"/>
              </a:cxn>
              <a:cxn ang="0">
                <a:pos x="10" y="0"/>
              </a:cxn>
              <a:cxn ang="0">
                <a:pos x="153" y="0"/>
              </a:cxn>
              <a:cxn ang="0">
                <a:pos x="163" y="11"/>
              </a:cxn>
            </a:cxnLst>
            <a:rect l="0" t="0" r="r" b="b"/>
            <a:pathLst>
              <a:path w="163" h="21">
                <a:moveTo>
                  <a:pt x="163" y="11"/>
                </a:moveTo>
                <a:cubicBezTo>
                  <a:pt x="163" y="16"/>
                  <a:pt x="158" y="21"/>
                  <a:pt x="153" y="21"/>
                </a:cubicBezTo>
                <a:cubicBezTo>
                  <a:pt x="10" y="21"/>
                  <a:pt x="10" y="21"/>
                  <a:pt x="10" y="21"/>
                </a:cubicBezTo>
                <a:cubicBezTo>
                  <a:pt x="5" y="21"/>
                  <a:pt x="0" y="16"/>
                  <a:pt x="0" y="11"/>
                </a:cubicBezTo>
                <a:cubicBezTo>
                  <a:pt x="0" y="5"/>
                  <a:pt x="5" y="0"/>
                  <a:pt x="10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58" y="0"/>
                  <a:pt x="163" y="5"/>
                  <a:pt x="163" y="11"/>
                </a:cubicBezTo>
                <a:close/>
              </a:path>
            </a:pathLst>
          </a:cu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10" name="Freeform 124@|5FFC:0|FBC:0|LFC:16777215|LBC:16777215"/>
          <p:cNvSpPr/>
          <p:nvPr/>
        </p:nvSpPr>
        <p:spPr bwMode="auto">
          <a:xfrm>
            <a:off x="5715000" y="4625976"/>
            <a:ext cx="762000" cy="98425"/>
          </a:xfrm>
          <a:custGeom>
            <a:avLst/>
            <a:gdLst/>
            <a:ahLst/>
            <a:cxnLst>
              <a:cxn ang="0">
                <a:pos x="163" y="11"/>
              </a:cxn>
              <a:cxn ang="0">
                <a:pos x="153" y="21"/>
              </a:cxn>
              <a:cxn ang="0">
                <a:pos x="10" y="21"/>
              </a:cxn>
              <a:cxn ang="0">
                <a:pos x="0" y="11"/>
              </a:cxn>
              <a:cxn ang="0">
                <a:pos x="10" y="0"/>
              </a:cxn>
              <a:cxn ang="0">
                <a:pos x="153" y="0"/>
              </a:cxn>
              <a:cxn ang="0">
                <a:pos x="163" y="11"/>
              </a:cxn>
            </a:cxnLst>
            <a:rect l="0" t="0" r="r" b="b"/>
            <a:pathLst>
              <a:path w="163" h="21">
                <a:moveTo>
                  <a:pt x="163" y="11"/>
                </a:moveTo>
                <a:cubicBezTo>
                  <a:pt x="163" y="16"/>
                  <a:pt x="158" y="21"/>
                  <a:pt x="153" y="21"/>
                </a:cubicBezTo>
                <a:cubicBezTo>
                  <a:pt x="10" y="21"/>
                  <a:pt x="10" y="21"/>
                  <a:pt x="10" y="21"/>
                </a:cubicBezTo>
                <a:cubicBezTo>
                  <a:pt x="5" y="21"/>
                  <a:pt x="0" y="16"/>
                  <a:pt x="0" y="11"/>
                </a:cubicBezTo>
                <a:cubicBezTo>
                  <a:pt x="0" y="5"/>
                  <a:pt x="5" y="0"/>
                  <a:pt x="10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58" y="0"/>
                  <a:pt x="163" y="5"/>
                  <a:pt x="163" y="11"/>
                </a:cubicBezTo>
                <a:close/>
              </a:path>
            </a:pathLst>
          </a:cu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11" name="Freeform 125@|5FFC:0|FBC:0|LFC:16777215|LBC:16777215"/>
          <p:cNvSpPr/>
          <p:nvPr/>
        </p:nvSpPr>
        <p:spPr bwMode="auto">
          <a:xfrm>
            <a:off x="5781676" y="4900614"/>
            <a:ext cx="601663" cy="15081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29" y="0"/>
              </a:cxn>
              <a:cxn ang="0">
                <a:pos x="63" y="30"/>
              </a:cxn>
              <a:cxn ang="0">
                <a:pos x="0" y="0"/>
              </a:cxn>
            </a:cxnLst>
            <a:rect l="0" t="0" r="r" b="b"/>
            <a:pathLst>
              <a:path w="129" h="32">
                <a:moveTo>
                  <a:pt x="0" y="0"/>
                </a:moveTo>
                <a:cubicBezTo>
                  <a:pt x="129" y="0"/>
                  <a:pt x="129" y="0"/>
                  <a:pt x="129" y="0"/>
                </a:cubicBezTo>
                <a:cubicBezTo>
                  <a:pt x="129" y="0"/>
                  <a:pt x="120" y="32"/>
                  <a:pt x="63" y="30"/>
                </a:cubicBezTo>
                <a:cubicBezTo>
                  <a:pt x="17" y="29"/>
                  <a:pt x="0" y="0"/>
                  <a:pt x="0" y="0"/>
                </a:cubicBezTo>
                <a:close/>
              </a:path>
            </a:pathLst>
          </a:cu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12" name="Freeform 237@|5FFC:0|FBC:0|LFC:16777215|LBC:16777215"/>
          <p:cNvSpPr>
            <a:spLocks noEditPoints="1"/>
          </p:cNvSpPr>
          <p:nvPr/>
        </p:nvSpPr>
        <p:spPr bwMode="auto">
          <a:xfrm>
            <a:off x="5302250" y="2693989"/>
            <a:ext cx="1587500" cy="1871663"/>
          </a:xfrm>
          <a:custGeom>
            <a:avLst/>
            <a:gdLst/>
            <a:ahLst/>
            <a:cxnLst>
              <a:cxn ang="0">
                <a:pos x="175" y="0"/>
              </a:cxn>
              <a:cxn ang="0">
                <a:pos x="167" y="0"/>
              </a:cxn>
              <a:cxn ang="0">
                <a:pos x="6" y="165"/>
              </a:cxn>
              <a:cxn ang="0">
                <a:pos x="67" y="318"/>
              </a:cxn>
              <a:cxn ang="0">
                <a:pos x="90" y="396"/>
              </a:cxn>
              <a:cxn ang="0">
                <a:pos x="90" y="396"/>
              </a:cxn>
              <a:cxn ang="0">
                <a:pos x="99" y="401"/>
              </a:cxn>
              <a:cxn ang="0">
                <a:pos x="242" y="401"/>
              </a:cxn>
              <a:cxn ang="0">
                <a:pos x="251" y="396"/>
              </a:cxn>
              <a:cxn ang="0">
                <a:pos x="251" y="396"/>
              </a:cxn>
              <a:cxn ang="0">
                <a:pos x="274" y="318"/>
              </a:cxn>
              <a:cxn ang="0">
                <a:pos x="336" y="165"/>
              </a:cxn>
              <a:cxn ang="0">
                <a:pos x="175" y="0"/>
              </a:cxn>
              <a:cxn ang="0">
                <a:pos x="295" y="166"/>
              </a:cxn>
              <a:cxn ang="0">
                <a:pos x="249" y="282"/>
              </a:cxn>
              <a:cxn ang="0">
                <a:pos x="231" y="352"/>
              </a:cxn>
              <a:cxn ang="0">
                <a:pos x="231" y="352"/>
              </a:cxn>
              <a:cxn ang="0">
                <a:pos x="224" y="356"/>
              </a:cxn>
              <a:cxn ang="0">
                <a:pos x="117" y="356"/>
              </a:cxn>
              <a:cxn ang="0">
                <a:pos x="110" y="352"/>
              </a:cxn>
              <a:cxn ang="0">
                <a:pos x="110" y="352"/>
              </a:cxn>
              <a:cxn ang="0">
                <a:pos x="93" y="282"/>
              </a:cxn>
              <a:cxn ang="0">
                <a:pos x="47" y="166"/>
              </a:cxn>
              <a:cxn ang="0">
                <a:pos x="168" y="43"/>
              </a:cxn>
              <a:cxn ang="0">
                <a:pos x="174" y="43"/>
              </a:cxn>
              <a:cxn ang="0">
                <a:pos x="295" y="166"/>
              </a:cxn>
            </a:cxnLst>
            <a:rect l="0" t="0" r="r" b="b"/>
            <a:pathLst>
              <a:path w="341" h="401">
                <a:moveTo>
                  <a:pt x="175" y="0"/>
                </a:moveTo>
                <a:cubicBezTo>
                  <a:pt x="167" y="0"/>
                  <a:pt x="167" y="0"/>
                  <a:pt x="167" y="0"/>
                </a:cubicBezTo>
                <a:cubicBezTo>
                  <a:pt x="61" y="7"/>
                  <a:pt x="0" y="83"/>
                  <a:pt x="6" y="165"/>
                </a:cubicBezTo>
                <a:cubicBezTo>
                  <a:pt x="12" y="254"/>
                  <a:pt x="61" y="264"/>
                  <a:pt x="67" y="318"/>
                </a:cubicBezTo>
                <a:cubicBezTo>
                  <a:pt x="73" y="372"/>
                  <a:pt x="90" y="396"/>
                  <a:pt x="90" y="396"/>
                </a:cubicBezTo>
                <a:cubicBezTo>
                  <a:pt x="90" y="396"/>
                  <a:pt x="90" y="396"/>
                  <a:pt x="90" y="396"/>
                </a:cubicBezTo>
                <a:cubicBezTo>
                  <a:pt x="92" y="399"/>
                  <a:pt x="96" y="401"/>
                  <a:pt x="99" y="401"/>
                </a:cubicBezTo>
                <a:cubicBezTo>
                  <a:pt x="242" y="401"/>
                  <a:pt x="242" y="401"/>
                  <a:pt x="242" y="401"/>
                </a:cubicBezTo>
                <a:cubicBezTo>
                  <a:pt x="245" y="401"/>
                  <a:pt x="249" y="399"/>
                  <a:pt x="251" y="396"/>
                </a:cubicBezTo>
                <a:cubicBezTo>
                  <a:pt x="251" y="396"/>
                  <a:pt x="251" y="396"/>
                  <a:pt x="251" y="396"/>
                </a:cubicBezTo>
                <a:cubicBezTo>
                  <a:pt x="251" y="396"/>
                  <a:pt x="268" y="372"/>
                  <a:pt x="274" y="318"/>
                </a:cubicBezTo>
                <a:cubicBezTo>
                  <a:pt x="280" y="264"/>
                  <a:pt x="330" y="254"/>
                  <a:pt x="336" y="165"/>
                </a:cubicBezTo>
                <a:cubicBezTo>
                  <a:pt x="341" y="83"/>
                  <a:pt x="280" y="7"/>
                  <a:pt x="175" y="0"/>
                </a:cubicBezTo>
                <a:close/>
                <a:moveTo>
                  <a:pt x="295" y="166"/>
                </a:moveTo>
                <a:cubicBezTo>
                  <a:pt x="290" y="234"/>
                  <a:pt x="253" y="241"/>
                  <a:pt x="249" y="282"/>
                </a:cubicBezTo>
                <a:cubicBezTo>
                  <a:pt x="244" y="322"/>
                  <a:pt x="231" y="352"/>
                  <a:pt x="231" y="352"/>
                </a:cubicBezTo>
                <a:cubicBezTo>
                  <a:pt x="231" y="352"/>
                  <a:pt x="231" y="352"/>
                  <a:pt x="231" y="352"/>
                </a:cubicBezTo>
                <a:cubicBezTo>
                  <a:pt x="229" y="354"/>
                  <a:pt x="227" y="356"/>
                  <a:pt x="224" y="356"/>
                </a:cubicBezTo>
                <a:cubicBezTo>
                  <a:pt x="117" y="356"/>
                  <a:pt x="117" y="356"/>
                  <a:pt x="117" y="356"/>
                </a:cubicBezTo>
                <a:cubicBezTo>
                  <a:pt x="114" y="356"/>
                  <a:pt x="112" y="354"/>
                  <a:pt x="110" y="352"/>
                </a:cubicBezTo>
                <a:cubicBezTo>
                  <a:pt x="110" y="352"/>
                  <a:pt x="110" y="352"/>
                  <a:pt x="110" y="352"/>
                </a:cubicBezTo>
                <a:cubicBezTo>
                  <a:pt x="110" y="352"/>
                  <a:pt x="98" y="322"/>
                  <a:pt x="93" y="282"/>
                </a:cubicBezTo>
                <a:cubicBezTo>
                  <a:pt x="89" y="241"/>
                  <a:pt x="51" y="234"/>
                  <a:pt x="47" y="166"/>
                </a:cubicBezTo>
                <a:cubicBezTo>
                  <a:pt x="43" y="105"/>
                  <a:pt x="89" y="48"/>
                  <a:pt x="168" y="43"/>
                </a:cubicBezTo>
                <a:cubicBezTo>
                  <a:pt x="174" y="43"/>
                  <a:pt x="174" y="43"/>
                  <a:pt x="174" y="43"/>
                </a:cubicBezTo>
                <a:cubicBezTo>
                  <a:pt x="253" y="48"/>
                  <a:pt x="299" y="105"/>
                  <a:pt x="295" y="166"/>
                </a:cubicBezTo>
                <a:close/>
              </a:path>
            </a:pathLst>
          </a:cu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13" name="Oval 287"/>
          <p:cNvSpPr/>
          <p:nvPr/>
        </p:nvSpPr>
        <p:spPr>
          <a:xfrm>
            <a:off x="4664076" y="2865439"/>
            <a:ext cx="493713" cy="479425"/>
          </a:xfrm>
          <a:prstGeom prst="ellipse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700" b="1" dirty="0">
                <a:solidFill>
                  <a:prstClr val="white"/>
                </a:solidFill>
                <a:sym typeface="Arial" panose="020B0604020202020204" pitchFamily="34" charset="0"/>
              </a:rPr>
              <a:t>3</a:t>
            </a:r>
          </a:p>
        </p:txBody>
      </p:sp>
      <p:sp>
        <p:nvSpPr>
          <p:cNvPr id="14" name="Oval 291"/>
          <p:cNvSpPr/>
          <p:nvPr/>
        </p:nvSpPr>
        <p:spPr>
          <a:xfrm>
            <a:off x="4622801" y="3557588"/>
            <a:ext cx="493713" cy="477838"/>
          </a:xfrm>
          <a:prstGeom prst="ellipse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700" b="1" dirty="0">
                <a:solidFill>
                  <a:prstClr val="white"/>
                </a:solidFill>
                <a:sym typeface="Arial" panose="020B0604020202020204" pitchFamily="34" charset="0"/>
              </a:rPr>
              <a:t>2</a:t>
            </a:r>
          </a:p>
        </p:txBody>
      </p:sp>
      <p:sp>
        <p:nvSpPr>
          <p:cNvPr id="15" name="Oval 295"/>
          <p:cNvSpPr/>
          <p:nvPr/>
        </p:nvSpPr>
        <p:spPr>
          <a:xfrm>
            <a:off x="4911726" y="4191001"/>
            <a:ext cx="493713" cy="479425"/>
          </a:xfrm>
          <a:prstGeom prst="ellipse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700" b="1" dirty="0">
                <a:solidFill>
                  <a:prstClr val="white"/>
                </a:solidFill>
                <a:sym typeface="Arial" panose="020B0604020202020204" pitchFamily="34" charset="0"/>
              </a:rPr>
              <a:t>1</a:t>
            </a:r>
          </a:p>
        </p:txBody>
      </p:sp>
      <p:sp>
        <p:nvSpPr>
          <p:cNvPr id="16" name="Oval 299"/>
          <p:cNvSpPr/>
          <p:nvPr/>
        </p:nvSpPr>
        <p:spPr>
          <a:xfrm>
            <a:off x="6597651" y="2298701"/>
            <a:ext cx="493713" cy="479425"/>
          </a:xfrm>
          <a:prstGeom prst="ellipse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700" b="1" dirty="0">
                <a:solidFill>
                  <a:prstClr val="white"/>
                </a:solidFill>
                <a:sym typeface="Arial" panose="020B0604020202020204" pitchFamily="34" charset="0"/>
              </a:rPr>
              <a:t>6</a:t>
            </a:r>
          </a:p>
        </p:txBody>
      </p:sp>
      <p:sp>
        <p:nvSpPr>
          <p:cNvPr id="17" name="Oval 303"/>
          <p:cNvSpPr/>
          <p:nvPr/>
        </p:nvSpPr>
        <p:spPr>
          <a:xfrm>
            <a:off x="7091364" y="2865439"/>
            <a:ext cx="493713" cy="479425"/>
          </a:xfrm>
          <a:prstGeom prst="ellipse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700" b="1" dirty="0">
                <a:solidFill>
                  <a:prstClr val="white"/>
                </a:solidFill>
                <a:sym typeface="Arial" panose="020B0604020202020204" pitchFamily="34" charset="0"/>
              </a:rPr>
              <a:t>7</a:t>
            </a:r>
          </a:p>
        </p:txBody>
      </p:sp>
      <p:sp>
        <p:nvSpPr>
          <p:cNvPr id="18" name="Oval 307"/>
          <p:cNvSpPr/>
          <p:nvPr/>
        </p:nvSpPr>
        <p:spPr>
          <a:xfrm>
            <a:off x="7100889" y="3557588"/>
            <a:ext cx="492125" cy="477838"/>
          </a:xfrm>
          <a:prstGeom prst="ellipse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700" b="1" dirty="0">
                <a:solidFill>
                  <a:prstClr val="white"/>
                </a:solidFill>
                <a:sym typeface="Arial" panose="020B0604020202020204" pitchFamily="34" charset="0"/>
              </a:rPr>
              <a:t>8</a:t>
            </a:r>
          </a:p>
        </p:txBody>
      </p:sp>
      <p:sp>
        <p:nvSpPr>
          <p:cNvPr id="19" name="Oval 308"/>
          <p:cNvSpPr/>
          <p:nvPr/>
        </p:nvSpPr>
        <p:spPr>
          <a:xfrm>
            <a:off x="5103814" y="2300289"/>
            <a:ext cx="493713" cy="479425"/>
          </a:xfrm>
          <a:prstGeom prst="ellipse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700" b="1" dirty="0">
                <a:solidFill>
                  <a:prstClr val="white"/>
                </a:solidFill>
                <a:sym typeface="Arial" panose="020B0604020202020204" pitchFamily="34" charset="0"/>
              </a:rPr>
              <a:t>4</a:t>
            </a:r>
          </a:p>
        </p:txBody>
      </p:sp>
      <p:sp>
        <p:nvSpPr>
          <p:cNvPr id="20" name="Oval 309"/>
          <p:cNvSpPr/>
          <p:nvPr/>
        </p:nvSpPr>
        <p:spPr>
          <a:xfrm>
            <a:off x="5849939" y="2098676"/>
            <a:ext cx="492125" cy="479425"/>
          </a:xfrm>
          <a:prstGeom prst="ellipse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700" b="1" dirty="0">
                <a:solidFill>
                  <a:prstClr val="white"/>
                </a:solidFill>
                <a:sym typeface="Arial" panose="020B0604020202020204" pitchFamily="34" charset="0"/>
              </a:rPr>
              <a:t>5</a:t>
            </a:r>
          </a:p>
        </p:txBody>
      </p:sp>
      <p:sp>
        <p:nvSpPr>
          <p:cNvPr id="21" name="Oval 44"/>
          <p:cNvSpPr/>
          <p:nvPr/>
        </p:nvSpPr>
        <p:spPr>
          <a:xfrm>
            <a:off x="6786564" y="4191001"/>
            <a:ext cx="493713" cy="479425"/>
          </a:xfrm>
          <a:prstGeom prst="ellipse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700" b="1" dirty="0">
                <a:solidFill>
                  <a:prstClr val="white"/>
                </a:solidFill>
                <a:sym typeface="Arial" panose="020B0604020202020204" pitchFamily="34" charset="0"/>
              </a:rPr>
              <a:t>9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7472364" y="2227263"/>
            <a:ext cx="1465263" cy="18573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912495" rtl="0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200" b="1" dirty="0">
                <a:solidFill>
                  <a:srgbClr val="FDFDFD"/>
                </a:solidFill>
                <a:latin typeface="+mn-lt"/>
                <a:ea typeface="+mn-ea"/>
                <a:cs typeface="+mn-ea"/>
                <a:sym typeface="Arial" panose="020B0604020202020204" pitchFamily="34" charset="0"/>
              </a:rPr>
              <a:t>单击编辑标题</a:t>
            </a:r>
            <a:endParaRPr lang="en-US" sz="1200" b="1" dirty="0">
              <a:solidFill>
                <a:srgbClr val="FDFDFD"/>
              </a:solidFill>
              <a:latin typeface="+mn-lt"/>
              <a:ea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7475539" y="2443164"/>
            <a:ext cx="1751013" cy="13811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912495" rtl="0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900" dirty="0">
                <a:solidFill>
                  <a:srgbClr val="FDFDFD"/>
                </a:solidFill>
                <a:latin typeface="+mn-lt"/>
                <a:ea typeface="+mn-ea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900" dirty="0">
              <a:solidFill>
                <a:srgbClr val="FDFDFD"/>
              </a:solidFill>
              <a:latin typeface="+mn-lt"/>
              <a:ea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Box 13"/>
          <p:cNvSpPr txBox="1"/>
          <p:nvPr/>
        </p:nvSpPr>
        <p:spPr>
          <a:xfrm>
            <a:off x="7886701" y="2851150"/>
            <a:ext cx="1463675" cy="18415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912495" rtl="0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200" b="1" dirty="0">
                <a:solidFill>
                  <a:srgbClr val="FDFDFD"/>
                </a:solidFill>
                <a:latin typeface="+mn-lt"/>
                <a:ea typeface="+mn-ea"/>
                <a:cs typeface="+mn-ea"/>
                <a:sym typeface="Arial" panose="020B0604020202020204" pitchFamily="34" charset="0"/>
              </a:rPr>
              <a:t>单击编辑标题</a:t>
            </a:r>
            <a:endParaRPr lang="en-US" sz="1200" b="1" dirty="0">
              <a:solidFill>
                <a:srgbClr val="FDFDFD"/>
              </a:solidFill>
              <a:latin typeface="+mn-lt"/>
              <a:ea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TextBox 13"/>
          <p:cNvSpPr txBox="1"/>
          <p:nvPr/>
        </p:nvSpPr>
        <p:spPr>
          <a:xfrm>
            <a:off x="7889876" y="3065464"/>
            <a:ext cx="1749425" cy="13811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912495" rtl="0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900" dirty="0">
                <a:solidFill>
                  <a:srgbClr val="FDFDFD"/>
                </a:solidFill>
                <a:latin typeface="+mn-lt"/>
                <a:ea typeface="+mn-ea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900" dirty="0">
              <a:solidFill>
                <a:srgbClr val="FDFDFD"/>
              </a:solidFill>
              <a:latin typeface="+mn-lt"/>
              <a:ea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TextBox 13"/>
          <p:cNvSpPr txBox="1"/>
          <p:nvPr/>
        </p:nvSpPr>
        <p:spPr>
          <a:xfrm>
            <a:off x="7886701" y="3594100"/>
            <a:ext cx="1463675" cy="18415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912495" rtl="0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200" b="1" dirty="0">
                <a:solidFill>
                  <a:srgbClr val="FDFDFD"/>
                </a:solidFill>
                <a:latin typeface="+mn-lt"/>
                <a:ea typeface="+mn-ea"/>
                <a:cs typeface="+mn-ea"/>
                <a:sym typeface="Arial" panose="020B0604020202020204" pitchFamily="34" charset="0"/>
              </a:rPr>
              <a:t>单击编辑标题</a:t>
            </a:r>
            <a:endParaRPr lang="en-US" sz="1200" b="1" dirty="0">
              <a:solidFill>
                <a:srgbClr val="FDFDFD"/>
              </a:solidFill>
              <a:latin typeface="+mn-lt"/>
              <a:ea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7889876" y="3808414"/>
            <a:ext cx="1749425" cy="13811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912495" rtl="0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900" dirty="0">
                <a:solidFill>
                  <a:srgbClr val="FDFDFD"/>
                </a:solidFill>
                <a:latin typeface="+mn-lt"/>
                <a:ea typeface="+mn-ea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900" dirty="0">
              <a:solidFill>
                <a:srgbClr val="FDFDFD"/>
              </a:solidFill>
              <a:latin typeface="+mn-lt"/>
              <a:ea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Box 13@|17FFC:16777215|FBC:16777215|LFC:16777215|LBC:16777215"/>
          <p:cNvSpPr txBox="1"/>
          <p:nvPr/>
        </p:nvSpPr>
        <p:spPr>
          <a:xfrm>
            <a:off x="7472364" y="4278313"/>
            <a:ext cx="1465263" cy="18415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912495" rtl="0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200" b="1" dirty="0">
                <a:solidFill>
                  <a:srgbClr val="FDFDFD"/>
                </a:solidFill>
                <a:latin typeface="+mn-lt"/>
                <a:ea typeface="+mn-ea"/>
                <a:cs typeface="+mn-ea"/>
                <a:sym typeface="Arial" panose="020B0604020202020204" pitchFamily="34" charset="0"/>
              </a:rPr>
              <a:t>单击编辑标题</a:t>
            </a:r>
            <a:endParaRPr lang="en-US" sz="1200" b="1" dirty="0">
              <a:solidFill>
                <a:srgbClr val="FDFDFD"/>
              </a:solidFill>
              <a:latin typeface="+mn-lt"/>
              <a:ea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Box 13@|17FFC:16777215|FBC:16777215|LFC:16777215|LBC:16777215"/>
          <p:cNvSpPr txBox="1"/>
          <p:nvPr/>
        </p:nvSpPr>
        <p:spPr>
          <a:xfrm>
            <a:off x="7475539" y="4492626"/>
            <a:ext cx="1751013" cy="13811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912495" rtl="0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900" dirty="0">
                <a:solidFill>
                  <a:srgbClr val="FDFDFD"/>
                </a:solidFill>
                <a:latin typeface="+mn-lt"/>
                <a:ea typeface="+mn-ea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900" dirty="0">
              <a:solidFill>
                <a:srgbClr val="FDFDFD"/>
              </a:solidFill>
              <a:latin typeface="+mn-lt"/>
              <a:ea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Box 13"/>
          <p:cNvSpPr txBox="1"/>
          <p:nvPr/>
        </p:nvSpPr>
        <p:spPr>
          <a:xfrm>
            <a:off x="3576639" y="2227263"/>
            <a:ext cx="1465263" cy="18573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912495" rtl="0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200" b="1" dirty="0">
                <a:solidFill>
                  <a:srgbClr val="FDFDFD"/>
                </a:solidFill>
                <a:latin typeface="+mn-lt"/>
                <a:ea typeface="+mn-ea"/>
                <a:cs typeface="+mn-ea"/>
                <a:sym typeface="Arial" panose="020B0604020202020204" pitchFamily="34" charset="0"/>
              </a:rPr>
              <a:t>单击编辑标题</a:t>
            </a:r>
            <a:endParaRPr lang="en-US" sz="1200" b="1" dirty="0">
              <a:solidFill>
                <a:srgbClr val="FDFDFD"/>
              </a:solidFill>
              <a:latin typeface="+mn-lt"/>
              <a:ea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Box 13"/>
          <p:cNvSpPr txBox="1"/>
          <p:nvPr/>
        </p:nvSpPr>
        <p:spPr>
          <a:xfrm>
            <a:off x="3579814" y="2443164"/>
            <a:ext cx="1751013" cy="13811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912495" rtl="0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900" dirty="0">
                <a:solidFill>
                  <a:srgbClr val="FDFDFD"/>
                </a:solidFill>
                <a:latin typeface="+mn-lt"/>
                <a:ea typeface="+mn-ea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900" dirty="0">
              <a:solidFill>
                <a:srgbClr val="FDFDFD"/>
              </a:solidFill>
              <a:latin typeface="+mn-lt"/>
              <a:ea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Box 13"/>
          <p:cNvSpPr txBox="1"/>
          <p:nvPr/>
        </p:nvSpPr>
        <p:spPr>
          <a:xfrm>
            <a:off x="3271839" y="2851150"/>
            <a:ext cx="1465263" cy="18415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912495" rtl="0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200" b="1" dirty="0">
                <a:solidFill>
                  <a:srgbClr val="FDFDFD"/>
                </a:solidFill>
                <a:latin typeface="+mn-lt"/>
                <a:ea typeface="+mn-ea"/>
                <a:cs typeface="+mn-ea"/>
                <a:sym typeface="Arial" panose="020B0604020202020204" pitchFamily="34" charset="0"/>
              </a:rPr>
              <a:t>单击编辑标题</a:t>
            </a:r>
            <a:endParaRPr lang="en-US" sz="1200" b="1" dirty="0">
              <a:solidFill>
                <a:srgbClr val="FDFDFD"/>
              </a:solidFill>
              <a:latin typeface="+mn-lt"/>
              <a:ea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TextBox 13"/>
          <p:cNvSpPr txBox="1"/>
          <p:nvPr/>
        </p:nvSpPr>
        <p:spPr>
          <a:xfrm>
            <a:off x="3271839" y="3594100"/>
            <a:ext cx="1465263" cy="18415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912495" rtl="0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200" b="1" dirty="0">
                <a:solidFill>
                  <a:srgbClr val="FDFDFD"/>
                </a:solidFill>
                <a:latin typeface="+mn-lt"/>
                <a:ea typeface="+mn-ea"/>
                <a:cs typeface="+mn-ea"/>
                <a:sym typeface="Arial" panose="020B0604020202020204" pitchFamily="34" charset="0"/>
              </a:rPr>
              <a:t>单击编辑标题</a:t>
            </a:r>
            <a:endParaRPr lang="en-US" sz="1200" b="1" dirty="0">
              <a:solidFill>
                <a:srgbClr val="FDFDFD"/>
              </a:solidFill>
              <a:latin typeface="+mn-lt"/>
              <a:ea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TextBox 13@|17FFC:16777215|FBC:16777215|LFC:16777215|LBC:16777215"/>
          <p:cNvSpPr txBox="1"/>
          <p:nvPr/>
        </p:nvSpPr>
        <p:spPr>
          <a:xfrm>
            <a:off x="3754439" y="4265613"/>
            <a:ext cx="1465263" cy="18573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912495" rtl="0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200" b="1" dirty="0">
                <a:solidFill>
                  <a:srgbClr val="FDFDFD"/>
                </a:solidFill>
                <a:latin typeface="+mn-lt"/>
                <a:ea typeface="+mn-ea"/>
                <a:cs typeface="+mn-ea"/>
                <a:sym typeface="Arial" panose="020B0604020202020204" pitchFamily="34" charset="0"/>
              </a:rPr>
              <a:t>单击编辑标题</a:t>
            </a:r>
            <a:endParaRPr lang="en-US" sz="1200" b="1" dirty="0">
              <a:solidFill>
                <a:srgbClr val="FDFDFD"/>
              </a:solidFill>
              <a:latin typeface="+mn-lt"/>
              <a:ea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TextBox 13@|17FFC:16777215|FBC:16777215|LFC:16777215|LBC:16777215"/>
          <p:cNvSpPr txBox="1"/>
          <p:nvPr/>
        </p:nvSpPr>
        <p:spPr>
          <a:xfrm>
            <a:off x="3757614" y="4479925"/>
            <a:ext cx="1751013" cy="13970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912495" rtl="0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900" dirty="0">
                <a:solidFill>
                  <a:srgbClr val="FDFDFD"/>
                </a:solidFill>
                <a:latin typeface="+mn-lt"/>
                <a:ea typeface="+mn-ea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900" dirty="0">
              <a:solidFill>
                <a:srgbClr val="FDFDFD"/>
              </a:solidFill>
              <a:latin typeface="+mn-lt"/>
              <a:ea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TextBox 13"/>
          <p:cNvSpPr txBox="1"/>
          <p:nvPr/>
        </p:nvSpPr>
        <p:spPr>
          <a:xfrm>
            <a:off x="3279776" y="3055939"/>
            <a:ext cx="1751013" cy="13811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912495" rtl="0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900" dirty="0">
                <a:solidFill>
                  <a:srgbClr val="FDFDFD"/>
                </a:solidFill>
                <a:latin typeface="+mn-lt"/>
                <a:ea typeface="+mn-ea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900" dirty="0">
              <a:solidFill>
                <a:srgbClr val="FDFDFD"/>
              </a:solidFill>
              <a:latin typeface="+mn-lt"/>
              <a:ea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TextBox 13"/>
          <p:cNvSpPr txBox="1"/>
          <p:nvPr/>
        </p:nvSpPr>
        <p:spPr>
          <a:xfrm>
            <a:off x="3279776" y="3798889"/>
            <a:ext cx="1751013" cy="13811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912495" rtl="0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900" dirty="0">
                <a:solidFill>
                  <a:srgbClr val="FDFDFD"/>
                </a:solidFill>
                <a:latin typeface="+mn-lt"/>
                <a:ea typeface="+mn-ea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900" dirty="0">
              <a:solidFill>
                <a:srgbClr val="FDFDFD"/>
              </a:solidFill>
              <a:latin typeface="+mn-lt"/>
              <a:ea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TextBox 13"/>
          <p:cNvSpPr txBox="1"/>
          <p:nvPr/>
        </p:nvSpPr>
        <p:spPr>
          <a:xfrm>
            <a:off x="5565775" y="3398838"/>
            <a:ext cx="1028700" cy="23018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912495" rtl="0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500" b="1" dirty="0">
                <a:solidFill>
                  <a:srgbClr val="FDFDFD"/>
                </a:solidFill>
                <a:latin typeface="+mn-lt"/>
                <a:ea typeface="+mn-ea"/>
                <a:cs typeface="+mn-ea"/>
                <a:sym typeface="Arial" panose="020B0604020202020204" pitchFamily="34" charset="0"/>
              </a:rPr>
              <a:t>关键词</a:t>
            </a:r>
            <a:endParaRPr lang="en-US" sz="1500" b="1" dirty="0">
              <a:solidFill>
                <a:srgbClr val="FDFDFD"/>
              </a:solidFill>
              <a:latin typeface="+mn-lt"/>
              <a:ea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TextBox 13"/>
          <p:cNvSpPr txBox="1"/>
          <p:nvPr/>
        </p:nvSpPr>
        <p:spPr>
          <a:xfrm>
            <a:off x="6359526" y="1751013"/>
            <a:ext cx="1463675" cy="18415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912495" rtl="0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200" b="1" dirty="0">
                <a:solidFill>
                  <a:srgbClr val="FDFDFD"/>
                </a:solidFill>
                <a:latin typeface="+mn-lt"/>
                <a:ea typeface="+mn-ea"/>
                <a:cs typeface="+mn-ea"/>
                <a:sym typeface="Arial" panose="020B0604020202020204" pitchFamily="34" charset="0"/>
              </a:rPr>
              <a:t>单击编辑标题</a:t>
            </a:r>
            <a:endParaRPr lang="en-US" sz="1200" b="1" dirty="0">
              <a:solidFill>
                <a:srgbClr val="FDFDFD"/>
              </a:solidFill>
              <a:latin typeface="+mn-lt"/>
              <a:ea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TextBox 13"/>
          <p:cNvSpPr txBox="1"/>
          <p:nvPr/>
        </p:nvSpPr>
        <p:spPr>
          <a:xfrm>
            <a:off x="6362701" y="1965326"/>
            <a:ext cx="1749425" cy="13811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912495" rtl="0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900" dirty="0">
                <a:solidFill>
                  <a:srgbClr val="FDFDFD"/>
                </a:solidFill>
                <a:latin typeface="+mn-lt"/>
                <a:ea typeface="+mn-ea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900" dirty="0">
              <a:solidFill>
                <a:srgbClr val="FDFDFD"/>
              </a:solidFill>
              <a:latin typeface="+mn-lt"/>
              <a:ea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29733" name="TextBox 35"/>
          <p:cNvSpPr txBox="1"/>
          <p:nvPr/>
        </p:nvSpPr>
        <p:spPr>
          <a:xfrm>
            <a:off x="2568575" y="5130801"/>
            <a:ext cx="6980238" cy="739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2" name="组合 106"/>
          <p:cNvGrpSpPr/>
          <p:nvPr/>
        </p:nvGrpSpPr>
        <p:grpSpPr>
          <a:xfrm>
            <a:off x="1660526" y="271464"/>
            <a:ext cx="658813" cy="631825"/>
            <a:chOff x="125077" y="205710"/>
            <a:chExt cx="320624" cy="307179"/>
          </a:xfrm>
        </p:grpSpPr>
        <p:sp>
          <p:nvSpPr>
            <p:cNvPr id="94" name="椭圆 93"/>
            <p:cNvSpPr/>
            <p:nvPr/>
          </p:nvSpPr>
          <p:spPr>
            <a:xfrm rot="587192" flipH="1">
              <a:off x="325735" y="205710"/>
              <a:ext cx="35695" cy="3733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1" name="等腰三角形 100"/>
            <p:cNvSpPr/>
            <p:nvPr/>
          </p:nvSpPr>
          <p:spPr>
            <a:xfrm rot="1053195">
              <a:off x="169708" y="218836"/>
              <a:ext cx="275993" cy="237925"/>
            </a:xfrm>
            <a:prstGeom prst="triangle">
              <a:avLst/>
            </a:prstGeom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3" name="椭圆 102"/>
            <p:cNvSpPr/>
            <p:nvPr/>
          </p:nvSpPr>
          <p:spPr>
            <a:xfrm rot="587192" flipH="1">
              <a:off x="125077" y="391783"/>
              <a:ext cx="35695" cy="3733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4" name="椭圆 103"/>
            <p:cNvSpPr/>
            <p:nvPr/>
          </p:nvSpPr>
          <p:spPr>
            <a:xfrm rot="587192" flipH="1">
              <a:off x="389923" y="475559"/>
              <a:ext cx="35695" cy="3733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6" name="等腰三角形 105"/>
          <p:cNvSpPr/>
          <p:nvPr/>
        </p:nvSpPr>
        <p:spPr>
          <a:xfrm rot="18900000">
            <a:off x="1978819" y="402432"/>
            <a:ext cx="260350" cy="303213"/>
          </a:xfrm>
          <a:prstGeom prst="triangle">
            <a:avLst/>
          </a:prstGeom>
          <a:ln w="19050"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724" name="文本框 107"/>
          <p:cNvSpPr txBox="1"/>
          <p:nvPr/>
        </p:nvSpPr>
        <p:spPr>
          <a:xfrm>
            <a:off x="2308226" y="523875"/>
            <a:ext cx="1497013" cy="3381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</a:p>
        </p:txBody>
      </p:sp>
      <p:sp>
        <p:nvSpPr>
          <p:cNvPr id="9" name="Freeform 26"/>
          <p:cNvSpPr/>
          <p:nvPr/>
        </p:nvSpPr>
        <p:spPr>
          <a:xfrm>
            <a:off x="7886701" y="3371851"/>
            <a:ext cx="1038225" cy="200025"/>
          </a:xfrm>
          <a:custGeom>
            <a:avLst/>
            <a:gdLst>
              <a:gd name="connsiteX0" fmla="*/ 0 w 2076450"/>
              <a:gd name="connsiteY0" fmla="*/ 0 h 400050"/>
              <a:gd name="connsiteX1" fmla="*/ 0 w 2076450"/>
              <a:gd name="connsiteY1" fmla="*/ 0 h 400050"/>
              <a:gd name="connsiteX2" fmla="*/ 2076450 w 2076450"/>
              <a:gd name="connsiteY2" fmla="*/ 0 h 400050"/>
              <a:gd name="connsiteX3" fmla="*/ 2076450 w 2076450"/>
              <a:gd name="connsiteY3" fmla="*/ 400050 h 40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76450" h="400050">
                <a:moveTo>
                  <a:pt x="0" y="0"/>
                </a:moveTo>
                <a:lnTo>
                  <a:pt x="0" y="0"/>
                </a:lnTo>
                <a:lnTo>
                  <a:pt x="2076450" y="0"/>
                </a:lnTo>
                <a:lnTo>
                  <a:pt x="2076450" y="400050"/>
                </a:lnTo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>
              <a:solidFill>
                <a:schemeClr val="bg1"/>
              </a:solidFill>
            </a:endParaRPr>
          </a:p>
        </p:txBody>
      </p:sp>
      <p:sp>
        <p:nvSpPr>
          <p:cNvPr id="10" name="Freeform 3"/>
          <p:cNvSpPr/>
          <p:nvPr/>
        </p:nvSpPr>
        <p:spPr>
          <a:xfrm>
            <a:off x="4456114" y="3949701"/>
            <a:ext cx="606425" cy="466725"/>
          </a:xfrm>
          <a:custGeom>
            <a:avLst/>
            <a:gdLst>
              <a:gd name="connsiteX0" fmla="*/ 0 w 1212574"/>
              <a:gd name="connsiteY0" fmla="*/ 0 h 934278"/>
              <a:gd name="connsiteX1" fmla="*/ 1212574 w 1212574"/>
              <a:gd name="connsiteY1" fmla="*/ 0 h 934278"/>
              <a:gd name="connsiteX2" fmla="*/ 1212574 w 1212574"/>
              <a:gd name="connsiteY2" fmla="*/ 934278 h 934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2574" h="934278">
                <a:moveTo>
                  <a:pt x="0" y="0"/>
                </a:moveTo>
                <a:lnTo>
                  <a:pt x="1212574" y="0"/>
                </a:lnTo>
                <a:lnTo>
                  <a:pt x="1212574" y="934278"/>
                </a:lnTo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>
              <a:solidFill>
                <a:schemeClr val="bg1"/>
              </a:solidFill>
            </a:endParaRPr>
          </a:p>
        </p:txBody>
      </p:sp>
      <p:sp>
        <p:nvSpPr>
          <p:cNvPr id="11" name="Freeform 4"/>
          <p:cNvSpPr/>
          <p:nvPr/>
        </p:nvSpPr>
        <p:spPr>
          <a:xfrm>
            <a:off x="4943475" y="2160589"/>
            <a:ext cx="317500" cy="765175"/>
          </a:xfrm>
          <a:custGeom>
            <a:avLst/>
            <a:gdLst>
              <a:gd name="connsiteX0" fmla="*/ 636104 w 636104"/>
              <a:gd name="connsiteY0" fmla="*/ 1530626 h 1530626"/>
              <a:gd name="connsiteX1" fmla="*/ 636104 w 636104"/>
              <a:gd name="connsiteY1" fmla="*/ 0 h 1530626"/>
              <a:gd name="connsiteX2" fmla="*/ 0 w 636104"/>
              <a:gd name="connsiteY2" fmla="*/ 0 h 1530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36104" h="1530626">
                <a:moveTo>
                  <a:pt x="636104" y="1530626"/>
                </a:moveTo>
                <a:lnTo>
                  <a:pt x="636104" y="0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>
              <a:solidFill>
                <a:schemeClr val="bg1"/>
              </a:solidFill>
            </a:endParaRPr>
          </a:p>
        </p:txBody>
      </p:sp>
      <p:sp>
        <p:nvSpPr>
          <p:cNvPr id="12" name="Freeform 5"/>
          <p:cNvSpPr/>
          <p:nvPr/>
        </p:nvSpPr>
        <p:spPr>
          <a:xfrm>
            <a:off x="6464300" y="2468564"/>
            <a:ext cx="457200" cy="735013"/>
          </a:xfrm>
          <a:custGeom>
            <a:avLst/>
            <a:gdLst>
              <a:gd name="connsiteX0" fmla="*/ 0 w 914400"/>
              <a:gd name="connsiteY0" fmla="*/ 1470991 h 1470991"/>
              <a:gd name="connsiteX1" fmla="*/ 0 w 914400"/>
              <a:gd name="connsiteY1" fmla="*/ 0 h 1470991"/>
              <a:gd name="connsiteX2" fmla="*/ 914400 w 914400"/>
              <a:gd name="connsiteY2" fmla="*/ 0 h 1470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14400" h="1470991">
                <a:moveTo>
                  <a:pt x="0" y="1470991"/>
                </a:moveTo>
                <a:lnTo>
                  <a:pt x="0" y="0"/>
                </a:lnTo>
                <a:lnTo>
                  <a:pt x="914400" y="0"/>
                </a:lnTo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>
              <a:solidFill>
                <a:schemeClr val="bg1"/>
              </a:solidFill>
            </a:endParaRPr>
          </a:p>
        </p:txBody>
      </p:sp>
      <p:sp>
        <p:nvSpPr>
          <p:cNvPr id="13" name="Freeform 7"/>
          <p:cNvSpPr/>
          <p:nvPr/>
        </p:nvSpPr>
        <p:spPr>
          <a:xfrm>
            <a:off x="7178675" y="4754564"/>
            <a:ext cx="457200" cy="487363"/>
          </a:xfrm>
          <a:custGeom>
            <a:avLst/>
            <a:gdLst>
              <a:gd name="connsiteX0" fmla="*/ 0 w 914400"/>
              <a:gd name="connsiteY0" fmla="*/ 0 h 974035"/>
              <a:gd name="connsiteX1" fmla="*/ 19879 w 914400"/>
              <a:gd name="connsiteY1" fmla="*/ 79513 h 974035"/>
              <a:gd name="connsiteX2" fmla="*/ 19879 w 914400"/>
              <a:gd name="connsiteY2" fmla="*/ 974035 h 974035"/>
              <a:gd name="connsiteX3" fmla="*/ 914400 w 914400"/>
              <a:gd name="connsiteY3" fmla="*/ 974035 h 974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" h="974035">
                <a:moveTo>
                  <a:pt x="0" y="0"/>
                </a:moveTo>
                <a:lnTo>
                  <a:pt x="19879" y="79513"/>
                </a:lnTo>
                <a:lnTo>
                  <a:pt x="19879" y="974035"/>
                </a:lnTo>
                <a:lnTo>
                  <a:pt x="914400" y="974035"/>
                </a:lnTo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>
              <a:solidFill>
                <a:schemeClr val="bg1"/>
              </a:solidFill>
            </a:endParaRPr>
          </a:p>
        </p:txBody>
      </p:sp>
      <p:sp>
        <p:nvSpPr>
          <p:cNvPr id="14" name="Freeform 25"/>
          <p:cNvSpPr/>
          <p:nvPr/>
        </p:nvSpPr>
        <p:spPr>
          <a:xfrm>
            <a:off x="2219325" y="3392488"/>
            <a:ext cx="457200" cy="1004888"/>
          </a:xfrm>
          <a:custGeom>
            <a:avLst/>
            <a:gdLst>
              <a:gd name="connsiteX0" fmla="*/ 914400 w 914400"/>
              <a:gd name="connsiteY0" fmla="*/ 0 h 2007705"/>
              <a:gd name="connsiteX1" fmla="*/ 914400 w 914400"/>
              <a:gd name="connsiteY1" fmla="*/ 0 h 2007705"/>
              <a:gd name="connsiteX2" fmla="*/ 0 w 914400"/>
              <a:gd name="connsiteY2" fmla="*/ 0 h 2007705"/>
              <a:gd name="connsiteX3" fmla="*/ 0 w 914400"/>
              <a:gd name="connsiteY3" fmla="*/ 2007705 h 2007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" h="2007705">
                <a:moveTo>
                  <a:pt x="914400" y="0"/>
                </a:moveTo>
                <a:lnTo>
                  <a:pt x="914400" y="0"/>
                </a:lnTo>
                <a:lnTo>
                  <a:pt x="0" y="0"/>
                </a:lnTo>
                <a:lnTo>
                  <a:pt x="0" y="2007705"/>
                </a:lnTo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>
              <a:solidFill>
                <a:schemeClr val="bg1"/>
              </a:solidFill>
            </a:endParaRPr>
          </a:p>
        </p:txBody>
      </p:sp>
      <p:sp>
        <p:nvSpPr>
          <p:cNvPr id="15" name="Freeform 6"/>
          <p:cNvSpPr/>
          <p:nvPr/>
        </p:nvSpPr>
        <p:spPr>
          <a:xfrm rot="21194888">
            <a:off x="2446338" y="2809876"/>
            <a:ext cx="1270000" cy="1273175"/>
          </a:xfrm>
          <a:custGeom>
            <a:avLst/>
            <a:gdLst>
              <a:gd name="connsiteX0" fmla="*/ 1258995 w 2539611"/>
              <a:gd name="connsiteY0" fmla="*/ 0 h 2544763"/>
              <a:gd name="connsiteX1" fmla="*/ 1588508 w 2539611"/>
              <a:gd name="connsiteY1" fmla="*/ 41493 h 2544763"/>
              <a:gd name="connsiteX2" fmla="*/ 1610475 w 2539611"/>
              <a:gd name="connsiteY2" fmla="*/ 302654 h 2544763"/>
              <a:gd name="connsiteX3" fmla="*/ 1795979 w 2539611"/>
              <a:gd name="connsiteY3" fmla="*/ 390521 h 2544763"/>
              <a:gd name="connsiteX4" fmla="*/ 2010772 w 2539611"/>
              <a:gd name="connsiteY4" fmla="*/ 241635 h 2544763"/>
              <a:gd name="connsiteX5" fmla="*/ 2252415 w 2539611"/>
              <a:gd name="connsiteY5" fmla="*/ 468625 h 2544763"/>
              <a:gd name="connsiteX6" fmla="*/ 2118169 w 2539611"/>
              <a:gd name="connsiteY6" fmla="*/ 693175 h 2544763"/>
              <a:gd name="connsiteX7" fmla="*/ 2215803 w 2539611"/>
              <a:gd name="connsiteY7" fmla="*/ 873790 h 2544763"/>
              <a:gd name="connsiteX8" fmla="*/ 2476972 w 2539611"/>
              <a:gd name="connsiteY8" fmla="*/ 878672 h 2544763"/>
              <a:gd name="connsiteX9" fmla="*/ 2498229 w 2539611"/>
              <a:gd name="connsiteY9" fmla="*/ 989860 h 2544763"/>
              <a:gd name="connsiteX10" fmla="*/ 2506402 w 2539611"/>
              <a:gd name="connsiteY10" fmla="*/ 1032609 h 2544763"/>
              <a:gd name="connsiteX11" fmla="*/ 2507896 w 2539611"/>
              <a:gd name="connsiteY11" fmla="*/ 1032329 h 2544763"/>
              <a:gd name="connsiteX12" fmla="*/ 2539611 w 2539611"/>
              <a:gd name="connsiteY12" fmla="*/ 1193358 h 2544763"/>
              <a:gd name="connsiteX13" fmla="*/ 2298093 w 2539611"/>
              <a:gd name="connsiteY13" fmla="*/ 1293391 h 2544763"/>
              <a:gd name="connsiteX14" fmla="*/ 2290774 w 2539611"/>
              <a:gd name="connsiteY14" fmla="*/ 1398304 h 2544763"/>
              <a:gd name="connsiteX15" fmla="*/ 2271257 w 2539611"/>
              <a:gd name="connsiteY15" fmla="*/ 1498337 h 2544763"/>
              <a:gd name="connsiteX16" fmla="*/ 2478622 w 2539611"/>
              <a:gd name="connsiteY16" fmla="*/ 1656926 h 2544763"/>
              <a:gd name="connsiteX17" fmla="*/ 2337126 w 2539611"/>
              <a:gd name="connsiteY17" fmla="*/ 1957025 h 2544763"/>
              <a:gd name="connsiteX18" fmla="*/ 2083410 w 2539611"/>
              <a:gd name="connsiteY18" fmla="*/ 1898469 h 2544763"/>
              <a:gd name="connsiteX19" fmla="*/ 1941915 w 2539611"/>
              <a:gd name="connsiteY19" fmla="*/ 2047299 h 2544763"/>
              <a:gd name="connsiteX20" fmla="*/ 2017541 w 2539611"/>
              <a:gd name="connsiteY20" fmla="*/ 2298602 h 2544763"/>
              <a:gd name="connsiteX21" fmla="*/ 1727232 w 2539611"/>
              <a:gd name="connsiteY21" fmla="*/ 2457191 h 2544763"/>
              <a:gd name="connsiteX22" fmla="*/ 1556461 w 2539611"/>
              <a:gd name="connsiteY22" fmla="*/ 2259565 h 2544763"/>
              <a:gd name="connsiteX23" fmla="*/ 1449080 w 2539611"/>
              <a:gd name="connsiteY23" fmla="*/ 2285864 h 2544763"/>
              <a:gd name="connsiteX24" fmla="*/ 1449587 w 2539611"/>
              <a:gd name="connsiteY24" fmla="*/ 2288563 h 2544763"/>
              <a:gd name="connsiteX25" fmla="*/ 1366589 w 2539611"/>
              <a:gd name="connsiteY25" fmla="*/ 2298323 h 2544763"/>
              <a:gd name="connsiteX26" fmla="*/ 1278708 w 2539611"/>
              <a:gd name="connsiteY26" fmla="*/ 2544763 h 2544763"/>
              <a:gd name="connsiteX27" fmla="*/ 951596 w 2539611"/>
              <a:gd name="connsiteY27" fmla="*/ 2503283 h 2544763"/>
              <a:gd name="connsiteX28" fmla="*/ 927185 w 2539611"/>
              <a:gd name="connsiteY28" fmla="*/ 2242203 h 2544763"/>
              <a:gd name="connsiteX29" fmla="*/ 741659 w 2539611"/>
              <a:gd name="connsiteY29" fmla="*/ 2154363 h 2544763"/>
              <a:gd name="connsiteX30" fmla="*/ 526839 w 2539611"/>
              <a:gd name="connsiteY30" fmla="*/ 2303203 h 2544763"/>
              <a:gd name="connsiteX31" fmla="*/ 285167 w 2539611"/>
              <a:gd name="connsiteY31" fmla="*/ 2076283 h 2544763"/>
              <a:gd name="connsiteX32" fmla="*/ 419429 w 2539611"/>
              <a:gd name="connsiteY32" fmla="*/ 1851803 h 2544763"/>
              <a:gd name="connsiteX33" fmla="*/ 321784 w 2539611"/>
              <a:gd name="connsiteY33" fmla="*/ 1671243 h 2544763"/>
              <a:gd name="connsiteX34" fmla="*/ 60582 w 2539611"/>
              <a:gd name="connsiteY34" fmla="*/ 1666362 h 2544763"/>
              <a:gd name="connsiteX35" fmla="*/ 39323 w 2539611"/>
              <a:gd name="connsiteY35" fmla="*/ 1555209 h 2544763"/>
              <a:gd name="connsiteX36" fmla="*/ 31267 w 2539611"/>
              <a:gd name="connsiteY36" fmla="*/ 1513090 h 2544763"/>
              <a:gd name="connsiteX37" fmla="*/ 29288 w 2539611"/>
              <a:gd name="connsiteY37" fmla="*/ 1513465 h 2544763"/>
              <a:gd name="connsiteX38" fmla="*/ 0 w 2539611"/>
              <a:gd name="connsiteY38" fmla="*/ 1352320 h 2544763"/>
              <a:gd name="connsiteX39" fmla="*/ 239185 w 2539611"/>
              <a:gd name="connsiteY39" fmla="*/ 1249773 h 2544763"/>
              <a:gd name="connsiteX40" fmla="*/ 246506 w 2539611"/>
              <a:gd name="connsiteY40" fmla="*/ 1147226 h 2544763"/>
              <a:gd name="connsiteX41" fmla="*/ 266031 w 2539611"/>
              <a:gd name="connsiteY41" fmla="*/ 1047120 h 2544763"/>
              <a:gd name="connsiteX42" fmla="*/ 58576 w 2539611"/>
              <a:gd name="connsiteY42" fmla="*/ 888417 h 2544763"/>
              <a:gd name="connsiteX43" fmla="*/ 200134 w 2539611"/>
              <a:gd name="connsiteY43" fmla="*/ 588100 h 2544763"/>
              <a:gd name="connsiteX44" fmla="*/ 453962 w 2539611"/>
              <a:gd name="connsiteY44" fmla="*/ 646699 h 2544763"/>
              <a:gd name="connsiteX45" fmla="*/ 595520 w 2539611"/>
              <a:gd name="connsiteY45" fmla="*/ 497762 h 2544763"/>
              <a:gd name="connsiteX46" fmla="*/ 519860 w 2539611"/>
              <a:gd name="connsiteY46" fmla="*/ 246277 h 2544763"/>
              <a:gd name="connsiteX47" fmla="*/ 812738 w 2539611"/>
              <a:gd name="connsiteY47" fmla="*/ 87573 h 2544763"/>
              <a:gd name="connsiteX48" fmla="*/ 981143 w 2539611"/>
              <a:gd name="connsiteY48" fmla="*/ 285343 h 2544763"/>
              <a:gd name="connsiteX49" fmla="*/ 1054504 w 2539611"/>
              <a:gd name="connsiteY49" fmla="*/ 266471 h 2544763"/>
              <a:gd name="connsiteX50" fmla="*/ 1053964 w 2539611"/>
              <a:gd name="connsiteY50" fmla="*/ 263602 h 2544763"/>
              <a:gd name="connsiteX51" fmla="*/ 1171125 w 2539611"/>
              <a:gd name="connsiteY51" fmla="*/ 246516 h 2544763"/>
              <a:gd name="connsiteX52" fmla="*/ 1258995 w 2539611"/>
              <a:gd name="connsiteY52" fmla="*/ 0 h 2544763"/>
              <a:gd name="connsiteX53" fmla="*/ 1269805 w 2539611"/>
              <a:gd name="connsiteY53" fmla="*/ 680341 h 2544763"/>
              <a:gd name="connsiteX54" fmla="*/ 677765 w 2539611"/>
              <a:gd name="connsiteY54" fmla="*/ 1272381 h 2544763"/>
              <a:gd name="connsiteX55" fmla="*/ 1269805 w 2539611"/>
              <a:gd name="connsiteY55" fmla="*/ 1864421 h 2544763"/>
              <a:gd name="connsiteX56" fmla="*/ 1861845 w 2539611"/>
              <a:gd name="connsiteY56" fmla="*/ 1272381 h 2544763"/>
              <a:gd name="connsiteX57" fmla="*/ 1269805 w 2539611"/>
              <a:gd name="connsiteY57" fmla="*/ 680341 h 2544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2539611" h="2544763">
                <a:moveTo>
                  <a:pt x="1258995" y="0"/>
                </a:moveTo>
                <a:cubicBezTo>
                  <a:pt x="1258995" y="0"/>
                  <a:pt x="1258995" y="0"/>
                  <a:pt x="1588508" y="41493"/>
                </a:cubicBezTo>
                <a:cubicBezTo>
                  <a:pt x="1588508" y="41493"/>
                  <a:pt x="1588508" y="41493"/>
                  <a:pt x="1610475" y="302654"/>
                </a:cubicBezTo>
                <a:cubicBezTo>
                  <a:pt x="1676377" y="324621"/>
                  <a:pt x="1737399" y="353910"/>
                  <a:pt x="1795979" y="390521"/>
                </a:cubicBezTo>
                <a:cubicBezTo>
                  <a:pt x="1795979" y="390521"/>
                  <a:pt x="1795979" y="390521"/>
                  <a:pt x="2010772" y="241635"/>
                </a:cubicBezTo>
                <a:cubicBezTo>
                  <a:pt x="2010772" y="241635"/>
                  <a:pt x="2010772" y="241635"/>
                  <a:pt x="2252415" y="468625"/>
                </a:cubicBezTo>
                <a:cubicBezTo>
                  <a:pt x="2252415" y="468625"/>
                  <a:pt x="2252415" y="468625"/>
                  <a:pt x="2118169" y="693175"/>
                </a:cubicBezTo>
                <a:cubicBezTo>
                  <a:pt x="2157222" y="749312"/>
                  <a:pt x="2188953" y="810331"/>
                  <a:pt x="2215803" y="873790"/>
                </a:cubicBezTo>
                <a:cubicBezTo>
                  <a:pt x="2215803" y="873790"/>
                  <a:pt x="2215803" y="873790"/>
                  <a:pt x="2476972" y="878672"/>
                </a:cubicBezTo>
                <a:cubicBezTo>
                  <a:pt x="2476972" y="878672"/>
                  <a:pt x="2476972" y="878672"/>
                  <a:pt x="2498229" y="989860"/>
                </a:cubicBezTo>
                <a:lnTo>
                  <a:pt x="2506402" y="1032609"/>
                </a:lnTo>
                <a:lnTo>
                  <a:pt x="2507896" y="1032329"/>
                </a:lnTo>
                <a:cubicBezTo>
                  <a:pt x="2507896" y="1032329"/>
                  <a:pt x="2507896" y="1032329"/>
                  <a:pt x="2539611" y="1193358"/>
                </a:cubicBezTo>
                <a:cubicBezTo>
                  <a:pt x="2539611" y="1193358"/>
                  <a:pt x="2539611" y="1193358"/>
                  <a:pt x="2298093" y="1293391"/>
                </a:cubicBezTo>
                <a:cubicBezTo>
                  <a:pt x="2298093" y="1327549"/>
                  <a:pt x="2295653" y="1361707"/>
                  <a:pt x="2290774" y="1398304"/>
                </a:cubicBezTo>
                <a:cubicBezTo>
                  <a:pt x="2285895" y="1432461"/>
                  <a:pt x="2281016" y="1466620"/>
                  <a:pt x="2271257" y="1498337"/>
                </a:cubicBezTo>
                <a:cubicBezTo>
                  <a:pt x="2271257" y="1498337"/>
                  <a:pt x="2271257" y="1498337"/>
                  <a:pt x="2478622" y="1656926"/>
                </a:cubicBezTo>
                <a:cubicBezTo>
                  <a:pt x="2478622" y="1656926"/>
                  <a:pt x="2478622" y="1656926"/>
                  <a:pt x="2337126" y="1957025"/>
                </a:cubicBezTo>
                <a:cubicBezTo>
                  <a:pt x="2337126" y="1957025"/>
                  <a:pt x="2337126" y="1957025"/>
                  <a:pt x="2083410" y="1898469"/>
                </a:cubicBezTo>
                <a:cubicBezTo>
                  <a:pt x="2041937" y="1952146"/>
                  <a:pt x="1995585" y="2003382"/>
                  <a:pt x="1941915" y="2047299"/>
                </a:cubicBezTo>
                <a:cubicBezTo>
                  <a:pt x="1941915" y="2047299"/>
                  <a:pt x="1941915" y="2047299"/>
                  <a:pt x="2017541" y="2298602"/>
                </a:cubicBezTo>
                <a:cubicBezTo>
                  <a:pt x="2017541" y="2298602"/>
                  <a:pt x="2017541" y="2298602"/>
                  <a:pt x="1727232" y="2457191"/>
                </a:cubicBezTo>
                <a:cubicBezTo>
                  <a:pt x="1727232" y="2457191"/>
                  <a:pt x="1727232" y="2457191"/>
                  <a:pt x="1556461" y="2259565"/>
                </a:cubicBezTo>
                <a:lnTo>
                  <a:pt x="1449080" y="2285864"/>
                </a:lnTo>
                <a:lnTo>
                  <a:pt x="1449587" y="2288563"/>
                </a:lnTo>
                <a:cubicBezTo>
                  <a:pt x="1420294" y="2291003"/>
                  <a:pt x="1393441" y="2295883"/>
                  <a:pt x="1366589" y="2298323"/>
                </a:cubicBezTo>
                <a:cubicBezTo>
                  <a:pt x="1366589" y="2298323"/>
                  <a:pt x="1366589" y="2298323"/>
                  <a:pt x="1278708" y="2544763"/>
                </a:cubicBezTo>
                <a:cubicBezTo>
                  <a:pt x="1278708" y="2544763"/>
                  <a:pt x="1278708" y="2544763"/>
                  <a:pt x="951596" y="2503283"/>
                </a:cubicBezTo>
                <a:cubicBezTo>
                  <a:pt x="951596" y="2503283"/>
                  <a:pt x="951596" y="2503283"/>
                  <a:pt x="927185" y="2242203"/>
                </a:cubicBezTo>
                <a:cubicBezTo>
                  <a:pt x="863715" y="2220243"/>
                  <a:pt x="800246" y="2188523"/>
                  <a:pt x="741659" y="2154363"/>
                </a:cubicBezTo>
                <a:cubicBezTo>
                  <a:pt x="741659" y="2154363"/>
                  <a:pt x="741659" y="2154363"/>
                  <a:pt x="526839" y="2303203"/>
                </a:cubicBezTo>
                <a:cubicBezTo>
                  <a:pt x="526839" y="2303203"/>
                  <a:pt x="526839" y="2303203"/>
                  <a:pt x="285167" y="2076283"/>
                </a:cubicBezTo>
                <a:cubicBezTo>
                  <a:pt x="285167" y="2076283"/>
                  <a:pt x="285167" y="2076283"/>
                  <a:pt x="419429" y="1851803"/>
                </a:cubicBezTo>
                <a:cubicBezTo>
                  <a:pt x="382812" y="1795682"/>
                  <a:pt x="348636" y="1734683"/>
                  <a:pt x="321784" y="1671243"/>
                </a:cubicBezTo>
                <a:cubicBezTo>
                  <a:pt x="321784" y="1671243"/>
                  <a:pt x="321784" y="1671243"/>
                  <a:pt x="60582" y="1666362"/>
                </a:cubicBezTo>
                <a:cubicBezTo>
                  <a:pt x="60582" y="1666362"/>
                  <a:pt x="60582" y="1666362"/>
                  <a:pt x="39323" y="1555209"/>
                </a:cubicBezTo>
                <a:lnTo>
                  <a:pt x="31267" y="1513090"/>
                </a:lnTo>
                <a:lnTo>
                  <a:pt x="29288" y="1513465"/>
                </a:lnTo>
                <a:cubicBezTo>
                  <a:pt x="29288" y="1513465"/>
                  <a:pt x="29288" y="1513465"/>
                  <a:pt x="0" y="1352320"/>
                </a:cubicBezTo>
                <a:cubicBezTo>
                  <a:pt x="0" y="1352320"/>
                  <a:pt x="0" y="1352320"/>
                  <a:pt x="239185" y="1249773"/>
                </a:cubicBezTo>
                <a:cubicBezTo>
                  <a:pt x="241625" y="1215590"/>
                  <a:pt x="244066" y="1181408"/>
                  <a:pt x="246506" y="1147226"/>
                </a:cubicBezTo>
                <a:cubicBezTo>
                  <a:pt x="251387" y="1113043"/>
                  <a:pt x="258709" y="1078861"/>
                  <a:pt x="266031" y="1047120"/>
                </a:cubicBezTo>
                <a:cubicBezTo>
                  <a:pt x="266031" y="1047120"/>
                  <a:pt x="266031" y="1047120"/>
                  <a:pt x="58576" y="888417"/>
                </a:cubicBezTo>
                <a:cubicBezTo>
                  <a:pt x="58576" y="888417"/>
                  <a:pt x="58576" y="888417"/>
                  <a:pt x="200134" y="588100"/>
                </a:cubicBezTo>
                <a:cubicBezTo>
                  <a:pt x="200134" y="588100"/>
                  <a:pt x="200134" y="588100"/>
                  <a:pt x="453962" y="646699"/>
                </a:cubicBezTo>
                <a:cubicBezTo>
                  <a:pt x="495453" y="592984"/>
                  <a:pt x="544266" y="541710"/>
                  <a:pt x="595520" y="497762"/>
                </a:cubicBezTo>
                <a:cubicBezTo>
                  <a:pt x="595520" y="497762"/>
                  <a:pt x="595520" y="497762"/>
                  <a:pt x="519860" y="246277"/>
                </a:cubicBezTo>
                <a:cubicBezTo>
                  <a:pt x="519860" y="246277"/>
                  <a:pt x="519860" y="246277"/>
                  <a:pt x="812738" y="87573"/>
                </a:cubicBezTo>
                <a:cubicBezTo>
                  <a:pt x="812738" y="87573"/>
                  <a:pt x="812738" y="87573"/>
                  <a:pt x="981143" y="285343"/>
                </a:cubicBezTo>
                <a:lnTo>
                  <a:pt x="1054504" y="266471"/>
                </a:lnTo>
                <a:lnTo>
                  <a:pt x="1053964" y="263602"/>
                </a:lnTo>
                <a:cubicBezTo>
                  <a:pt x="1093018" y="256280"/>
                  <a:pt x="1132071" y="248957"/>
                  <a:pt x="1171125" y="246516"/>
                </a:cubicBezTo>
                <a:cubicBezTo>
                  <a:pt x="1171125" y="246516"/>
                  <a:pt x="1171125" y="246516"/>
                  <a:pt x="1258995" y="0"/>
                </a:cubicBezTo>
                <a:close/>
                <a:moveTo>
                  <a:pt x="1269805" y="680341"/>
                </a:moveTo>
                <a:cubicBezTo>
                  <a:pt x="942830" y="680341"/>
                  <a:pt x="677765" y="945406"/>
                  <a:pt x="677765" y="1272381"/>
                </a:cubicBezTo>
                <a:cubicBezTo>
                  <a:pt x="677765" y="1599356"/>
                  <a:pt x="942830" y="1864421"/>
                  <a:pt x="1269805" y="1864421"/>
                </a:cubicBezTo>
                <a:cubicBezTo>
                  <a:pt x="1596780" y="1864421"/>
                  <a:pt x="1861845" y="1599356"/>
                  <a:pt x="1861845" y="1272381"/>
                </a:cubicBezTo>
                <a:cubicBezTo>
                  <a:pt x="1861845" y="945406"/>
                  <a:pt x="1596780" y="680341"/>
                  <a:pt x="1269805" y="680341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>
              <a:solidFill>
                <a:schemeClr val="bg1"/>
              </a:solidFill>
            </a:endParaRPr>
          </a:p>
        </p:txBody>
      </p:sp>
      <p:sp>
        <p:nvSpPr>
          <p:cNvPr id="16" name="Freeform 8"/>
          <p:cNvSpPr/>
          <p:nvPr/>
        </p:nvSpPr>
        <p:spPr>
          <a:xfrm rot="20248716">
            <a:off x="3717925" y="3459163"/>
            <a:ext cx="908050" cy="909638"/>
          </a:xfrm>
          <a:custGeom>
            <a:avLst/>
            <a:gdLst>
              <a:gd name="connsiteX0" fmla="*/ 1258995 w 2539611"/>
              <a:gd name="connsiteY0" fmla="*/ 0 h 2544763"/>
              <a:gd name="connsiteX1" fmla="*/ 1588508 w 2539611"/>
              <a:gd name="connsiteY1" fmla="*/ 41493 h 2544763"/>
              <a:gd name="connsiteX2" fmla="*/ 1610475 w 2539611"/>
              <a:gd name="connsiteY2" fmla="*/ 302654 h 2544763"/>
              <a:gd name="connsiteX3" fmla="*/ 1795979 w 2539611"/>
              <a:gd name="connsiteY3" fmla="*/ 390521 h 2544763"/>
              <a:gd name="connsiteX4" fmla="*/ 2010772 w 2539611"/>
              <a:gd name="connsiteY4" fmla="*/ 241635 h 2544763"/>
              <a:gd name="connsiteX5" fmla="*/ 2252415 w 2539611"/>
              <a:gd name="connsiteY5" fmla="*/ 468625 h 2544763"/>
              <a:gd name="connsiteX6" fmla="*/ 2118169 w 2539611"/>
              <a:gd name="connsiteY6" fmla="*/ 693175 h 2544763"/>
              <a:gd name="connsiteX7" fmla="*/ 2215803 w 2539611"/>
              <a:gd name="connsiteY7" fmla="*/ 873790 h 2544763"/>
              <a:gd name="connsiteX8" fmla="*/ 2476972 w 2539611"/>
              <a:gd name="connsiteY8" fmla="*/ 878672 h 2544763"/>
              <a:gd name="connsiteX9" fmla="*/ 2498229 w 2539611"/>
              <a:gd name="connsiteY9" fmla="*/ 989860 h 2544763"/>
              <a:gd name="connsiteX10" fmla="*/ 2506402 w 2539611"/>
              <a:gd name="connsiteY10" fmla="*/ 1032609 h 2544763"/>
              <a:gd name="connsiteX11" fmla="*/ 2507896 w 2539611"/>
              <a:gd name="connsiteY11" fmla="*/ 1032329 h 2544763"/>
              <a:gd name="connsiteX12" fmla="*/ 2539611 w 2539611"/>
              <a:gd name="connsiteY12" fmla="*/ 1193358 h 2544763"/>
              <a:gd name="connsiteX13" fmla="*/ 2298093 w 2539611"/>
              <a:gd name="connsiteY13" fmla="*/ 1293391 h 2544763"/>
              <a:gd name="connsiteX14" fmla="*/ 2290774 w 2539611"/>
              <a:gd name="connsiteY14" fmla="*/ 1398304 h 2544763"/>
              <a:gd name="connsiteX15" fmla="*/ 2271257 w 2539611"/>
              <a:gd name="connsiteY15" fmla="*/ 1498337 h 2544763"/>
              <a:gd name="connsiteX16" fmla="*/ 2478622 w 2539611"/>
              <a:gd name="connsiteY16" fmla="*/ 1656926 h 2544763"/>
              <a:gd name="connsiteX17" fmla="*/ 2337126 w 2539611"/>
              <a:gd name="connsiteY17" fmla="*/ 1957025 h 2544763"/>
              <a:gd name="connsiteX18" fmla="*/ 2083410 w 2539611"/>
              <a:gd name="connsiteY18" fmla="*/ 1898469 h 2544763"/>
              <a:gd name="connsiteX19" fmla="*/ 1941915 w 2539611"/>
              <a:gd name="connsiteY19" fmla="*/ 2047299 h 2544763"/>
              <a:gd name="connsiteX20" fmla="*/ 2017541 w 2539611"/>
              <a:gd name="connsiteY20" fmla="*/ 2298602 h 2544763"/>
              <a:gd name="connsiteX21" fmla="*/ 1727232 w 2539611"/>
              <a:gd name="connsiteY21" fmla="*/ 2457191 h 2544763"/>
              <a:gd name="connsiteX22" fmla="*/ 1556461 w 2539611"/>
              <a:gd name="connsiteY22" fmla="*/ 2259565 h 2544763"/>
              <a:gd name="connsiteX23" fmla="*/ 1449080 w 2539611"/>
              <a:gd name="connsiteY23" fmla="*/ 2285864 h 2544763"/>
              <a:gd name="connsiteX24" fmla="*/ 1449587 w 2539611"/>
              <a:gd name="connsiteY24" fmla="*/ 2288563 h 2544763"/>
              <a:gd name="connsiteX25" fmla="*/ 1366589 w 2539611"/>
              <a:gd name="connsiteY25" fmla="*/ 2298323 h 2544763"/>
              <a:gd name="connsiteX26" fmla="*/ 1278708 w 2539611"/>
              <a:gd name="connsiteY26" fmla="*/ 2544763 h 2544763"/>
              <a:gd name="connsiteX27" fmla="*/ 951596 w 2539611"/>
              <a:gd name="connsiteY27" fmla="*/ 2503283 h 2544763"/>
              <a:gd name="connsiteX28" fmla="*/ 927185 w 2539611"/>
              <a:gd name="connsiteY28" fmla="*/ 2242203 h 2544763"/>
              <a:gd name="connsiteX29" fmla="*/ 741659 w 2539611"/>
              <a:gd name="connsiteY29" fmla="*/ 2154363 h 2544763"/>
              <a:gd name="connsiteX30" fmla="*/ 526839 w 2539611"/>
              <a:gd name="connsiteY30" fmla="*/ 2303203 h 2544763"/>
              <a:gd name="connsiteX31" fmla="*/ 285167 w 2539611"/>
              <a:gd name="connsiteY31" fmla="*/ 2076283 h 2544763"/>
              <a:gd name="connsiteX32" fmla="*/ 419429 w 2539611"/>
              <a:gd name="connsiteY32" fmla="*/ 1851803 h 2544763"/>
              <a:gd name="connsiteX33" fmla="*/ 321784 w 2539611"/>
              <a:gd name="connsiteY33" fmla="*/ 1671243 h 2544763"/>
              <a:gd name="connsiteX34" fmla="*/ 60582 w 2539611"/>
              <a:gd name="connsiteY34" fmla="*/ 1666362 h 2544763"/>
              <a:gd name="connsiteX35" fmla="*/ 39323 w 2539611"/>
              <a:gd name="connsiteY35" fmla="*/ 1555209 h 2544763"/>
              <a:gd name="connsiteX36" fmla="*/ 31267 w 2539611"/>
              <a:gd name="connsiteY36" fmla="*/ 1513090 h 2544763"/>
              <a:gd name="connsiteX37" fmla="*/ 29288 w 2539611"/>
              <a:gd name="connsiteY37" fmla="*/ 1513465 h 2544763"/>
              <a:gd name="connsiteX38" fmla="*/ 0 w 2539611"/>
              <a:gd name="connsiteY38" fmla="*/ 1352320 h 2544763"/>
              <a:gd name="connsiteX39" fmla="*/ 239185 w 2539611"/>
              <a:gd name="connsiteY39" fmla="*/ 1249773 h 2544763"/>
              <a:gd name="connsiteX40" fmla="*/ 246506 w 2539611"/>
              <a:gd name="connsiteY40" fmla="*/ 1147226 h 2544763"/>
              <a:gd name="connsiteX41" fmla="*/ 266031 w 2539611"/>
              <a:gd name="connsiteY41" fmla="*/ 1047120 h 2544763"/>
              <a:gd name="connsiteX42" fmla="*/ 58576 w 2539611"/>
              <a:gd name="connsiteY42" fmla="*/ 888417 h 2544763"/>
              <a:gd name="connsiteX43" fmla="*/ 200134 w 2539611"/>
              <a:gd name="connsiteY43" fmla="*/ 588100 h 2544763"/>
              <a:gd name="connsiteX44" fmla="*/ 453962 w 2539611"/>
              <a:gd name="connsiteY44" fmla="*/ 646699 h 2544763"/>
              <a:gd name="connsiteX45" fmla="*/ 595520 w 2539611"/>
              <a:gd name="connsiteY45" fmla="*/ 497762 h 2544763"/>
              <a:gd name="connsiteX46" fmla="*/ 519860 w 2539611"/>
              <a:gd name="connsiteY46" fmla="*/ 246277 h 2544763"/>
              <a:gd name="connsiteX47" fmla="*/ 812738 w 2539611"/>
              <a:gd name="connsiteY47" fmla="*/ 87573 h 2544763"/>
              <a:gd name="connsiteX48" fmla="*/ 981143 w 2539611"/>
              <a:gd name="connsiteY48" fmla="*/ 285343 h 2544763"/>
              <a:gd name="connsiteX49" fmla="*/ 1054504 w 2539611"/>
              <a:gd name="connsiteY49" fmla="*/ 266471 h 2544763"/>
              <a:gd name="connsiteX50" fmla="*/ 1053964 w 2539611"/>
              <a:gd name="connsiteY50" fmla="*/ 263602 h 2544763"/>
              <a:gd name="connsiteX51" fmla="*/ 1171125 w 2539611"/>
              <a:gd name="connsiteY51" fmla="*/ 246516 h 2544763"/>
              <a:gd name="connsiteX52" fmla="*/ 1258995 w 2539611"/>
              <a:gd name="connsiteY52" fmla="*/ 0 h 2544763"/>
              <a:gd name="connsiteX53" fmla="*/ 1269805 w 2539611"/>
              <a:gd name="connsiteY53" fmla="*/ 680341 h 2544763"/>
              <a:gd name="connsiteX54" fmla="*/ 677765 w 2539611"/>
              <a:gd name="connsiteY54" fmla="*/ 1272381 h 2544763"/>
              <a:gd name="connsiteX55" fmla="*/ 1269805 w 2539611"/>
              <a:gd name="connsiteY55" fmla="*/ 1864421 h 2544763"/>
              <a:gd name="connsiteX56" fmla="*/ 1861845 w 2539611"/>
              <a:gd name="connsiteY56" fmla="*/ 1272381 h 2544763"/>
              <a:gd name="connsiteX57" fmla="*/ 1269805 w 2539611"/>
              <a:gd name="connsiteY57" fmla="*/ 680341 h 2544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2539611" h="2544763">
                <a:moveTo>
                  <a:pt x="1258995" y="0"/>
                </a:moveTo>
                <a:cubicBezTo>
                  <a:pt x="1258995" y="0"/>
                  <a:pt x="1258995" y="0"/>
                  <a:pt x="1588508" y="41493"/>
                </a:cubicBezTo>
                <a:cubicBezTo>
                  <a:pt x="1588508" y="41493"/>
                  <a:pt x="1588508" y="41493"/>
                  <a:pt x="1610475" y="302654"/>
                </a:cubicBezTo>
                <a:cubicBezTo>
                  <a:pt x="1676377" y="324621"/>
                  <a:pt x="1737399" y="353910"/>
                  <a:pt x="1795979" y="390521"/>
                </a:cubicBezTo>
                <a:cubicBezTo>
                  <a:pt x="1795979" y="390521"/>
                  <a:pt x="1795979" y="390521"/>
                  <a:pt x="2010772" y="241635"/>
                </a:cubicBezTo>
                <a:cubicBezTo>
                  <a:pt x="2010772" y="241635"/>
                  <a:pt x="2010772" y="241635"/>
                  <a:pt x="2252415" y="468625"/>
                </a:cubicBezTo>
                <a:cubicBezTo>
                  <a:pt x="2252415" y="468625"/>
                  <a:pt x="2252415" y="468625"/>
                  <a:pt x="2118169" y="693175"/>
                </a:cubicBezTo>
                <a:cubicBezTo>
                  <a:pt x="2157222" y="749312"/>
                  <a:pt x="2188953" y="810331"/>
                  <a:pt x="2215803" y="873790"/>
                </a:cubicBezTo>
                <a:cubicBezTo>
                  <a:pt x="2215803" y="873790"/>
                  <a:pt x="2215803" y="873790"/>
                  <a:pt x="2476972" y="878672"/>
                </a:cubicBezTo>
                <a:cubicBezTo>
                  <a:pt x="2476972" y="878672"/>
                  <a:pt x="2476972" y="878672"/>
                  <a:pt x="2498229" y="989860"/>
                </a:cubicBezTo>
                <a:lnTo>
                  <a:pt x="2506402" y="1032609"/>
                </a:lnTo>
                <a:lnTo>
                  <a:pt x="2507896" y="1032329"/>
                </a:lnTo>
                <a:cubicBezTo>
                  <a:pt x="2507896" y="1032329"/>
                  <a:pt x="2507896" y="1032329"/>
                  <a:pt x="2539611" y="1193358"/>
                </a:cubicBezTo>
                <a:cubicBezTo>
                  <a:pt x="2539611" y="1193358"/>
                  <a:pt x="2539611" y="1193358"/>
                  <a:pt x="2298093" y="1293391"/>
                </a:cubicBezTo>
                <a:cubicBezTo>
                  <a:pt x="2298093" y="1327549"/>
                  <a:pt x="2295653" y="1361707"/>
                  <a:pt x="2290774" y="1398304"/>
                </a:cubicBezTo>
                <a:cubicBezTo>
                  <a:pt x="2285895" y="1432461"/>
                  <a:pt x="2281016" y="1466620"/>
                  <a:pt x="2271257" y="1498337"/>
                </a:cubicBezTo>
                <a:cubicBezTo>
                  <a:pt x="2271257" y="1498337"/>
                  <a:pt x="2271257" y="1498337"/>
                  <a:pt x="2478622" y="1656926"/>
                </a:cubicBezTo>
                <a:cubicBezTo>
                  <a:pt x="2478622" y="1656926"/>
                  <a:pt x="2478622" y="1656926"/>
                  <a:pt x="2337126" y="1957025"/>
                </a:cubicBezTo>
                <a:cubicBezTo>
                  <a:pt x="2337126" y="1957025"/>
                  <a:pt x="2337126" y="1957025"/>
                  <a:pt x="2083410" y="1898469"/>
                </a:cubicBezTo>
                <a:cubicBezTo>
                  <a:pt x="2041937" y="1952146"/>
                  <a:pt x="1995585" y="2003382"/>
                  <a:pt x="1941915" y="2047299"/>
                </a:cubicBezTo>
                <a:cubicBezTo>
                  <a:pt x="1941915" y="2047299"/>
                  <a:pt x="1941915" y="2047299"/>
                  <a:pt x="2017541" y="2298602"/>
                </a:cubicBezTo>
                <a:cubicBezTo>
                  <a:pt x="2017541" y="2298602"/>
                  <a:pt x="2017541" y="2298602"/>
                  <a:pt x="1727232" y="2457191"/>
                </a:cubicBezTo>
                <a:cubicBezTo>
                  <a:pt x="1727232" y="2457191"/>
                  <a:pt x="1727232" y="2457191"/>
                  <a:pt x="1556461" y="2259565"/>
                </a:cubicBezTo>
                <a:lnTo>
                  <a:pt x="1449080" y="2285864"/>
                </a:lnTo>
                <a:lnTo>
                  <a:pt x="1449587" y="2288563"/>
                </a:lnTo>
                <a:cubicBezTo>
                  <a:pt x="1420294" y="2291003"/>
                  <a:pt x="1393441" y="2295883"/>
                  <a:pt x="1366589" y="2298323"/>
                </a:cubicBezTo>
                <a:cubicBezTo>
                  <a:pt x="1366589" y="2298323"/>
                  <a:pt x="1366589" y="2298323"/>
                  <a:pt x="1278708" y="2544763"/>
                </a:cubicBezTo>
                <a:cubicBezTo>
                  <a:pt x="1278708" y="2544763"/>
                  <a:pt x="1278708" y="2544763"/>
                  <a:pt x="951596" y="2503283"/>
                </a:cubicBezTo>
                <a:cubicBezTo>
                  <a:pt x="951596" y="2503283"/>
                  <a:pt x="951596" y="2503283"/>
                  <a:pt x="927185" y="2242203"/>
                </a:cubicBezTo>
                <a:cubicBezTo>
                  <a:pt x="863715" y="2220243"/>
                  <a:pt x="800246" y="2188523"/>
                  <a:pt x="741659" y="2154363"/>
                </a:cubicBezTo>
                <a:cubicBezTo>
                  <a:pt x="741659" y="2154363"/>
                  <a:pt x="741659" y="2154363"/>
                  <a:pt x="526839" y="2303203"/>
                </a:cubicBezTo>
                <a:cubicBezTo>
                  <a:pt x="526839" y="2303203"/>
                  <a:pt x="526839" y="2303203"/>
                  <a:pt x="285167" y="2076283"/>
                </a:cubicBezTo>
                <a:cubicBezTo>
                  <a:pt x="285167" y="2076283"/>
                  <a:pt x="285167" y="2076283"/>
                  <a:pt x="419429" y="1851803"/>
                </a:cubicBezTo>
                <a:cubicBezTo>
                  <a:pt x="382812" y="1795682"/>
                  <a:pt x="348636" y="1734683"/>
                  <a:pt x="321784" y="1671243"/>
                </a:cubicBezTo>
                <a:cubicBezTo>
                  <a:pt x="321784" y="1671243"/>
                  <a:pt x="321784" y="1671243"/>
                  <a:pt x="60582" y="1666362"/>
                </a:cubicBezTo>
                <a:cubicBezTo>
                  <a:pt x="60582" y="1666362"/>
                  <a:pt x="60582" y="1666362"/>
                  <a:pt x="39323" y="1555209"/>
                </a:cubicBezTo>
                <a:lnTo>
                  <a:pt x="31267" y="1513090"/>
                </a:lnTo>
                <a:lnTo>
                  <a:pt x="29288" y="1513465"/>
                </a:lnTo>
                <a:cubicBezTo>
                  <a:pt x="29288" y="1513465"/>
                  <a:pt x="29288" y="1513465"/>
                  <a:pt x="0" y="1352320"/>
                </a:cubicBezTo>
                <a:cubicBezTo>
                  <a:pt x="0" y="1352320"/>
                  <a:pt x="0" y="1352320"/>
                  <a:pt x="239185" y="1249773"/>
                </a:cubicBezTo>
                <a:cubicBezTo>
                  <a:pt x="241625" y="1215590"/>
                  <a:pt x="244066" y="1181408"/>
                  <a:pt x="246506" y="1147226"/>
                </a:cubicBezTo>
                <a:cubicBezTo>
                  <a:pt x="251387" y="1113043"/>
                  <a:pt x="258709" y="1078861"/>
                  <a:pt x="266031" y="1047120"/>
                </a:cubicBezTo>
                <a:cubicBezTo>
                  <a:pt x="266031" y="1047120"/>
                  <a:pt x="266031" y="1047120"/>
                  <a:pt x="58576" y="888417"/>
                </a:cubicBezTo>
                <a:cubicBezTo>
                  <a:pt x="58576" y="888417"/>
                  <a:pt x="58576" y="888417"/>
                  <a:pt x="200134" y="588100"/>
                </a:cubicBezTo>
                <a:cubicBezTo>
                  <a:pt x="200134" y="588100"/>
                  <a:pt x="200134" y="588100"/>
                  <a:pt x="453962" y="646699"/>
                </a:cubicBezTo>
                <a:cubicBezTo>
                  <a:pt x="495453" y="592984"/>
                  <a:pt x="544266" y="541710"/>
                  <a:pt x="595520" y="497762"/>
                </a:cubicBezTo>
                <a:cubicBezTo>
                  <a:pt x="595520" y="497762"/>
                  <a:pt x="595520" y="497762"/>
                  <a:pt x="519860" y="246277"/>
                </a:cubicBezTo>
                <a:cubicBezTo>
                  <a:pt x="519860" y="246277"/>
                  <a:pt x="519860" y="246277"/>
                  <a:pt x="812738" y="87573"/>
                </a:cubicBezTo>
                <a:cubicBezTo>
                  <a:pt x="812738" y="87573"/>
                  <a:pt x="812738" y="87573"/>
                  <a:pt x="981143" y="285343"/>
                </a:cubicBezTo>
                <a:lnTo>
                  <a:pt x="1054504" y="266471"/>
                </a:lnTo>
                <a:lnTo>
                  <a:pt x="1053964" y="263602"/>
                </a:lnTo>
                <a:cubicBezTo>
                  <a:pt x="1093018" y="256280"/>
                  <a:pt x="1132071" y="248957"/>
                  <a:pt x="1171125" y="246516"/>
                </a:cubicBezTo>
                <a:cubicBezTo>
                  <a:pt x="1171125" y="246516"/>
                  <a:pt x="1171125" y="246516"/>
                  <a:pt x="1258995" y="0"/>
                </a:cubicBezTo>
                <a:close/>
                <a:moveTo>
                  <a:pt x="1269805" y="680341"/>
                </a:moveTo>
                <a:cubicBezTo>
                  <a:pt x="942830" y="680341"/>
                  <a:pt x="677765" y="945406"/>
                  <a:pt x="677765" y="1272381"/>
                </a:cubicBezTo>
                <a:cubicBezTo>
                  <a:pt x="677765" y="1599356"/>
                  <a:pt x="942830" y="1864421"/>
                  <a:pt x="1269805" y="1864421"/>
                </a:cubicBezTo>
                <a:cubicBezTo>
                  <a:pt x="1596780" y="1864421"/>
                  <a:pt x="1861845" y="1599356"/>
                  <a:pt x="1861845" y="1272381"/>
                </a:cubicBezTo>
                <a:cubicBezTo>
                  <a:pt x="1861845" y="945406"/>
                  <a:pt x="1596780" y="680341"/>
                  <a:pt x="1269805" y="68034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>
              <a:solidFill>
                <a:schemeClr val="bg1"/>
              </a:solidFill>
            </a:endParaRPr>
          </a:p>
        </p:txBody>
      </p:sp>
      <p:sp>
        <p:nvSpPr>
          <p:cNvPr id="17" name="Freeform 9"/>
          <p:cNvSpPr/>
          <p:nvPr/>
        </p:nvSpPr>
        <p:spPr>
          <a:xfrm rot="21168708">
            <a:off x="4745039" y="2759076"/>
            <a:ext cx="1039813" cy="1039813"/>
          </a:xfrm>
          <a:custGeom>
            <a:avLst/>
            <a:gdLst>
              <a:gd name="connsiteX0" fmla="*/ 1258995 w 2539611"/>
              <a:gd name="connsiteY0" fmla="*/ 0 h 2544763"/>
              <a:gd name="connsiteX1" fmla="*/ 1588508 w 2539611"/>
              <a:gd name="connsiteY1" fmla="*/ 41493 h 2544763"/>
              <a:gd name="connsiteX2" fmla="*/ 1610475 w 2539611"/>
              <a:gd name="connsiteY2" fmla="*/ 302654 h 2544763"/>
              <a:gd name="connsiteX3" fmla="*/ 1795979 w 2539611"/>
              <a:gd name="connsiteY3" fmla="*/ 390521 h 2544763"/>
              <a:gd name="connsiteX4" fmla="*/ 2010772 w 2539611"/>
              <a:gd name="connsiteY4" fmla="*/ 241635 h 2544763"/>
              <a:gd name="connsiteX5" fmla="*/ 2252415 w 2539611"/>
              <a:gd name="connsiteY5" fmla="*/ 468625 h 2544763"/>
              <a:gd name="connsiteX6" fmla="*/ 2118169 w 2539611"/>
              <a:gd name="connsiteY6" fmla="*/ 693175 h 2544763"/>
              <a:gd name="connsiteX7" fmla="*/ 2215803 w 2539611"/>
              <a:gd name="connsiteY7" fmla="*/ 873790 h 2544763"/>
              <a:gd name="connsiteX8" fmla="*/ 2476972 w 2539611"/>
              <a:gd name="connsiteY8" fmla="*/ 878672 h 2544763"/>
              <a:gd name="connsiteX9" fmla="*/ 2498229 w 2539611"/>
              <a:gd name="connsiteY9" fmla="*/ 989860 h 2544763"/>
              <a:gd name="connsiteX10" fmla="*/ 2506402 w 2539611"/>
              <a:gd name="connsiteY10" fmla="*/ 1032609 h 2544763"/>
              <a:gd name="connsiteX11" fmla="*/ 2507896 w 2539611"/>
              <a:gd name="connsiteY11" fmla="*/ 1032329 h 2544763"/>
              <a:gd name="connsiteX12" fmla="*/ 2539611 w 2539611"/>
              <a:gd name="connsiteY12" fmla="*/ 1193358 h 2544763"/>
              <a:gd name="connsiteX13" fmla="*/ 2298093 w 2539611"/>
              <a:gd name="connsiteY13" fmla="*/ 1293391 h 2544763"/>
              <a:gd name="connsiteX14" fmla="*/ 2290774 w 2539611"/>
              <a:gd name="connsiteY14" fmla="*/ 1398304 h 2544763"/>
              <a:gd name="connsiteX15" fmla="*/ 2271257 w 2539611"/>
              <a:gd name="connsiteY15" fmla="*/ 1498337 h 2544763"/>
              <a:gd name="connsiteX16" fmla="*/ 2478622 w 2539611"/>
              <a:gd name="connsiteY16" fmla="*/ 1656926 h 2544763"/>
              <a:gd name="connsiteX17" fmla="*/ 2337126 w 2539611"/>
              <a:gd name="connsiteY17" fmla="*/ 1957025 h 2544763"/>
              <a:gd name="connsiteX18" fmla="*/ 2083410 w 2539611"/>
              <a:gd name="connsiteY18" fmla="*/ 1898469 h 2544763"/>
              <a:gd name="connsiteX19" fmla="*/ 1941915 w 2539611"/>
              <a:gd name="connsiteY19" fmla="*/ 2047299 h 2544763"/>
              <a:gd name="connsiteX20" fmla="*/ 2017541 w 2539611"/>
              <a:gd name="connsiteY20" fmla="*/ 2298602 h 2544763"/>
              <a:gd name="connsiteX21" fmla="*/ 1727232 w 2539611"/>
              <a:gd name="connsiteY21" fmla="*/ 2457191 h 2544763"/>
              <a:gd name="connsiteX22" fmla="*/ 1556461 w 2539611"/>
              <a:gd name="connsiteY22" fmla="*/ 2259565 h 2544763"/>
              <a:gd name="connsiteX23" fmla="*/ 1449080 w 2539611"/>
              <a:gd name="connsiteY23" fmla="*/ 2285864 h 2544763"/>
              <a:gd name="connsiteX24" fmla="*/ 1449587 w 2539611"/>
              <a:gd name="connsiteY24" fmla="*/ 2288563 h 2544763"/>
              <a:gd name="connsiteX25" fmla="*/ 1366589 w 2539611"/>
              <a:gd name="connsiteY25" fmla="*/ 2298323 h 2544763"/>
              <a:gd name="connsiteX26" fmla="*/ 1278708 w 2539611"/>
              <a:gd name="connsiteY26" fmla="*/ 2544763 h 2544763"/>
              <a:gd name="connsiteX27" fmla="*/ 951596 w 2539611"/>
              <a:gd name="connsiteY27" fmla="*/ 2503283 h 2544763"/>
              <a:gd name="connsiteX28" fmla="*/ 927185 w 2539611"/>
              <a:gd name="connsiteY28" fmla="*/ 2242203 h 2544763"/>
              <a:gd name="connsiteX29" fmla="*/ 741659 w 2539611"/>
              <a:gd name="connsiteY29" fmla="*/ 2154363 h 2544763"/>
              <a:gd name="connsiteX30" fmla="*/ 526839 w 2539611"/>
              <a:gd name="connsiteY30" fmla="*/ 2303203 h 2544763"/>
              <a:gd name="connsiteX31" fmla="*/ 285167 w 2539611"/>
              <a:gd name="connsiteY31" fmla="*/ 2076283 h 2544763"/>
              <a:gd name="connsiteX32" fmla="*/ 419429 w 2539611"/>
              <a:gd name="connsiteY32" fmla="*/ 1851803 h 2544763"/>
              <a:gd name="connsiteX33" fmla="*/ 321784 w 2539611"/>
              <a:gd name="connsiteY33" fmla="*/ 1671243 h 2544763"/>
              <a:gd name="connsiteX34" fmla="*/ 60582 w 2539611"/>
              <a:gd name="connsiteY34" fmla="*/ 1666362 h 2544763"/>
              <a:gd name="connsiteX35" fmla="*/ 39323 w 2539611"/>
              <a:gd name="connsiteY35" fmla="*/ 1555209 h 2544763"/>
              <a:gd name="connsiteX36" fmla="*/ 31267 w 2539611"/>
              <a:gd name="connsiteY36" fmla="*/ 1513090 h 2544763"/>
              <a:gd name="connsiteX37" fmla="*/ 29288 w 2539611"/>
              <a:gd name="connsiteY37" fmla="*/ 1513465 h 2544763"/>
              <a:gd name="connsiteX38" fmla="*/ 0 w 2539611"/>
              <a:gd name="connsiteY38" fmla="*/ 1352320 h 2544763"/>
              <a:gd name="connsiteX39" fmla="*/ 239185 w 2539611"/>
              <a:gd name="connsiteY39" fmla="*/ 1249773 h 2544763"/>
              <a:gd name="connsiteX40" fmla="*/ 246506 w 2539611"/>
              <a:gd name="connsiteY40" fmla="*/ 1147226 h 2544763"/>
              <a:gd name="connsiteX41" fmla="*/ 266031 w 2539611"/>
              <a:gd name="connsiteY41" fmla="*/ 1047120 h 2544763"/>
              <a:gd name="connsiteX42" fmla="*/ 58576 w 2539611"/>
              <a:gd name="connsiteY42" fmla="*/ 888417 h 2544763"/>
              <a:gd name="connsiteX43" fmla="*/ 200134 w 2539611"/>
              <a:gd name="connsiteY43" fmla="*/ 588100 h 2544763"/>
              <a:gd name="connsiteX44" fmla="*/ 453962 w 2539611"/>
              <a:gd name="connsiteY44" fmla="*/ 646699 h 2544763"/>
              <a:gd name="connsiteX45" fmla="*/ 595520 w 2539611"/>
              <a:gd name="connsiteY45" fmla="*/ 497762 h 2544763"/>
              <a:gd name="connsiteX46" fmla="*/ 519860 w 2539611"/>
              <a:gd name="connsiteY46" fmla="*/ 246277 h 2544763"/>
              <a:gd name="connsiteX47" fmla="*/ 812738 w 2539611"/>
              <a:gd name="connsiteY47" fmla="*/ 87573 h 2544763"/>
              <a:gd name="connsiteX48" fmla="*/ 981143 w 2539611"/>
              <a:gd name="connsiteY48" fmla="*/ 285343 h 2544763"/>
              <a:gd name="connsiteX49" fmla="*/ 1054504 w 2539611"/>
              <a:gd name="connsiteY49" fmla="*/ 266471 h 2544763"/>
              <a:gd name="connsiteX50" fmla="*/ 1053964 w 2539611"/>
              <a:gd name="connsiteY50" fmla="*/ 263602 h 2544763"/>
              <a:gd name="connsiteX51" fmla="*/ 1171125 w 2539611"/>
              <a:gd name="connsiteY51" fmla="*/ 246516 h 2544763"/>
              <a:gd name="connsiteX52" fmla="*/ 1258995 w 2539611"/>
              <a:gd name="connsiteY52" fmla="*/ 0 h 2544763"/>
              <a:gd name="connsiteX53" fmla="*/ 1269805 w 2539611"/>
              <a:gd name="connsiteY53" fmla="*/ 680341 h 2544763"/>
              <a:gd name="connsiteX54" fmla="*/ 677765 w 2539611"/>
              <a:gd name="connsiteY54" fmla="*/ 1272381 h 2544763"/>
              <a:gd name="connsiteX55" fmla="*/ 1269805 w 2539611"/>
              <a:gd name="connsiteY55" fmla="*/ 1864421 h 2544763"/>
              <a:gd name="connsiteX56" fmla="*/ 1861845 w 2539611"/>
              <a:gd name="connsiteY56" fmla="*/ 1272381 h 2544763"/>
              <a:gd name="connsiteX57" fmla="*/ 1269805 w 2539611"/>
              <a:gd name="connsiteY57" fmla="*/ 680341 h 2544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2539611" h="2544763">
                <a:moveTo>
                  <a:pt x="1258995" y="0"/>
                </a:moveTo>
                <a:cubicBezTo>
                  <a:pt x="1258995" y="0"/>
                  <a:pt x="1258995" y="0"/>
                  <a:pt x="1588508" y="41493"/>
                </a:cubicBezTo>
                <a:cubicBezTo>
                  <a:pt x="1588508" y="41493"/>
                  <a:pt x="1588508" y="41493"/>
                  <a:pt x="1610475" y="302654"/>
                </a:cubicBezTo>
                <a:cubicBezTo>
                  <a:pt x="1676377" y="324621"/>
                  <a:pt x="1737399" y="353910"/>
                  <a:pt x="1795979" y="390521"/>
                </a:cubicBezTo>
                <a:cubicBezTo>
                  <a:pt x="1795979" y="390521"/>
                  <a:pt x="1795979" y="390521"/>
                  <a:pt x="2010772" y="241635"/>
                </a:cubicBezTo>
                <a:cubicBezTo>
                  <a:pt x="2010772" y="241635"/>
                  <a:pt x="2010772" y="241635"/>
                  <a:pt x="2252415" y="468625"/>
                </a:cubicBezTo>
                <a:cubicBezTo>
                  <a:pt x="2252415" y="468625"/>
                  <a:pt x="2252415" y="468625"/>
                  <a:pt x="2118169" y="693175"/>
                </a:cubicBezTo>
                <a:cubicBezTo>
                  <a:pt x="2157222" y="749312"/>
                  <a:pt x="2188953" y="810331"/>
                  <a:pt x="2215803" y="873790"/>
                </a:cubicBezTo>
                <a:cubicBezTo>
                  <a:pt x="2215803" y="873790"/>
                  <a:pt x="2215803" y="873790"/>
                  <a:pt x="2476972" y="878672"/>
                </a:cubicBezTo>
                <a:cubicBezTo>
                  <a:pt x="2476972" y="878672"/>
                  <a:pt x="2476972" y="878672"/>
                  <a:pt x="2498229" y="989860"/>
                </a:cubicBezTo>
                <a:lnTo>
                  <a:pt x="2506402" y="1032609"/>
                </a:lnTo>
                <a:lnTo>
                  <a:pt x="2507896" y="1032329"/>
                </a:lnTo>
                <a:cubicBezTo>
                  <a:pt x="2507896" y="1032329"/>
                  <a:pt x="2507896" y="1032329"/>
                  <a:pt x="2539611" y="1193358"/>
                </a:cubicBezTo>
                <a:cubicBezTo>
                  <a:pt x="2539611" y="1193358"/>
                  <a:pt x="2539611" y="1193358"/>
                  <a:pt x="2298093" y="1293391"/>
                </a:cubicBezTo>
                <a:cubicBezTo>
                  <a:pt x="2298093" y="1327549"/>
                  <a:pt x="2295653" y="1361707"/>
                  <a:pt x="2290774" y="1398304"/>
                </a:cubicBezTo>
                <a:cubicBezTo>
                  <a:pt x="2285895" y="1432461"/>
                  <a:pt x="2281016" y="1466620"/>
                  <a:pt x="2271257" y="1498337"/>
                </a:cubicBezTo>
                <a:cubicBezTo>
                  <a:pt x="2271257" y="1498337"/>
                  <a:pt x="2271257" y="1498337"/>
                  <a:pt x="2478622" y="1656926"/>
                </a:cubicBezTo>
                <a:cubicBezTo>
                  <a:pt x="2478622" y="1656926"/>
                  <a:pt x="2478622" y="1656926"/>
                  <a:pt x="2337126" y="1957025"/>
                </a:cubicBezTo>
                <a:cubicBezTo>
                  <a:pt x="2337126" y="1957025"/>
                  <a:pt x="2337126" y="1957025"/>
                  <a:pt x="2083410" y="1898469"/>
                </a:cubicBezTo>
                <a:cubicBezTo>
                  <a:pt x="2041937" y="1952146"/>
                  <a:pt x="1995585" y="2003382"/>
                  <a:pt x="1941915" y="2047299"/>
                </a:cubicBezTo>
                <a:cubicBezTo>
                  <a:pt x="1941915" y="2047299"/>
                  <a:pt x="1941915" y="2047299"/>
                  <a:pt x="2017541" y="2298602"/>
                </a:cubicBezTo>
                <a:cubicBezTo>
                  <a:pt x="2017541" y="2298602"/>
                  <a:pt x="2017541" y="2298602"/>
                  <a:pt x="1727232" y="2457191"/>
                </a:cubicBezTo>
                <a:cubicBezTo>
                  <a:pt x="1727232" y="2457191"/>
                  <a:pt x="1727232" y="2457191"/>
                  <a:pt x="1556461" y="2259565"/>
                </a:cubicBezTo>
                <a:lnTo>
                  <a:pt x="1449080" y="2285864"/>
                </a:lnTo>
                <a:lnTo>
                  <a:pt x="1449587" y="2288563"/>
                </a:lnTo>
                <a:cubicBezTo>
                  <a:pt x="1420294" y="2291003"/>
                  <a:pt x="1393441" y="2295883"/>
                  <a:pt x="1366589" y="2298323"/>
                </a:cubicBezTo>
                <a:cubicBezTo>
                  <a:pt x="1366589" y="2298323"/>
                  <a:pt x="1366589" y="2298323"/>
                  <a:pt x="1278708" y="2544763"/>
                </a:cubicBezTo>
                <a:cubicBezTo>
                  <a:pt x="1278708" y="2544763"/>
                  <a:pt x="1278708" y="2544763"/>
                  <a:pt x="951596" y="2503283"/>
                </a:cubicBezTo>
                <a:cubicBezTo>
                  <a:pt x="951596" y="2503283"/>
                  <a:pt x="951596" y="2503283"/>
                  <a:pt x="927185" y="2242203"/>
                </a:cubicBezTo>
                <a:cubicBezTo>
                  <a:pt x="863715" y="2220243"/>
                  <a:pt x="800246" y="2188523"/>
                  <a:pt x="741659" y="2154363"/>
                </a:cubicBezTo>
                <a:cubicBezTo>
                  <a:pt x="741659" y="2154363"/>
                  <a:pt x="741659" y="2154363"/>
                  <a:pt x="526839" y="2303203"/>
                </a:cubicBezTo>
                <a:cubicBezTo>
                  <a:pt x="526839" y="2303203"/>
                  <a:pt x="526839" y="2303203"/>
                  <a:pt x="285167" y="2076283"/>
                </a:cubicBezTo>
                <a:cubicBezTo>
                  <a:pt x="285167" y="2076283"/>
                  <a:pt x="285167" y="2076283"/>
                  <a:pt x="419429" y="1851803"/>
                </a:cubicBezTo>
                <a:cubicBezTo>
                  <a:pt x="382812" y="1795682"/>
                  <a:pt x="348636" y="1734683"/>
                  <a:pt x="321784" y="1671243"/>
                </a:cubicBezTo>
                <a:cubicBezTo>
                  <a:pt x="321784" y="1671243"/>
                  <a:pt x="321784" y="1671243"/>
                  <a:pt x="60582" y="1666362"/>
                </a:cubicBezTo>
                <a:cubicBezTo>
                  <a:pt x="60582" y="1666362"/>
                  <a:pt x="60582" y="1666362"/>
                  <a:pt x="39323" y="1555209"/>
                </a:cubicBezTo>
                <a:lnTo>
                  <a:pt x="31267" y="1513090"/>
                </a:lnTo>
                <a:lnTo>
                  <a:pt x="29288" y="1513465"/>
                </a:lnTo>
                <a:cubicBezTo>
                  <a:pt x="29288" y="1513465"/>
                  <a:pt x="29288" y="1513465"/>
                  <a:pt x="0" y="1352320"/>
                </a:cubicBezTo>
                <a:cubicBezTo>
                  <a:pt x="0" y="1352320"/>
                  <a:pt x="0" y="1352320"/>
                  <a:pt x="239185" y="1249773"/>
                </a:cubicBezTo>
                <a:cubicBezTo>
                  <a:pt x="241625" y="1215590"/>
                  <a:pt x="244066" y="1181408"/>
                  <a:pt x="246506" y="1147226"/>
                </a:cubicBezTo>
                <a:cubicBezTo>
                  <a:pt x="251387" y="1113043"/>
                  <a:pt x="258709" y="1078861"/>
                  <a:pt x="266031" y="1047120"/>
                </a:cubicBezTo>
                <a:cubicBezTo>
                  <a:pt x="266031" y="1047120"/>
                  <a:pt x="266031" y="1047120"/>
                  <a:pt x="58576" y="888417"/>
                </a:cubicBezTo>
                <a:cubicBezTo>
                  <a:pt x="58576" y="888417"/>
                  <a:pt x="58576" y="888417"/>
                  <a:pt x="200134" y="588100"/>
                </a:cubicBezTo>
                <a:cubicBezTo>
                  <a:pt x="200134" y="588100"/>
                  <a:pt x="200134" y="588100"/>
                  <a:pt x="453962" y="646699"/>
                </a:cubicBezTo>
                <a:cubicBezTo>
                  <a:pt x="495453" y="592984"/>
                  <a:pt x="544266" y="541710"/>
                  <a:pt x="595520" y="497762"/>
                </a:cubicBezTo>
                <a:cubicBezTo>
                  <a:pt x="595520" y="497762"/>
                  <a:pt x="595520" y="497762"/>
                  <a:pt x="519860" y="246277"/>
                </a:cubicBezTo>
                <a:cubicBezTo>
                  <a:pt x="519860" y="246277"/>
                  <a:pt x="519860" y="246277"/>
                  <a:pt x="812738" y="87573"/>
                </a:cubicBezTo>
                <a:cubicBezTo>
                  <a:pt x="812738" y="87573"/>
                  <a:pt x="812738" y="87573"/>
                  <a:pt x="981143" y="285343"/>
                </a:cubicBezTo>
                <a:lnTo>
                  <a:pt x="1054504" y="266471"/>
                </a:lnTo>
                <a:lnTo>
                  <a:pt x="1053964" y="263602"/>
                </a:lnTo>
                <a:cubicBezTo>
                  <a:pt x="1093018" y="256280"/>
                  <a:pt x="1132071" y="248957"/>
                  <a:pt x="1171125" y="246516"/>
                </a:cubicBezTo>
                <a:cubicBezTo>
                  <a:pt x="1171125" y="246516"/>
                  <a:pt x="1171125" y="246516"/>
                  <a:pt x="1258995" y="0"/>
                </a:cubicBezTo>
                <a:close/>
                <a:moveTo>
                  <a:pt x="1269805" y="680341"/>
                </a:moveTo>
                <a:cubicBezTo>
                  <a:pt x="942830" y="680341"/>
                  <a:pt x="677765" y="945406"/>
                  <a:pt x="677765" y="1272381"/>
                </a:cubicBezTo>
                <a:cubicBezTo>
                  <a:pt x="677765" y="1599356"/>
                  <a:pt x="942830" y="1864421"/>
                  <a:pt x="1269805" y="1864421"/>
                </a:cubicBezTo>
                <a:cubicBezTo>
                  <a:pt x="1596780" y="1864421"/>
                  <a:pt x="1861845" y="1599356"/>
                  <a:pt x="1861845" y="1272381"/>
                </a:cubicBezTo>
                <a:cubicBezTo>
                  <a:pt x="1861845" y="945406"/>
                  <a:pt x="1596780" y="680341"/>
                  <a:pt x="1269805" y="680341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>
              <a:solidFill>
                <a:schemeClr val="bg1"/>
              </a:solidFill>
            </a:endParaRPr>
          </a:p>
        </p:txBody>
      </p:sp>
      <p:sp>
        <p:nvSpPr>
          <p:cNvPr id="18" name="Freeform 10"/>
          <p:cNvSpPr/>
          <p:nvPr/>
        </p:nvSpPr>
        <p:spPr>
          <a:xfrm rot="21115418">
            <a:off x="5903914" y="2998788"/>
            <a:ext cx="1154113" cy="1157288"/>
          </a:xfrm>
          <a:custGeom>
            <a:avLst/>
            <a:gdLst>
              <a:gd name="connsiteX0" fmla="*/ 1258995 w 2539611"/>
              <a:gd name="connsiteY0" fmla="*/ 0 h 2544763"/>
              <a:gd name="connsiteX1" fmla="*/ 1588508 w 2539611"/>
              <a:gd name="connsiteY1" fmla="*/ 41493 h 2544763"/>
              <a:gd name="connsiteX2" fmla="*/ 1610475 w 2539611"/>
              <a:gd name="connsiteY2" fmla="*/ 302654 h 2544763"/>
              <a:gd name="connsiteX3" fmla="*/ 1795979 w 2539611"/>
              <a:gd name="connsiteY3" fmla="*/ 390521 h 2544763"/>
              <a:gd name="connsiteX4" fmla="*/ 2010772 w 2539611"/>
              <a:gd name="connsiteY4" fmla="*/ 241635 h 2544763"/>
              <a:gd name="connsiteX5" fmla="*/ 2252415 w 2539611"/>
              <a:gd name="connsiteY5" fmla="*/ 468625 h 2544763"/>
              <a:gd name="connsiteX6" fmla="*/ 2118169 w 2539611"/>
              <a:gd name="connsiteY6" fmla="*/ 693175 h 2544763"/>
              <a:gd name="connsiteX7" fmla="*/ 2215803 w 2539611"/>
              <a:gd name="connsiteY7" fmla="*/ 873790 h 2544763"/>
              <a:gd name="connsiteX8" fmla="*/ 2476972 w 2539611"/>
              <a:gd name="connsiteY8" fmla="*/ 878672 h 2544763"/>
              <a:gd name="connsiteX9" fmla="*/ 2498229 w 2539611"/>
              <a:gd name="connsiteY9" fmla="*/ 989860 h 2544763"/>
              <a:gd name="connsiteX10" fmla="*/ 2506402 w 2539611"/>
              <a:gd name="connsiteY10" fmla="*/ 1032609 h 2544763"/>
              <a:gd name="connsiteX11" fmla="*/ 2507896 w 2539611"/>
              <a:gd name="connsiteY11" fmla="*/ 1032329 h 2544763"/>
              <a:gd name="connsiteX12" fmla="*/ 2539611 w 2539611"/>
              <a:gd name="connsiteY12" fmla="*/ 1193358 h 2544763"/>
              <a:gd name="connsiteX13" fmla="*/ 2298093 w 2539611"/>
              <a:gd name="connsiteY13" fmla="*/ 1293391 h 2544763"/>
              <a:gd name="connsiteX14" fmla="*/ 2290774 w 2539611"/>
              <a:gd name="connsiteY14" fmla="*/ 1398304 h 2544763"/>
              <a:gd name="connsiteX15" fmla="*/ 2271257 w 2539611"/>
              <a:gd name="connsiteY15" fmla="*/ 1498337 h 2544763"/>
              <a:gd name="connsiteX16" fmla="*/ 2478622 w 2539611"/>
              <a:gd name="connsiteY16" fmla="*/ 1656926 h 2544763"/>
              <a:gd name="connsiteX17" fmla="*/ 2337126 w 2539611"/>
              <a:gd name="connsiteY17" fmla="*/ 1957025 h 2544763"/>
              <a:gd name="connsiteX18" fmla="*/ 2083410 w 2539611"/>
              <a:gd name="connsiteY18" fmla="*/ 1898469 h 2544763"/>
              <a:gd name="connsiteX19" fmla="*/ 1941915 w 2539611"/>
              <a:gd name="connsiteY19" fmla="*/ 2047299 h 2544763"/>
              <a:gd name="connsiteX20" fmla="*/ 2017541 w 2539611"/>
              <a:gd name="connsiteY20" fmla="*/ 2298602 h 2544763"/>
              <a:gd name="connsiteX21" fmla="*/ 1727232 w 2539611"/>
              <a:gd name="connsiteY21" fmla="*/ 2457191 h 2544763"/>
              <a:gd name="connsiteX22" fmla="*/ 1556461 w 2539611"/>
              <a:gd name="connsiteY22" fmla="*/ 2259565 h 2544763"/>
              <a:gd name="connsiteX23" fmla="*/ 1449080 w 2539611"/>
              <a:gd name="connsiteY23" fmla="*/ 2285864 h 2544763"/>
              <a:gd name="connsiteX24" fmla="*/ 1449587 w 2539611"/>
              <a:gd name="connsiteY24" fmla="*/ 2288563 h 2544763"/>
              <a:gd name="connsiteX25" fmla="*/ 1366589 w 2539611"/>
              <a:gd name="connsiteY25" fmla="*/ 2298323 h 2544763"/>
              <a:gd name="connsiteX26" fmla="*/ 1278708 w 2539611"/>
              <a:gd name="connsiteY26" fmla="*/ 2544763 h 2544763"/>
              <a:gd name="connsiteX27" fmla="*/ 951596 w 2539611"/>
              <a:gd name="connsiteY27" fmla="*/ 2503283 h 2544763"/>
              <a:gd name="connsiteX28" fmla="*/ 927185 w 2539611"/>
              <a:gd name="connsiteY28" fmla="*/ 2242203 h 2544763"/>
              <a:gd name="connsiteX29" fmla="*/ 741659 w 2539611"/>
              <a:gd name="connsiteY29" fmla="*/ 2154363 h 2544763"/>
              <a:gd name="connsiteX30" fmla="*/ 526839 w 2539611"/>
              <a:gd name="connsiteY30" fmla="*/ 2303203 h 2544763"/>
              <a:gd name="connsiteX31" fmla="*/ 285167 w 2539611"/>
              <a:gd name="connsiteY31" fmla="*/ 2076283 h 2544763"/>
              <a:gd name="connsiteX32" fmla="*/ 419429 w 2539611"/>
              <a:gd name="connsiteY32" fmla="*/ 1851803 h 2544763"/>
              <a:gd name="connsiteX33" fmla="*/ 321784 w 2539611"/>
              <a:gd name="connsiteY33" fmla="*/ 1671243 h 2544763"/>
              <a:gd name="connsiteX34" fmla="*/ 60582 w 2539611"/>
              <a:gd name="connsiteY34" fmla="*/ 1666362 h 2544763"/>
              <a:gd name="connsiteX35" fmla="*/ 39323 w 2539611"/>
              <a:gd name="connsiteY35" fmla="*/ 1555209 h 2544763"/>
              <a:gd name="connsiteX36" fmla="*/ 31267 w 2539611"/>
              <a:gd name="connsiteY36" fmla="*/ 1513090 h 2544763"/>
              <a:gd name="connsiteX37" fmla="*/ 29288 w 2539611"/>
              <a:gd name="connsiteY37" fmla="*/ 1513465 h 2544763"/>
              <a:gd name="connsiteX38" fmla="*/ 0 w 2539611"/>
              <a:gd name="connsiteY38" fmla="*/ 1352320 h 2544763"/>
              <a:gd name="connsiteX39" fmla="*/ 239185 w 2539611"/>
              <a:gd name="connsiteY39" fmla="*/ 1249773 h 2544763"/>
              <a:gd name="connsiteX40" fmla="*/ 246506 w 2539611"/>
              <a:gd name="connsiteY40" fmla="*/ 1147226 h 2544763"/>
              <a:gd name="connsiteX41" fmla="*/ 266031 w 2539611"/>
              <a:gd name="connsiteY41" fmla="*/ 1047120 h 2544763"/>
              <a:gd name="connsiteX42" fmla="*/ 58576 w 2539611"/>
              <a:gd name="connsiteY42" fmla="*/ 888417 h 2544763"/>
              <a:gd name="connsiteX43" fmla="*/ 200134 w 2539611"/>
              <a:gd name="connsiteY43" fmla="*/ 588100 h 2544763"/>
              <a:gd name="connsiteX44" fmla="*/ 453962 w 2539611"/>
              <a:gd name="connsiteY44" fmla="*/ 646699 h 2544763"/>
              <a:gd name="connsiteX45" fmla="*/ 595520 w 2539611"/>
              <a:gd name="connsiteY45" fmla="*/ 497762 h 2544763"/>
              <a:gd name="connsiteX46" fmla="*/ 519860 w 2539611"/>
              <a:gd name="connsiteY46" fmla="*/ 246277 h 2544763"/>
              <a:gd name="connsiteX47" fmla="*/ 812738 w 2539611"/>
              <a:gd name="connsiteY47" fmla="*/ 87573 h 2544763"/>
              <a:gd name="connsiteX48" fmla="*/ 981143 w 2539611"/>
              <a:gd name="connsiteY48" fmla="*/ 285343 h 2544763"/>
              <a:gd name="connsiteX49" fmla="*/ 1054504 w 2539611"/>
              <a:gd name="connsiteY49" fmla="*/ 266471 h 2544763"/>
              <a:gd name="connsiteX50" fmla="*/ 1053964 w 2539611"/>
              <a:gd name="connsiteY50" fmla="*/ 263602 h 2544763"/>
              <a:gd name="connsiteX51" fmla="*/ 1171125 w 2539611"/>
              <a:gd name="connsiteY51" fmla="*/ 246516 h 2544763"/>
              <a:gd name="connsiteX52" fmla="*/ 1258995 w 2539611"/>
              <a:gd name="connsiteY52" fmla="*/ 0 h 2544763"/>
              <a:gd name="connsiteX53" fmla="*/ 1269805 w 2539611"/>
              <a:gd name="connsiteY53" fmla="*/ 680341 h 2544763"/>
              <a:gd name="connsiteX54" fmla="*/ 677765 w 2539611"/>
              <a:gd name="connsiteY54" fmla="*/ 1272381 h 2544763"/>
              <a:gd name="connsiteX55" fmla="*/ 1269805 w 2539611"/>
              <a:gd name="connsiteY55" fmla="*/ 1864421 h 2544763"/>
              <a:gd name="connsiteX56" fmla="*/ 1861845 w 2539611"/>
              <a:gd name="connsiteY56" fmla="*/ 1272381 h 2544763"/>
              <a:gd name="connsiteX57" fmla="*/ 1269805 w 2539611"/>
              <a:gd name="connsiteY57" fmla="*/ 680341 h 2544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2539611" h="2544763">
                <a:moveTo>
                  <a:pt x="1258995" y="0"/>
                </a:moveTo>
                <a:cubicBezTo>
                  <a:pt x="1258995" y="0"/>
                  <a:pt x="1258995" y="0"/>
                  <a:pt x="1588508" y="41493"/>
                </a:cubicBezTo>
                <a:cubicBezTo>
                  <a:pt x="1588508" y="41493"/>
                  <a:pt x="1588508" y="41493"/>
                  <a:pt x="1610475" y="302654"/>
                </a:cubicBezTo>
                <a:cubicBezTo>
                  <a:pt x="1676377" y="324621"/>
                  <a:pt x="1737399" y="353910"/>
                  <a:pt x="1795979" y="390521"/>
                </a:cubicBezTo>
                <a:cubicBezTo>
                  <a:pt x="1795979" y="390521"/>
                  <a:pt x="1795979" y="390521"/>
                  <a:pt x="2010772" y="241635"/>
                </a:cubicBezTo>
                <a:cubicBezTo>
                  <a:pt x="2010772" y="241635"/>
                  <a:pt x="2010772" y="241635"/>
                  <a:pt x="2252415" y="468625"/>
                </a:cubicBezTo>
                <a:cubicBezTo>
                  <a:pt x="2252415" y="468625"/>
                  <a:pt x="2252415" y="468625"/>
                  <a:pt x="2118169" y="693175"/>
                </a:cubicBezTo>
                <a:cubicBezTo>
                  <a:pt x="2157222" y="749312"/>
                  <a:pt x="2188953" y="810331"/>
                  <a:pt x="2215803" y="873790"/>
                </a:cubicBezTo>
                <a:cubicBezTo>
                  <a:pt x="2215803" y="873790"/>
                  <a:pt x="2215803" y="873790"/>
                  <a:pt x="2476972" y="878672"/>
                </a:cubicBezTo>
                <a:cubicBezTo>
                  <a:pt x="2476972" y="878672"/>
                  <a:pt x="2476972" y="878672"/>
                  <a:pt x="2498229" y="989860"/>
                </a:cubicBezTo>
                <a:lnTo>
                  <a:pt x="2506402" y="1032609"/>
                </a:lnTo>
                <a:lnTo>
                  <a:pt x="2507896" y="1032329"/>
                </a:lnTo>
                <a:cubicBezTo>
                  <a:pt x="2507896" y="1032329"/>
                  <a:pt x="2507896" y="1032329"/>
                  <a:pt x="2539611" y="1193358"/>
                </a:cubicBezTo>
                <a:cubicBezTo>
                  <a:pt x="2539611" y="1193358"/>
                  <a:pt x="2539611" y="1193358"/>
                  <a:pt x="2298093" y="1293391"/>
                </a:cubicBezTo>
                <a:cubicBezTo>
                  <a:pt x="2298093" y="1327549"/>
                  <a:pt x="2295653" y="1361707"/>
                  <a:pt x="2290774" y="1398304"/>
                </a:cubicBezTo>
                <a:cubicBezTo>
                  <a:pt x="2285895" y="1432461"/>
                  <a:pt x="2281016" y="1466620"/>
                  <a:pt x="2271257" y="1498337"/>
                </a:cubicBezTo>
                <a:cubicBezTo>
                  <a:pt x="2271257" y="1498337"/>
                  <a:pt x="2271257" y="1498337"/>
                  <a:pt x="2478622" y="1656926"/>
                </a:cubicBezTo>
                <a:cubicBezTo>
                  <a:pt x="2478622" y="1656926"/>
                  <a:pt x="2478622" y="1656926"/>
                  <a:pt x="2337126" y="1957025"/>
                </a:cubicBezTo>
                <a:cubicBezTo>
                  <a:pt x="2337126" y="1957025"/>
                  <a:pt x="2337126" y="1957025"/>
                  <a:pt x="2083410" y="1898469"/>
                </a:cubicBezTo>
                <a:cubicBezTo>
                  <a:pt x="2041937" y="1952146"/>
                  <a:pt x="1995585" y="2003382"/>
                  <a:pt x="1941915" y="2047299"/>
                </a:cubicBezTo>
                <a:cubicBezTo>
                  <a:pt x="1941915" y="2047299"/>
                  <a:pt x="1941915" y="2047299"/>
                  <a:pt x="2017541" y="2298602"/>
                </a:cubicBezTo>
                <a:cubicBezTo>
                  <a:pt x="2017541" y="2298602"/>
                  <a:pt x="2017541" y="2298602"/>
                  <a:pt x="1727232" y="2457191"/>
                </a:cubicBezTo>
                <a:cubicBezTo>
                  <a:pt x="1727232" y="2457191"/>
                  <a:pt x="1727232" y="2457191"/>
                  <a:pt x="1556461" y="2259565"/>
                </a:cubicBezTo>
                <a:lnTo>
                  <a:pt x="1449080" y="2285864"/>
                </a:lnTo>
                <a:lnTo>
                  <a:pt x="1449587" y="2288563"/>
                </a:lnTo>
                <a:cubicBezTo>
                  <a:pt x="1420294" y="2291003"/>
                  <a:pt x="1393441" y="2295883"/>
                  <a:pt x="1366589" y="2298323"/>
                </a:cubicBezTo>
                <a:cubicBezTo>
                  <a:pt x="1366589" y="2298323"/>
                  <a:pt x="1366589" y="2298323"/>
                  <a:pt x="1278708" y="2544763"/>
                </a:cubicBezTo>
                <a:cubicBezTo>
                  <a:pt x="1278708" y="2544763"/>
                  <a:pt x="1278708" y="2544763"/>
                  <a:pt x="951596" y="2503283"/>
                </a:cubicBezTo>
                <a:cubicBezTo>
                  <a:pt x="951596" y="2503283"/>
                  <a:pt x="951596" y="2503283"/>
                  <a:pt x="927185" y="2242203"/>
                </a:cubicBezTo>
                <a:cubicBezTo>
                  <a:pt x="863715" y="2220243"/>
                  <a:pt x="800246" y="2188523"/>
                  <a:pt x="741659" y="2154363"/>
                </a:cubicBezTo>
                <a:cubicBezTo>
                  <a:pt x="741659" y="2154363"/>
                  <a:pt x="741659" y="2154363"/>
                  <a:pt x="526839" y="2303203"/>
                </a:cubicBezTo>
                <a:cubicBezTo>
                  <a:pt x="526839" y="2303203"/>
                  <a:pt x="526839" y="2303203"/>
                  <a:pt x="285167" y="2076283"/>
                </a:cubicBezTo>
                <a:cubicBezTo>
                  <a:pt x="285167" y="2076283"/>
                  <a:pt x="285167" y="2076283"/>
                  <a:pt x="419429" y="1851803"/>
                </a:cubicBezTo>
                <a:cubicBezTo>
                  <a:pt x="382812" y="1795682"/>
                  <a:pt x="348636" y="1734683"/>
                  <a:pt x="321784" y="1671243"/>
                </a:cubicBezTo>
                <a:cubicBezTo>
                  <a:pt x="321784" y="1671243"/>
                  <a:pt x="321784" y="1671243"/>
                  <a:pt x="60582" y="1666362"/>
                </a:cubicBezTo>
                <a:cubicBezTo>
                  <a:pt x="60582" y="1666362"/>
                  <a:pt x="60582" y="1666362"/>
                  <a:pt x="39323" y="1555209"/>
                </a:cubicBezTo>
                <a:lnTo>
                  <a:pt x="31267" y="1513090"/>
                </a:lnTo>
                <a:lnTo>
                  <a:pt x="29288" y="1513465"/>
                </a:lnTo>
                <a:cubicBezTo>
                  <a:pt x="29288" y="1513465"/>
                  <a:pt x="29288" y="1513465"/>
                  <a:pt x="0" y="1352320"/>
                </a:cubicBezTo>
                <a:cubicBezTo>
                  <a:pt x="0" y="1352320"/>
                  <a:pt x="0" y="1352320"/>
                  <a:pt x="239185" y="1249773"/>
                </a:cubicBezTo>
                <a:cubicBezTo>
                  <a:pt x="241625" y="1215590"/>
                  <a:pt x="244066" y="1181408"/>
                  <a:pt x="246506" y="1147226"/>
                </a:cubicBezTo>
                <a:cubicBezTo>
                  <a:pt x="251387" y="1113043"/>
                  <a:pt x="258709" y="1078861"/>
                  <a:pt x="266031" y="1047120"/>
                </a:cubicBezTo>
                <a:cubicBezTo>
                  <a:pt x="266031" y="1047120"/>
                  <a:pt x="266031" y="1047120"/>
                  <a:pt x="58576" y="888417"/>
                </a:cubicBezTo>
                <a:cubicBezTo>
                  <a:pt x="58576" y="888417"/>
                  <a:pt x="58576" y="888417"/>
                  <a:pt x="200134" y="588100"/>
                </a:cubicBezTo>
                <a:cubicBezTo>
                  <a:pt x="200134" y="588100"/>
                  <a:pt x="200134" y="588100"/>
                  <a:pt x="453962" y="646699"/>
                </a:cubicBezTo>
                <a:cubicBezTo>
                  <a:pt x="495453" y="592984"/>
                  <a:pt x="544266" y="541710"/>
                  <a:pt x="595520" y="497762"/>
                </a:cubicBezTo>
                <a:cubicBezTo>
                  <a:pt x="595520" y="497762"/>
                  <a:pt x="595520" y="497762"/>
                  <a:pt x="519860" y="246277"/>
                </a:cubicBezTo>
                <a:cubicBezTo>
                  <a:pt x="519860" y="246277"/>
                  <a:pt x="519860" y="246277"/>
                  <a:pt x="812738" y="87573"/>
                </a:cubicBezTo>
                <a:cubicBezTo>
                  <a:pt x="812738" y="87573"/>
                  <a:pt x="812738" y="87573"/>
                  <a:pt x="981143" y="285343"/>
                </a:cubicBezTo>
                <a:lnTo>
                  <a:pt x="1054504" y="266471"/>
                </a:lnTo>
                <a:lnTo>
                  <a:pt x="1053964" y="263602"/>
                </a:lnTo>
                <a:cubicBezTo>
                  <a:pt x="1093018" y="256280"/>
                  <a:pt x="1132071" y="248957"/>
                  <a:pt x="1171125" y="246516"/>
                </a:cubicBezTo>
                <a:cubicBezTo>
                  <a:pt x="1171125" y="246516"/>
                  <a:pt x="1171125" y="246516"/>
                  <a:pt x="1258995" y="0"/>
                </a:cubicBezTo>
                <a:close/>
                <a:moveTo>
                  <a:pt x="1269805" y="680341"/>
                </a:moveTo>
                <a:cubicBezTo>
                  <a:pt x="942830" y="680341"/>
                  <a:pt x="677765" y="945406"/>
                  <a:pt x="677765" y="1272381"/>
                </a:cubicBezTo>
                <a:cubicBezTo>
                  <a:pt x="677765" y="1599356"/>
                  <a:pt x="942830" y="1864421"/>
                  <a:pt x="1269805" y="1864421"/>
                </a:cubicBezTo>
                <a:cubicBezTo>
                  <a:pt x="1596780" y="1864421"/>
                  <a:pt x="1861845" y="1599356"/>
                  <a:pt x="1861845" y="1272381"/>
                </a:cubicBezTo>
                <a:cubicBezTo>
                  <a:pt x="1861845" y="945406"/>
                  <a:pt x="1596780" y="680341"/>
                  <a:pt x="1269805" y="68034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>
              <a:solidFill>
                <a:schemeClr val="bg1"/>
              </a:solidFill>
            </a:endParaRPr>
          </a:p>
        </p:txBody>
      </p:sp>
      <p:sp>
        <p:nvSpPr>
          <p:cNvPr id="19" name="Freeform 11"/>
          <p:cNvSpPr/>
          <p:nvPr/>
        </p:nvSpPr>
        <p:spPr>
          <a:xfrm rot="21194529">
            <a:off x="6745288" y="3973513"/>
            <a:ext cx="908050" cy="909638"/>
          </a:xfrm>
          <a:custGeom>
            <a:avLst/>
            <a:gdLst>
              <a:gd name="connsiteX0" fmla="*/ 1258995 w 2539611"/>
              <a:gd name="connsiteY0" fmla="*/ 0 h 2544763"/>
              <a:gd name="connsiteX1" fmla="*/ 1588508 w 2539611"/>
              <a:gd name="connsiteY1" fmla="*/ 41493 h 2544763"/>
              <a:gd name="connsiteX2" fmla="*/ 1610475 w 2539611"/>
              <a:gd name="connsiteY2" fmla="*/ 302654 h 2544763"/>
              <a:gd name="connsiteX3" fmla="*/ 1795979 w 2539611"/>
              <a:gd name="connsiteY3" fmla="*/ 390521 h 2544763"/>
              <a:gd name="connsiteX4" fmla="*/ 2010772 w 2539611"/>
              <a:gd name="connsiteY4" fmla="*/ 241635 h 2544763"/>
              <a:gd name="connsiteX5" fmla="*/ 2252415 w 2539611"/>
              <a:gd name="connsiteY5" fmla="*/ 468625 h 2544763"/>
              <a:gd name="connsiteX6" fmla="*/ 2118169 w 2539611"/>
              <a:gd name="connsiteY6" fmla="*/ 693175 h 2544763"/>
              <a:gd name="connsiteX7" fmla="*/ 2215803 w 2539611"/>
              <a:gd name="connsiteY7" fmla="*/ 873790 h 2544763"/>
              <a:gd name="connsiteX8" fmla="*/ 2476972 w 2539611"/>
              <a:gd name="connsiteY8" fmla="*/ 878672 h 2544763"/>
              <a:gd name="connsiteX9" fmla="*/ 2498229 w 2539611"/>
              <a:gd name="connsiteY9" fmla="*/ 989860 h 2544763"/>
              <a:gd name="connsiteX10" fmla="*/ 2506402 w 2539611"/>
              <a:gd name="connsiteY10" fmla="*/ 1032609 h 2544763"/>
              <a:gd name="connsiteX11" fmla="*/ 2507896 w 2539611"/>
              <a:gd name="connsiteY11" fmla="*/ 1032329 h 2544763"/>
              <a:gd name="connsiteX12" fmla="*/ 2539611 w 2539611"/>
              <a:gd name="connsiteY12" fmla="*/ 1193358 h 2544763"/>
              <a:gd name="connsiteX13" fmla="*/ 2298093 w 2539611"/>
              <a:gd name="connsiteY13" fmla="*/ 1293391 h 2544763"/>
              <a:gd name="connsiteX14" fmla="*/ 2290774 w 2539611"/>
              <a:gd name="connsiteY14" fmla="*/ 1398304 h 2544763"/>
              <a:gd name="connsiteX15" fmla="*/ 2271257 w 2539611"/>
              <a:gd name="connsiteY15" fmla="*/ 1498337 h 2544763"/>
              <a:gd name="connsiteX16" fmla="*/ 2478622 w 2539611"/>
              <a:gd name="connsiteY16" fmla="*/ 1656926 h 2544763"/>
              <a:gd name="connsiteX17" fmla="*/ 2337126 w 2539611"/>
              <a:gd name="connsiteY17" fmla="*/ 1957025 h 2544763"/>
              <a:gd name="connsiteX18" fmla="*/ 2083410 w 2539611"/>
              <a:gd name="connsiteY18" fmla="*/ 1898469 h 2544763"/>
              <a:gd name="connsiteX19" fmla="*/ 1941915 w 2539611"/>
              <a:gd name="connsiteY19" fmla="*/ 2047299 h 2544763"/>
              <a:gd name="connsiteX20" fmla="*/ 2017541 w 2539611"/>
              <a:gd name="connsiteY20" fmla="*/ 2298602 h 2544763"/>
              <a:gd name="connsiteX21" fmla="*/ 1727232 w 2539611"/>
              <a:gd name="connsiteY21" fmla="*/ 2457191 h 2544763"/>
              <a:gd name="connsiteX22" fmla="*/ 1556461 w 2539611"/>
              <a:gd name="connsiteY22" fmla="*/ 2259565 h 2544763"/>
              <a:gd name="connsiteX23" fmla="*/ 1449080 w 2539611"/>
              <a:gd name="connsiteY23" fmla="*/ 2285864 h 2544763"/>
              <a:gd name="connsiteX24" fmla="*/ 1449587 w 2539611"/>
              <a:gd name="connsiteY24" fmla="*/ 2288563 h 2544763"/>
              <a:gd name="connsiteX25" fmla="*/ 1366589 w 2539611"/>
              <a:gd name="connsiteY25" fmla="*/ 2298323 h 2544763"/>
              <a:gd name="connsiteX26" fmla="*/ 1278708 w 2539611"/>
              <a:gd name="connsiteY26" fmla="*/ 2544763 h 2544763"/>
              <a:gd name="connsiteX27" fmla="*/ 951596 w 2539611"/>
              <a:gd name="connsiteY27" fmla="*/ 2503283 h 2544763"/>
              <a:gd name="connsiteX28" fmla="*/ 927185 w 2539611"/>
              <a:gd name="connsiteY28" fmla="*/ 2242203 h 2544763"/>
              <a:gd name="connsiteX29" fmla="*/ 741659 w 2539611"/>
              <a:gd name="connsiteY29" fmla="*/ 2154363 h 2544763"/>
              <a:gd name="connsiteX30" fmla="*/ 526839 w 2539611"/>
              <a:gd name="connsiteY30" fmla="*/ 2303203 h 2544763"/>
              <a:gd name="connsiteX31" fmla="*/ 285167 w 2539611"/>
              <a:gd name="connsiteY31" fmla="*/ 2076283 h 2544763"/>
              <a:gd name="connsiteX32" fmla="*/ 419429 w 2539611"/>
              <a:gd name="connsiteY32" fmla="*/ 1851803 h 2544763"/>
              <a:gd name="connsiteX33" fmla="*/ 321784 w 2539611"/>
              <a:gd name="connsiteY33" fmla="*/ 1671243 h 2544763"/>
              <a:gd name="connsiteX34" fmla="*/ 60582 w 2539611"/>
              <a:gd name="connsiteY34" fmla="*/ 1666362 h 2544763"/>
              <a:gd name="connsiteX35" fmla="*/ 39323 w 2539611"/>
              <a:gd name="connsiteY35" fmla="*/ 1555209 h 2544763"/>
              <a:gd name="connsiteX36" fmla="*/ 31267 w 2539611"/>
              <a:gd name="connsiteY36" fmla="*/ 1513090 h 2544763"/>
              <a:gd name="connsiteX37" fmla="*/ 29288 w 2539611"/>
              <a:gd name="connsiteY37" fmla="*/ 1513465 h 2544763"/>
              <a:gd name="connsiteX38" fmla="*/ 0 w 2539611"/>
              <a:gd name="connsiteY38" fmla="*/ 1352320 h 2544763"/>
              <a:gd name="connsiteX39" fmla="*/ 239185 w 2539611"/>
              <a:gd name="connsiteY39" fmla="*/ 1249773 h 2544763"/>
              <a:gd name="connsiteX40" fmla="*/ 246506 w 2539611"/>
              <a:gd name="connsiteY40" fmla="*/ 1147226 h 2544763"/>
              <a:gd name="connsiteX41" fmla="*/ 266031 w 2539611"/>
              <a:gd name="connsiteY41" fmla="*/ 1047120 h 2544763"/>
              <a:gd name="connsiteX42" fmla="*/ 58576 w 2539611"/>
              <a:gd name="connsiteY42" fmla="*/ 888417 h 2544763"/>
              <a:gd name="connsiteX43" fmla="*/ 200134 w 2539611"/>
              <a:gd name="connsiteY43" fmla="*/ 588100 h 2544763"/>
              <a:gd name="connsiteX44" fmla="*/ 453962 w 2539611"/>
              <a:gd name="connsiteY44" fmla="*/ 646699 h 2544763"/>
              <a:gd name="connsiteX45" fmla="*/ 595520 w 2539611"/>
              <a:gd name="connsiteY45" fmla="*/ 497762 h 2544763"/>
              <a:gd name="connsiteX46" fmla="*/ 519860 w 2539611"/>
              <a:gd name="connsiteY46" fmla="*/ 246277 h 2544763"/>
              <a:gd name="connsiteX47" fmla="*/ 812738 w 2539611"/>
              <a:gd name="connsiteY47" fmla="*/ 87573 h 2544763"/>
              <a:gd name="connsiteX48" fmla="*/ 981143 w 2539611"/>
              <a:gd name="connsiteY48" fmla="*/ 285343 h 2544763"/>
              <a:gd name="connsiteX49" fmla="*/ 1054504 w 2539611"/>
              <a:gd name="connsiteY49" fmla="*/ 266471 h 2544763"/>
              <a:gd name="connsiteX50" fmla="*/ 1053964 w 2539611"/>
              <a:gd name="connsiteY50" fmla="*/ 263602 h 2544763"/>
              <a:gd name="connsiteX51" fmla="*/ 1171125 w 2539611"/>
              <a:gd name="connsiteY51" fmla="*/ 246516 h 2544763"/>
              <a:gd name="connsiteX52" fmla="*/ 1258995 w 2539611"/>
              <a:gd name="connsiteY52" fmla="*/ 0 h 2544763"/>
              <a:gd name="connsiteX53" fmla="*/ 1269805 w 2539611"/>
              <a:gd name="connsiteY53" fmla="*/ 680341 h 2544763"/>
              <a:gd name="connsiteX54" fmla="*/ 677765 w 2539611"/>
              <a:gd name="connsiteY54" fmla="*/ 1272381 h 2544763"/>
              <a:gd name="connsiteX55" fmla="*/ 1269805 w 2539611"/>
              <a:gd name="connsiteY55" fmla="*/ 1864421 h 2544763"/>
              <a:gd name="connsiteX56" fmla="*/ 1861845 w 2539611"/>
              <a:gd name="connsiteY56" fmla="*/ 1272381 h 2544763"/>
              <a:gd name="connsiteX57" fmla="*/ 1269805 w 2539611"/>
              <a:gd name="connsiteY57" fmla="*/ 680341 h 2544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2539611" h="2544763">
                <a:moveTo>
                  <a:pt x="1258995" y="0"/>
                </a:moveTo>
                <a:cubicBezTo>
                  <a:pt x="1258995" y="0"/>
                  <a:pt x="1258995" y="0"/>
                  <a:pt x="1588508" y="41493"/>
                </a:cubicBezTo>
                <a:cubicBezTo>
                  <a:pt x="1588508" y="41493"/>
                  <a:pt x="1588508" y="41493"/>
                  <a:pt x="1610475" y="302654"/>
                </a:cubicBezTo>
                <a:cubicBezTo>
                  <a:pt x="1676377" y="324621"/>
                  <a:pt x="1737399" y="353910"/>
                  <a:pt x="1795979" y="390521"/>
                </a:cubicBezTo>
                <a:cubicBezTo>
                  <a:pt x="1795979" y="390521"/>
                  <a:pt x="1795979" y="390521"/>
                  <a:pt x="2010772" y="241635"/>
                </a:cubicBezTo>
                <a:cubicBezTo>
                  <a:pt x="2010772" y="241635"/>
                  <a:pt x="2010772" y="241635"/>
                  <a:pt x="2252415" y="468625"/>
                </a:cubicBezTo>
                <a:cubicBezTo>
                  <a:pt x="2252415" y="468625"/>
                  <a:pt x="2252415" y="468625"/>
                  <a:pt x="2118169" y="693175"/>
                </a:cubicBezTo>
                <a:cubicBezTo>
                  <a:pt x="2157222" y="749312"/>
                  <a:pt x="2188953" y="810331"/>
                  <a:pt x="2215803" y="873790"/>
                </a:cubicBezTo>
                <a:cubicBezTo>
                  <a:pt x="2215803" y="873790"/>
                  <a:pt x="2215803" y="873790"/>
                  <a:pt x="2476972" y="878672"/>
                </a:cubicBezTo>
                <a:cubicBezTo>
                  <a:pt x="2476972" y="878672"/>
                  <a:pt x="2476972" y="878672"/>
                  <a:pt x="2498229" y="989860"/>
                </a:cubicBezTo>
                <a:lnTo>
                  <a:pt x="2506402" y="1032609"/>
                </a:lnTo>
                <a:lnTo>
                  <a:pt x="2507896" y="1032329"/>
                </a:lnTo>
                <a:cubicBezTo>
                  <a:pt x="2507896" y="1032329"/>
                  <a:pt x="2507896" y="1032329"/>
                  <a:pt x="2539611" y="1193358"/>
                </a:cubicBezTo>
                <a:cubicBezTo>
                  <a:pt x="2539611" y="1193358"/>
                  <a:pt x="2539611" y="1193358"/>
                  <a:pt x="2298093" y="1293391"/>
                </a:cubicBezTo>
                <a:cubicBezTo>
                  <a:pt x="2298093" y="1327549"/>
                  <a:pt x="2295653" y="1361707"/>
                  <a:pt x="2290774" y="1398304"/>
                </a:cubicBezTo>
                <a:cubicBezTo>
                  <a:pt x="2285895" y="1432461"/>
                  <a:pt x="2281016" y="1466620"/>
                  <a:pt x="2271257" y="1498337"/>
                </a:cubicBezTo>
                <a:cubicBezTo>
                  <a:pt x="2271257" y="1498337"/>
                  <a:pt x="2271257" y="1498337"/>
                  <a:pt x="2478622" y="1656926"/>
                </a:cubicBezTo>
                <a:cubicBezTo>
                  <a:pt x="2478622" y="1656926"/>
                  <a:pt x="2478622" y="1656926"/>
                  <a:pt x="2337126" y="1957025"/>
                </a:cubicBezTo>
                <a:cubicBezTo>
                  <a:pt x="2337126" y="1957025"/>
                  <a:pt x="2337126" y="1957025"/>
                  <a:pt x="2083410" y="1898469"/>
                </a:cubicBezTo>
                <a:cubicBezTo>
                  <a:pt x="2041937" y="1952146"/>
                  <a:pt x="1995585" y="2003382"/>
                  <a:pt x="1941915" y="2047299"/>
                </a:cubicBezTo>
                <a:cubicBezTo>
                  <a:pt x="1941915" y="2047299"/>
                  <a:pt x="1941915" y="2047299"/>
                  <a:pt x="2017541" y="2298602"/>
                </a:cubicBezTo>
                <a:cubicBezTo>
                  <a:pt x="2017541" y="2298602"/>
                  <a:pt x="2017541" y="2298602"/>
                  <a:pt x="1727232" y="2457191"/>
                </a:cubicBezTo>
                <a:cubicBezTo>
                  <a:pt x="1727232" y="2457191"/>
                  <a:pt x="1727232" y="2457191"/>
                  <a:pt x="1556461" y="2259565"/>
                </a:cubicBezTo>
                <a:lnTo>
                  <a:pt x="1449080" y="2285864"/>
                </a:lnTo>
                <a:lnTo>
                  <a:pt x="1449587" y="2288563"/>
                </a:lnTo>
                <a:cubicBezTo>
                  <a:pt x="1420294" y="2291003"/>
                  <a:pt x="1393441" y="2295883"/>
                  <a:pt x="1366589" y="2298323"/>
                </a:cubicBezTo>
                <a:cubicBezTo>
                  <a:pt x="1366589" y="2298323"/>
                  <a:pt x="1366589" y="2298323"/>
                  <a:pt x="1278708" y="2544763"/>
                </a:cubicBezTo>
                <a:cubicBezTo>
                  <a:pt x="1278708" y="2544763"/>
                  <a:pt x="1278708" y="2544763"/>
                  <a:pt x="951596" y="2503283"/>
                </a:cubicBezTo>
                <a:cubicBezTo>
                  <a:pt x="951596" y="2503283"/>
                  <a:pt x="951596" y="2503283"/>
                  <a:pt x="927185" y="2242203"/>
                </a:cubicBezTo>
                <a:cubicBezTo>
                  <a:pt x="863715" y="2220243"/>
                  <a:pt x="800246" y="2188523"/>
                  <a:pt x="741659" y="2154363"/>
                </a:cubicBezTo>
                <a:cubicBezTo>
                  <a:pt x="741659" y="2154363"/>
                  <a:pt x="741659" y="2154363"/>
                  <a:pt x="526839" y="2303203"/>
                </a:cubicBezTo>
                <a:cubicBezTo>
                  <a:pt x="526839" y="2303203"/>
                  <a:pt x="526839" y="2303203"/>
                  <a:pt x="285167" y="2076283"/>
                </a:cubicBezTo>
                <a:cubicBezTo>
                  <a:pt x="285167" y="2076283"/>
                  <a:pt x="285167" y="2076283"/>
                  <a:pt x="419429" y="1851803"/>
                </a:cubicBezTo>
                <a:cubicBezTo>
                  <a:pt x="382812" y="1795682"/>
                  <a:pt x="348636" y="1734683"/>
                  <a:pt x="321784" y="1671243"/>
                </a:cubicBezTo>
                <a:cubicBezTo>
                  <a:pt x="321784" y="1671243"/>
                  <a:pt x="321784" y="1671243"/>
                  <a:pt x="60582" y="1666362"/>
                </a:cubicBezTo>
                <a:cubicBezTo>
                  <a:pt x="60582" y="1666362"/>
                  <a:pt x="60582" y="1666362"/>
                  <a:pt x="39323" y="1555209"/>
                </a:cubicBezTo>
                <a:lnTo>
                  <a:pt x="31267" y="1513090"/>
                </a:lnTo>
                <a:lnTo>
                  <a:pt x="29288" y="1513465"/>
                </a:lnTo>
                <a:cubicBezTo>
                  <a:pt x="29288" y="1513465"/>
                  <a:pt x="29288" y="1513465"/>
                  <a:pt x="0" y="1352320"/>
                </a:cubicBezTo>
                <a:cubicBezTo>
                  <a:pt x="0" y="1352320"/>
                  <a:pt x="0" y="1352320"/>
                  <a:pt x="239185" y="1249773"/>
                </a:cubicBezTo>
                <a:cubicBezTo>
                  <a:pt x="241625" y="1215590"/>
                  <a:pt x="244066" y="1181408"/>
                  <a:pt x="246506" y="1147226"/>
                </a:cubicBezTo>
                <a:cubicBezTo>
                  <a:pt x="251387" y="1113043"/>
                  <a:pt x="258709" y="1078861"/>
                  <a:pt x="266031" y="1047120"/>
                </a:cubicBezTo>
                <a:cubicBezTo>
                  <a:pt x="266031" y="1047120"/>
                  <a:pt x="266031" y="1047120"/>
                  <a:pt x="58576" y="888417"/>
                </a:cubicBezTo>
                <a:cubicBezTo>
                  <a:pt x="58576" y="888417"/>
                  <a:pt x="58576" y="888417"/>
                  <a:pt x="200134" y="588100"/>
                </a:cubicBezTo>
                <a:cubicBezTo>
                  <a:pt x="200134" y="588100"/>
                  <a:pt x="200134" y="588100"/>
                  <a:pt x="453962" y="646699"/>
                </a:cubicBezTo>
                <a:cubicBezTo>
                  <a:pt x="495453" y="592984"/>
                  <a:pt x="544266" y="541710"/>
                  <a:pt x="595520" y="497762"/>
                </a:cubicBezTo>
                <a:cubicBezTo>
                  <a:pt x="595520" y="497762"/>
                  <a:pt x="595520" y="497762"/>
                  <a:pt x="519860" y="246277"/>
                </a:cubicBezTo>
                <a:cubicBezTo>
                  <a:pt x="519860" y="246277"/>
                  <a:pt x="519860" y="246277"/>
                  <a:pt x="812738" y="87573"/>
                </a:cubicBezTo>
                <a:cubicBezTo>
                  <a:pt x="812738" y="87573"/>
                  <a:pt x="812738" y="87573"/>
                  <a:pt x="981143" y="285343"/>
                </a:cubicBezTo>
                <a:lnTo>
                  <a:pt x="1054504" y="266471"/>
                </a:lnTo>
                <a:lnTo>
                  <a:pt x="1053964" y="263602"/>
                </a:lnTo>
                <a:cubicBezTo>
                  <a:pt x="1093018" y="256280"/>
                  <a:pt x="1132071" y="248957"/>
                  <a:pt x="1171125" y="246516"/>
                </a:cubicBezTo>
                <a:cubicBezTo>
                  <a:pt x="1171125" y="246516"/>
                  <a:pt x="1171125" y="246516"/>
                  <a:pt x="1258995" y="0"/>
                </a:cubicBezTo>
                <a:close/>
                <a:moveTo>
                  <a:pt x="1269805" y="680341"/>
                </a:moveTo>
                <a:cubicBezTo>
                  <a:pt x="942830" y="680341"/>
                  <a:pt x="677765" y="945406"/>
                  <a:pt x="677765" y="1272381"/>
                </a:cubicBezTo>
                <a:cubicBezTo>
                  <a:pt x="677765" y="1599356"/>
                  <a:pt x="942830" y="1864421"/>
                  <a:pt x="1269805" y="1864421"/>
                </a:cubicBezTo>
                <a:cubicBezTo>
                  <a:pt x="1596780" y="1864421"/>
                  <a:pt x="1861845" y="1599356"/>
                  <a:pt x="1861845" y="1272381"/>
                </a:cubicBezTo>
                <a:cubicBezTo>
                  <a:pt x="1861845" y="945406"/>
                  <a:pt x="1596780" y="680341"/>
                  <a:pt x="1269805" y="680341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>
              <a:solidFill>
                <a:schemeClr val="bg1"/>
              </a:solidFill>
            </a:endParaRPr>
          </a:p>
        </p:txBody>
      </p:sp>
      <p:sp>
        <p:nvSpPr>
          <p:cNvPr id="20" name="Freeform 12"/>
          <p:cNvSpPr/>
          <p:nvPr/>
        </p:nvSpPr>
        <p:spPr>
          <a:xfrm rot="575298">
            <a:off x="7283450" y="3017839"/>
            <a:ext cx="738188" cy="739775"/>
          </a:xfrm>
          <a:custGeom>
            <a:avLst/>
            <a:gdLst>
              <a:gd name="connsiteX0" fmla="*/ 1258995 w 2539611"/>
              <a:gd name="connsiteY0" fmla="*/ 0 h 2544763"/>
              <a:gd name="connsiteX1" fmla="*/ 1588508 w 2539611"/>
              <a:gd name="connsiteY1" fmla="*/ 41493 h 2544763"/>
              <a:gd name="connsiteX2" fmla="*/ 1610475 w 2539611"/>
              <a:gd name="connsiteY2" fmla="*/ 302654 h 2544763"/>
              <a:gd name="connsiteX3" fmla="*/ 1795979 w 2539611"/>
              <a:gd name="connsiteY3" fmla="*/ 390521 h 2544763"/>
              <a:gd name="connsiteX4" fmla="*/ 2010772 w 2539611"/>
              <a:gd name="connsiteY4" fmla="*/ 241635 h 2544763"/>
              <a:gd name="connsiteX5" fmla="*/ 2252415 w 2539611"/>
              <a:gd name="connsiteY5" fmla="*/ 468625 h 2544763"/>
              <a:gd name="connsiteX6" fmla="*/ 2118169 w 2539611"/>
              <a:gd name="connsiteY6" fmla="*/ 693175 h 2544763"/>
              <a:gd name="connsiteX7" fmla="*/ 2215803 w 2539611"/>
              <a:gd name="connsiteY7" fmla="*/ 873790 h 2544763"/>
              <a:gd name="connsiteX8" fmla="*/ 2476972 w 2539611"/>
              <a:gd name="connsiteY8" fmla="*/ 878672 h 2544763"/>
              <a:gd name="connsiteX9" fmla="*/ 2498229 w 2539611"/>
              <a:gd name="connsiteY9" fmla="*/ 989860 h 2544763"/>
              <a:gd name="connsiteX10" fmla="*/ 2506402 w 2539611"/>
              <a:gd name="connsiteY10" fmla="*/ 1032609 h 2544763"/>
              <a:gd name="connsiteX11" fmla="*/ 2507896 w 2539611"/>
              <a:gd name="connsiteY11" fmla="*/ 1032329 h 2544763"/>
              <a:gd name="connsiteX12" fmla="*/ 2539611 w 2539611"/>
              <a:gd name="connsiteY12" fmla="*/ 1193358 h 2544763"/>
              <a:gd name="connsiteX13" fmla="*/ 2298093 w 2539611"/>
              <a:gd name="connsiteY13" fmla="*/ 1293391 h 2544763"/>
              <a:gd name="connsiteX14" fmla="*/ 2290774 w 2539611"/>
              <a:gd name="connsiteY14" fmla="*/ 1398304 h 2544763"/>
              <a:gd name="connsiteX15" fmla="*/ 2271257 w 2539611"/>
              <a:gd name="connsiteY15" fmla="*/ 1498337 h 2544763"/>
              <a:gd name="connsiteX16" fmla="*/ 2478622 w 2539611"/>
              <a:gd name="connsiteY16" fmla="*/ 1656926 h 2544763"/>
              <a:gd name="connsiteX17" fmla="*/ 2337126 w 2539611"/>
              <a:gd name="connsiteY17" fmla="*/ 1957025 h 2544763"/>
              <a:gd name="connsiteX18" fmla="*/ 2083410 w 2539611"/>
              <a:gd name="connsiteY18" fmla="*/ 1898469 h 2544763"/>
              <a:gd name="connsiteX19" fmla="*/ 1941915 w 2539611"/>
              <a:gd name="connsiteY19" fmla="*/ 2047299 h 2544763"/>
              <a:gd name="connsiteX20" fmla="*/ 2017541 w 2539611"/>
              <a:gd name="connsiteY20" fmla="*/ 2298602 h 2544763"/>
              <a:gd name="connsiteX21" fmla="*/ 1727232 w 2539611"/>
              <a:gd name="connsiteY21" fmla="*/ 2457191 h 2544763"/>
              <a:gd name="connsiteX22" fmla="*/ 1556461 w 2539611"/>
              <a:gd name="connsiteY22" fmla="*/ 2259565 h 2544763"/>
              <a:gd name="connsiteX23" fmla="*/ 1449080 w 2539611"/>
              <a:gd name="connsiteY23" fmla="*/ 2285864 h 2544763"/>
              <a:gd name="connsiteX24" fmla="*/ 1449587 w 2539611"/>
              <a:gd name="connsiteY24" fmla="*/ 2288563 h 2544763"/>
              <a:gd name="connsiteX25" fmla="*/ 1366589 w 2539611"/>
              <a:gd name="connsiteY25" fmla="*/ 2298323 h 2544763"/>
              <a:gd name="connsiteX26" fmla="*/ 1278708 w 2539611"/>
              <a:gd name="connsiteY26" fmla="*/ 2544763 h 2544763"/>
              <a:gd name="connsiteX27" fmla="*/ 951596 w 2539611"/>
              <a:gd name="connsiteY27" fmla="*/ 2503283 h 2544763"/>
              <a:gd name="connsiteX28" fmla="*/ 927185 w 2539611"/>
              <a:gd name="connsiteY28" fmla="*/ 2242203 h 2544763"/>
              <a:gd name="connsiteX29" fmla="*/ 741659 w 2539611"/>
              <a:gd name="connsiteY29" fmla="*/ 2154363 h 2544763"/>
              <a:gd name="connsiteX30" fmla="*/ 526839 w 2539611"/>
              <a:gd name="connsiteY30" fmla="*/ 2303203 h 2544763"/>
              <a:gd name="connsiteX31" fmla="*/ 285167 w 2539611"/>
              <a:gd name="connsiteY31" fmla="*/ 2076283 h 2544763"/>
              <a:gd name="connsiteX32" fmla="*/ 419429 w 2539611"/>
              <a:gd name="connsiteY32" fmla="*/ 1851803 h 2544763"/>
              <a:gd name="connsiteX33" fmla="*/ 321784 w 2539611"/>
              <a:gd name="connsiteY33" fmla="*/ 1671243 h 2544763"/>
              <a:gd name="connsiteX34" fmla="*/ 60582 w 2539611"/>
              <a:gd name="connsiteY34" fmla="*/ 1666362 h 2544763"/>
              <a:gd name="connsiteX35" fmla="*/ 39323 w 2539611"/>
              <a:gd name="connsiteY35" fmla="*/ 1555209 h 2544763"/>
              <a:gd name="connsiteX36" fmla="*/ 31267 w 2539611"/>
              <a:gd name="connsiteY36" fmla="*/ 1513090 h 2544763"/>
              <a:gd name="connsiteX37" fmla="*/ 29288 w 2539611"/>
              <a:gd name="connsiteY37" fmla="*/ 1513465 h 2544763"/>
              <a:gd name="connsiteX38" fmla="*/ 0 w 2539611"/>
              <a:gd name="connsiteY38" fmla="*/ 1352320 h 2544763"/>
              <a:gd name="connsiteX39" fmla="*/ 239185 w 2539611"/>
              <a:gd name="connsiteY39" fmla="*/ 1249773 h 2544763"/>
              <a:gd name="connsiteX40" fmla="*/ 246506 w 2539611"/>
              <a:gd name="connsiteY40" fmla="*/ 1147226 h 2544763"/>
              <a:gd name="connsiteX41" fmla="*/ 266031 w 2539611"/>
              <a:gd name="connsiteY41" fmla="*/ 1047120 h 2544763"/>
              <a:gd name="connsiteX42" fmla="*/ 58576 w 2539611"/>
              <a:gd name="connsiteY42" fmla="*/ 888417 h 2544763"/>
              <a:gd name="connsiteX43" fmla="*/ 200134 w 2539611"/>
              <a:gd name="connsiteY43" fmla="*/ 588100 h 2544763"/>
              <a:gd name="connsiteX44" fmla="*/ 453962 w 2539611"/>
              <a:gd name="connsiteY44" fmla="*/ 646699 h 2544763"/>
              <a:gd name="connsiteX45" fmla="*/ 595520 w 2539611"/>
              <a:gd name="connsiteY45" fmla="*/ 497762 h 2544763"/>
              <a:gd name="connsiteX46" fmla="*/ 519860 w 2539611"/>
              <a:gd name="connsiteY46" fmla="*/ 246277 h 2544763"/>
              <a:gd name="connsiteX47" fmla="*/ 812738 w 2539611"/>
              <a:gd name="connsiteY47" fmla="*/ 87573 h 2544763"/>
              <a:gd name="connsiteX48" fmla="*/ 981143 w 2539611"/>
              <a:gd name="connsiteY48" fmla="*/ 285343 h 2544763"/>
              <a:gd name="connsiteX49" fmla="*/ 1054504 w 2539611"/>
              <a:gd name="connsiteY49" fmla="*/ 266471 h 2544763"/>
              <a:gd name="connsiteX50" fmla="*/ 1053964 w 2539611"/>
              <a:gd name="connsiteY50" fmla="*/ 263602 h 2544763"/>
              <a:gd name="connsiteX51" fmla="*/ 1171125 w 2539611"/>
              <a:gd name="connsiteY51" fmla="*/ 246516 h 2544763"/>
              <a:gd name="connsiteX52" fmla="*/ 1258995 w 2539611"/>
              <a:gd name="connsiteY52" fmla="*/ 0 h 2544763"/>
              <a:gd name="connsiteX53" fmla="*/ 1269805 w 2539611"/>
              <a:gd name="connsiteY53" fmla="*/ 680341 h 2544763"/>
              <a:gd name="connsiteX54" fmla="*/ 677765 w 2539611"/>
              <a:gd name="connsiteY54" fmla="*/ 1272381 h 2544763"/>
              <a:gd name="connsiteX55" fmla="*/ 1269805 w 2539611"/>
              <a:gd name="connsiteY55" fmla="*/ 1864421 h 2544763"/>
              <a:gd name="connsiteX56" fmla="*/ 1861845 w 2539611"/>
              <a:gd name="connsiteY56" fmla="*/ 1272381 h 2544763"/>
              <a:gd name="connsiteX57" fmla="*/ 1269805 w 2539611"/>
              <a:gd name="connsiteY57" fmla="*/ 680341 h 2544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2539611" h="2544763">
                <a:moveTo>
                  <a:pt x="1258995" y="0"/>
                </a:moveTo>
                <a:cubicBezTo>
                  <a:pt x="1258995" y="0"/>
                  <a:pt x="1258995" y="0"/>
                  <a:pt x="1588508" y="41493"/>
                </a:cubicBezTo>
                <a:cubicBezTo>
                  <a:pt x="1588508" y="41493"/>
                  <a:pt x="1588508" y="41493"/>
                  <a:pt x="1610475" y="302654"/>
                </a:cubicBezTo>
                <a:cubicBezTo>
                  <a:pt x="1676377" y="324621"/>
                  <a:pt x="1737399" y="353910"/>
                  <a:pt x="1795979" y="390521"/>
                </a:cubicBezTo>
                <a:cubicBezTo>
                  <a:pt x="1795979" y="390521"/>
                  <a:pt x="1795979" y="390521"/>
                  <a:pt x="2010772" y="241635"/>
                </a:cubicBezTo>
                <a:cubicBezTo>
                  <a:pt x="2010772" y="241635"/>
                  <a:pt x="2010772" y="241635"/>
                  <a:pt x="2252415" y="468625"/>
                </a:cubicBezTo>
                <a:cubicBezTo>
                  <a:pt x="2252415" y="468625"/>
                  <a:pt x="2252415" y="468625"/>
                  <a:pt x="2118169" y="693175"/>
                </a:cubicBezTo>
                <a:cubicBezTo>
                  <a:pt x="2157222" y="749312"/>
                  <a:pt x="2188953" y="810331"/>
                  <a:pt x="2215803" y="873790"/>
                </a:cubicBezTo>
                <a:cubicBezTo>
                  <a:pt x="2215803" y="873790"/>
                  <a:pt x="2215803" y="873790"/>
                  <a:pt x="2476972" y="878672"/>
                </a:cubicBezTo>
                <a:cubicBezTo>
                  <a:pt x="2476972" y="878672"/>
                  <a:pt x="2476972" y="878672"/>
                  <a:pt x="2498229" y="989860"/>
                </a:cubicBezTo>
                <a:lnTo>
                  <a:pt x="2506402" y="1032609"/>
                </a:lnTo>
                <a:lnTo>
                  <a:pt x="2507896" y="1032329"/>
                </a:lnTo>
                <a:cubicBezTo>
                  <a:pt x="2507896" y="1032329"/>
                  <a:pt x="2507896" y="1032329"/>
                  <a:pt x="2539611" y="1193358"/>
                </a:cubicBezTo>
                <a:cubicBezTo>
                  <a:pt x="2539611" y="1193358"/>
                  <a:pt x="2539611" y="1193358"/>
                  <a:pt x="2298093" y="1293391"/>
                </a:cubicBezTo>
                <a:cubicBezTo>
                  <a:pt x="2298093" y="1327549"/>
                  <a:pt x="2295653" y="1361707"/>
                  <a:pt x="2290774" y="1398304"/>
                </a:cubicBezTo>
                <a:cubicBezTo>
                  <a:pt x="2285895" y="1432461"/>
                  <a:pt x="2281016" y="1466620"/>
                  <a:pt x="2271257" y="1498337"/>
                </a:cubicBezTo>
                <a:cubicBezTo>
                  <a:pt x="2271257" y="1498337"/>
                  <a:pt x="2271257" y="1498337"/>
                  <a:pt x="2478622" y="1656926"/>
                </a:cubicBezTo>
                <a:cubicBezTo>
                  <a:pt x="2478622" y="1656926"/>
                  <a:pt x="2478622" y="1656926"/>
                  <a:pt x="2337126" y="1957025"/>
                </a:cubicBezTo>
                <a:cubicBezTo>
                  <a:pt x="2337126" y="1957025"/>
                  <a:pt x="2337126" y="1957025"/>
                  <a:pt x="2083410" y="1898469"/>
                </a:cubicBezTo>
                <a:cubicBezTo>
                  <a:pt x="2041937" y="1952146"/>
                  <a:pt x="1995585" y="2003382"/>
                  <a:pt x="1941915" y="2047299"/>
                </a:cubicBezTo>
                <a:cubicBezTo>
                  <a:pt x="1941915" y="2047299"/>
                  <a:pt x="1941915" y="2047299"/>
                  <a:pt x="2017541" y="2298602"/>
                </a:cubicBezTo>
                <a:cubicBezTo>
                  <a:pt x="2017541" y="2298602"/>
                  <a:pt x="2017541" y="2298602"/>
                  <a:pt x="1727232" y="2457191"/>
                </a:cubicBezTo>
                <a:cubicBezTo>
                  <a:pt x="1727232" y="2457191"/>
                  <a:pt x="1727232" y="2457191"/>
                  <a:pt x="1556461" y="2259565"/>
                </a:cubicBezTo>
                <a:lnTo>
                  <a:pt x="1449080" y="2285864"/>
                </a:lnTo>
                <a:lnTo>
                  <a:pt x="1449587" y="2288563"/>
                </a:lnTo>
                <a:cubicBezTo>
                  <a:pt x="1420294" y="2291003"/>
                  <a:pt x="1393441" y="2295883"/>
                  <a:pt x="1366589" y="2298323"/>
                </a:cubicBezTo>
                <a:cubicBezTo>
                  <a:pt x="1366589" y="2298323"/>
                  <a:pt x="1366589" y="2298323"/>
                  <a:pt x="1278708" y="2544763"/>
                </a:cubicBezTo>
                <a:cubicBezTo>
                  <a:pt x="1278708" y="2544763"/>
                  <a:pt x="1278708" y="2544763"/>
                  <a:pt x="951596" y="2503283"/>
                </a:cubicBezTo>
                <a:cubicBezTo>
                  <a:pt x="951596" y="2503283"/>
                  <a:pt x="951596" y="2503283"/>
                  <a:pt x="927185" y="2242203"/>
                </a:cubicBezTo>
                <a:cubicBezTo>
                  <a:pt x="863715" y="2220243"/>
                  <a:pt x="800246" y="2188523"/>
                  <a:pt x="741659" y="2154363"/>
                </a:cubicBezTo>
                <a:cubicBezTo>
                  <a:pt x="741659" y="2154363"/>
                  <a:pt x="741659" y="2154363"/>
                  <a:pt x="526839" y="2303203"/>
                </a:cubicBezTo>
                <a:cubicBezTo>
                  <a:pt x="526839" y="2303203"/>
                  <a:pt x="526839" y="2303203"/>
                  <a:pt x="285167" y="2076283"/>
                </a:cubicBezTo>
                <a:cubicBezTo>
                  <a:pt x="285167" y="2076283"/>
                  <a:pt x="285167" y="2076283"/>
                  <a:pt x="419429" y="1851803"/>
                </a:cubicBezTo>
                <a:cubicBezTo>
                  <a:pt x="382812" y="1795682"/>
                  <a:pt x="348636" y="1734683"/>
                  <a:pt x="321784" y="1671243"/>
                </a:cubicBezTo>
                <a:cubicBezTo>
                  <a:pt x="321784" y="1671243"/>
                  <a:pt x="321784" y="1671243"/>
                  <a:pt x="60582" y="1666362"/>
                </a:cubicBezTo>
                <a:cubicBezTo>
                  <a:pt x="60582" y="1666362"/>
                  <a:pt x="60582" y="1666362"/>
                  <a:pt x="39323" y="1555209"/>
                </a:cubicBezTo>
                <a:lnTo>
                  <a:pt x="31267" y="1513090"/>
                </a:lnTo>
                <a:lnTo>
                  <a:pt x="29288" y="1513465"/>
                </a:lnTo>
                <a:cubicBezTo>
                  <a:pt x="29288" y="1513465"/>
                  <a:pt x="29288" y="1513465"/>
                  <a:pt x="0" y="1352320"/>
                </a:cubicBezTo>
                <a:cubicBezTo>
                  <a:pt x="0" y="1352320"/>
                  <a:pt x="0" y="1352320"/>
                  <a:pt x="239185" y="1249773"/>
                </a:cubicBezTo>
                <a:cubicBezTo>
                  <a:pt x="241625" y="1215590"/>
                  <a:pt x="244066" y="1181408"/>
                  <a:pt x="246506" y="1147226"/>
                </a:cubicBezTo>
                <a:cubicBezTo>
                  <a:pt x="251387" y="1113043"/>
                  <a:pt x="258709" y="1078861"/>
                  <a:pt x="266031" y="1047120"/>
                </a:cubicBezTo>
                <a:cubicBezTo>
                  <a:pt x="266031" y="1047120"/>
                  <a:pt x="266031" y="1047120"/>
                  <a:pt x="58576" y="888417"/>
                </a:cubicBezTo>
                <a:cubicBezTo>
                  <a:pt x="58576" y="888417"/>
                  <a:pt x="58576" y="888417"/>
                  <a:pt x="200134" y="588100"/>
                </a:cubicBezTo>
                <a:cubicBezTo>
                  <a:pt x="200134" y="588100"/>
                  <a:pt x="200134" y="588100"/>
                  <a:pt x="453962" y="646699"/>
                </a:cubicBezTo>
                <a:cubicBezTo>
                  <a:pt x="495453" y="592984"/>
                  <a:pt x="544266" y="541710"/>
                  <a:pt x="595520" y="497762"/>
                </a:cubicBezTo>
                <a:cubicBezTo>
                  <a:pt x="595520" y="497762"/>
                  <a:pt x="595520" y="497762"/>
                  <a:pt x="519860" y="246277"/>
                </a:cubicBezTo>
                <a:cubicBezTo>
                  <a:pt x="519860" y="246277"/>
                  <a:pt x="519860" y="246277"/>
                  <a:pt x="812738" y="87573"/>
                </a:cubicBezTo>
                <a:cubicBezTo>
                  <a:pt x="812738" y="87573"/>
                  <a:pt x="812738" y="87573"/>
                  <a:pt x="981143" y="285343"/>
                </a:cubicBezTo>
                <a:lnTo>
                  <a:pt x="1054504" y="266471"/>
                </a:lnTo>
                <a:lnTo>
                  <a:pt x="1053964" y="263602"/>
                </a:lnTo>
                <a:cubicBezTo>
                  <a:pt x="1093018" y="256280"/>
                  <a:pt x="1132071" y="248957"/>
                  <a:pt x="1171125" y="246516"/>
                </a:cubicBezTo>
                <a:cubicBezTo>
                  <a:pt x="1171125" y="246516"/>
                  <a:pt x="1171125" y="246516"/>
                  <a:pt x="1258995" y="0"/>
                </a:cubicBezTo>
                <a:close/>
                <a:moveTo>
                  <a:pt x="1269805" y="680341"/>
                </a:moveTo>
                <a:cubicBezTo>
                  <a:pt x="942830" y="680341"/>
                  <a:pt x="677765" y="945406"/>
                  <a:pt x="677765" y="1272381"/>
                </a:cubicBezTo>
                <a:cubicBezTo>
                  <a:pt x="677765" y="1599356"/>
                  <a:pt x="942830" y="1864421"/>
                  <a:pt x="1269805" y="1864421"/>
                </a:cubicBezTo>
                <a:cubicBezTo>
                  <a:pt x="1596780" y="1864421"/>
                  <a:pt x="1861845" y="1599356"/>
                  <a:pt x="1861845" y="1272381"/>
                </a:cubicBezTo>
                <a:cubicBezTo>
                  <a:pt x="1861845" y="945406"/>
                  <a:pt x="1596780" y="680341"/>
                  <a:pt x="1269805" y="68034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>
              <a:solidFill>
                <a:schemeClr val="bg1"/>
              </a:solidFill>
            </a:endParaRPr>
          </a:p>
        </p:txBody>
      </p:sp>
      <p:sp>
        <p:nvSpPr>
          <p:cNvPr id="30737" name="矩形 20"/>
          <p:cNvSpPr/>
          <p:nvPr/>
        </p:nvSpPr>
        <p:spPr>
          <a:xfrm>
            <a:off x="3373439" y="1990725"/>
            <a:ext cx="1406525" cy="369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38" name="矩形 21"/>
          <p:cNvSpPr/>
          <p:nvPr/>
        </p:nvSpPr>
        <p:spPr>
          <a:xfrm>
            <a:off x="3381376" y="2289175"/>
            <a:ext cx="1776413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模板的发布，并为您提供专业的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  <p:sp>
        <p:nvSpPr>
          <p:cNvPr id="30739" name="矩形 22"/>
          <p:cNvSpPr/>
          <p:nvPr/>
        </p:nvSpPr>
        <p:spPr>
          <a:xfrm>
            <a:off x="6981826" y="2287589"/>
            <a:ext cx="1406525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40" name="矩形 23"/>
          <p:cNvSpPr/>
          <p:nvPr/>
        </p:nvSpPr>
        <p:spPr>
          <a:xfrm>
            <a:off x="6989764" y="2624138"/>
            <a:ext cx="2466975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模板的发布，并为您提供专业的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  <p:sp>
        <p:nvSpPr>
          <p:cNvPr id="30741" name="矩形 24"/>
          <p:cNvSpPr/>
          <p:nvPr/>
        </p:nvSpPr>
        <p:spPr>
          <a:xfrm>
            <a:off x="1817689" y="4540250"/>
            <a:ext cx="1406525" cy="369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42" name="矩形 25"/>
          <p:cNvSpPr/>
          <p:nvPr/>
        </p:nvSpPr>
        <p:spPr>
          <a:xfrm>
            <a:off x="1824038" y="4838700"/>
            <a:ext cx="1778000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模板的发布，并为您提供专业的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  <p:sp>
        <p:nvSpPr>
          <p:cNvPr id="30743" name="矩形 26"/>
          <p:cNvSpPr/>
          <p:nvPr/>
        </p:nvSpPr>
        <p:spPr>
          <a:xfrm>
            <a:off x="4395789" y="4540250"/>
            <a:ext cx="1406525" cy="369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44" name="矩形 27"/>
          <p:cNvSpPr/>
          <p:nvPr/>
        </p:nvSpPr>
        <p:spPr>
          <a:xfrm>
            <a:off x="4403726" y="4838700"/>
            <a:ext cx="1776413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模板的发布，并为您提供专业的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  <p:sp>
        <p:nvSpPr>
          <p:cNvPr id="30745" name="矩形 28"/>
          <p:cNvSpPr/>
          <p:nvPr/>
        </p:nvSpPr>
        <p:spPr>
          <a:xfrm>
            <a:off x="7704139" y="5022850"/>
            <a:ext cx="140652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46" name="矩形 29"/>
          <p:cNvSpPr/>
          <p:nvPr/>
        </p:nvSpPr>
        <p:spPr>
          <a:xfrm>
            <a:off x="7712076" y="5319714"/>
            <a:ext cx="1776413" cy="554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模板的发布，并为您提供专业的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  <p:sp>
        <p:nvSpPr>
          <p:cNvPr id="30747" name="矩形 30"/>
          <p:cNvSpPr/>
          <p:nvPr/>
        </p:nvSpPr>
        <p:spPr>
          <a:xfrm>
            <a:off x="8218489" y="3622675"/>
            <a:ext cx="1406525" cy="369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48" name="矩形 31"/>
          <p:cNvSpPr/>
          <p:nvPr/>
        </p:nvSpPr>
        <p:spPr>
          <a:xfrm>
            <a:off x="8226426" y="3921125"/>
            <a:ext cx="1776413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模板的发布，并为您提供专业的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文本框 272"/>
          <p:cNvSpPr txBox="1"/>
          <p:nvPr/>
        </p:nvSpPr>
        <p:spPr>
          <a:xfrm>
            <a:off x="4827588" y="2962276"/>
            <a:ext cx="236855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04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1747" name="组合 22"/>
          <p:cNvGrpSpPr/>
          <p:nvPr/>
        </p:nvGrpSpPr>
        <p:grpSpPr>
          <a:xfrm>
            <a:off x="3698876" y="1243013"/>
            <a:ext cx="4608513" cy="4552950"/>
            <a:chOff x="2174668" y="1249000"/>
            <a:chExt cx="4609071" cy="4553700"/>
          </a:xfrm>
        </p:grpSpPr>
        <p:grpSp>
          <p:nvGrpSpPr>
            <p:cNvPr id="31749" name="组合 85"/>
            <p:cNvGrpSpPr/>
            <p:nvPr/>
          </p:nvGrpSpPr>
          <p:grpSpPr>
            <a:xfrm>
              <a:off x="2174668" y="1249000"/>
              <a:ext cx="4609071" cy="4553700"/>
              <a:chOff x="2453722" y="1556982"/>
              <a:chExt cx="4023222" cy="3974889"/>
            </a:xfrm>
          </p:grpSpPr>
          <p:grpSp>
            <p:nvGrpSpPr>
              <p:cNvPr id="31762" name="组合 86"/>
              <p:cNvGrpSpPr/>
              <p:nvPr/>
            </p:nvGrpSpPr>
            <p:grpSpPr>
              <a:xfrm>
                <a:off x="2738755" y="1811590"/>
                <a:ext cx="3465674" cy="3465674"/>
                <a:chOff x="2791840" y="1706258"/>
                <a:chExt cx="3465674" cy="3465674"/>
              </a:xfrm>
            </p:grpSpPr>
            <p:sp>
              <p:nvSpPr>
                <p:cNvPr id="168" name="椭圆 167"/>
                <p:cNvSpPr/>
                <p:nvPr/>
              </p:nvSpPr>
              <p:spPr>
                <a:xfrm>
                  <a:off x="2791840" y="1706258"/>
                  <a:ext cx="3465674" cy="3465674"/>
                </a:xfrm>
                <a:prstGeom prst="ellips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rtl="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69" name="椭圆 168"/>
                <p:cNvSpPr/>
                <p:nvPr/>
              </p:nvSpPr>
              <p:spPr>
                <a:xfrm>
                  <a:off x="2868727" y="1783145"/>
                  <a:ext cx="3311900" cy="3311900"/>
                </a:xfrm>
                <a:prstGeom prst="ellips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rtl="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  <p:grpSp>
            <p:nvGrpSpPr>
              <p:cNvPr id="31763" name="组合 87"/>
              <p:cNvGrpSpPr/>
              <p:nvPr/>
            </p:nvGrpSpPr>
            <p:grpSpPr>
              <a:xfrm>
                <a:off x="2453722" y="1556982"/>
                <a:ext cx="4023222" cy="3974889"/>
                <a:chOff x="2580779" y="1411111"/>
                <a:chExt cx="4023222" cy="3974889"/>
              </a:xfrm>
            </p:grpSpPr>
            <p:cxnSp>
              <p:nvCxnSpPr>
                <p:cNvPr id="89" name="直接连接符 88"/>
                <p:cNvCxnSpPr/>
                <p:nvPr/>
              </p:nvCxnSpPr>
              <p:spPr>
                <a:xfrm flipV="1">
                  <a:off x="3687288" y="1411113"/>
                  <a:ext cx="760534" cy="444830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0" name="直接连接符 89"/>
                <p:cNvCxnSpPr/>
                <p:nvPr/>
              </p:nvCxnSpPr>
              <p:spPr>
                <a:xfrm>
                  <a:off x="4447822" y="1411111"/>
                  <a:ext cx="457896" cy="731742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1" name="直接连接符 90"/>
                <p:cNvCxnSpPr/>
                <p:nvPr/>
              </p:nvCxnSpPr>
              <p:spPr>
                <a:xfrm>
                  <a:off x="4447822" y="1411111"/>
                  <a:ext cx="598311" cy="0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2" name="直接连接符 91"/>
                <p:cNvCxnSpPr/>
                <p:nvPr/>
              </p:nvCxnSpPr>
              <p:spPr>
                <a:xfrm flipH="1">
                  <a:off x="4905718" y="1411111"/>
                  <a:ext cx="140415" cy="733778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3" name="直接连接符 92"/>
                <p:cNvCxnSpPr/>
                <p:nvPr/>
              </p:nvCxnSpPr>
              <p:spPr>
                <a:xfrm>
                  <a:off x="5017999" y="1411111"/>
                  <a:ext cx="536134" cy="246238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4" name="直接连接符 93"/>
                <p:cNvCxnSpPr/>
                <p:nvPr/>
              </p:nvCxnSpPr>
              <p:spPr>
                <a:xfrm flipH="1">
                  <a:off x="4899202" y="1657349"/>
                  <a:ext cx="654931" cy="485504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5" name="直接连接符 94"/>
                <p:cNvCxnSpPr/>
                <p:nvPr/>
              </p:nvCxnSpPr>
              <p:spPr>
                <a:xfrm>
                  <a:off x="5554133" y="1657349"/>
                  <a:ext cx="496711" cy="329495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6" name="直接连接符 95"/>
                <p:cNvCxnSpPr/>
                <p:nvPr/>
              </p:nvCxnSpPr>
              <p:spPr>
                <a:xfrm flipH="1">
                  <a:off x="4899202" y="1986844"/>
                  <a:ext cx="1151642" cy="158045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7" name="直接连接符 96"/>
                <p:cNvCxnSpPr/>
                <p:nvPr/>
              </p:nvCxnSpPr>
              <p:spPr>
                <a:xfrm>
                  <a:off x="3687288" y="1855943"/>
                  <a:ext cx="1215652" cy="288364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8" name="直接连接符 97"/>
                <p:cNvCxnSpPr>
                  <a:endCxn id="205" idx="1"/>
                </p:cNvCxnSpPr>
                <p:nvPr/>
              </p:nvCxnSpPr>
              <p:spPr>
                <a:xfrm flipH="1">
                  <a:off x="5740909" y="1960925"/>
                  <a:ext cx="307159" cy="784749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9" name="直接连接符 98"/>
                <p:cNvCxnSpPr>
                  <a:endCxn id="205" idx="0"/>
                </p:cNvCxnSpPr>
                <p:nvPr/>
              </p:nvCxnSpPr>
              <p:spPr>
                <a:xfrm>
                  <a:off x="4899202" y="2142853"/>
                  <a:ext cx="818983" cy="596453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0" name="直接连接符 99"/>
                <p:cNvCxnSpPr/>
                <p:nvPr/>
              </p:nvCxnSpPr>
              <p:spPr>
                <a:xfrm>
                  <a:off x="6048066" y="1986844"/>
                  <a:ext cx="389379" cy="643467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1" name="直接连接符 100"/>
                <p:cNvCxnSpPr/>
                <p:nvPr/>
              </p:nvCxnSpPr>
              <p:spPr>
                <a:xfrm>
                  <a:off x="6437445" y="2630311"/>
                  <a:ext cx="166554" cy="417689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2" name="直接连接符 101"/>
                <p:cNvCxnSpPr>
                  <a:stCxn id="205" idx="2"/>
                </p:cNvCxnSpPr>
                <p:nvPr/>
              </p:nvCxnSpPr>
              <p:spPr>
                <a:xfrm>
                  <a:off x="5752857" y="2766901"/>
                  <a:ext cx="851142" cy="281099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3" name="直接连接符 102"/>
                <p:cNvCxnSpPr/>
                <p:nvPr/>
              </p:nvCxnSpPr>
              <p:spPr>
                <a:xfrm flipH="1">
                  <a:off x="3844644" y="1411111"/>
                  <a:ext cx="603178" cy="123119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4" name="直接连接符 103"/>
                <p:cNvCxnSpPr/>
                <p:nvPr/>
              </p:nvCxnSpPr>
              <p:spPr>
                <a:xfrm flipH="1">
                  <a:off x="3687288" y="1534230"/>
                  <a:ext cx="157356" cy="321687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5" name="直接连接符 104"/>
                <p:cNvCxnSpPr>
                  <a:stCxn id="205" idx="3"/>
                </p:cNvCxnSpPr>
                <p:nvPr/>
              </p:nvCxnSpPr>
              <p:spPr>
                <a:xfrm>
                  <a:off x="5747030" y="2790551"/>
                  <a:ext cx="856970" cy="730482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6" name="直接连接符 105"/>
                <p:cNvCxnSpPr/>
                <p:nvPr/>
              </p:nvCxnSpPr>
              <p:spPr>
                <a:xfrm>
                  <a:off x="6603999" y="3048000"/>
                  <a:ext cx="0" cy="473034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7" name="直接连接符 106"/>
                <p:cNvCxnSpPr>
                  <a:stCxn id="205" idx="4"/>
                  <a:endCxn id="204" idx="5"/>
                </p:cNvCxnSpPr>
                <p:nvPr/>
              </p:nvCxnSpPr>
              <p:spPr>
                <a:xfrm>
                  <a:off x="5726841" y="2802773"/>
                  <a:ext cx="15977" cy="1094860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8" name="直接连接符 107"/>
                <p:cNvCxnSpPr>
                  <a:stCxn id="204" idx="2"/>
                </p:cNvCxnSpPr>
                <p:nvPr/>
              </p:nvCxnSpPr>
              <p:spPr>
                <a:xfrm flipV="1">
                  <a:off x="5791557" y="3521034"/>
                  <a:ext cx="812443" cy="347095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0" name="直接连接符 109"/>
                <p:cNvCxnSpPr/>
                <p:nvPr/>
              </p:nvCxnSpPr>
              <p:spPr>
                <a:xfrm>
                  <a:off x="3451271" y="2767424"/>
                  <a:ext cx="2264668" cy="5504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1" name="直接连接符 110"/>
                <p:cNvCxnSpPr>
                  <a:endCxn id="212" idx="1"/>
                </p:cNvCxnSpPr>
                <p:nvPr/>
              </p:nvCxnSpPr>
              <p:spPr>
                <a:xfrm flipH="1">
                  <a:off x="4206886" y="2142853"/>
                  <a:ext cx="706741" cy="597067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3" name="直接连接符 112"/>
                <p:cNvCxnSpPr/>
                <p:nvPr/>
              </p:nvCxnSpPr>
              <p:spPr>
                <a:xfrm flipH="1">
                  <a:off x="6478621" y="3521034"/>
                  <a:ext cx="125380" cy="570015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4" name="直接连接符 113"/>
                <p:cNvCxnSpPr>
                  <a:stCxn id="204" idx="3"/>
                </p:cNvCxnSpPr>
                <p:nvPr/>
              </p:nvCxnSpPr>
              <p:spPr>
                <a:xfrm>
                  <a:off x="5785729" y="3891779"/>
                  <a:ext cx="700626" cy="199270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5" name="直接连接符 114"/>
                <p:cNvCxnSpPr/>
                <p:nvPr/>
              </p:nvCxnSpPr>
              <p:spPr>
                <a:xfrm>
                  <a:off x="3687288" y="1855917"/>
                  <a:ext cx="537564" cy="933670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6" name="直接连接符 115"/>
                <p:cNvCxnSpPr/>
                <p:nvPr/>
              </p:nvCxnSpPr>
              <p:spPr>
                <a:xfrm flipH="1">
                  <a:off x="3671890" y="1855917"/>
                  <a:ext cx="27297" cy="598051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7" name="直接连接符 116"/>
                <p:cNvCxnSpPr/>
                <p:nvPr/>
              </p:nvCxnSpPr>
              <p:spPr>
                <a:xfrm>
                  <a:off x="3671567" y="2447451"/>
                  <a:ext cx="571542" cy="325476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8" name="直接连接符 117"/>
                <p:cNvCxnSpPr/>
                <p:nvPr/>
              </p:nvCxnSpPr>
              <p:spPr>
                <a:xfrm flipH="1">
                  <a:off x="3336644" y="1855917"/>
                  <a:ext cx="350645" cy="27563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9" name="直接连接符 118"/>
                <p:cNvCxnSpPr/>
                <p:nvPr/>
              </p:nvCxnSpPr>
              <p:spPr>
                <a:xfrm flipV="1">
                  <a:off x="3336644" y="1529136"/>
                  <a:ext cx="523398" cy="354344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0" name="直接连接符 119"/>
                <p:cNvCxnSpPr/>
                <p:nvPr/>
              </p:nvCxnSpPr>
              <p:spPr>
                <a:xfrm flipV="1">
                  <a:off x="3020661" y="2001503"/>
                  <a:ext cx="593161" cy="186100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1" name="直接连接符 120"/>
                <p:cNvCxnSpPr/>
                <p:nvPr/>
              </p:nvCxnSpPr>
              <p:spPr>
                <a:xfrm flipH="1" flipV="1">
                  <a:off x="3336644" y="1883481"/>
                  <a:ext cx="283707" cy="128224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2" name="直接连接符 121"/>
                <p:cNvCxnSpPr/>
                <p:nvPr/>
              </p:nvCxnSpPr>
              <p:spPr>
                <a:xfrm flipH="1">
                  <a:off x="3014132" y="1883480"/>
                  <a:ext cx="322512" cy="304123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3" name="直接连接符 122"/>
                <p:cNvCxnSpPr/>
                <p:nvPr/>
              </p:nvCxnSpPr>
              <p:spPr>
                <a:xfrm>
                  <a:off x="3017883" y="2187603"/>
                  <a:ext cx="666627" cy="259848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4" name="直接连接符 123"/>
                <p:cNvCxnSpPr/>
                <p:nvPr/>
              </p:nvCxnSpPr>
              <p:spPr>
                <a:xfrm flipH="1">
                  <a:off x="3629220" y="1844341"/>
                  <a:ext cx="69401" cy="157162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5" name="直接连接符 124"/>
                <p:cNvCxnSpPr/>
                <p:nvPr/>
              </p:nvCxnSpPr>
              <p:spPr>
                <a:xfrm>
                  <a:off x="3622383" y="2001503"/>
                  <a:ext cx="49184" cy="445948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7" name="直接连接符 126"/>
                <p:cNvCxnSpPr/>
                <p:nvPr/>
              </p:nvCxnSpPr>
              <p:spPr>
                <a:xfrm flipH="1">
                  <a:off x="3239908" y="2453968"/>
                  <a:ext cx="431659" cy="603672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8" name="直接连接符 127"/>
                <p:cNvCxnSpPr/>
                <p:nvPr/>
              </p:nvCxnSpPr>
              <p:spPr>
                <a:xfrm flipH="1" flipV="1">
                  <a:off x="2772383" y="2580635"/>
                  <a:ext cx="478662" cy="467365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9" name="直接连接符 128"/>
                <p:cNvCxnSpPr/>
                <p:nvPr/>
              </p:nvCxnSpPr>
              <p:spPr>
                <a:xfrm flipV="1">
                  <a:off x="2770914" y="2447451"/>
                  <a:ext cx="912127" cy="133183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0" name="直接连接符 129"/>
                <p:cNvCxnSpPr/>
                <p:nvPr/>
              </p:nvCxnSpPr>
              <p:spPr>
                <a:xfrm flipH="1">
                  <a:off x="2770914" y="2187577"/>
                  <a:ext cx="243219" cy="393057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1" name="直接连接符 130"/>
                <p:cNvCxnSpPr/>
                <p:nvPr/>
              </p:nvCxnSpPr>
              <p:spPr>
                <a:xfrm flipH="1">
                  <a:off x="2590233" y="2580634"/>
                  <a:ext cx="180681" cy="559410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2" name="直接连接符 131"/>
                <p:cNvCxnSpPr/>
                <p:nvPr/>
              </p:nvCxnSpPr>
              <p:spPr>
                <a:xfrm flipV="1">
                  <a:off x="2580779" y="3048000"/>
                  <a:ext cx="678932" cy="92044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3" name="直接连接符 132"/>
                <p:cNvCxnSpPr/>
                <p:nvPr/>
              </p:nvCxnSpPr>
              <p:spPr>
                <a:xfrm flipH="1">
                  <a:off x="2620541" y="3048000"/>
                  <a:ext cx="630505" cy="721468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4" name="直接连接符 133"/>
                <p:cNvCxnSpPr/>
                <p:nvPr/>
              </p:nvCxnSpPr>
              <p:spPr>
                <a:xfrm flipH="1" flipV="1">
                  <a:off x="2590233" y="3140044"/>
                  <a:ext cx="30308" cy="629425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6" name="直接连接符 135"/>
                <p:cNvCxnSpPr/>
                <p:nvPr/>
              </p:nvCxnSpPr>
              <p:spPr>
                <a:xfrm flipH="1" flipV="1">
                  <a:off x="2619345" y="3769469"/>
                  <a:ext cx="843292" cy="94690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9" name="直接连接符 138"/>
                <p:cNvCxnSpPr/>
                <p:nvPr/>
              </p:nvCxnSpPr>
              <p:spPr>
                <a:xfrm>
                  <a:off x="3995771" y="3874500"/>
                  <a:ext cx="944598" cy="536995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0" name="直接连接符 139"/>
                <p:cNvCxnSpPr>
                  <a:endCxn id="204" idx="6"/>
                </p:cNvCxnSpPr>
                <p:nvPr/>
              </p:nvCxnSpPr>
              <p:spPr>
                <a:xfrm flipV="1">
                  <a:off x="4944533" y="3876405"/>
                  <a:ext cx="786337" cy="535089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1" name="直接连接符 140"/>
                <p:cNvCxnSpPr>
                  <a:endCxn id="204" idx="2"/>
                </p:cNvCxnSpPr>
                <p:nvPr/>
              </p:nvCxnSpPr>
              <p:spPr>
                <a:xfrm flipV="1">
                  <a:off x="3462638" y="3868129"/>
                  <a:ext cx="2328918" cy="2924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2" name="直接连接符 141"/>
                <p:cNvCxnSpPr>
                  <a:stCxn id="204" idx="6"/>
                </p:cNvCxnSpPr>
                <p:nvPr/>
              </p:nvCxnSpPr>
              <p:spPr>
                <a:xfrm>
                  <a:off x="5730870" y="3876405"/>
                  <a:ext cx="114175" cy="1079837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3" name="直接连接符 142"/>
                <p:cNvCxnSpPr/>
                <p:nvPr/>
              </p:nvCxnSpPr>
              <p:spPr>
                <a:xfrm flipV="1">
                  <a:off x="5845045" y="4564084"/>
                  <a:ext cx="397710" cy="392158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4" name="直接连接符 143"/>
                <p:cNvCxnSpPr>
                  <a:stCxn id="204" idx="4"/>
                </p:cNvCxnSpPr>
                <p:nvPr/>
              </p:nvCxnSpPr>
              <p:spPr>
                <a:xfrm>
                  <a:off x="5765541" y="3904000"/>
                  <a:ext cx="477215" cy="660083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5" name="直接连接符 144"/>
                <p:cNvCxnSpPr/>
                <p:nvPr/>
              </p:nvCxnSpPr>
              <p:spPr>
                <a:xfrm flipV="1">
                  <a:off x="6242755" y="4091049"/>
                  <a:ext cx="235866" cy="473034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6" name="直接连接符 145"/>
                <p:cNvCxnSpPr/>
                <p:nvPr/>
              </p:nvCxnSpPr>
              <p:spPr>
                <a:xfrm>
                  <a:off x="4944533" y="4411494"/>
                  <a:ext cx="900512" cy="544748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7" name="直接连接符 146"/>
                <p:cNvCxnSpPr/>
                <p:nvPr/>
              </p:nvCxnSpPr>
              <p:spPr>
                <a:xfrm>
                  <a:off x="4936799" y="4411494"/>
                  <a:ext cx="422644" cy="834198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8" name="直接连接符 147"/>
                <p:cNvCxnSpPr/>
                <p:nvPr/>
              </p:nvCxnSpPr>
              <p:spPr>
                <a:xfrm flipH="1">
                  <a:off x="5359443" y="4965970"/>
                  <a:ext cx="477868" cy="279722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9" name="直接连接符 148"/>
                <p:cNvCxnSpPr/>
                <p:nvPr/>
              </p:nvCxnSpPr>
              <p:spPr>
                <a:xfrm flipH="1">
                  <a:off x="4572001" y="5245692"/>
                  <a:ext cx="787442" cy="140308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0" name="直接连接符 149"/>
                <p:cNvCxnSpPr/>
                <p:nvPr/>
              </p:nvCxnSpPr>
              <p:spPr>
                <a:xfrm flipH="1">
                  <a:off x="4601102" y="4414941"/>
                  <a:ext cx="339267" cy="958968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1" name="直接连接符 150"/>
                <p:cNvCxnSpPr/>
                <p:nvPr/>
              </p:nvCxnSpPr>
              <p:spPr>
                <a:xfrm flipH="1">
                  <a:off x="4357502" y="4411494"/>
                  <a:ext cx="579298" cy="398402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2" name="直接连接符 151"/>
                <p:cNvCxnSpPr/>
                <p:nvPr/>
              </p:nvCxnSpPr>
              <p:spPr>
                <a:xfrm>
                  <a:off x="4357502" y="4809896"/>
                  <a:ext cx="234340" cy="575158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3" name="直接连接符 152"/>
                <p:cNvCxnSpPr/>
                <p:nvPr/>
              </p:nvCxnSpPr>
              <p:spPr>
                <a:xfrm flipH="1">
                  <a:off x="3887133" y="4809896"/>
                  <a:ext cx="470369" cy="426016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4" name="直接连接符 153"/>
                <p:cNvCxnSpPr/>
                <p:nvPr/>
              </p:nvCxnSpPr>
              <p:spPr>
                <a:xfrm>
                  <a:off x="3877636" y="5235912"/>
                  <a:ext cx="723466" cy="149142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5" name="直接连接符 154"/>
                <p:cNvCxnSpPr/>
                <p:nvPr/>
              </p:nvCxnSpPr>
              <p:spPr>
                <a:xfrm>
                  <a:off x="4007615" y="3879389"/>
                  <a:ext cx="349887" cy="930507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6" name="直接连接符 155"/>
                <p:cNvCxnSpPr/>
                <p:nvPr/>
              </p:nvCxnSpPr>
              <p:spPr>
                <a:xfrm flipH="1">
                  <a:off x="3805864" y="3869591"/>
                  <a:ext cx="196673" cy="642167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7" name="直接连接符 156"/>
                <p:cNvCxnSpPr/>
                <p:nvPr/>
              </p:nvCxnSpPr>
              <p:spPr>
                <a:xfrm>
                  <a:off x="3796816" y="4501127"/>
                  <a:ext cx="560686" cy="308769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8" name="直接连接符 157"/>
                <p:cNvCxnSpPr/>
                <p:nvPr/>
              </p:nvCxnSpPr>
              <p:spPr>
                <a:xfrm flipH="1">
                  <a:off x="3796816" y="4514082"/>
                  <a:ext cx="10644" cy="283617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9" name="直接连接符 158"/>
                <p:cNvCxnSpPr/>
                <p:nvPr/>
              </p:nvCxnSpPr>
              <p:spPr>
                <a:xfrm>
                  <a:off x="3786236" y="4783602"/>
                  <a:ext cx="579000" cy="26294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0" name="直接连接符 159"/>
                <p:cNvCxnSpPr/>
                <p:nvPr/>
              </p:nvCxnSpPr>
              <p:spPr>
                <a:xfrm>
                  <a:off x="3796816" y="4783602"/>
                  <a:ext cx="80820" cy="452310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1" name="直接连接符 160"/>
                <p:cNvCxnSpPr/>
                <p:nvPr/>
              </p:nvCxnSpPr>
              <p:spPr>
                <a:xfrm flipH="1" flipV="1">
                  <a:off x="3382174" y="4990824"/>
                  <a:ext cx="504959" cy="245089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2" name="直接连接符 161"/>
                <p:cNvCxnSpPr/>
                <p:nvPr/>
              </p:nvCxnSpPr>
              <p:spPr>
                <a:xfrm flipV="1">
                  <a:off x="3392675" y="4783603"/>
                  <a:ext cx="393561" cy="207221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3" name="直接连接符 162"/>
                <p:cNvCxnSpPr/>
                <p:nvPr/>
              </p:nvCxnSpPr>
              <p:spPr>
                <a:xfrm flipH="1" flipV="1">
                  <a:off x="2899069" y="4418434"/>
                  <a:ext cx="908392" cy="93324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4" name="直接连接符 163"/>
                <p:cNvCxnSpPr/>
                <p:nvPr/>
              </p:nvCxnSpPr>
              <p:spPr>
                <a:xfrm>
                  <a:off x="2899069" y="4418434"/>
                  <a:ext cx="495859" cy="572390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5" name="直接连接符 164"/>
                <p:cNvCxnSpPr/>
                <p:nvPr/>
              </p:nvCxnSpPr>
              <p:spPr>
                <a:xfrm flipH="1">
                  <a:off x="3392675" y="4511757"/>
                  <a:ext cx="413188" cy="489936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6" name="直接连接符 165"/>
                <p:cNvCxnSpPr/>
                <p:nvPr/>
              </p:nvCxnSpPr>
              <p:spPr>
                <a:xfrm flipV="1">
                  <a:off x="2889572" y="3864159"/>
                  <a:ext cx="1119623" cy="561928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7" name="直接连接符 166"/>
                <p:cNvCxnSpPr/>
                <p:nvPr/>
              </p:nvCxnSpPr>
              <p:spPr>
                <a:xfrm>
                  <a:off x="2616060" y="3751185"/>
                  <a:ext cx="294307" cy="691975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1" name="直接连接符 260"/>
                <p:cNvCxnSpPr>
                  <a:stCxn id="203" idx="0"/>
                  <a:endCxn id="206" idx="4"/>
                </p:cNvCxnSpPr>
                <p:nvPr/>
              </p:nvCxnSpPr>
              <p:spPr>
                <a:xfrm flipV="1">
                  <a:off x="3462534" y="2797019"/>
                  <a:ext cx="8656" cy="1044463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4" name="直接连接符 213"/>
                <p:cNvCxnSpPr>
                  <a:stCxn id="203" idx="7"/>
                  <a:endCxn id="211" idx="4"/>
                </p:cNvCxnSpPr>
                <p:nvPr/>
              </p:nvCxnSpPr>
              <p:spPr>
                <a:xfrm flipH="1" flipV="1">
                  <a:off x="3253694" y="3094807"/>
                  <a:ext cx="188651" cy="758896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202" name="椭圆 201"/>
            <p:cNvSpPr/>
            <p:nvPr/>
          </p:nvSpPr>
          <p:spPr>
            <a:xfrm rot="21133997" flipH="1">
              <a:off x="4843980" y="4651572"/>
              <a:ext cx="70168" cy="7338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3" name="椭圆 202"/>
            <p:cNvSpPr/>
            <p:nvPr/>
          </p:nvSpPr>
          <p:spPr>
            <a:xfrm rot="21133997" flipH="1">
              <a:off x="3154695" y="4032937"/>
              <a:ext cx="70168" cy="7338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4" name="椭圆 203"/>
            <p:cNvSpPr/>
            <p:nvPr/>
          </p:nvSpPr>
          <p:spPr>
            <a:xfrm rot="21133997" flipH="1">
              <a:off x="5783143" y="4031851"/>
              <a:ext cx="70168" cy="7338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5" name="椭圆 204"/>
            <p:cNvSpPr/>
            <p:nvPr/>
          </p:nvSpPr>
          <p:spPr>
            <a:xfrm rot="21133997" flipH="1">
              <a:off x="5738808" y="2770266"/>
              <a:ext cx="70168" cy="7338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6" name="椭圆 205"/>
            <p:cNvSpPr/>
            <p:nvPr/>
          </p:nvSpPr>
          <p:spPr>
            <a:xfrm rot="21133997" flipH="1">
              <a:off x="3154695" y="2763675"/>
              <a:ext cx="70168" cy="7338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7" name="椭圆 206"/>
            <p:cNvSpPr/>
            <p:nvPr/>
          </p:nvSpPr>
          <p:spPr>
            <a:xfrm rot="21133997" flipH="1">
              <a:off x="3542211" y="4774052"/>
              <a:ext cx="70168" cy="7338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8" name="椭圆 207"/>
            <p:cNvSpPr/>
            <p:nvPr/>
          </p:nvSpPr>
          <p:spPr>
            <a:xfrm rot="21133997" flipH="1">
              <a:off x="3399016" y="2389966"/>
              <a:ext cx="70168" cy="7338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9" name="椭圆 208"/>
            <p:cNvSpPr/>
            <p:nvPr/>
          </p:nvSpPr>
          <p:spPr>
            <a:xfrm rot="21133997" flipH="1">
              <a:off x="4809897" y="2053550"/>
              <a:ext cx="70168" cy="7338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0" name="椭圆 209"/>
            <p:cNvSpPr/>
            <p:nvPr/>
          </p:nvSpPr>
          <p:spPr>
            <a:xfrm rot="21133997" flipH="1">
              <a:off x="4183889" y="5111055"/>
              <a:ext cx="70168" cy="7338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1" name="椭圆 210"/>
            <p:cNvSpPr/>
            <p:nvPr/>
          </p:nvSpPr>
          <p:spPr>
            <a:xfrm rot="21133997" flipH="1">
              <a:off x="2905529" y="3104826"/>
              <a:ext cx="70168" cy="7338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2" name="椭圆 211"/>
            <p:cNvSpPr/>
            <p:nvPr/>
          </p:nvSpPr>
          <p:spPr>
            <a:xfrm rot="21133997" flipH="1">
              <a:off x="3981406" y="2763674"/>
              <a:ext cx="70168" cy="7338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3" name="椭圆 212"/>
            <p:cNvSpPr/>
            <p:nvPr/>
          </p:nvSpPr>
          <p:spPr>
            <a:xfrm rot="21133997" flipH="1">
              <a:off x="3546580" y="5081197"/>
              <a:ext cx="70168" cy="7338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1748" name="文本框 214"/>
          <p:cNvSpPr txBox="1"/>
          <p:nvPr/>
        </p:nvSpPr>
        <p:spPr>
          <a:xfrm>
            <a:off x="4821238" y="3519488"/>
            <a:ext cx="2309812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dist" eaLnBrk="1" hangingPunct="1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未来规划展望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70" name="组合 106"/>
          <p:cNvGrpSpPr/>
          <p:nvPr/>
        </p:nvGrpSpPr>
        <p:grpSpPr>
          <a:xfrm>
            <a:off x="1660526" y="271464"/>
            <a:ext cx="658813" cy="631825"/>
            <a:chOff x="125077" y="205710"/>
            <a:chExt cx="320624" cy="307179"/>
          </a:xfrm>
        </p:grpSpPr>
        <p:sp>
          <p:nvSpPr>
            <p:cNvPr id="94" name="椭圆 93"/>
            <p:cNvSpPr/>
            <p:nvPr/>
          </p:nvSpPr>
          <p:spPr>
            <a:xfrm rot="587192" flipH="1">
              <a:off x="325735" y="205710"/>
              <a:ext cx="35695" cy="3733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1" name="等腰三角形 100"/>
            <p:cNvSpPr/>
            <p:nvPr/>
          </p:nvSpPr>
          <p:spPr>
            <a:xfrm rot="1053195">
              <a:off x="169708" y="218836"/>
              <a:ext cx="275993" cy="237925"/>
            </a:xfrm>
            <a:prstGeom prst="triangle">
              <a:avLst/>
            </a:prstGeom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3" name="椭圆 102"/>
            <p:cNvSpPr/>
            <p:nvPr/>
          </p:nvSpPr>
          <p:spPr>
            <a:xfrm rot="587192" flipH="1">
              <a:off x="125077" y="391783"/>
              <a:ext cx="35695" cy="3733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4" name="椭圆 103"/>
            <p:cNvSpPr/>
            <p:nvPr/>
          </p:nvSpPr>
          <p:spPr>
            <a:xfrm rot="587192" flipH="1">
              <a:off x="389923" y="475559"/>
              <a:ext cx="35695" cy="3733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6" name="等腰三角形 105"/>
          <p:cNvSpPr/>
          <p:nvPr/>
        </p:nvSpPr>
        <p:spPr>
          <a:xfrm rot="18900000">
            <a:off x="1978819" y="402432"/>
            <a:ext cx="260350" cy="303213"/>
          </a:xfrm>
          <a:prstGeom prst="triangle">
            <a:avLst/>
          </a:prstGeom>
          <a:ln w="19050"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772" name="文本框 107"/>
          <p:cNvSpPr txBox="1"/>
          <p:nvPr/>
        </p:nvSpPr>
        <p:spPr>
          <a:xfrm>
            <a:off x="2308226" y="523875"/>
            <a:ext cx="1497013" cy="3381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</a:p>
        </p:txBody>
      </p:sp>
      <p:cxnSp>
        <p:nvCxnSpPr>
          <p:cNvPr id="9" name="Straight Connector 55"/>
          <p:cNvCxnSpPr/>
          <p:nvPr/>
        </p:nvCxnSpPr>
        <p:spPr>
          <a:xfrm flipV="1">
            <a:off x="4714875" y="3937001"/>
            <a:ext cx="0" cy="644525"/>
          </a:xfrm>
          <a:prstGeom prst="line">
            <a:avLst/>
          </a:prstGeom>
          <a:ln>
            <a:solidFill>
              <a:srgbClr val="ADBACA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56"/>
          <p:cNvCxnSpPr/>
          <p:nvPr/>
        </p:nvCxnSpPr>
        <p:spPr>
          <a:xfrm>
            <a:off x="6127750" y="3614739"/>
            <a:ext cx="0" cy="644525"/>
          </a:xfrm>
          <a:prstGeom prst="line">
            <a:avLst/>
          </a:prstGeom>
          <a:ln>
            <a:solidFill>
              <a:srgbClr val="ADBACA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57"/>
          <p:cNvCxnSpPr/>
          <p:nvPr/>
        </p:nvCxnSpPr>
        <p:spPr>
          <a:xfrm flipV="1">
            <a:off x="7540625" y="3403601"/>
            <a:ext cx="0" cy="644525"/>
          </a:xfrm>
          <a:prstGeom prst="line">
            <a:avLst/>
          </a:prstGeom>
          <a:ln>
            <a:solidFill>
              <a:srgbClr val="ADBACA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60"/>
          <p:cNvCxnSpPr/>
          <p:nvPr/>
        </p:nvCxnSpPr>
        <p:spPr>
          <a:xfrm flipV="1">
            <a:off x="3284538" y="3563939"/>
            <a:ext cx="0" cy="644525"/>
          </a:xfrm>
          <a:prstGeom prst="line">
            <a:avLst/>
          </a:prstGeom>
          <a:ln>
            <a:solidFill>
              <a:srgbClr val="ADBACA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reeform 21"/>
          <p:cNvSpPr/>
          <p:nvPr/>
        </p:nvSpPr>
        <p:spPr bwMode="auto">
          <a:xfrm>
            <a:off x="1524001" y="2747963"/>
            <a:ext cx="7345363" cy="2687638"/>
          </a:xfrm>
          <a:custGeom>
            <a:avLst/>
            <a:gdLst>
              <a:gd name="T0" fmla="*/ 0 w 2828"/>
              <a:gd name="T1" fmla="*/ 856 h 1032"/>
              <a:gd name="T2" fmla="*/ 660 w 2828"/>
              <a:gd name="T3" fmla="*/ 540 h 1032"/>
              <a:gd name="T4" fmla="*/ 1232 w 2828"/>
              <a:gd name="T5" fmla="*/ 720 h 1032"/>
              <a:gd name="T6" fmla="*/ 1772 w 2828"/>
              <a:gd name="T7" fmla="*/ 320 h 1032"/>
              <a:gd name="T8" fmla="*/ 2315 w 2828"/>
              <a:gd name="T9" fmla="*/ 479 h 1032"/>
              <a:gd name="T10" fmla="*/ 2828 w 2828"/>
              <a:gd name="T11" fmla="*/ 0 h 10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28" h="1032">
                <a:moveTo>
                  <a:pt x="0" y="856"/>
                </a:moveTo>
                <a:cubicBezTo>
                  <a:pt x="420" y="1032"/>
                  <a:pt x="464" y="536"/>
                  <a:pt x="660" y="540"/>
                </a:cubicBezTo>
                <a:cubicBezTo>
                  <a:pt x="856" y="544"/>
                  <a:pt x="976" y="736"/>
                  <a:pt x="1232" y="720"/>
                </a:cubicBezTo>
                <a:cubicBezTo>
                  <a:pt x="1488" y="704"/>
                  <a:pt x="1508" y="352"/>
                  <a:pt x="1772" y="320"/>
                </a:cubicBezTo>
                <a:cubicBezTo>
                  <a:pt x="2036" y="288"/>
                  <a:pt x="2063" y="491"/>
                  <a:pt x="2315" y="479"/>
                </a:cubicBezTo>
                <a:cubicBezTo>
                  <a:pt x="2567" y="467"/>
                  <a:pt x="2572" y="84"/>
                  <a:pt x="2828" y="0"/>
                </a:cubicBezTo>
              </a:path>
            </a:pathLst>
          </a:custGeom>
          <a:noFill/>
          <a:ln w="15875" cap="flat">
            <a:solidFill>
              <a:srgbClr val="ADBACA"/>
            </a:solidFill>
            <a:prstDash val="dash"/>
            <a:miter lim="800000"/>
          </a:ln>
        </p:spPr>
        <p:txBody>
          <a:bodyPr vert="horz" wrap="square" lIns="68580" tIns="34290" rIns="68580" bIns="34290" numCol="1" anchor="t" anchorCtr="0" compatLnSpc="1"/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>
              <a:solidFill>
                <a:prstClr val="black"/>
              </a:solidFill>
              <a:latin typeface="+mn-lt"/>
              <a:ea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Oval 19"/>
          <p:cNvSpPr>
            <a:spLocks noChangeArrowheads="1"/>
          </p:cNvSpPr>
          <p:nvPr/>
        </p:nvSpPr>
        <p:spPr bwMode="auto">
          <a:xfrm>
            <a:off x="4330701" y="4259264"/>
            <a:ext cx="747713" cy="746125"/>
          </a:xfrm>
          <a:prstGeom prst="ellipse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68580" tIns="34290" rIns="68580" bIns="34290" numCol="1" anchor="ctr" anchorCtr="0" compatLnSpc="1"/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dirty="0">
                <a:solidFill>
                  <a:srgbClr val="FEFEFE"/>
                </a:solidFill>
                <a:cs typeface="+mn-ea"/>
                <a:sym typeface="Arial" panose="020B0604020202020204" pitchFamily="34" charset="0"/>
              </a:rPr>
              <a:t></a:t>
            </a:r>
            <a:endParaRPr lang="en-US" dirty="0">
              <a:solidFill>
                <a:srgbClr val="FEFEFE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Oval 19"/>
          <p:cNvSpPr>
            <a:spLocks noChangeArrowheads="1"/>
          </p:cNvSpPr>
          <p:nvPr/>
        </p:nvSpPr>
        <p:spPr bwMode="auto">
          <a:xfrm>
            <a:off x="5754689" y="3243263"/>
            <a:ext cx="747713" cy="744538"/>
          </a:xfrm>
          <a:prstGeom prst="ellipse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68580" tIns="34290" rIns="68580" bIns="34290" numCol="1" anchor="ctr" anchorCtr="0" compatLnSpc="1"/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dirty="0">
                <a:solidFill>
                  <a:srgbClr val="FEFEFE"/>
                </a:solidFill>
                <a:cs typeface="+mn-ea"/>
                <a:sym typeface="Arial" panose="020B0604020202020204" pitchFamily="34" charset="0"/>
              </a:rPr>
              <a:t></a:t>
            </a:r>
            <a:endParaRPr lang="en-US" dirty="0">
              <a:solidFill>
                <a:srgbClr val="FEFEFE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Oval 19"/>
          <p:cNvSpPr>
            <a:spLocks noChangeArrowheads="1"/>
          </p:cNvSpPr>
          <p:nvPr/>
        </p:nvSpPr>
        <p:spPr bwMode="auto">
          <a:xfrm>
            <a:off x="7178676" y="3638550"/>
            <a:ext cx="746125" cy="744538"/>
          </a:xfrm>
          <a:prstGeom prst="ellipse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68580" tIns="34290" rIns="68580" bIns="34290" numCol="1" anchor="ctr" anchorCtr="0" compatLnSpc="1"/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dirty="0">
                <a:solidFill>
                  <a:srgbClr val="FEFEFE"/>
                </a:solidFill>
                <a:cs typeface="+mn-ea"/>
                <a:sym typeface="Arial" panose="020B0604020202020204" pitchFamily="34" charset="0"/>
              </a:rPr>
              <a:t></a:t>
            </a:r>
            <a:endParaRPr lang="en-US" dirty="0">
              <a:solidFill>
                <a:srgbClr val="FEFEFE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Oval 19"/>
          <p:cNvSpPr>
            <a:spLocks noChangeArrowheads="1"/>
          </p:cNvSpPr>
          <p:nvPr/>
        </p:nvSpPr>
        <p:spPr bwMode="auto">
          <a:xfrm>
            <a:off x="2908301" y="3794125"/>
            <a:ext cx="746125" cy="744538"/>
          </a:xfrm>
          <a:prstGeom prst="ellipse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68580" tIns="34290" rIns="68580" bIns="34290" numCol="1" anchor="ctr" anchorCtr="0" compatLnSpc="1"/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dirty="0">
                <a:solidFill>
                  <a:srgbClr val="FEFEFE"/>
                </a:solidFill>
                <a:cs typeface="+mn-ea"/>
                <a:sym typeface="Arial" panose="020B0604020202020204" pitchFamily="34" charset="0"/>
              </a:rPr>
              <a:t></a:t>
            </a:r>
            <a:endParaRPr lang="en-US" dirty="0">
              <a:solidFill>
                <a:srgbClr val="FEFEFE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Freeform 22"/>
          <p:cNvSpPr/>
          <p:nvPr/>
        </p:nvSpPr>
        <p:spPr bwMode="auto">
          <a:xfrm>
            <a:off x="9094788" y="2638426"/>
            <a:ext cx="304800" cy="265113"/>
          </a:xfrm>
          <a:custGeom>
            <a:avLst/>
            <a:gdLst>
              <a:gd name="T0" fmla="*/ 71 w 71"/>
              <a:gd name="T1" fmla="*/ 3 h 62"/>
              <a:gd name="T2" fmla="*/ 0 w 71"/>
              <a:gd name="T3" fmla="*/ 62 h 62"/>
              <a:gd name="T4" fmla="*/ 14 w 71"/>
              <a:gd name="T5" fmla="*/ 0 h 62"/>
              <a:gd name="T6" fmla="*/ 71 w 71"/>
              <a:gd name="T7" fmla="*/ 3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1" h="62">
                <a:moveTo>
                  <a:pt x="71" y="3"/>
                </a:moveTo>
                <a:lnTo>
                  <a:pt x="0" y="62"/>
                </a:lnTo>
                <a:lnTo>
                  <a:pt x="14" y="0"/>
                </a:lnTo>
                <a:lnTo>
                  <a:pt x="71" y="3"/>
                </a:lnTo>
                <a:close/>
              </a:path>
            </a:pathLst>
          </a:custGeom>
          <a:solidFill>
            <a:srgbClr val="566172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>
              <a:solidFill>
                <a:prstClr val="black"/>
              </a:solidFill>
              <a:latin typeface="+mn-lt"/>
              <a:ea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Freeform 23"/>
          <p:cNvSpPr/>
          <p:nvPr/>
        </p:nvSpPr>
        <p:spPr bwMode="auto">
          <a:xfrm>
            <a:off x="8828089" y="2311401"/>
            <a:ext cx="987425" cy="511175"/>
          </a:xfrm>
          <a:custGeom>
            <a:avLst/>
            <a:gdLst>
              <a:gd name="T0" fmla="*/ 230 w 230"/>
              <a:gd name="T1" fmla="*/ 0 h 119"/>
              <a:gd name="T2" fmla="*/ 0 w 230"/>
              <a:gd name="T3" fmla="*/ 26 h 119"/>
              <a:gd name="T4" fmla="*/ 140 w 230"/>
              <a:gd name="T5" fmla="*/ 119 h 119"/>
              <a:gd name="T6" fmla="*/ 230 w 230"/>
              <a:gd name="T7" fmla="*/ 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0" h="119">
                <a:moveTo>
                  <a:pt x="230" y="0"/>
                </a:moveTo>
                <a:lnTo>
                  <a:pt x="0" y="26"/>
                </a:lnTo>
                <a:lnTo>
                  <a:pt x="140" y="119"/>
                </a:lnTo>
                <a:lnTo>
                  <a:pt x="230" y="0"/>
                </a:lnTo>
                <a:close/>
              </a:path>
            </a:pathLst>
          </a:custGeom>
          <a:solidFill>
            <a:srgbClr val="C1C7D0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>
              <a:solidFill>
                <a:prstClr val="black"/>
              </a:solidFill>
              <a:latin typeface="+mn-lt"/>
              <a:ea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Freeform 24"/>
          <p:cNvSpPr/>
          <p:nvPr/>
        </p:nvSpPr>
        <p:spPr bwMode="auto">
          <a:xfrm>
            <a:off x="9042400" y="2346326"/>
            <a:ext cx="700088" cy="557213"/>
          </a:xfrm>
          <a:custGeom>
            <a:avLst/>
            <a:gdLst>
              <a:gd name="T0" fmla="*/ 163 w 163"/>
              <a:gd name="T1" fmla="*/ 0 h 130"/>
              <a:gd name="T2" fmla="*/ 0 w 163"/>
              <a:gd name="T3" fmla="*/ 52 h 130"/>
              <a:gd name="T4" fmla="*/ 12 w 163"/>
              <a:gd name="T5" fmla="*/ 130 h 130"/>
              <a:gd name="T6" fmla="*/ 26 w 163"/>
              <a:gd name="T7" fmla="*/ 68 h 130"/>
              <a:gd name="T8" fmla="*/ 163 w 163"/>
              <a:gd name="T9" fmla="*/ 0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3" h="130">
                <a:moveTo>
                  <a:pt x="163" y="0"/>
                </a:moveTo>
                <a:lnTo>
                  <a:pt x="0" y="52"/>
                </a:lnTo>
                <a:lnTo>
                  <a:pt x="12" y="130"/>
                </a:lnTo>
                <a:lnTo>
                  <a:pt x="26" y="68"/>
                </a:lnTo>
                <a:lnTo>
                  <a:pt x="163" y="0"/>
                </a:lnTo>
                <a:close/>
              </a:path>
            </a:pathLst>
          </a:custGeom>
          <a:solidFill>
            <a:srgbClr val="8893A5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>
              <a:solidFill>
                <a:prstClr val="black"/>
              </a:solidFill>
              <a:latin typeface="+mn-lt"/>
              <a:ea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Box 72"/>
          <p:cNvSpPr txBox="1"/>
          <p:nvPr/>
        </p:nvSpPr>
        <p:spPr>
          <a:xfrm flipH="1">
            <a:off x="4135439" y="2651125"/>
            <a:ext cx="1179513" cy="36988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2400" b="1" dirty="0">
                <a:solidFill>
                  <a:srgbClr val="FEFEFE"/>
                </a:solidFill>
                <a:latin typeface="+mn-lt"/>
                <a:ea typeface="+mn-ea"/>
                <a:cs typeface="+mn-ea"/>
                <a:sym typeface="Arial" panose="020B0604020202020204" pitchFamily="34" charset="0"/>
              </a:rPr>
              <a:t>37%</a:t>
            </a:r>
          </a:p>
        </p:txBody>
      </p:sp>
      <p:sp>
        <p:nvSpPr>
          <p:cNvPr id="22" name="TextBox 73"/>
          <p:cNvSpPr txBox="1"/>
          <p:nvPr/>
        </p:nvSpPr>
        <p:spPr>
          <a:xfrm flipH="1">
            <a:off x="2695576" y="2290763"/>
            <a:ext cx="1179513" cy="36988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2400" b="1" dirty="0">
                <a:solidFill>
                  <a:srgbClr val="FEFEFE"/>
                </a:solidFill>
                <a:latin typeface="+mn-lt"/>
                <a:ea typeface="+mn-ea"/>
                <a:cs typeface="+mn-ea"/>
                <a:sym typeface="Arial" panose="020B0604020202020204" pitchFamily="34" charset="0"/>
              </a:rPr>
              <a:t>12%</a:t>
            </a:r>
          </a:p>
        </p:txBody>
      </p:sp>
      <p:sp>
        <p:nvSpPr>
          <p:cNvPr id="23" name="TextBox 76"/>
          <p:cNvSpPr txBox="1"/>
          <p:nvPr/>
        </p:nvSpPr>
        <p:spPr>
          <a:xfrm flipH="1">
            <a:off x="5548314" y="4410075"/>
            <a:ext cx="1179513" cy="36988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2400" b="1" dirty="0">
                <a:solidFill>
                  <a:srgbClr val="FEFEFE"/>
                </a:solidFill>
                <a:latin typeface="+mn-lt"/>
                <a:ea typeface="+mn-ea"/>
                <a:cs typeface="+mn-ea"/>
                <a:sym typeface="Arial" panose="020B0604020202020204" pitchFamily="34" charset="0"/>
              </a:rPr>
              <a:t>25%</a:t>
            </a:r>
          </a:p>
        </p:txBody>
      </p:sp>
      <p:sp>
        <p:nvSpPr>
          <p:cNvPr id="24" name="TextBox 79"/>
          <p:cNvSpPr txBox="1"/>
          <p:nvPr/>
        </p:nvSpPr>
        <p:spPr>
          <a:xfrm flipH="1">
            <a:off x="6951664" y="2252663"/>
            <a:ext cx="1179513" cy="368300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2400" b="1" dirty="0">
                <a:solidFill>
                  <a:srgbClr val="FEFEFE"/>
                </a:solidFill>
                <a:latin typeface="+mn-lt"/>
                <a:ea typeface="+mn-ea"/>
                <a:cs typeface="+mn-ea"/>
                <a:sym typeface="Arial" panose="020B0604020202020204" pitchFamily="34" charset="0"/>
              </a:rPr>
              <a:t>9%</a:t>
            </a:r>
          </a:p>
        </p:txBody>
      </p:sp>
      <p:sp>
        <p:nvSpPr>
          <p:cNvPr id="25" name="TextBox 13"/>
          <p:cNvSpPr txBox="1"/>
          <p:nvPr/>
        </p:nvSpPr>
        <p:spPr>
          <a:xfrm>
            <a:off x="2759076" y="2706688"/>
            <a:ext cx="1033463" cy="18415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912495" rtl="0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200" b="1">
                <a:solidFill>
                  <a:srgbClr val="FEFEFE"/>
                </a:solidFill>
                <a:latin typeface="+mn-lt"/>
                <a:ea typeface="+mn-ea"/>
                <a:cs typeface="+mn-ea"/>
                <a:sym typeface="Arial" panose="020B0604020202020204" pitchFamily="34" charset="0"/>
              </a:rPr>
              <a:t>单击编辑标题</a:t>
            </a:r>
            <a:endParaRPr lang="en-US" sz="1200" b="1" dirty="0">
              <a:solidFill>
                <a:srgbClr val="FEFEFE"/>
              </a:solidFill>
              <a:latin typeface="+mn-lt"/>
              <a:ea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TextBox 13"/>
          <p:cNvSpPr txBox="1"/>
          <p:nvPr/>
        </p:nvSpPr>
        <p:spPr>
          <a:xfrm>
            <a:off x="2762250" y="2921001"/>
            <a:ext cx="1036638" cy="13811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912495" rtl="0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900">
                <a:solidFill>
                  <a:srgbClr val="FEFEFE"/>
                </a:solidFill>
                <a:latin typeface="+mn-lt"/>
                <a:ea typeface="+mn-ea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900">
              <a:solidFill>
                <a:srgbClr val="FEFEFE"/>
              </a:solidFill>
              <a:latin typeface="+mn-lt"/>
              <a:ea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4162426" y="3036888"/>
            <a:ext cx="1031875" cy="18415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912495" rtl="0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200" b="1">
                <a:solidFill>
                  <a:srgbClr val="FEFEFE"/>
                </a:solidFill>
                <a:latin typeface="+mn-lt"/>
                <a:ea typeface="+mn-ea"/>
                <a:cs typeface="+mn-ea"/>
                <a:sym typeface="Arial" panose="020B0604020202020204" pitchFamily="34" charset="0"/>
              </a:rPr>
              <a:t>单击编辑标题</a:t>
            </a:r>
            <a:endParaRPr lang="en-US" sz="1200" b="1" dirty="0">
              <a:solidFill>
                <a:srgbClr val="FEFEFE"/>
              </a:solidFill>
              <a:latin typeface="+mn-lt"/>
              <a:ea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Box 13"/>
          <p:cNvSpPr txBox="1"/>
          <p:nvPr/>
        </p:nvSpPr>
        <p:spPr>
          <a:xfrm>
            <a:off x="4165600" y="3251201"/>
            <a:ext cx="1035050" cy="13811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912495" rtl="0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900">
                <a:solidFill>
                  <a:srgbClr val="FEFEFE"/>
                </a:solidFill>
                <a:latin typeface="+mn-lt"/>
                <a:ea typeface="+mn-ea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900">
              <a:solidFill>
                <a:srgbClr val="FEFEFE"/>
              </a:solidFill>
              <a:latin typeface="+mn-lt"/>
              <a:ea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Box 13"/>
          <p:cNvSpPr txBox="1"/>
          <p:nvPr/>
        </p:nvSpPr>
        <p:spPr>
          <a:xfrm>
            <a:off x="5600701" y="4819650"/>
            <a:ext cx="1031875" cy="18573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912495" rtl="0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200" b="1">
                <a:solidFill>
                  <a:srgbClr val="FEFEFE"/>
                </a:solidFill>
                <a:latin typeface="+mn-lt"/>
                <a:ea typeface="+mn-ea"/>
                <a:cs typeface="+mn-ea"/>
                <a:sym typeface="Arial" panose="020B0604020202020204" pitchFamily="34" charset="0"/>
              </a:rPr>
              <a:t>单击编辑标题</a:t>
            </a:r>
            <a:endParaRPr lang="en-US" sz="1200" b="1" dirty="0">
              <a:solidFill>
                <a:srgbClr val="FEFEFE"/>
              </a:solidFill>
              <a:latin typeface="+mn-lt"/>
              <a:ea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Box 13"/>
          <p:cNvSpPr txBox="1"/>
          <p:nvPr/>
        </p:nvSpPr>
        <p:spPr>
          <a:xfrm>
            <a:off x="5603875" y="5033963"/>
            <a:ext cx="1035050" cy="13970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912495" rtl="0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900">
                <a:solidFill>
                  <a:srgbClr val="FEFEFE"/>
                </a:solidFill>
                <a:latin typeface="+mn-lt"/>
                <a:ea typeface="+mn-ea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900">
              <a:solidFill>
                <a:srgbClr val="FEFEFE"/>
              </a:solidFill>
              <a:latin typeface="+mn-lt"/>
              <a:ea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Box 13"/>
          <p:cNvSpPr txBox="1"/>
          <p:nvPr/>
        </p:nvSpPr>
        <p:spPr>
          <a:xfrm>
            <a:off x="7024689" y="2651125"/>
            <a:ext cx="1033463" cy="18415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912495" rtl="0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200" b="1">
                <a:solidFill>
                  <a:srgbClr val="FEFEFE"/>
                </a:solidFill>
                <a:latin typeface="+mn-lt"/>
                <a:ea typeface="+mn-ea"/>
                <a:cs typeface="+mn-ea"/>
                <a:sym typeface="Arial" panose="020B0604020202020204" pitchFamily="34" charset="0"/>
              </a:rPr>
              <a:t>单击编辑标题</a:t>
            </a:r>
            <a:endParaRPr lang="en-US" sz="1200" b="1" dirty="0">
              <a:solidFill>
                <a:srgbClr val="FEFEFE"/>
              </a:solidFill>
              <a:latin typeface="+mn-lt"/>
              <a:ea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Box 13"/>
          <p:cNvSpPr txBox="1"/>
          <p:nvPr/>
        </p:nvSpPr>
        <p:spPr>
          <a:xfrm>
            <a:off x="7027863" y="2865439"/>
            <a:ext cx="1036638" cy="13811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912495" rtl="0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900">
                <a:solidFill>
                  <a:srgbClr val="FEFEFE"/>
                </a:solidFill>
                <a:latin typeface="+mn-lt"/>
                <a:ea typeface="+mn-ea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900">
              <a:solidFill>
                <a:srgbClr val="FEFEFE"/>
              </a:solidFill>
              <a:latin typeface="+mn-lt"/>
              <a:ea typeface="+mn-ea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794" name="组合 106"/>
          <p:cNvGrpSpPr/>
          <p:nvPr/>
        </p:nvGrpSpPr>
        <p:grpSpPr>
          <a:xfrm>
            <a:off x="1660526" y="271464"/>
            <a:ext cx="658813" cy="631825"/>
            <a:chOff x="125077" y="205710"/>
            <a:chExt cx="320624" cy="307179"/>
          </a:xfrm>
        </p:grpSpPr>
        <p:sp>
          <p:nvSpPr>
            <p:cNvPr id="94" name="椭圆 93"/>
            <p:cNvSpPr/>
            <p:nvPr/>
          </p:nvSpPr>
          <p:spPr>
            <a:xfrm rot="587192" flipH="1">
              <a:off x="325735" y="205710"/>
              <a:ext cx="35695" cy="3733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1" name="等腰三角形 100"/>
            <p:cNvSpPr/>
            <p:nvPr/>
          </p:nvSpPr>
          <p:spPr>
            <a:xfrm rot="1053195">
              <a:off x="169708" y="218836"/>
              <a:ext cx="275993" cy="237925"/>
            </a:xfrm>
            <a:prstGeom prst="triangle">
              <a:avLst/>
            </a:prstGeom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3" name="椭圆 102"/>
            <p:cNvSpPr/>
            <p:nvPr/>
          </p:nvSpPr>
          <p:spPr>
            <a:xfrm rot="587192" flipH="1">
              <a:off x="125077" y="391783"/>
              <a:ext cx="35695" cy="3733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4" name="椭圆 103"/>
            <p:cNvSpPr/>
            <p:nvPr/>
          </p:nvSpPr>
          <p:spPr>
            <a:xfrm rot="587192" flipH="1">
              <a:off x="389923" y="475559"/>
              <a:ext cx="35695" cy="3733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6" name="等腰三角形 105"/>
          <p:cNvSpPr/>
          <p:nvPr/>
        </p:nvSpPr>
        <p:spPr>
          <a:xfrm rot="18900000">
            <a:off x="1978819" y="402432"/>
            <a:ext cx="260350" cy="303213"/>
          </a:xfrm>
          <a:prstGeom prst="triangle">
            <a:avLst/>
          </a:prstGeom>
          <a:ln w="19050"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796" name="文本框 107"/>
          <p:cNvSpPr txBox="1"/>
          <p:nvPr/>
        </p:nvSpPr>
        <p:spPr>
          <a:xfrm>
            <a:off x="2308226" y="523875"/>
            <a:ext cx="1497013" cy="3381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</a:p>
        </p:txBody>
      </p:sp>
      <p:grpSp>
        <p:nvGrpSpPr>
          <p:cNvPr id="33797" name="组合 31"/>
          <p:cNvGrpSpPr/>
          <p:nvPr/>
        </p:nvGrpSpPr>
        <p:grpSpPr>
          <a:xfrm>
            <a:off x="2117726" y="1985963"/>
            <a:ext cx="3546475" cy="2881312"/>
            <a:chOff x="781564" y="1800007"/>
            <a:chExt cx="4727592" cy="3841163"/>
          </a:xfrm>
        </p:grpSpPr>
        <p:sp>
          <p:nvSpPr>
            <p:cNvPr id="33" name="Rectangle 65"/>
            <p:cNvSpPr/>
            <p:nvPr/>
          </p:nvSpPr>
          <p:spPr>
            <a:xfrm>
              <a:off x="781564" y="1800007"/>
              <a:ext cx="4727592" cy="3841163"/>
            </a:xfrm>
            <a:prstGeom prst="rect">
              <a:avLst/>
            </a:prstGeom>
            <a:blipFill>
              <a:blip r:embed="rId2" cstate="email"/>
              <a:stretch>
                <a:fillRect/>
              </a:stretch>
            </a:blip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130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395" kern="0" dirty="0">
                <a:solidFill>
                  <a:schemeClr val="bg1"/>
                </a:solidFill>
                <a:latin typeface="微软雅黑" panose="020B0503020204020204" pitchFamily="34" charset="-122"/>
                <a:ea typeface="+mn-ea"/>
                <a:cs typeface="+mn-cs"/>
              </a:endParaRPr>
            </a:p>
          </p:txBody>
        </p:sp>
        <p:sp>
          <p:nvSpPr>
            <p:cNvPr id="34" name="直角三角形 33"/>
            <p:cNvSpPr/>
            <p:nvPr/>
          </p:nvSpPr>
          <p:spPr>
            <a:xfrm flipV="1">
              <a:off x="781564" y="1800007"/>
              <a:ext cx="741680" cy="741680"/>
            </a:xfrm>
            <a:prstGeom prst="rtTriangle">
              <a:avLst/>
            </a:prstGeom>
            <a:solidFill>
              <a:schemeClr val="tx1">
                <a:alpha val="3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35" name="Straight Connector 66"/>
          <p:cNvCxnSpPr/>
          <p:nvPr/>
        </p:nvCxnSpPr>
        <p:spPr>
          <a:xfrm>
            <a:off x="6062663" y="1997075"/>
            <a:ext cx="0" cy="287020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sysDot"/>
          </a:ln>
          <a:effectLst/>
        </p:spPr>
      </p:cxnSp>
      <p:sp>
        <p:nvSpPr>
          <p:cNvPr id="36" name="Rectangle 74"/>
          <p:cNvSpPr/>
          <p:nvPr/>
        </p:nvSpPr>
        <p:spPr>
          <a:xfrm>
            <a:off x="6470651" y="1985964"/>
            <a:ext cx="3546475" cy="2881313"/>
          </a:xfrm>
          <a:prstGeom prst="rect">
            <a:avLst/>
          </a:prstGeom>
          <a:blipFill>
            <a:blip r:embed="rId3" cstate="email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3130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395" kern="0" dirty="0">
              <a:solidFill>
                <a:schemeClr val="bg1"/>
              </a:solidFill>
              <a:latin typeface="微软雅黑" panose="020B0503020204020204" pitchFamily="34" charset="-122"/>
              <a:ea typeface="+mn-ea"/>
              <a:cs typeface="+mn-cs"/>
            </a:endParaRPr>
          </a:p>
        </p:txBody>
      </p:sp>
      <p:sp>
        <p:nvSpPr>
          <p:cNvPr id="37" name="直角三角形 36"/>
          <p:cNvSpPr/>
          <p:nvPr/>
        </p:nvSpPr>
        <p:spPr>
          <a:xfrm rot="10800000">
            <a:off x="9459914" y="1985964"/>
            <a:ext cx="557213" cy="557213"/>
          </a:xfrm>
          <a:prstGeom prst="rtTriangle">
            <a:avLst/>
          </a:prstGeom>
          <a:solidFill>
            <a:schemeClr val="tx1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Content Placeholder 2"/>
          <p:cNvSpPr txBox="1"/>
          <p:nvPr/>
        </p:nvSpPr>
        <p:spPr>
          <a:xfrm>
            <a:off x="2117725" y="5172075"/>
            <a:ext cx="7977188" cy="609600"/>
          </a:xfrm>
          <a:prstGeom prst="rect">
            <a:avLst/>
          </a:prstGeom>
          <a:noFill/>
          <a:ln w="9525">
            <a:noFill/>
          </a:ln>
        </p:spPr>
        <p:txBody>
          <a:bodyPr lIns="91262" tIns="45631" rIns="91262" bIns="45631"/>
          <a:lstStyle/>
          <a:p>
            <a:pPr lvl="0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2117726" y="4446588"/>
            <a:ext cx="3546475" cy="420688"/>
          </a:xfrm>
          <a:prstGeom prst="rect">
            <a:avLst/>
          </a:prstGeom>
          <a:solidFill>
            <a:schemeClr val="tx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803" name="文本框 40"/>
          <p:cNvSpPr txBox="1"/>
          <p:nvPr/>
        </p:nvSpPr>
        <p:spPr>
          <a:xfrm>
            <a:off x="2860675" y="4483100"/>
            <a:ext cx="2084388" cy="369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43" name="矩形 42"/>
          <p:cNvSpPr/>
          <p:nvPr/>
        </p:nvSpPr>
        <p:spPr>
          <a:xfrm>
            <a:off x="6462713" y="4446588"/>
            <a:ext cx="3632200" cy="420688"/>
          </a:xfrm>
          <a:prstGeom prst="rect">
            <a:avLst/>
          </a:prstGeom>
          <a:solidFill>
            <a:schemeClr val="tx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805" name="文本框 43"/>
          <p:cNvSpPr txBox="1"/>
          <p:nvPr/>
        </p:nvSpPr>
        <p:spPr>
          <a:xfrm>
            <a:off x="7204076" y="4483100"/>
            <a:ext cx="2085975" cy="369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18" name="组合 106"/>
          <p:cNvGrpSpPr/>
          <p:nvPr/>
        </p:nvGrpSpPr>
        <p:grpSpPr>
          <a:xfrm>
            <a:off x="1660526" y="271464"/>
            <a:ext cx="658813" cy="631825"/>
            <a:chOff x="125077" y="205710"/>
            <a:chExt cx="320624" cy="307179"/>
          </a:xfrm>
        </p:grpSpPr>
        <p:sp>
          <p:nvSpPr>
            <p:cNvPr id="94" name="椭圆 93"/>
            <p:cNvSpPr/>
            <p:nvPr/>
          </p:nvSpPr>
          <p:spPr>
            <a:xfrm rot="587192" flipH="1">
              <a:off x="325735" y="205710"/>
              <a:ext cx="35695" cy="3733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1" name="等腰三角形 100"/>
            <p:cNvSpPr/>
            <p:nvPr/>
          </p:nvSpPr>
          <p:spPr>
            <a:xfrm rot="1053195">
              <a:off x="169708" y="218836"/>
              <a:ext cx="275993" cy="237925"/>
            </a:xfrm>
            <a:prstGeom prst="triangle">
              <a:avLst/>
            </a:prstGeom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3" name="椭圆 102"/>
            <p:cNvSpPr/>
            <p:nvPr/>
          </p:nvSpPr>
          <p:spPr>
            <a:xfrm rot="587192" flipH="1">
              <a:off x="125077" y="391783"/>
              <a:ext cx="35695" cy="3733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4" name="椭圆 103"/>
            <p:cNvSpPr/>
            <p:nvPr/>
          </p:nvSpPr>
          <p:spPr>
            <a:xfrm rot="587192" flipH="1">
              <a:off x="389923" y="475559"/>
              <a:ext cx="35695" cy="3733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6" name="等腰三角形 105"/>
          <p:cNvSpPr/>
          <p:nvPr/>
        </p:nvSpPr>
        <p:spPr>
          <a:xfrm rot="18900000">
            <a:off x="1978819" y="402432"/>
            <a:ext cx="260350" cy="303213"/>
          </a:xfrm>
          <a:prstGeom prst="triangle">
            <a:avLst/>
          </a:prstGeom>
          <a:ln w="19050"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820" name="文本框 107"/>
          <p:cNvSpPr txBox="1"/>
          <p:nvPr/>
        </p:nvSpPr>
        <p:spPr>
          <a:xfrm>
            <a:off x="2308226" y="523875"/>
            <a:ext cx="1497013" cy="3381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</a:p>
        </p:txBody>
      </p:sp>
      <p:sp>
        <p:nvSpPr>
          <p:cNvPr id="9" name="Oval 4"/>
          <p:cNvSpPr/>
          <p:nvPr/>
        </p:nvSpPr>
        <p:spPr>
          <a:xfrm>
            <a:off x="4737100" y="2513013"/>
            <a:ext cx="2457450" cy="2459038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grpSp>
        <p:nvGrpSpPr>
          <p:cNvPr id="34822" name="Group 21"/>
          <p:cNvGrpSpPr/>
          <p:nvPr/>
        </p:nvGrpSpPr>
        <p:grpSpPr>
          <a:xfrm>
            <a:off x="5033964" y="3171826"/>
            <a:ext cx="1863725" cy="1350963"/>
            <a:chOff x="5067681" y="3022525"/>
            <a:chExt cx="2176725" cy="1576423"/>
          </a:xfrm>
        </p:grpSpPr>
        <p:sp>
          <p:nvSpPr>
            <p:cNvPr id="11" name="Freeform 7"/>
            <p:cNvSpPr/>
            <p:nvPr/>
          </p:nvSpPr>
          <p:spPr bwMode="auto">
            <a:xfrm>
              <a:off x="5610713" y="4005752"/>
              <a:ext cx="310602" cy="311438"/>
            </a:xfrm>
            <a:custGeom>
              <a:avLst/>
              <a:gdLst>
                <a:gd name="T0" fmla="*/ 174 w 314"/>
                <a:gd name="T1" fmla="*/ 277 h 315"/>
                <a:gd name="T2" fmla="*/ 37 w 314"/>
                <a:gd name="T3" fmla="*/ 277 h 315"/>
                <a:gd name="T4" fmla="*/ 37 w 314"/>
                <a:gd name="T5" fmla="*/ 277 h 315"/>
                <a:gd name="T6" fmla="*/ 37 w 314"/>
                <a:gd name="T7" fmla="*/ 141 h 315"/>
                <a:gd name="T8" fmla="*/ 140 w 314"/>
                <a:gd name="T9" fmla="*/ 38 h 315"/>
                <a:gd name="T10" fmla="*/ 277 w 314"/>
                <a:gd name="T11" fmla="*/ 38 h 315"/>
                <a:gd name="T12" fmla="*/ 277 w 314"/>
                <a:gd name="T13" fmla="*/ 38 h 315"/>
                <a:gd name="T14" fmla="*/ 277 w 314"/>
                <a:gd name="T15" fmla="*/ 174 h 315"/>
                <a:gd name="T16" fmla="*/ 174 w 314"/>
                <a:gd name="T17" fmla="*/ 277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" h="315">
                  <a:moveTo>
                    <a:pt x="174" y="277"/>
                  </a:moveTo>
                  <a:cubicBezTo>
                    <a:pt x="136" y="315"/>
                    <a:pt x="75" y="315"/>
                    <a:pt x="37" y="277"/>
                  </a:cubicBezTo>
                  <a:cubicBezTo>
                    <a:pt x="37" y="277"/>
                    <a:pt x="37" y="277"/>
                    <a:pt x="37" y="277"/>
                  </a:cubicBezTo>
                  <a:cubicBezTo>
                    <a:pt x="0" y="240"/>
                    <a:pt x="0" y="179"/>
                    <a:pt x="37" y="141"/>
                  </a:cubicBezTo>
                  <a:cubicBezTo>
                    <a:pt x="140" y="38"/>
                    <a:pt x="140" y="38"/>
                    <a:pt x="140" y="38"/>
                  </a:cubicBezTo>
                  <a:cubicBezTo>
                    <a:pt x="178" y="0"/>
                    <a:pt x="239" y="0"/>
                    <a:pt x="277" y="38"/>
                  </a:cubicBezTo>
                  <a:cubicBezTo>
                    <a:pt x="277" y="38"/>
                    <a:pt x="277" y="38"/>
                    <a:pt x="277" y="38"/>
                  </a:cubicBezTo>
                  <a:cubicBezTo>
                    <a:pt x="314" y="76"/>
                    <a:pt x="314" y="137"/>
                    <a:pt x="277" y="174"/>
                  </a:cubicBezTo>
                  <a:lnTo>
                    <a:pt x="174" y="277"/>
                  </a:lnTo>
                  <a:close/>
                </a:path>
              </a:pathLst>
            </a:custGeom>
            <a:noFill/>
            <a:ln w="66675" cap="rnd">
              <a:solidFill>
                <a:schemeClr val="bg2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Freeform 8"/>
            <p:cNvSpPr/>
            <p:nvPr/>
          </p:nvSpPr>
          <p:spPr bwMode="auto">
            <a:xfrm>
              <a:off x="5933020" y="4323043"/>
              <a:ext cx="277159" cy="275905"/>
            </a:xfrm>
            <a:custGeom>
              <a:avLst/>
              <a:gdLst>
                <a:gd name="T0" fmla="*/ 174 w 280"/>
                <a:gd name="T1" fmla="*/ 242 h 279"/>
                <a:gd name="T2" fmla="*/ 38 w 280"/>
                <a:gd name="T3" fmla="*/ 242 h 279"/>
                <a:gd name="T4" fmla="*/ 38 w 280"/>
                <a:gd name="T5" fmla="*/ 242 h 279"/>
                <a:gd name="T6" fmla="*/ 38 w 280"/>
                <a:gd name="T7" fmla="*/ 105 h 279"/>
                <a:gd name="T8" fmla="*/ 106 w 280"/>
                <a:gd name="T9" fmla="*/ 37 h 279"/>
                <a:gd name="T10" fmla="*/ 242 w 280"/>
                <a:gd name="T11" fmla="*/ 37 h 279"/>
                <a:gd name="T12" fmla="*/ 242 w 280"/>
                <a:gd name="T13" fmla="*/ 37 h 279"/>
                <a:gd name="T14" fmla="*/ 242 w 280"/>
                <a:gd name="T15" fmla="*/ 174 h 279"/>
                <a:gd name="T16" fmla="*/ 174 w 280"/>
                <a:gd name="T17" fmla="*/ 242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0" h="279">
                  <a:moveTo>
                    <a:pt x="174" y="242"/>
                  </a:moveTo>
                  <a:cubicBezTo>
                    <a:pt x="136" y="279"/>
                    <a:pt x="75" y="279"/>
                    <a:pt x="38" y="242"/>
                  </a:cubicBezTo>
                  <a:cubicBezTo>
                    <a:pt x="38" y="242"/>
                    <a:pt x="38" y="242"/>
                    <a:pt x="38" y="242"/>
                  </a:cubicBezTo>
                  <a:cubicBezTo>
                    <a:pt x="0" y="204"/>
                    <a:pt x="0" y="143"/>
                    <a:pt x="38" y="105"/>
                  </a:cubicBezTo>
                  <a:cubicBezTo>
                    <a:pt x="106" y="37"/>
                    <a:pt x="106" y="37"/>
                    <a:pt x="106" y="37"/>
                  </a:cubicBezTo>
                  <a:cubicBezTo>
                    <a:pt x="143" y="0"/>
                    <a:pt x="204" y="0"/>
                    <a:pt x="242" y="37"/>
                  </a:cubicBezTo>
                  <a:cubicBezTo>
                    <a:pt x="242" y="37"/>
                    <a:pt x="242" y="37"/>
                    <a:pt x="242" y="37"/>
                  </a:cubicBezTo>
                  <a:cubicBezTo>
                    <a:pt x="280" y="75"/>
                    <a:pt x="280" y="136"/>
                    <a:pt x="242" y="174"/>
                  </a:cubicBezTo>
                  <a:lnTo>
                    <a:pt x="174" y="242"/>
                  </a:lnTo>
                  <a:close/>
                </a:path>
              </a:pathLst>
            </a:custGeom>
            <a:noFill/>
            <a:ln w="66675" cap="rnd">
              <a:solidFill>
                <a:schemeClr val="bg2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9"/>
            <p:cNvSpPr/>
            <p:nvPr/>
          </p:nvSpPr>
          <p:spPr bwMode="auto">
            <a:xfrm>
              <a:off x="5456456" y="3955169"/>
              <a:ext cx="234519" cy="235355"/>
            </a:xfrm>
            <a:custGeom>
              <a:avLst/>
              <a:gdLst>
                <a:gd name="T0" fmla="*/ 174 w 237"/>
                <a:gd name="T1" fmla="*/ 200 h 238"/>
                <a:gd name="T2" fmla="*/ 37 w 237"/>
                <a:gd name="T3" fmla="*/ 200 h 238"/>
                <a:gd name="T4" fmla="*/ 37 w 237"/>
                <a:gd name="T5" fmla="*/ 200 h 238"/>
                <a:gd name="T6" fmla="*/ 37 w 237"/>
                <a:gd name="T7" fmla="*/ 64 h 238"/>
                <a:gd name="T8" fmla="*/ 64 w 237"/>
                <a:gd name="T9" fmla="*/ 38 h 238"/>
                <a:gd name="T10" fmla="*/ 200 w 237"/>
                <a:gd name="T11" fmla="*/ 38 h 238"/>
                <a:gd name="T12" fmla="*/ 200 w 237"/>
                <a:gd name="T13" fmla="*/ 38 h 238"/>
                <a:gd name="T14" fmla="*/ 200 w 237"/>
                <a:gd name="T15" fmla="*/ 174 h 238"/>
                <a:gd name="T16" fmla="*/ 174 w 237"/>
                <a:gd name="T17" fmla="*/ 20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7" h="238">
                  <a:moveTo>
                    <a:pt x="174" y="200"/>
                  </a:moveTo>
                  <a:cubicBezTo>
                    <a:pt x="136" y="238"/>
                    <a:pt x="75" y="238"/>
                    <a:pt x="37" y="200"/>
                  </a:cubicBezTo>
                  <a:cubicBezTo>
                    <a:pt x="37" y="200"/>
                    <a:pt x="37" y="200"/>
                    <a:pt x="37" y="200"/>
                  </a:cubicBezTo>
                  <a:cubicBezTo>
                    <a:pt x="0" y="163"/>
                    <a:pt x="0" y="101"/>
                    <a:pt x="37" y="64"/>
                  </a:cubicBezTo>
                  <a:cubicBezTo>
                    <a:pt x="64" y="38"/>
                    <a:pt x="64" y="38"/>
                    <a:pt x="64" y="38"/>
                  </a:cubicBezTo>
                  <a:cubicBezTo>
                    <a:pt x="101" y="0"/>
                    <a:pt x="162" y="0"/>
                    <a:pt x="200" y="38"/>
                  </a:cubicBezTo>
                  <a:cubicBezTo>
                    <a:pt x="200" y="38"/>
                    <a:pt x="200" y="38"/>
                    <a:pt x="200" y="38"/>
                  </a:cubicBezTo>
                  <a:cubicBezTo>
                    <a:pt x="237" y="75"/>
                    <a:pt x="237" y="136"/>
                    <a:pt x="200" y="174"/>
                  </a:cubicBezTo>
                  <a:lnTo>
                    <a:pt x="174" y="200"/>
                  </a:lnTo>
                  <a:close/>
                </a:path>
              </a:pathLst>
            </a:custGeom>
            <a:noFill/>
            <a:ln w="66675" cap="rnd">
              <a:solidFill>
                <a:schemeClr val="bg2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Freeform 10"/>
            <p:cNvSpPr/>
            <p:nvPr/>
          </p:nvSpPr>
          <p:spPr bwMode="auto">
            <a:xfrm>
              <a:off x="5642483" y="3301357"/>
              <a:ext cx="457752" cy="381669"/>
            </a:xfrm>
            <a:custGeom>
              <a:avLst/>
              <a:gdLst>
                <a:gd name="T0" fmla="*/ 165 w 463"/>
                <a:gd name="T1" fmla="*/ 356 h 386"/>
                <a:gd name="T2" fmla="*/ 30 w 463"/>
                <a:gd name="T3" fmla="*/ 331 h 386"/>
                <a:gd name="T4" fmla="*/ 30 w 463"/>
                <a:gd name="T5" fmla="*/ 331 h 386"/>
                <a:gd name="T6" fmla="*/ 55 w 463"/>
                <a:gd name="T7" fmla="*/ 197 h 386"/>
                <a:gd name="T8" fmla="*/ 463 w 463"/>
                <a:gd name="T9" fmla="*/ 0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3" h="386">
                  <a:moveTo>
                    <a:pt x="165" y="356"/>
                  </a:moveTo>
                  <a:cubicBezTo>
                    <a:pt x="121" y="386"/>
                    <a:pt x="61" y="375"/>
                    <a:pt x="30" y="331"/>
                  </a:cubicBezTo>
                  <a:cubicBezTo>
                    <a:pt x="30" y="331"/>
                    <a:pt x="30" y="331"/>
                    <a:pt x="30" y="331"/>
                  </a:cubicBezTo>
                  <a:cubicBezTo>
                    <a:pt x="0" y="288"/>
                    <a:pt x="11" y="227"/>
                    <a:pt x="55" y="197"/>
                  </a:cubicBezTo>
                  <a:cubicBezTo>
                    <a:pt x="463" y="0"/>
                    <a:pt x="463" y="0"/>
                    <a:pt x="463" y="0"/>
                  </a:cubicBezTo>
                </a:path>
              </a:pathLst>
            </a:custGeom>
            <a:noFill/>
            <a:ln w="66675" cap="rnd">
              <a:solidFill>
                <a:schemeClr val="bg2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11"/>
            <p:cNvSpPr/>
            <p:nvPr/>
          </p:nvSpPr>
          <p:spPr bwMode="auto">
            <a:xfrm>
              <a:off x="5764969" y="4114441"/>
              <a:ext cx="358259" cy="357841"/>
            </a:xfrm>
            <a:custGeom>
              <a:avLst/>
              <a:gdLst>
                <a:gd name="T0" fmla="*/ 174 w 362"/>
                <a:gd name="T1" fmla="*/ 324 h 362"/>
                <a:gd name="T2" fmla="*/ 38 w 362"/>
                <a:gd name="T3" fmla="*/ 324 h 362"/>
                <a:gd name="T4" fmla="*/ 38 w 362"/>
                <a:gd name="T5" fmla="*/ 324 h 362"/>
                <a:gd name="T6" fmla="*/ 38 w 362"/>
                <a:gd name="T7" fmla="*/ 188 h 362"/>
                <a:gd name="T8" fmla="*/ 188 w 362"/>
                <a:gd name="T9" fmla="*/ 37 h 362"/>
                <a:gd name="T10" fmla="*/ 324 w 362"/>
                <a:gd name="T11" fmla="*/ 37 h 362"/>
                <a:gd name="T12" fmla="*/ 324 w 362"/>
                <a:gd name="T13" fmla="*/ 37 h 362"/>
                <a:gd name="T14" fmla="*/ 324 w 362"/>
                <a:gd name="T15" fmla="*/ 174 h 362"/>
                <a:gd name="T16" fmla="*/ 174 w 362"/>
                <a:gd name="T17" fmla="*/ 324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2" h="362">
                  <a:moveTo>
                    <a:pt x="174" y="324"/>
                  </a:moveTo>
                  <a:cubicBezTo>
                    <a:pt x="137" y="362"/>
                    <a:pt x="75" y="362"/>
                    <a:pt x="38" y="324"/>
                  </a:cubicBezTo>
                  <a:cubicBezTo>
                    <a:pt x="38" y="324"/>
                    <a:pt x="38" y="324"/>
                    <a:pt x="38" y="324"/>
                  </a:cubicBezTo>
                  <a:cubicBezTo>
                    <a:pt x="0" y="286"/>
                    <a:pt x="0" y="225"/>
                    <a:pt x="38" y="188"/>
                  </a:cubicBezTo>
                  <a:cubicBezTo>
                    <a:pt x="188" y="37"/>
                    <a:pt x="188" y="37"/>
                    <a:pt x="188" y="37"/>
                  </a:cubicBezTo>
                  <a:cubicBezTo>
                    <a:pt x="226" y="0"/>
                    <a:pt x="287" y="0"/>
                    <a:pt x="324" y="37"/>
                  </a:cubicBezTo>
                  <a:cubicBezTo>
                    <a:pt x="324" y="37"/>
                    <a:pt x="324" y="37"/>
                    <a:pt x="324" y="37"/>
                  </a:cubicBezTo>
                  <a:cubicBezTo>
                    <a:pt x="362" y="75"/>
                    <a:pt x="362" y="136"/>
                    <a:pt x="324" y="174"/>
                  </a:cubicBezTo>
                  <a:lnTo>
                    <a:pt x="174" y="324"/>
                  </a:lnTo>
                  <a:close/>
                </a:path>
              </a:pathLst>
            </a:custGeom>
            <a:noFill/>
            <a:ln w="66675" cap="rnd">
              <a:solidFill>
                <a:schemeClr val="bg2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12"/>
            <p:cNvSpPr/>
            <p:nvPr/>
          </p:nvSpPr>
          <p:spPr bwMode="auto">
            <a:xfrm>
              <a:off x="6418780" y="3838536"/>
              <a:ext cx="348226" cy="371636"/>
            </a:xfrm>
            <a:custGeom>
              <a:avLst/>
              <a:gdLst>
                <a:gd name="T0" fmla="*/ 113 w 352"/>
                <a:gd name="T1" fmla="*/ 0 h 376"/>
                <a:gd name="T2" fmla="*/ 315 w 352"/>
                <a:gd name="T3" fmla="*/ 202 h 376"/>
                <a:gd name="T4" fmla="*/ 315 w 352"/>
                <a:gd name="T5" fmla="*/ 338 h 376"/>
                <a:gd name="T6" fmla="*/ 315 w 352"/>
                <a:gd name="T7" fmla="*/ 338 h 376"/>
                <a:gd name="T8" fmla="*/ 178 w 352"/>
                <a:gd name="T9" fmla="*/ 338 h 376"/>
                <a:gd name="T10" fmla="*/ 0 w 352"/>
                <a:gd name="T11" fmla="*/ 160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2" h="376">
                  <a:moveTo>
                    <a:pt x="113" y="0"/>
                  </a:moveTo>
                  <a:cubicBezTo>
                    <a:pt x="315" y="202"/>
                    <a:pt x="315" y="202"/>
                    <a:pt x="315" y="202"/>
                  </a:cubicBezTo>
                  <a:cubicBezTo>
                    <a:pt x="352" y="239"/>
                    <a:pt x="352" y="301"/>
                    <a:pt x="315" y="338"/>
                  </a:cubicBezTo>
                  <a:cubicBezTo>
                    <a:pt x="315" y="338"/>
                    <a:pt x="315" y="338"/>
                    <a:pt x="315" y="338"/>
                  </a:cubicBezTo>
                  <a:cubicBezTo>
                    <a:pt x="277" y="376"/>
                    <a:pt x="216" y="376"/>
                    <a:pt x="178" y="338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w="66675" cap="rnd">
              <a:solidFill>
                <a:schemeClr val="bg2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Freeform 13"/>
            <p:cNvSpPr/>
            <p:nvPr/>
          </p:nvSpPr>
          <p:spPr bwMode="auto">
            <a:xfrm>
              <a:off x="6476888" y="3514974"/>
              <a:ext cx="466113" cy="600303"/>
            </a:xfrm>
            <a:custGeom>
              <a:avLst/>
              <a:gdLst>
                <a:gd name="T0" fmla="*/ 0 w 471"/>
                <a:gd name="T1" fmla="*/ 0 h 607"/>
                <a:gd name="T2" fmla="*/ 433 w 471"/>
                <a:gd name="T3" fmla="*/ 433 h 607"/>
                <a:gd name="T4" fmla="*/ 433 w 471"/>
                <a:gd name="T5" fmla="*/ 569 h 607"/>
                <a:gd name="T6" fmla="*/ 433 w 471"/>
                <a:gd name="T7" fmla="*/ 569 h 607"/>
                <a:gd name="T8" fmla="*/ 297 w 471"/>
                <a:gd name="T9" fmla="*/ 569 h 607"/>
                <a:gd name="T10" fmla="*/ 58 w 471"/>
                <a:gd name="T11" fmla="*/ 330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1" h="607">
                  <a:moveTo>
                    <a:pt x="0" y="0"/>
                  </a:moveTo>
                  <a:cubicBezTo>
                    <a:pt x="433" y="433"/>
                    <a:pt x="433" y="433"/>
                    <a:pt x="433" y="433"/>
                  </a:cubicBezTo>
                  <a:cubicBezTo>
                    <a:pt x="471" y="471"/>
                    <a:pt x="471" y="532"/>
                    <a:pt x="433" y="569"/>
                  </a:cubicBezTo>
                  <a:cubicBezTo>
                    <a:pt x="433" y="569"/>
                    <a:pt x="433" y="569"/>
                    <a:pt x="433" y="569"/>
                  </a:cubicBezTo>
                  <a:cubicBezTo>
                    <a:pt x="395" y="607"/>
                    <a:pt x="334" y="607"/>
                    <a:pt x="297" y="569"/>
                  </a:cubicBezTo>
                  <a:cubicBezTo>
                    <a:pt x="58" y="330"/>
                    <a:pt x="58" y="330"/>
                    <a:pt x="58" y="330"/>
                  </a:cubicBezTo>
                </a:path>
              </a:pathLst>
            </a:custGeom>
            <a:noFill/>
            <a:ln w="66675" cap="rnd">
              <a:solidFill>
                <a:schemeClr val="bg2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8" name="Freeform 14"/>
            <p:cNvSpPr/>
            <p:nvPr/>
          </p:nvSpPr>
          <p:spPr bwMode="auto">
            <a:xfrm>
              <a:off x="6418780" y="3997809"/>
              <a:ext cx="182683" cy="318545"/>
            </a:xfrm>
            <a:custGeom>
              <a:avLst/>
              <a:gdLst>
                <a:gd name="T0" fmla="*/ 0 w 185"/>
                <a:gd name="T1" fmla="*/ 0 h 322"/>
                <a:gd name="T2" fmla="*/ 147 w 185"/>
                <a:gd name="T3" fmla="*/ 148 h 322"/>
                <a:gd name="T4" fmla="*/ 147 w 185"/>
                <a:gd name="T5" fmla="*/ 284 h 322"/>
                <a:gd name="T6" fmla="*/ 147 w 185"/>
                <a:gd name="T7" fmla="*/ 284 h 322"/>
                <a:gd name="T8" fmla="*/ 11 w 185"/>
                <a:gd name="T9" fmla="*/ 284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5" h="322">
                  <a:moveTo>
                    <a:pt x="0" y="0"/>
                  </a:moveTo>
                  <a:cubicBezTo>
                    <a:pt x="147" y="148"/>
                    <a:pt x="147" y="148"/>
                    <a:pt x="147" y="148"/>
                  </a:cubicBezTo>
                  <a:cubicBezTo>
                    <a:pt x="185" y="186"/>
                    <a:pt x="185" y="247"/>
                    <a:pt x="147" y="284"/>
                  </a:cubicBezTo>
                  <a:cubicBezTo>
                    <a:pt x="147" y="284"/>
                    <a:pt x="147" y="284"/>
                    <a:pt x="147" y="284"/>
                  </a:cubicBezTo>
                  <a:cubicBezTo>
                    <a:pt x="110" y="322"/>
                    <a:pt x="48" y="322"/>
                    <a:pt x="11" y="284"/>
                  </a:cubicBezTo>
                </a:path>
              </a:pathLst>
            </a:custGeom>
            <a:noFill/>
            <a:ln w="66675" cap="rnd">
              <a:solidFill>
                <a:schemeClr val="bg2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" name="Freeform 15"/>
            <p:cNvSpPr/>
            <p:nvPr/>
          </p:nvSpPr>
          <p:spPr bwMode="auto">
            <a:xfrm>
              <a:off x="6297968" y="4176730"/>
              <a:ext cx="172232" cy="277995"/>
            </a:xfrm>
            <a:custGeom>
              <a:avLst/>
              <a:gdLst>
                <a:gd name="T0" fmla="*/ 30 w 174"/>
                <a:gd name="T1" fmla="*/ 0 h 281"/>
                <a:gd name="T2" fmla="*/ 137 w 174"/>
                <a:gd name="T3" fmla="*/ 107 h 281"/>
                <a:gd name="T4" fmla="*/ 137 w 174"/>
                <a:gd name="T5" fmla="*/ 243 h 281"/>
                <a:gd name="T6" fmla="*/ 137 w 174"/>
                <a:gd name="T7" fmla="*/ 243 h 281"/>
                <a:gd name="T8" fmla="*/ 0 w 174"/>
                <a:gd name="T9" fmla="*/ 243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281">
                  <a:moveTo>
                    <a:pt x="30" y="0"/>
                  </a:moveTo>
                  <a:cubicBezTo>
                    <a:pt x="137" y="107"/>
                    <a:pt x="137" y="107"/>
                    <a:pt x="137" y="107"/>
                  </a:cubicBezTo>
                  <a:cubicBezTo>
                    <a:pt x="174" y="144"/>
                    <a:pt x="174" y="205"/>
                    <a:pt x="137" y="243"/>
                  </a:cubicBezTo>
                  <a:cubicBezTo>
                    <a:pt x="137" y="243"/>
                    <a:pt x="137" y="243"/>
                    <a:pt x="137" y="243"/>
                  </a:cubicBezTo>
                  <a:cubicBezTo>
                    <a:pt x="99" y="281"/>
                    <a:pt x="38" y="281"/>
                    <a:pt x="0" y="243"/>
                  </a:cubicBezTo>
                </a:path>
              </a:pathLst>
            </a:custGeom>
            <a:noFill/>
            <a:ln w="66675" cap="rnd">
              <a:solidFill>
                <a:schemeClr val="bg2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0" name="Line 14"/>
            <p:cNvSpPr>
              <a:spLocks noChangeShapeType="1"/>
            </p:cNvSpPr>
            <p:nvPr/>
          </p:nvSpPr>
          <p:spPr bwMode="auto">
            <a:xfrm flipH="1" flipV="1">
              <a:off x="5067681" y="3724829"/>
              <a:ext cx="370800" cy="278831"/>
            </a:xfrm>
            <a:prstGeom prst="line">
              <a:avLst/>
            </a:prstGeom>
            <a:noFill/>
            <a:ln w="66675" cap="rnd">
              <a:solidFill>
                <a:schemeClr val="bg2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" name="Freeform 17"/>
            <p:cNvSpPr/>
            <p:nvPr/>
          </p:nvSpPr>
          <p:spPr bwMode="auto">
            <a:xfrm>
              <a:off x="5109485" y="3022525"/>
              <a:ext cx="803051" cy="346136"/>
            </a:xfrm>
            <a:custGeom>
              <a:avLst/>
              <a:gdLst>
                <a:gd name="T0" fmla="*/ 0 w 1921"/>
                <a:gd name="T1" fmla="*/ 0 h 828"/>
                <a:gd name="T2" fmla="*/ 1048 w 1921"/>
                <a:gd name="T3" fmla="*/ 707 h 828"/>
                <a:gd name="T4" fmla="*/ 1921 w 1921"/>
                <a:gd name="T5" fmla="*/ 828 h 8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21" h="828">
                  <a:moveTo>
                    <a:pt x="0" y="0"/>
                  </a:moveTo>
                  <a:lnTo>
                    <a:pt x="1048" y="707"/>
                  </a:lnTo>
                  <a:lnTo>
                    <a:pt x="1921" y="828"/>
                  </a:lnTo>
                </a:path>
              </a:pathLst>
            </a:custGeom>
            <a:noFill/>
            <a:ln w="66675" cap="rnd">
              <a:solidFill>
                <a:schemeClr val="bg2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2" name="Freeform 18"/>
            <p:cNvSpPr/>
            <p:nvPr/>
          </p:nvSpPr>
          <p:spPr bwMode="auto">
            <a:xfrm>
              <a:off x="6885311" y="3560541"/>
              <a:ext cx="359095" cy="362858"/>
            </a:xfrm>
            <a:custGeom>
              <a:avLst/>
              <a:gdLst>
                <a:gd name="T0" fmla="*/ 0 w 859"/>
                <a:gd name="T1" fmla="*/ 868 h 868"/>
                <a:gd name="T2" fmla="*/ 388 w 859"/>
                <a:gd name="T3" fmla="*/ 476 h 868"/>
                <a:gd name="T4" fmla="*/ 859 w 859"/>
                <a:gd name="T5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9" h="868">
                  <a:moveTo>
                    <a:pt x="0" y="868"/>
                  </a:moveTo>
                  <a:lnTo>
                    <a:pt x="388" y="476"/>
                  </a:lnTo>
                  <a:lnTo>
                    <a:pt x="859" y="0"/>
                  </a:lnTo>
                </a:path>
              </a:pathLst>
            </a:custGeom>
            <a:noFill/>
            <a:ln w="66675" cap="rnd">
              <a:solidFill>
                <a:schemeClr val="bg2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Freeform 19"/>
            <p:cNvSpPr/>
            <p:nvPr/>
          </p:nvSpPr>
          <p:spPr bwMode="auto">
            <a:xfrm>
              <a:off x="6100235" y="3135396"/>
              <a:ext cx="898782" cy="209437"/>
            </a:xfrm>
            <a:custGeom>
              <a:avLst/>
              <a:gdLst>
                <a:gd name="T0" fmla="*/ 2150 w 2150"/>
                <a:gd name="T1" fmla="*/ 0 h 501"/>
                <a:gd name="T2" fmla="*/ 1410 w 2150"/>
                <a:gd name="T3" fmla="*/ 501 h 501"/>
                <a:gd name="T4" fmla="*/ 904 w 2150"/>
                <a:gd name="T5" fmla="*/ 250 h 501"/>
                <a:gd name="T6" fmla="*/ 0 w 2150"/>
                <a:gd name="T7" fmla="*/ 397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50" h="501">
                  <a:moveTo>
                    <a:pt x="2150" y="0"/>
                  </a:moveTo>
                  <a:lnTo>
                    <a:pt x="1410" y="501"/>
                  </a:lnTo>
                  <a:lnTo>
                    <a:pt x="904" y="250"/>
                  </a:lnTo>
                  <a:lnTo>
                    <a:pt x="0" y="397"/>
                  </a:lnTo>
                </a:path>
              </a:pathLst>
            </a:custGeom>
            <a:noFill/>
            <a:ln w="66675" cap="rnd">
              <a:solidFill>
                <a:schemeClr val="bg2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4" name="Oval 24"/>
          <p:cNvSpPr/>
          <p:nvPr/>
        </p:nvSpPr>
        <p:spPr>
          <a:xfrm>
            <a:off x="4187825" y="2052638"/>
            <a:ext cx="755650" cy="755650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5" name="Freeform 28"/>
          <p:cNvSpPr>
            <a:spLocks noEditPoints="1"/>
          </p:cNvSpPr>
          <p:nvPr/>
        </p:nvSpPr>
        <p:spPr bwMode="auto">
          <a:xfrm>
            <a:off x="4371975" y="2239963"/>
            <a:ext cx="374650" cy="374650"/>
          </a:xfrm>
          <a:custGeom>
            <a:avLst/>
            <a:gdLst>
              <a:gd name="T0" fmla="*/ 46 w 91"/>
              <a:gd name="T1" fmla="*/ 0 h 91"/>
              <a:gd name="T2" fmla="*/ 78 w 91"/>
              <a:gd name="T3" fmla="*/ 14 h 91"/>
              <a:gd name="T4" fmla="*/ 91 w 91"/>
              <a:gd name="T5" fmla="*/ 46 h 91"/>
              <a:gd name="T6" fmla="*/ 78 w 91"/>
              <a:gd name="T7" fmla="*/ 78 h 91"/>
              <a:gd name="T8" fmla="*/ 46 w 91"/>
              <a:gd name="T9" fmla="*/ 91 h 91"/>
              <a:gd name="T10" fmla="*/ 13 w 91"/>
              <a:gd name="T11" fmla="*/ 78 h 91"/>
              <a:gd name="T12" fmla="*/ 0 w 91"/>
              <a:gd name="T13" fmla="*/ 46 h 91"/>
              <a:gd name="T14" fmla="*/ 13 w 91"/>
              <a:gd name="T15" fmla="*/ 14 h 91"/>
              <a:gd name="T16" fmla="*/ 46 w 91"/>
              <a:gd name="T17" fmla="*/ 0 h 91"/>
              <a:gd name="T18" fmla="*/ 63 w 91"/>
              <a:gd name="T19" fmla="*/ 51 h 91"/>
              <a:gd name="T20" fmla="*/ 64 w 91"/>
              <a:gd name="T21" fmla="*/ 41 h 91"/>
              <a:gd name="T22" fmla="*/ 52 w 91"/>
              <a:gd name="T23" fmla="*/ 34 h 91"/>
              <a:gd name="T24" fmla="*/ 41 w 91"/>
              <a:gd name="T25" fmla="*/ 27 h 91"/>
              <a:gd name="T26" fmla="*/ 32 w 91"/>
              <a:gd name="T27" fmla="*/ 32 h 91"/>
              <a:gd name="T28" fmla="*/ 32 w 91"/>
              <a:gd name="T29" fmla="*/ 46 h 91"/>
              <a:gd name="T30" fmla="*/ 32 w 91"/>
              <a:gd name="T31" fmla="*/ 59 h 91"/>
              <a:gd name="T32" fmla="*/ 40 w 91"/>
              <a:gd name="T33" fmla="*/ 65 h 91"/>
              <a:gd name="T34" fmla="*/ 52 w 91"/>
              <a:gd name="T35" fmla="*/ 58 h 91"/>
              <a:gd name="T36" fmla="*/ 63 w 91"/>
              <a:gd name="T37" fmla="*/ 51 h 91"/>
              <a:gd name="T38" fmla="*/ 66 w 91"/>
              <a:gd name="T39" fmla="*/ 25 h 91"/>
              <a:gd name="T40" fmla="*/ 46 w 91"/>
              <a:gd name="T41" fmla="*/ 16 h 91"/>
              <a:gd name="T42" fmla="*/ 25 w 91"/>
              <a:gd name="T43" fmla="*/ 25 h 91"/>
              <a:gd name="T44" fmla="*/ 16 w 91"/>
              <a:gd name="T45" fmla="*/ 46 h 91"/>
              <a:gd name="T46" fmla="*/ 25 w 91"/>
              <a:gd name="T47" fmla="*/ 67 h 91"/>
              <a:gd name="T48" fmla="*/ 46 w 91"/>
              <a:gd name="T49" fmla="*/ 75 h 91"/>
              <a:gd name="T50" fmla="*/ 66 w 91"/>
              <a:gd name="T51" fmla="*/ 67 h 91"/>
              <a:gd name="T52" fmla="*/ 75 w 91"/>
              <a:gd name="T53" fmla="*/ 46 h 91"/>
              <a:gd name="T54" fmla="*/ 66 w 91"/>
              <a:gd name="T55" fmla="*/ 25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1" h="91">
                <a:moveTo>
                  <a:pt x="46" y="0"/>
                </a:moveTo>
                <a:cubicBezTo>
                  <a:pt x="58" y="0"/>
                  <a:pt x="70" y="5"/>
                  <a:pt x="78" y="14"/>
                </a:cubicBezTo>
                <a:cubicBezTo>
                  <a:pt x="86" y="22"/>
                  <a:pt x="91" y="33"/>
                  <a:pt x="91" y="46"/>
                </a:cubicBezTo>
                <a:cubicBezTo>
                  <a:pt x="91" y="58"/>
                  <a:pt x="86" y="70"/>
                  <a:pt x="78" y="78"/>
                </a:cubicBezTo>
                <a:cubicBezTo>
                  <a:pt x="70" y="86"/>
                  <a:pt x="58" y="91"/>
                  <a:pt x="46" y="91"/>
                </a:cubicBezTo>
                <a:cubicBezTo>
                  <a:pt x="33" y="91"/>
                  <a:pt x="22" y="86"/>
                  <a:pt x="13" y="78"/>
                </a:cubicBezTo>
                <a:cubicBezTo>
                  <a:pt x="5" y="70"/>
                  <a:pt x="0" y="58"/>
                  <a:pt x="0" y="46"/>
                </a:cubicBezTo>
                <a:cubicBezTo>
                  <a:pt x="0" y="33"/>
                  <a:pt x="5" y="22"/>
                  <a:pt x="13" y="14"/>
                </a:cubicBezTo>
                <a:cubicBezTo>
                  <a:pt x="22" y="5"/>
                  <a:pt x="33" y="0"/>
                  <a:pt x="46" y="0"/>
                </a:cubicBezTo>
                <a:close/>
                <a:moveTo>
                  <a:pt x="63" y="51"/>
                </a:moveTo>
                <a:cubicBezTo>
                  <a:pt x="68" y="48"/>
                  <a:pt x="69" y="44"/>
                  <a:pt x="64" y="41"/>
                </a:cubicBezTo>
                <a:cubicBezTo>
                  <a:pt x="60" y="39"/>
                  <a:pt x="56" y="36"/>
                  <a:pt x="52" y="34"/>
                </a:cubicBezTo>
                <a:cubicBezTo>
                  <a:pt x="48" y="32"/>
                  <a:pt x="44" y="30"/>
                  <a:pt x="41" y="27"/>
                </a:cubicBezTo>
                <a:cubicBezTo>
                  <a:pt x="36" y="25"/>
                  <a:pt x="32" y="26"/>
                  <a:pt x="32" y="32"/>
                </a:cubicBezTo>
                <a:cubicBezTo>
                  <a:pt x="32" y="36"/>
                  <a:pt x="32" y="41"/>
                  <a:pt x="32" y="46"/>
                </a:cubicBezTo>
                <a:cubicBezTo>
                  <a:pt x="32" y="50"/>
                  <a:pt x="32" y="55"/>
                  <a:pt x="32" y="59"/>
                </a:cubicBezTo>
                <a:cubicBezTo>
                  <a:pt x="32" y="64"/>
                  <a:pt x="35" y="67"/>
                  <a:pt x="40" y="65"/>
                </a:cubicBezTo>
                <a:cubicBezTo>
                  <a:pt x="44" y="62"/>
                  <a:pt x="48" y="60"/>
                  <a:pt x="52" y="58"/>
                </a:cubicBezTo>
                <a:cubicBezTo>
                  <a:pt x="56" y="55"/>
                  <a:pt x="60" y="53"/>
                  <a:pt x="63" y="51"/>
                </a:cubicBezTo>
                <a:close/>
                <a:moveTo>
                  <a:pt x="66" y="25"/>
                </a:moveTo>
                <a:cubicBezTo>
                  <a:pt x="61" y="20"/>
                  <a:pt x="54" y="16"/>
                  <a:pt x="46" y="16"/>
                </a:cubicBezTo>
                <a:cubicBezTo>
                  <a:pt x="38" y="16"/>
                  <a:pt x="30" y="20"/>
                  <a:pt x="25" y="25"/>
                </a:cubicBezTo>
                <a:cubicBezTo>
                  <a:pt x="20" y="30"/>
                  <a:pt x="16" y="38"/>
                  <a:pt x="16" y="46"/>
                </a:cubicBezTo>
                <a:cubicBezTo>
                  <a:pt x="16" y="54"/>
                  <a:pt x="20" y="61"/>
                  <a:pt x="25" y="67"/>
                </a:cubicBezTo>
                <a:cubicBezTo>
                  <a:pt x="30" y="72"/>
                  <a:pt x="38" y="75"/>
                  <a:pt x="46" y="75"/>
                </a:cubicBezTo>
                <a:cubicBezTo>
                  <a:pt x="54" y="75"/>
                  <a:pt x="61" y="72"/>
                  <a:pt x="66" y="67"/>
                </a:cubicBezTo>
                <a:cubicBezTo>
                  <a:pt x="72" y="61"/>
                  <a:pt x="75" y="54"/>
                  <a:pt x="75" y="46"/>
                </a:cubicBezTo>
                <a:cubicBezTo>
                  <a:pt x="75" y="38"/>
                  <a:pt x="72" y="30"/>
                  <a:pt x="66" y="2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6" name="Oval 25"/>
          <p:cNvSpPr/>
          <p:nvPr/>
        </p:nvSpPr>
        <p:spPr>
          <a:xfrm>
            <a:off x="4187825" y="4708525"/>
            <a:ext cx="755650" cy="755650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7" name="Freeform 29"/>
          <p:cNvSpPr>
            <a:spLocks noEditPoints="1"/>
          </p:cNvSpPr>
          <p:nvPr/>
        </p:nvSpPr>
        <p:spPr bwMode="auto">
          <a:xfrm>
            <a:off x="4357689" y="4930776"/>
            <a:ext cx="403225" cy="366713"/>
          </a:xfrm>
          <a:custGeom>
            <a:avLst/>
            <a:gdLst>
              <a:gd name="T0" fmla="*/ 78 w 98"/>
              <a:gd name="T1" fmla="*/ 37 h 89"/>
              <a:gd name="T2" fmla="*/ 70 w 98"/>
              <a:gd name="T3" fmla="*/ 21 h 89"/>
              <a:gd name="T4" fmla="*/ 49 w 98"/>
              <a:gd name="T5" fmla="*/ 13 h 89"/>
              <a:gd name="T6" fmla="*/ 28 w 98"/>
              <a:gd name="T7" fmla="*/ 21 h 89"/>
              <a:gd name="T8" fmla="*/ 20 w 98"/>
              <a:gd name="T9" fmla="*/ 37 h 89"/>
              <a:gd name="T10" fmla="*/ 29 w 98"/>
              <a:gd name="T11" fmla="*/ 45 h 89"/>
              <a:gd name="T12" fmla="*/ 37 w 98"/>
              <a:gd name="T13" fmla="*/ 68 h 89"/>
              <a:gd name="T14" fmla="*/ 29 w 98"/>
              <a:gd name="T15" fmla="*/ 85 h 89"/>
              <a:gd name="T16" fmla="*/ 18 w 98"/>
              <a:gd name="T17" fmla="*/ 89 h 89"/>
              <a:gd name="T18" fmla="*/ 17 w 98"/>
              <a:gd name="T19" fmla="*/ 88 h 89"/>
              <a:gd name="T20" fmla="*/ 1 w 98"/>
              <a:gd name="T21" fmla="*/ 42 h 89"/>
              <a:gd name="T22" fmla="*/ 1 w 98"/>
              <a:gd name="T23" fmla="*/ 41 h 89"/>
              <a:gd name="T24" fmla="*/ 7 w 98"/>
              <a:gd name="T25" fmla="*/ 38 h 89"/>
              <a:gd name="T26" fmla="*/ 19 w 98"/>
              <a:gd name="T27" fmla="*/ 12 h 89"/>
              <a:gd name="T28" fmla="*/ 49 w 98"/>
              <a:gd name="T29" fmla="*/ 0 h 89"/>
              <a:gd name="T30" fmla="*/ 79 w 98"/>
              <a:gd name="T31" fmla="*/ 12 h 89"/>
              <a:gd name="T32" fmla="*/ 92 w 98"/>
              <a:gd name="T33" fmla="*/ 39 h 89"/>
              <a:gd name="T34" fmla="*/ 97 w 98"/>
              <a:gd name="T35" fmla="*/ 41 h 89"/>
              <a:gd name="T36" fmla="*/ 97 w 98"/>
              <a:gd name="T37" fmla="*/ 42 h 89"/>
              <a:gd name="T38" fmla="*/ 81 w 98"/>
              <a:gd name="T39" fmla="*/ 88 h 89"/>
              <a:gd name="T40" fmla="*/ 80 w 98"/>
              <a:gd name="T41" fmla="*/ 89 h 89"/>
              <a:gd name="T42" fmla="*/ 69 w 98"/>
              <a:gd name="T43" fmla="*/ 85 h 89"/>
              <a:gd name="T44" fmla="*/ 61 w 98"/>
              <a:gd name="T45" fmla="*/ 68 h 89"/>
              <a:gd name="T46" fmla="*/ 69 w 98"/>
              <a:gd name="T47" fmla="*/ 45 h 89"/>
              <a:gd name="T48" fmla="*/ 78 w 98"/>
              <a:gd name="T49" fmla="*/ 37 h 89"/>
              <a:gd name="T50" fmla="*/ 9 w 98"/>
              <a:gd name="T51" fmla="*/ 49 h 89"/>
              <a:gd name="T52" fmla="*/ 19 w 98"/>
              <a:gd name="T53" fmla="*/ 77 h 89"/>
              <a:gd name="T54" fmla="*/ 23 w 98"/>
              <a:gd name="T55" fmla="*/ 75 h 89"/>
              <a:gd name="T56" fmla="*/ 13 w 98"/>
              <a:gd name="T57" fmla="*/ 48 h 89"/>
              <a:gd name="T58" fmla="*/ 9 w 98"/>
              <a:gd name="T59" fmla="*/ 49 h 89"/>
              <a:gd name="T60" fmla="*/ 89 w 98"/>
              <a:gd name="T61" fmla="*/ 49 h 89"/>
              <a:gd name="T62" fmla="*/ 85 w 98"/>
              <a:gd name="T63" fmla="*/ 48 h 89"/>
              <a:gd name="T64" fmla="*/ 75 w 98"/>
              <a:gd name="T65" fmla="*/ 75 h 89"/>
              <a:gd name="T66" fmla="*/ 79 w 98"/>
              <a:gd name="T67" fmla="*/ 77 h 89"/>
              <a:gd name="T68" fmla="*/ 89 w 98"/>
              <a:gd name="T69" fmla="*/ 49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8" h="89">
                <a:moveTo>
                  <a:pt x="78" y="37"/>
                </a:moveTo>
                <a:cubicBezTo>
                  <a:pt x="77" y="31"/>
                  <a:pt x="74" y="26"/>
                  <a:pt x="70" y="21"/>
                </a:cubicBezTo>
                <a:cubicBezTo>
                  <a:pt x="65" y="16"/>
                  <a:pt x="57" y="13"/>
                  <a:pt x="49" y="13"/>
                </a:cubicBezTo>
                <a:cubicBezTo>
                  <a:pt x="41" y="13"/>
                  <a:pt x="34" y="16"/>
                  <a:pt x="28" y="21"/>
                </a:cubicBezTo>
                <a:cubicBezTo>
                  <a:pt x="24" y="26"/>
                  <a:pt x="21" y="31"/>
                  <a:pt x="20" y="37"/>
                </a:cubicBezTo>
                <a:cubicBezTo>
                  <a:pt x="24" y="38"/>
                  <a:pt x="27" y="40"/>
                  <a:pt x="29" y="45"/>
                </a:cubicBezTo>
                <a:cubicBezTo>
                  <a:pt x="37" y="68"/>
                  <a:pt x="37" y="68"/>
                  <a:pt x="37" y="68"/>
                </a:cubicBezTo>
                <a:cubicBezTo>
                  <a:pt x="39" y="75"/>
                  <a:pt x="36" y="82"/>
                  <a:pt x="29" y="85"/>
                </a:cubicBezTo>
                <a:cubicBezTo>
                  <a:pt x="18" y="89"/>
                  <a:pt x="18" y="89"/>
                  <a:pt x="18" y="89"/>
                </a:cubicBezTo>
                <a:cubicBezTo>
                  <a:pt x="17" y="88"/>
                  <a:pt x="17" y="88"/>
                  <a:pt x="17" y="88"/>
                </a:cubicBezTo>
                <a:cubicBezTo>
                  <a:pt x="4" y="75"/>
                  <a:pt x="0" y="59"/>
                  <a:pt x="1" y="42"/>
                </a:cubicBezTo>
                <a:cubicBezTo>
                  <a:pt x="1" y="41"/>
                  <a:pt x="1" y="41"/>
                  <a:pt x="1" y="41"/>
                </a:cubicBezTo>
                <a:cubicBezTo>
                  <a:pt x="3" y="40"/>
                  <a:pt x="5" y="39"/>
                  <a:pt x="7" y="38"/>
                </a:cubicBezTo>
                <a:cubicBezTo>
                  <a:pt x="8" y="28"/>
                  <a:pt x="12" y="19"/>
                  <a:pt x="19" y="12"/>
                </a:cubicBezTo>
                <a:cubicBezTo>
                  <a:pt x="27" y="4"/>
                  <a:pt x="38" y="0"/>
                  <a:pt x="49" y="0"/>
                </a:cubicBezTo>
                <a:cubicBezTo>
                  <a:pt x="61" y="0"/>
                  <a:pt x="71" y="4"/>
                  <a:pt x="79" y="12"/>
                </a:cubicBezTo>
                <a:cubicBezTo>
                  <a:pt x="86" y="19"/>
                  <a:pt x="91" y="29"/>
                  <a:pt x="92" y="39"/>
                </a:cubicBezTo>
                <a:cubicBezTo>
                  <a:pt x="94" y="39"/>
                  <a:pt x="95" y="40"/>
                  <a:pt x="97" y="41"/>
                </a:cubicBezTo>
                <a:cubicBezTo>
                  <a:pt x="97" y="42"/>
                  <a:pt x="97" y="42"/>
                  <a:pt x="97" y="42"/>
                </a:cubicBezTo>
                <a:cubicBezTo>
                  <a:pt x="98" y="59"/>
                  <a:pt x="94" y="75"/>
                  <a:pt x="81" y="88"/>
                </a:cubicBezTo>
                <a:cubicBezTo>
                  <a:pt x="80" y="89"/>
                  <a:pt x="80" y="89"/>
                  <a:pt x="80" y="89"/>
                </a:cubicBezTo>
                <a:cubicBezTo>
                  <a:pt x="69" y="85"/>
                  <a:pt x="69" y="85"/>
                  <a:pt x="69" y="85"/>
                </a:cubicBezTo>
                <a:cubicBezTo>
                  <a:pt x="62" y="82"/>
                  <a:pt x="58" y="75"/>
                  <a:pt x="61" y="68"/>
                </a:cubicBezTo>
                <a:cubicBezTo>
                  <a:pt x="69" y="45"/>
                  <a:pt x="69" y="45"/>
                  <a:pt x="69" y="45"/>
                </a:cubicBezTo>
                <a:cubicBezTo>
                  <a:pt x="71" y="40"/>
                  <a:pt x="74" y="38"/>
                  <a:pt x="78" y="37"/>
                </a:cubicBezTo>
                <a:close/>
                <a:moveTo>
                  <a:pt x="9" y="49"/>
                </a:moveTo>
                <a:cubicBezTo>
                  <a:pt x="9" y="60"/>
                  <a:pt x="12" y="70"/>
                  <a:pt x="19" y="77"/>
                </a:cubicBezTo>
                <a:cubicBezTo>
                  <a:pt x="20" y="76"/>
                  <a:pt x="21" y="76"/>
                  <a:pt x="23" y="75"/>
                </a:cubicBezTo>
                <a:cubicBezTo>
                  <a:pt x="20" y="66"/>
                  <a:pt x="16" y="57"/>
                  <a:pt x="13" y="48"/>
                </a:cubicBezTo>
                <a:cubicBezTo>
                  <a:pt x="12" y="49"/>
                  <a:pt x="10" y="49"/>
                  <a:pt x="9" y="49"/>
                </a:cubicBezTo>
                <a:close/>
                <a:moveTo>
                  <a:pt x="89" y="49"/>
                </a:moveTo>
                <a:cubicBezTo>
                  <a:pt x="88" y="49"/>
                  <a:pt x="86" y="49"/>
                  <a:pt x="85" y="48"/>
                </a:cubicBezTo>
                <a:cubicBezTo>
                  <a:pt x="81" y="57"/>
                  <a:pt x="78" y="66"/>
                  <a:pt x="75" y="75"/>
                </a:cubicBezTo>
                <a:cubicBezTo>
                  <a:pt x="77" y="76"/>
                  <a:pt x="78" y="76"/>
                  <a:pt x="79" y="77"/>
                </a:cubicBezTo>
                <a:cubicBezTo>
                  <a:pt x="86" y="70"/>
                  <a:pt x="89" y="60"/>
                  <a:pt x="89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8" name="Oval 23"/>
          <p:cNvSpPr/>
          <p:nvPr/>
        </p:nvSpPr>
        <p:spPr>
          <a:xfrm>
            <a:off x="6918325" y="2052638"/>
            <a:ext cx="755650" cy="755650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9" name="Freeform 30"/>
          <p:cNvSpPr>
            <a:spLocks noEditPoints="1"/>
          </p:cNvSpPr>
          <p:nvPr/>
        </p:nvSpPr>
        <p:spPr bwMode="auto">
          <a:xfrm>
            <a:off x="7127875" y="2289175"/>
            <a:ext cx="338138" cy="330200"/>
          </a:xfrm>
          <a:custGeom>
            <a:avLst/>
            <a:gdLst>
              <a:gd name="T0" fmla="*/ 74 w 82"/>
              <a:gd name="T1" fmla="*/ 6 h 80"/>
              <a:gd name="T2" fmla="*/ 67 w 82"/>
              <a:gd name="T3" fmla="*/ 27 h 80"/>
              <a:gd name="T4" fmla="*/ 65 w 82"/>
              <a:gd name="T5" fmla="*/ 30 h 80"/>
              <a:gd name="T6" fmla="*/ 75 w 82"/>
              <a:gd name="T7" fmla="*/ 71 h 80"/>
              <a:gd name="T8" fmla="*/ 66 w 82"/>
              <a:gd name="T9" fmla="*/ 80 h 80"/>
              <a:gd name="T10" fmla="*/ 44 w 82"/>
              <a:gd name="T11" fmla="*/ 50 h 80"/>
              <a:gd name="T12" fmla="*/ 36 w 82"/>
              <a:gd name="T13" fmla="*/ 57 h 80"/>
              <a:gd name="T14" fmla="*/ 39 w 82"/>
              <a:gd name="T15" fmla="*/ 70 h 80"/>
              <a:gd name="T16" fmla="*/ 34 w 82"/>
              <a:gd name="T17" fmla="*/ 75 h 80"/>
              <a:gd name="T18" fmla="*/ 26 w 82"/>
              <a:gd name="T19" fmla="*/ 61 h 80"/>
              <a:gd name="T20" fmla="*/ 21 w 82"/>
              <a:gd name="T21" fmla="*/ 67 h 80"/>
              <a:gd name="T22" fmla="*/ 16 w 82"/>
              <a:gd name="T23" fmla="*/ 62 h 80"/>
              <a:gd name="T24" fmla="*/ 21 w 82"/>
              <a:gd name="T25" fmla="*/ 57 h 80"/>
              <a:gd name="T26" fmla="*/ 7 w 82"/>
              <a:gd name="T27" fmla="*/ 50 h 80"/>
              <a:gd name="T28" fmla="*/ 12 w 82"/>
              <a:gd name="T29" fmla="*/ 44 h 80"/>
              <a:gd name="T30" fmla="*/ 25 w 82"/>
              <a:gd name="T31" fmla="*/ 47 h 80"/>
              <a:gd name="T32" fmla="*/ 32 w 82"/>
              <a:gd name="T33" fmla="*/ 39 h 80"/>
              <a:gd name="T34" fmla="*/ 0 w 82"/>
              <a:gd name="T35" fmla="*/ 18 h 80"/>
              <a:gd name="T36" fmla="*/ 9 w 82"/>
              <a:gd name="T37" fmla="*/ 8 h 80"/>
              <a:gd name="T38" fmla="*/ 51 w 82"/>
              <a:gd name="T39" fmla="*/ 16 h 80"/>
              <a:gd name="T40" fmla="*/ 53 w 82"/>
              <a:gd name="T41" fmla="*/ 13 h 80"/>
              <a:gd name="T42" fmla="*/ 74 w 82"/>
              <a:gd name="T43" fmla="*/ 6 h 80"/>
              <a:gd name="T44" fmla="*/ 82 w 82"/>
              <a:gd name="T45" fmla="*/ 50 h 80"/>
              <a:gd name="T46" fmla="*/ 74 w 82"/>
              <a:gd name="T47" fmla="*/ 42 h 80"/>
              <a:gd name="T48" fmla="*/ 72 w 82"/>
              <a:gd name="T49" fmla="*/ 44 h 80"/>
              <a:gd name="T50" fmla="*/ 76 w 82"/>
              <a:gd name="T51" fmla="*/ 57 h 80"/>
              <a:gd name="T52" fmla="*/ 82 w 82"/>
              <a:gd name="T53" fmla="*/ 50 h 80"/>
              <a:gd name="T54" fmla="*/ 29 w 82"/>
              <a:gd name="T55" fmla="*/ 0 h 80"/>
              <a:gd name="T56" fmla="*/ 23 w 82"/>
              <a:gd name="T57" fmla="*/ 7 h 80"/>
              <a:gd name="T58" fmla="*/ 36 w 82"/>
              <a:gd name="T59" fmla="*/ 10 h 80"/>
              <a:gd name="T60" fmla="*/ 37 w 82"/>
              <a:gd name="T61" fmla="*/ 8 h 80"/>
              <a:gd name="T62" fmla="*/ 29 w 82"/>
              <a:gd name="T63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2" h="80">
                <a:moveTo>
                  <a:pt x="74" y="6"/>
                </a:moveTo>
                <a:cubicBezTo>
                  <a:pt x="76" y="15"/>
                  <a:pt x="74" y="21"/>
                  <a:pt x="67" y="27"/>
                </a:cubicBezTo>
                <a:cubicBezTo>
                  <a:pt x="65" y="30"/>
                  <a:pt x="65" y="30"/>
                  <a:pt x="65" y="30"/>
                </a:cubicBezTo>
                <a:cubicBezTo>
                  <a:pt x="75" y="71"/>
                  <a:pt x="75" y="71"/>
                  <a:pt x="75" y="71"/>
                </a:cubicBezTo>
                <a:cubicBezTo>
                  <a:pt x="66" y="80"/>
                  <a:pt x="66" y="80"/>
                  <a:pt x="66" y="80"/>
                </a:cubicBezTo>
                <a:cubicBezTo>
                  <a:pt x="44" y="50"/>
                  <a:pt x="44" y="50"/>
                  <a:pt x="44" y="50"/>
                </a:cubicBezTo>
                <a:cubicBezTo>
                  <a:pt x="36" y="57"/>
                  <a:pt x="36" y="57"/>
                  <a:pt x="36" y="57"/>
                </a:cubicBezTo>
                <a:cubicBezTo>
                  <a:pt x="39" y="70"/>
                  <a:pt x="39" y="70"/>
                  <a:pt x="39" y="70"/>
                </a:cubicBezTo>
                <a:cubicBezTo>
                  <a:pt x="34" y="75"/>
                  <a:pt x="34" y="75"/>
                  <a:pt x="34" y="75"/>
                </a:cubicBezTo>
                <a:cubicBezTo>
                  <a:pt x="26" y="61"/>
                  <a:pt x="26" y="61"/>
                  <a:pt x="26" y="61"/>
                </a:cubicBezTo>
                <a:cubicBezTo>
                  <a:pt x="21" y="67"/>
                  <a:pt x="21" y="67"/>
                  <a:pt x="21" y="67"/>
                </a:cubicBezTo>
                <a:cubicBezTo>
                  <a:pt x="16" y="62"/>
                  <a:pt x="16" y="62"/>
                  <a:pt x="16" y="62"/>
                </a:cubicBezTo>
                <a:cubicBezTo>
                  <a:pt x="21" y="57"/>
                  <a:pt x="21" y="57"/>
                  <a:pt x="21" y="57"/>
                </a:cubicBezTo>
                <a:cubicBezTo>
                  <a:pt x="7" y="50"/>
                  <a:pt x="7" y="50"/>
                  <a:pt x="7" y="50"/>
                </a:cubicBezTo>
                <a:cubicBezTo>
                  <a:pt x="12" y="44"/>
                  <a:pt x="12" y="44"/>
                  <a:pt x="12" y="44"/>
                </a:cubicBezTo>
                <a:cubicBezTo>
                  <a:pt x="25" y="47"/>
                  <a:pt x="25" y="47"/>
                  <a:pt x="25" y="47"/>
                </a:cubicBezTo>
                <a:cubicBezTo>
                  <a:pt x="32" y="39"/>
                  <a:pt x="32" y="39"/>
                  <a:pt x="32" y="39"/>
                </a:cubicBezTo>
                <a:cubicBezTo>
                  <a:pt x="0" y="18"/>
                  <a:pt x="0" y="18"/>
                  <a:pt x="0" y="18"/>
                </a:cubicBezTo>
                <a:cubicBezTo>
                  <a:pt x="9" y="8"/>
                  <a:pt x="9" y="8"/>
                  <a:pt x="9" y="8"/>
                </a:cubicBezTo>
                <a:cubicBezTo>
                  <a:pt x="51" y="16"/>
                  <a:pt x="51" y="16"/>
                  <a:pt x="51" y="16"/>
                </a:cubicBezTo>
                <a:cubicBezTo>
                  <a:pt x="53" y="13"/>
                  <a:pt x="53" y="13"/>
                  <a:pt x="53" y="13"/>
                </a:cubicBezTo>
                <a:cubicBezTo>
                  <a:pt x="60" y="5"/>
                  <a:pt x="67" y="4"/>
                  <a:pt x="74" y="6"/>
                </a:cubicBezTo>
                <a:close/>
                <a:moveTo>
                  <a:pt x="82" y="50"/>
                </a:moveTo>
                <a:cubicBezTo>
                  <a:pt x="74" y="42"/>
                  <a:pt x="74" y="42"/>
                  <a:pt x="74" y="42"/>
                </a:cubicBezTo>
                <a:cubicBezTo>
                  <a:pt x="72" y="44"/>
                  <a:pt x="72" y="44"/>
                  <a:pt x="72" y="44"/>
                </a:cubicBezTo>
                <a:cubicBezTo>
                  <a:pt x="76" y="57"/>
                  <a:pt x="76" y="57"/>
                  <a:pt x="76" y="57"/>
                </a:cubicBezTo>
                <a:cubicBezTo>
                  <a:pt x="82" y="50"/>
                  <a:pt x="82" y="50"/>
                  <a:pt x="82" y="50"/>
                </a:cubicBezTo>
                <a:close/>
                <a:moveTo>
                  <a:pt x="29" y="0"/>
                </a:moveTo>
                <a:cubicBezTo>
                  <a:pt x="23" y="7"/>
                  <a:pt x="23" y="7"/>
                  <a:pt x="23" y="7"/>
                </a:cubicBezTo>
                <a:cubicBezTo>
                  <a:pt x="36" y="10"/>
                  <a:pt x="36" y="10"/>
                  <a:pt x="36" y="10"/>
                </a:cubicBezTo>
                <a:cubicBezTo>
                  <a:pt x="37" y="8"/>
                  <a:pt x="37" y="8"/>
                  <a:pt x="37" y="8"/>
                </a:cubicBezTo>
                <a:lnTo>
                  <a:pt x="2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0" name="Oval 26"/>
          <p:cNvSpPr/>
          <p:nvPr/>
        </p:nvSpPr>
        <p:spPr>
          <a:xfrm>
            <a:off x="6918325" y="4708525"/>
            <a:ext cx="755650" cy="755650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1" name="Freeform 27"/>
          <p:cNvSpPr>
            <a:spLocks noEditPoints="1"/>
          </p:cNvSpPr>
          <p:nvPr/>
        </p:nvSpPr>
        <p:spPr bwMode="auto">
          <a:xfrm>
            <a:off x="7100889" y="4929188"/>
            <a:ext cx="390525" cy="312738"/>
          </a:xfrm>
          <a:custGeom>
            <a:avLst/>
            <a:gdLst>
              <a:gd name="T0" fmla="*/ 0 w 205"/>
              <a:gd name="T1" fmla="*/ 24 h 164"/>
              <a:gd name="T2" fmla="*/ 22 w 205"/>
              <a:gd name="T3" fmla="*/ 24 h 164"/>
              <a:gd name="T4" fmla="*/ 28 w 205"/>
              <a:gd name="T5" fmla="*/ 0 h 164"/>
              <a:gd name="T6" fmla="*/ 52 w 205"/>
              <a:gd name="T7" fmla="*/ 0 h 164"/>
              <a:gd name="T8" fmla="*/ 61 w 205"/>
              <a:gd name="T9" fmla="*/ 24 h 164"/>
              <a:gd name="T10" fmla="*/ 143 w 205"/>
              <a:gd name="T11" fmla="*/ 24 h 164"/>
              <a:gd name="T12" fmla="*/ 151 w 205"/>
              <a:gd name="T13" fmla="*/ 0 h 164"/>
              <a:gd name="T14" fmla="*/ 175 w 205"/>
              <a:gd name="T15" fmla="*/ 0 h 164"/>
              <a:gd name="T16" fmla="*/ 184 w 205"/>
              <a:gd name="T17" fmla="*/ 24 h 164"/>
              <a:gd name="T18" fmla="*/ 203 w 205"/>
              <a:gd name="T19" fmla="*/ 24 h 164"/>
              <a:gd name="T20" fmla="*/ 203 w 205"/>
              <a:gd name="T21" fmla="*/ 54 h 164"/>
              <a:gd name="T22" fmla="*/ 0 w 205"/>
              <a:gd name="T23" fmla="*/ 54 h 164"/>
              <a:gd name="T24" fmla="*/ 0 w 205"/>
              <a:gd name="T25" fmla="*/ 24 h 164"/>
              <a:gd name="T26" fmla="*/ 0 w 205"/>
              <a:gd name="T27" fmla="*/ 24 h 164"/>
              <a:gd name="T28" fmla="*/ 80 w 205"/>
              <a:gd name="T29" fmla="*/ 74 h 164"/>
              <a:gd name="T30" fmla="*/ 123 w 205"/>
              <a:gd name="T31" fmla="*/ 74 h 164"/>
              <a:gd name="T32" fmla="*/ 110 w 205"/>
              <a:gd name="T33" fmla="*/ 108 h 164"/>
              <a:gd name="T34" fmla="*/ 132 w 205"/>
              <a:gd name="T35" fmla="*/ 108 h 164"/>
              <a:gd name="T36" fmla="*/ 91 w 205"/>
              <a:gd name="T37" fmla="*/ 149 h 164"/>
              <a:gd name="T38" fmla="*/ 97 w 205"/>
              <a:gd name="T39" fmla="*/ 128 h 164"/>
              <a:gd name="T40" fmla="*/ 76 w 205"/>
              <a:gd name="T41" fmla="*/ 115 h 164"/>
              <a:gd name="T42" fmla="*/ 80 w 205"/>
              <a:gd name="T43" fmla="*/ 74 h 164"/>
              <a:gd name="T44" fmla="*/ 80 w 205"/>
              <a:gd name="T45" fmla="*/ 74 h 164"/>
              <a:gd name="T46" fmla="*/ 0 w 205"/>
              <a:gd name="T47" fmla="*/ 138 h 164"/>
              <a:gd name="T48" fmla="*/ 0 w 205"/>
              <a:gd name="T49" fmla="*/ 164 h 164"/>
              <a:gd name="T50" fmla="*/ 205 w 205"/>
              <a:gd name="T51" fmla="*/ 164 h 164"/>
              <a:gd name="T52" fmla="*/ 205 w 205"/>
              <a:gd name="T53" fmla="*/ 138 h 164"/>
              <a:gd name="T54" fmla="*/ 188 w 205"/>
              <a:gd name="T55" fmla="*/ 138 h 164"/>
              <a:gd name="T56" fmla="*/ 188 w 205"/>
              <a:gd name="T57" fmla="*/ 63 h 164"/>
              <a:gd name="T58" fmla="*/ 15 w 205"/>
              <a:gd name="T59" fmla="*/ 63 h 164"/>
              <a:gd name="T60" fmla="*/ 15 w 205"/>
              <a:gd name="T61" fmla="*/ 138 h 164"/>
              <a:gd name="T62" fmla="*/ 0 w 205"/>
              <a:gd name="T63" fmla="*/ 138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05" h="164">
                <a:moveTo>
                  <a:pt x="0" y="24"/>
                </a:moveTo>
                <a:lnTo>
                  <a:pt x="22" y="24"/>
                </a:lnTo>
                <a:lnTo>
                  <a:pt x="28" y="0"/>
                </a:lnTo>
                <a:lnTo>
                  <a:pt x="52" y="0"/>
                </a:lnTo>
                <a:lnTo>
                  <a:pt x="61" y="24"/>
                </a:lnTo>
                <a:lnTo>
                  <a:pt x="143" y="24"/>
                </a:lnTo>
                <a:lnTo>
                  <a:pt x="151" y="0"/>
                </a:lnTo>
                <a:lnTo>
                  <a:pt x="175" y="0"/>
                </a:lnTo>
                <a:lnTo>
                  <a:pt x="184" y="24"/>
                </a:lnTo>
                <a:lnTo>
                  <a:pt x="203" y="24"/>
                </a:lnTo>
                <a:lnTo>
                  <a:pt x="203" y="54"/>
                </a:lnTo>
                <a:lnTo>
                  <a:pt x="0" y="54"/>
                </a:lnTo>
                <a:lnTo>
                  <a:pt x="0" y="24"/>
                </a:lnTo>
                <a:lnTo>
                  <a:pt x="0" y="24"/>
                </a:lnTo>
                <a:close/>
                <a:moveTo>
                  <a:pt x="80" y="74"/>
                </a:moveTo>
                <a:lnTo>
                  <a:pt x="123" y="74"/>
                </a:lnTo>
                <a:lnTo>
                  <a:pt x="110" y="108"/>
                </a:lnTo>
                <a:lnTo>
                  <a:pt x="132" y="108"/>
                </a:lnTo>
                <a:lnTo>
                  <a:pt x="91" y="149"/>
                </a:lnTo>
                <a:lnTo>
                  <a:pt x="97" y="128"/>
                </a:lnTo>
                <a:lnTo>
                  <a:pt x="76" y="115"/>
                </a:lnTo>
                <a:lnTo>
                  <a:pt x="80" y="74"/>
                </a:lnTo>
                <a:lnTo>
                  <a:pt x="80" y="74"/>
                </a:lnTo>
                <a:close/>
                <a:moveTo>
                  <a:pt x="0" y="138"/>
                </a:moveTo>
                <a:lnTo>
                  <a:pt x="0" y="164"/>
                </a:lnTo>
                <a:lnTo>
                  <a:pt x="205" y="164"/>
                </a:lnTo>
                <a:lnTo>
                  <a:pt x="205" y="138"/>
                </a:lnTo>
                <a:lnTo>
                  <a:pt x="188" y="138"/>
                </a:lnTo>
                <a:lnTo>
                  <a:pt x="188" y="63"/>
                </a:lnTo>
                <a:lnTo>
                  <a:pt x="15" y="63"/>
                </a:lnTo>
                <a:lnTo>
                  <a:pt x="15" y="138"/>
                </a:lnTo>
                <a:lnTo>
                  <a:pt x="0" y="1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748588" y="2439989"/>
            <a:ext cx="2414588" cy="6461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我们工作室致力于专业</a:t>
            </a: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模板的发布，并为您提供专业的</a:t>
            </a: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个性定制服务。</a:t>
            </a:r>
            <a:endParaRPr lang="en-US" altLang="zh-CN" sz="12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3" name="Title 13"/>
          <p:cNvSpPr txBox="1"/>
          <p:nvPr/>
        </p:nvSpPr>
        <p:spPr>
          <a:xfrm>
            <a:off x="7748588" y="2082801"/>
            <a:ext cx="1874838" cy="411163"/>
          </a:xfrm>
          <a:prstGeom prst="rect">
            <a:avLst/>
          </a:prstGeom>
        </p:spPr>
        <p:txBody>
          <a:bodyPr vert="horz" lIns="91262" tIns="45631" rIns="91262" bIns="45631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sz="16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748588" y="5186363"/>
            <a:ext cx="2414588" cy="647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我们工作室致力于专业</a:t>
            </a: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模板的发布，并为您提供专业的</a:t>
            </a: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个性定制服务。</a:t>
            </a:r>
            <a:endParaRPr lang="en-US" altLang="zh-CN" sz="12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5" name="Title 13"/>
          <p:cNvSpPr txBox="1"/>
          <p:nvPr/>
        </p:nvSpPr>
        <p:spPr>
          <a:xfrm>
            <a:off x="7748588" y="4830764"/>
            <a:ext cx="1874838" cy="411163"/>
          </a:xfrm>
          <a:prstGeom prst="rect">
            <a:avLst/>
          </a:prstGeom>
        </p:spPr>
        <p:txBody>
          <a:bodyPr vert="horz" lIns="91262" tIns="45631" rIns="91262" bIns="45631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sz="16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735139" y="2439989"/>
            <a:ext cx="2416175" cy="6461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我们工作室致力于专业</a:t>
            </a: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模板的发布，并为您提供专业的</a:t>
            </a: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个性定制服务。</a:t>
            </a:r>
            <a:endParaRPr lang="en-US" altLang="zh-CN" sz="12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7" name="Title 13"/>
          <p:cNvSpPr txBox="1"/>
          <p:nvPr/>
        </p:nvSpPr>
        <p:spPr>
          <a:xfrm>
            <a:off x="2333625" y="2082801"/>
            <a:ext cx="1817688" cy="411163"/>
          </a:xfrm>
          <a:prstGeom prst="rect">
            <a:avLst/>
          </a:prstGeom>
        </p:spPr>
        <p:txBody>
          <a:bodyPr vert="horz" lIns="91262" tIns="45631" rIns="91262" bIns="45631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sz="16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735139" y="5186363"/>
            <a:ext cx="2416175" cy="647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我们工作室致力于专业</a:t>
            </a: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模板的发布，并为您提供专业的</a:t>
            </a: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个性定制服务。</a:t>
            </a:r>
            <a:endParaRPr lang="en-US" altLang="zh-CN" sz="12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9" name="Title 13"/>
          <p:cNvSpPr txBox="1"/>
          <p:nvPr/>
        </p:nvSpPr>
        <p:spPr>
          <a:xfrm>
            <a:off x="2332039" y="4830764"/>
            <a:ext cx="1876425" cy="411163"/>
          </a:xfrm>
          <a:prstGeom prst="rect">
            <a:avLst/>
          </a:prstGeom>
        </p:spPr>
        <p:txBody>
          <a:bodyPr vert="horz" lIns="91262" tIns="45631" rIns="91262" bIns="45631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sz="16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842" name="组合 106"/>
          <p:cNvGrpSpPr/>
          <p:nvPr/>
        </p:nvGrpSpPr>
        <p:grpSpPr>
          <a:xfrm>
            <a:off x="1660526" y="271464"/>
            <a:ext cx="658813" cy="631825"/>
            <a:chOff x="125077" y="205710"/>
            <a:chExt cx="320624" cy="307179"/>
          </a:xfrm>
        </p:grpSpPr>
        <p:sp>
          <p:nvSpPr>
            <p:cNvPr id="94" name="椭圆 93"/>
            <p:cNvSpPr/>
            <p:nvPr/>
          </p:nvSpPr>
          <p:spPr>
            <a:xfrm rot="587192" flipH="1">
              <a:off x="325735" y="205710"/>
              <a:ext cx="35695" cy="3733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1" name="等腰三角形 100"/>
            <p:cNvSpPr/>
            <p:nvPr/>
          </p:nvSpPr>
          <p:spPr>
            <a:xfrm rot="1053195">
              <a:off x="169708" y="218836"/>
              <a:ext cx="275993" cy="237925"/>
            </a:xfrm>
            <a:prstGeom prst="triangle">
              <a:avLst/>
            </a:prstGeom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3" name="椭圆 102"/>
            <p:cNvSpPr/>
            <p:nvPr/>
          </p:nvSpPr>
          <p:spPr>
            <a:xfrm rot="587192" flipH="1">
              <a:off x="125077" y="391783"/>
              <a:ext cx="35695" cy="3733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4" name="椭圆 103"/>
            <p:cNvSpPr/>
            <p:nvPr/>
          </p:nvSpPr>
          <p:spPr>
            <a:xfrm rot="587192" flipH="1">
              <a:off x="389923" y="475559"/>
              <a:ext cx="35695" cy="3733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6" name="等腰三角形 105"/>
          <p:cNvSpPr/>
          <p:nvPr/>
        </p:nvSpPr>
        <p:spPr>
          <a:xfrm rot="18900000">
            <a:off x="1978819" y="402432"/>
            <a:ext cx="260350" cy="303213"/>
          </a:xfrm>
          <a:prstGeom prst="triangle">
            <a:avLst/>
          </a:prstGeom>
          <a:ln w="19050"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844" name="文本框 107"/>
          <p:cNvSpPr txBox="1"/>
          <p:nvPr/>
        </p:nvSpPr>
        <p:spPr>
          <a:xfrm>
            <a:off x="2308226" y="523875"/>
            <a:ext cx="1497013" cy="3381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</a:p>
        </p:txBody>
      </p:sp>
      <p:pic>
        <p:nvPicPr>
          <p:cNvPr id="35845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157289"/>
            <a:ext cx="9144000" cy="3870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" name="矩形 25"/>
          <p:cNvSpPr/>
          <p:nvPr/>
        </p:nvSpPr>
        <p:spPr>
          <a:xfrm>
            <a:off x="1524000" y="1160464"/>
            <a:ext cx="9144000" cy="3787775"/>
          </a:xfrm>
          <a:prstGeom prst="rect">
            <a:avLst/>
          </a:prstGeom>
          <a:solidFill>
            <a:schemeClr val="tx1"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27" name="等腰三角形 26"/>
          <p:cNvSpPr/>
          <p:nvPr/>
        </p:nvSpPr>
        <p:spPr>
          <a:xfrm flipV="1">
            <a:off x="7277101" y="2274888"/>
            <a:ext cx="2455863" cy="2116138"/>
          </a:xfrm>
          <a:prstGeom prst="triangle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8" name="等腰三角形 27"/>
          <p:cNvSpPr/>
          <p:nvPr/>
        </p:nvSpPr>
        <p:spPr>
          <a:xfrm flipV="1">
            <a:off x="7208838" y="2000250"/>
            <a:ext cx="2592388" cy="2235200"/>
          </a:xfrm>
          <a:prstGeom prst="triangle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056563" y="1958976"/>
            <a:ext cx="896938" cy="85725"/>
          </a:xfrm>
          <a:prstGeom prst="rect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5850" name="矩形 29"/>
          <p:cNvSpPr/>
          <p:nvPr/>
        </p:nvSpPr>
        <p:spPr>
          <a:xfrm>
            <a:off x="7762876" y="2744789"/>
            <a:ext cx="1484313" cy="369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algn="ctr" eaLnBrk="1" hangingPunct="1"/>
            <a:r>
              <a:rPr lang="zh-CN" altLang="en-US" sz="900" dirty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更多关于向天歌</a:t>
            </a:r>
            <a:r>
              <a:rPr lang="en-US" altLang="zh-CN" sz="900" dirty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dirty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900" dirty="0">
              <a:solidFill>
                <a:srgbClr val="FDFDF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ctr" eaLnBrk="1" hangingPunct="1"/>
            <a:r>
              <a:rPr lang="zh-CN" altLang="en-US" sz="900" dirty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请访问：</a:t>
            </a:r>
            <a:r>
              <a:rPr lang="en-US" altLang="zh-CN" sz="900" dirty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www.topppt.cn</a:t>
            </a:r>
          </a:p>
        </p:txBody>
      </p:sp>
      <p:sp>
        <p:nvSpPr>
          <p:cNvPr id="35851" name="矩形 30"/>
          <p:cNvSpPr/>
          <p:nvPr/>
        </p:nvSpPr>
        <p:spPr>
          <a:xfrm>
            <a:off x="7742239" y="2378076"/>
            <a:ext cx="1527175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 eaLnBrk="1" hangingPunct="1"/>
            <a:r>
              <a:rPr lang="zh-CN" altLang="en-US" b="1" dirty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b="1" dirty="0">
              <a:solidFill>
                <a:srgbClr val="FDFDF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2" name="直接连接符 31"/>
          <p:cNvCxnSpPr/>
          <p:nvPr/>
        </p:nvCxnSpPr>
        <p:spPr>
          <a:xfrm flipH="1">
            <a:off x="9431338" y="2378076"/>
            <a:ext cx="1239838" cy="214947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H="1">
            <a:off x="8493125" y="1143001"/>
            <a:ext cx="236538" cy="41116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H="1">
            <a:off x="7789863" y="3562351"/>
            <a:ext cx="236538" cy="41116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H="1">
            <a:off x="8415338" y="1131888"/>
            <a:ext cx="420688" cy="73025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椭圆 35"/>
          <p:cNvSpPr/>
          <p:nvPr/>
        </p:nvSpPr>
        <p:spPr>
          <a:xfrm>
            <a:off x="2355851" y="5238750"/>
            <a:ext cx="665163" cy="666750"/>
          </a:xfrm>
          <a:prstGeom prst="ellipse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7" name="Freeform 93"/>
          <p:cNvSpPr>
            <a:spLocks noEditPoints="1"/>
          </p:cNvSpPr>
          <p:nvPr/>
        </p:nvSpPr>
        <p:spPr bwMode="auto">
          <a:xfrm>
            <a:off x="2554288" y="5367339"/>
            <a:ext cx="268288" cy="360363"/>
          </a:xfrm>
          <a:custGeom>
            <a:avLst/>
            <a:gdLst>
              <a:gd name="T0" fmla="*/ 188 w 216"/>
              <a:gd name="T1" fmla="*/ 126 h 288"/>
              <a:gd name="T2" fmla="*/ 188 w 216"/>
              <a:gd name="T3" fmla="*/ 79 h 288"/>
              <a:gd name="T4" fmla="*/ 109 w 216"/>
              <a:gd name="T5" fmla="*/ 0 h 288"/>
              <a:gd name="T6" fmla="*/ 108 w 216"/>
              <a:gd name="T7" fmla="*/ 0 h 288"/>
              <a:gd name="T8" fmla="*/ 106 w 216"/>
              <a:gd name="T9" fmla="*/ 0 h 288"/>
              <a:gd name="T10" fmla="*/ 28 w 216"/>
              <a:gd name="T11" fmla="*/ 79 h 288"/>
              <a:gd name="T12" fmla="*/ 28 w 216"/>
              <a:gd name="T13" fmla="*/ 126 h 288"/>
              <a:gd name="T14" fmla="*/ 0 w 216"/>
              <a:gd name="T15" fmla="*/ 126 h 288"/>
              <a:gd name="T16" fmla="*/ 0 w 216"/>
              <a:gd name="T17" fmla="*/ 288 h 288"/>
              <a:gd name="T18" fmla="*/ 216 w 216"/>
              <a:gd name="T19" fmla="*/ 288 h 288"/>
              <a:gd name="T20" fmla="*/ 216 w 216"/>
              <a:gd name="T21" fmla="*/ 126 h 288"/>
              <a:gd name="T22" fmla="*/ 188 w 216"/>
              <a:gd name="T23" fmla="*/ 126 h 288"/>
              <a:gd name="T24" fmla="*/ 133 w 216"/>
              <a:gd name="T25" fmla="*/ 259 h 288"/>
              <a:gd name="T26" fmla="*/ 84 w 216"/>
              <a:gd name="T27" fmla="*/ 259 h 288"/>
              <a:gd name="T28" fmla="*/ 96 w 216"/>
              <a:gd name="T29" fmla="*/ 206 h 288"/>
              <a:gd name="T30" fmla="*/ 84 w 216"/>
              <a:gd name="T31" fmla="*/ 185 h 288"/>
              <a:gd name="T32" fmla="*/ 108 w 216"/>
              <a:gd name="T33" fmla="*/ 161 h 288"/>
              <a:gd name="T34" fmla="*/ 133 w 216"/>
              <a:gd name="T35" fmla="*/ 185 h 288"/>
              <a:gd name="T36" fmla="*/ 120 w 216"/>
              <a:gd name="T37" fmla="*/ 206 h 288"/>
              <a:gd name="T38" fmla="*/ 133 w 216"/>
              <a:gd name="T39" fmla="*/ 259 h 288"/>
              <a:gd name="T40" fmla="*/ 148 w 216"/>
              <a:gd name="T41" fmla="*/ 126 h 288"/>
              <a:gd name="T42" fmla="*/ 67 w 216"/>
              <a:gd name="T43" fmla="*/ 126 h 288"/>
              <a:gd name="T44" fmla="*/ 67 w 216"/>
              <a:gd name="T45" fmla="*/ 79 h 288"/>
              <a:gd name="T46" fmla="*/ 106 w 216"/>
              <a:gd name="T47" fmla="*/ 40 h 288"/>
              <a:gd name="T48" fmla="*/ 108 w 216"/>
              <a:gd name="T49" fmla="*/ 40 h 288"/>
              <a:gd name="T50" fmla="*/ 109 w 216"/>
              <a:gd name="T51" fmla="*/ 40 h 288"/>
              <a:gd name="T52" fmla="*/ 148 w 216"/>
              <a:gd name="T53" fmla="*/ 79 h 288"/>
              <a:gd name="T54" fmla="*/ 148 w 216"/>
              <a:gd name="T55" fmla="*/ 126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16" h="288">
                <a:moveTo>
                  <a:pt x="188" y="126"/>
                </a:moveTo>
                <a:cubicBezTo>
                  <a:pt x="188" y="79"/>
                  <a:pt x="188" y="79"/>
                  <a:pt x="188" y="79"/>
                </a:cubicBezTo>
                <a:cubicBezTo>
                  <a:pt x="188" y="36"/>
                  <a:pt x="152" y="0"/>
                  <a:pt x="109" y="0"/>
                </a:cubicBezTo>
                <a:cubicBezTo>
                  <a:pt x="109" y="0"/>
                  <a:pt x="108" y="0"/>
                  <a:pt x="108" y="0"/>
                </a:cubicBezTo>
                <a:cubicBezTo>
                  <a:pt x="107" y="0"/>
                  <a:pt x="107" y="0"/>
                  <a:pt x="106" y="0"/>
                </a:cubicBezTo>
                <a:cubicBezTo>
                  <a:pt x="63" y="0"/>
                  <a:pt x="28" y="36"/>
                  <a:pt x="28" y="79"/>
                </a:cubicBezTo>
                <a:cubicBezTo>
                  <a:pt x="28" y="126"/>
                  <a:pt x="28" y="126"/>
                  <a:pt x="28" y="126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288"/>
                  <a:pt x="0" y="288"/>
                  <a:pt x="0" y="288"/>
                </a:cubicBezTo>
                <a:cubicBezTo>
                  <a:pt x="216" y="288"/>
                  <a:pt x="216" y="288"/>
                  <a:pt x="216" y="288"/>
                </a:cubicBezTo>
                <a:cubicBezTo>
                  <a:pt x="216" y="126"/>
                  <a:pt x="216" y="126"/>
                  <a:pt x="216" y="126"/>
                </a:cubicBezTo>
                <a:lnTo>
                  <a:pt x="188" y="126"/>
                </a:lnTo>
                <a:close/>
                <a:moveTo>
                  <a:pt x="133" y="259"/>
                </a:moveTo>
                <a:cubicBezTo>
                  <a:pt x="84" y="259"/>
                  <a:pt x="84" y="259"/>
                  <a:pt x="84" y="259"/>
                </a:cubicBezTo>
                <a:cubicBezTo>
                  <a:pt x="96" y="206"/>
                  <a:pt x="96" y="206"/>
                  <a:pt x="96" y="206"/>
                </a:cubicBezTo>
                <a:cubicBezTo>
                  <a:pt x="88" y="202"/>
                  <a:pt x="84" y="194"/>
                  <a:pt x="84" y="185"/>
                </a:cubicBezTo>
                <a:cubicBezTo>
                  <a:pt x="84" y="172"/>
                  <a:pt x="95" y="161"/>
                  <a:pt x="108" y="161"/>
                </a:cubicBezTo>
                <a:cubicBezTo>
                  <a:pt x="122" y="161"/>
                  <a:pt x="133" y="172"/>
                  <a:pt x="133" y="185"/>
                </a:cubicBezTo>
                <a:cubicBezTo>
                  <a:pt x="133" y="194"/>
                  <a:pt x="128" y="202"/>
                  <a:pt x="120" y="206"/>
                </a:cubicBezTo>
                <a:lnTo>
                  <a:pt x="133" y="259"/>
                </a:lnTo>
                <a:close/>
                <a:moveTo>
                  <a:pt x="148" y="126"/>
                </a:moveTo>
                <a:cubicBezTo>
                  <a:pt x="67" y="126"/>
                  <a:pt x="67" y="126"/>
                  <a:pt x="67" y="126"/>
                </a:cubicBezTo>
                <a:cubicBezTo>
                  <a:pt x="67" y="79"/>
                  <a:pt x="67" y="79"/>
                  <a:pt x="67" y="79"/>
                </a:cubicBezTo>
                <a:cubicBezTo>
                  <a:pt x="67" y="57"/>
                  <a:pt x="85" y="40"/>
                  <a:pt x="106" y="40"/>
                </a:cubicBezTo>
                <a:cubicBezTo>
                  <a:pt x="107" y="40"/>
                  <a:pt x="108" y="40"/>
                  <a:pt x="108" y="40"/>
                </a:cubicBezTo>
                <a:cubicBezTo>
                  <a:pt x="108" y="40"/>
                  <a:pt x="109" y="40"/>
                  <a:pt x="109" y="40"/>
                </a:cubicBezTo>
                <a:cubicBezTo>
                  <a:pt x="131" y="40"/>
                  <a:pt x="148" y="57"/>
                  <a:pt x="148" y="79"/>
                </a:cubicBezTo>
                <a:lnTo>
                  <a:pt x="148" y="1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prstClr val="black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330575" y="5400675"/>
            <a:ext cx="5272088" cy="38735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912495" rtl="0" eaLnBrk="1" fontAlgn="auto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050" dirty="0">
              <a:solidFill>
                <a:srgbClr val="FDFDF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62" name="组合 1"/>
          <p:cNvGrpSpPr/>
          <p:nvPr/>
        </p:nvGrpSpPr>
        <p:grpSpPr>
          <a:xfrm>
            <a:off x="3821114" y="1671638"/>
            <a:ext cx="4491037" cy="3871912"/>
            <a:chOff x="9864333" y="1707341"/>
            <a:chExt cx="4490903" cy="3871468"/>
          </a:xfrm>
        </p:grpSpPr>
        <p:sp>
          <p:nvSpPr>
            <p:cNvPr id="3" name="六边形 2"/>
            <p:cNvSpPr/>
            <p:nvPr/>
          </p:nvSpPr>
          <p:spPr>
            <a:xfrm>
              <a:off x="9864333" y="1707341"/>
              <a:ext cx="4490903" cy="3871468"/>
            </a:xfrm>
            <a:prstGeom prst="hexagon">
              <a:avLst/>
            </a:prstGeom>
            <a:solidFill>
              <a:schemeClr val="tx1">
                <a:alpha val="13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0964" name="文本框 3"/>
            <p:cNvSpPr txBox="1"/>
            <p:nvPr/>
          </p:nvSpPr>
          <p:spPr>
            <a:xfrm>
              <a:off x="10648648" y="2719914"/>
              <a:ext cx="1474101" cy="4000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/>
              <a:endParaRPr lang="zh-CN" altLang="en-US" sz="2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965" name="文本框 4"/>
            <p:cNvSpPr txBox="1"/>
            <p:nvPr/>
          </p:nvSpPr>
          <p:spPr>
            <a:xfrm>
              <a:off x="12328322" y="2719914"/>
              <a:ext cx="1426150" cy="4000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/>
              <a:endParaRPr lang="zh-CN" altLang="en-US" sz="2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966" name="文本框 5"/>
            <p:cNvSpPr txBox="1"/>
            <p:nvPr/>
          </p:nvSpPr>
          <p:spPr>
            <a:xfrm>
              <a:off x="10043239" y="3012190"/>
              <a:ext cx="4311997" cy="1200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/>
              <a:r>
                <a:rPr lang="en-US" altLang="zh-CN" sz="72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THANKS</a:t>
              </a:r>
              <a:endParaRPr lang="zh-CN" altLang="en-US" sz="7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967" name="文本框 6"/>
            <p:cNvSpPr txBox="1"/>
            <p:nvPr/>
          </p:nvSpPr>
          <p:spPr>
            <a:xfrm>
              <a:off x="10521772" y="4220195"/>
              <a:ext cx="3257913" cy="33855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dist" eaLnBrk="1" hangingPunct="1"/>
              <a:r>
                <a:rPr lang="en-US" altLang="zh-CN" sz="16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PROWERPOINT TEMPLATE</a:t>
              </a:r>
              <a:endPara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66" name="组合 1"/>
          <p:cNvGrpSpPr/>
          <p:nvPr/>
        </p:nvGrpSpPr>
        <p:grpSpPr>
          <a:xfrm>
            <a:off x="2082800" y="1192213"/>
            <a:ext cx="7977188" cy="1376362"/>
            <a:chOff x="559102" y="1191720"/>
            <a:chExt cx="7976468" cy="1376330"/>
          </a:xfrm>
        </p:grpSpPr>
        <p:sp>
          <p:nvSpPr>
            <p:cNvPr id="3" name="矩形 51"/>
            <p:cNvSpPr>
              <a:spLocks noChangeArrowheads="1"/>
            </p:cNvSpPr>
            <p:nvPr/>
          </p:nvSpPr>
          <p:spPr bwMode="auto">
            <a:xfrm>
              <a:off x="559102" y="1191720"/>
              <a:ext cx="7976468" cy="1376330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>
                <a:sym typeface="宋体" panose="02010600030101010101" pitchFamily="2" charset="-122"/>
              </a:endParaRPr>
            </a:p>
          </p:txBody>
        </p:sp>
        <p:sp>
          <p:nvSpPr>
            <p:cNvPr id="36869" name="文本框 3"/>
            <p:cNvSpPr txBox="1"/>
            <p:nvPr/>
          </p:nvSpPr>
          <p:spPr>
            <a:xfrm>
              <a:off x="1204041" y="1346593"/>
              <a:ext cx="7002814" cy="110799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just" eaLnBrk="1" hangingPunct="1"/>
              <a:r>
                <a:rPr lang="zh-CN" altLang="en-US" sz="66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赠可编辑商务图标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083102" y="2938884"/>
            <a:ext cx="7973069" cy="2738089"/>
            <a:chOff x="559102" y="2891382"/>
            <a:chExt cx="7973069" cy="2738089"/>
          </a:xfrm>
          <a:solidFill>
            <a:schemeClr val="bg1">
              <a:alpha val="70000"/>
            </a:schemeClr>
          </a:solidFill>
        </p:grpSpPr>
        <p:grpSp>
          <p:nvGrpSpPr>
            <p:cNvPr id="6" name="组合 5"/>
            <p:cNvGrpSpPr/>
            <p:nvPr/>
          </p:nvGrpSpPr>
          <p:grpSpPr>
            <a:xfrm>
              <a:off x="569794" y="4384714"/>
              <a:ext cx="478048" cy="476520"/>
              <a:chOff x="1766888" y="1671638"/>
              <a:chExt cx="496888" cy="495300"/>
            </a:xfrm>
            <a:grpFill/>
          </p:grpSpPr>
          <p:sp>
            <p:nvSpPr>
              <p:cNvPr id="211" name="Freeform 5"/>
              <p:cNvSpPr/>
              <p:nvPr/>
            </p:nvSpPr>
            <p:spPr bwMode="auto">
              <a:xfrm>
                <a:off x="1841501" y="1795463"/>
                <a:ext cx="331788" cy="212725"/>
              </a:xfrm>
              <a:custGeom>
                <a:avLst/>
                <a:gdLst>
                  <a:gd name="T0" fmla="*/ 12 w 560"/>
                  <a:gd name="T1" fmla="*/ 353 h 358"/>
                  <a:gd name="T2" fmla="*/ 29 w 560"/>
                  <a:gd name="T3" fmla="*/ 358 h 358"/>
                  <a:gd name="T4" fmla="*/ 532 w 560"/>
                  <a:gd name="T5" fmla="*/ 358 h 358"/>
                  <a:gd name="T6" fmla="*/ 560 w 560"/>
                  <a:gd name="T7" fmla="*/ 333 h 358"/>
                  <a:gd name="T8" fmla="*/ 560 w 560"/>
                  <a:gd name="T9" fmla="*/ 26 h 358"/>
                  <a:gd name="T10" fmla="*/ 549 w 560"/>
                  <a:gd name="T11" fmla="*/ 6 h 358"/>
                  <a:gd name="T12" fmla="*/ 532 w 560"/>
                  <a:gd name="T13" fmla="*/ 0 h 358"/>
                  <a:gd name="T14" fmla="*/ 29 w 560"/>
                  <a:gd name="T15" fmla="*/ 0 h 358"/>
                  <a:gd name="T16" fmla="*/ 0 w 560"/>
                  <a:gd name="T17" fmla="*/ 26 h 358"/>
                  <a:gd name="T18" fmla="*/ 0 w 560"/>
                  <a:gd name="T19" fmla="*/ 333 h 358"/>
                  <a:gd name="T20" fmla="*/ 12 w 560"/>
                  <a:gd name="T21" fmla="*/ 353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60" h="358">
                    <a:moveTo>
                      <a:pt x="12" y="353"/>
                    </a:moveTo>
                    <a:cubicBezTo>
                      <a:pt x="17" y="356"/>
                      <a:pt x="23" y="358"/>
                      <a:pt x="29" y="358"/>
                    </a:cubicBezTo>
                    <a:cubicBezTo>
                      <a:pt x="532" y="358"/>
                      <a:pt x="532" y="358"/>
                      <a:pt x="532" y="358"/>
                    </a:cubicBezTo>
                    <a:cubicBezTo>
                      <a:pt x="548" y="358"/>
                      <a:pt x="560" y="347"/>
                      <a:pt x="560" y="333"/>
                    </a:cubicBezTo>
                    <a:cubicBezTo>
                      <a:pt x="560" y="26"/>
                      <a:pt x="560" y="26"/>
                      <a:pt x="560" y="26"/>
                    </a:cubicBezTo>
                    <a:cubicBezTo>
                      <a:pt x="560" y="18"/>
                      <a:pt x="556" y="10"/>
                      <a:pt x="549" y="6"/>
                    </a:cubicBezTo>
                    <a:cubicBezTo>
                      <a:pt x="545" y="2"/>
                      <a:pt x="539" y="0"/>
                      <a:pt x="532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13" y="0"/>
                      <a:pt x="0" y="12"/>
                      <a:pt x="0" y="26"/>
                    </a:cubicBezTo>
                    <a:cubicBezTo>
                      <a:pt x="0" y="333"/>
                      <a:pt x="0" y="333"/>
                      <a:pt x="0" y="333"/>
                    </a:cubicBezTo>
                    <a:cubicBezTo>
                      <a:pt x="0" y="341"/>
                      <a:pt x="5" y="349"/>
                      <a:pt x="12" y="35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12" name="Freeform 6"/>
              <p:cNvSpPr>
                <a:spLocks noEditPoints="1"/>
              </p:cNvSpPr>
              <p:nvPr/>
            </p:nvSpPr>
            <p:spPr bwMode="auto">
              <a:xfrm>
                <a:off x="1766888" y="1671638"/>
                <a:ext cx="496888" cy="495300"/>
              </a:xfrm>
              <a:custGeom>
                <a:avLst/>
                <a:gdLst>
                  <a:gd name="T0" fmla="*/ 418 w 837"/>
                  <a:gd name="T1" fmla="*/ 837 h 837"/>
                  <a:gd name="T2" fmla="*/ 837 w 837"/>
                  <a:gd name="T3" fmla="*/ 419 h 837"/>
                  <a:gd name="T4" fmla="*/ 418 w 837"/>
                  <a:gd name="T5" fmla="*/ 0 h 837"/>
                  <a:gd name="T6" fmla="*/ 0 w 837"/>
                  <a:gd name="T7" fmla="*/ 419 h 837"/>
                  <a:gd name="T8" fmla="*/ 418 w 837"/>
                  <a:gd name="T9" fmla="*/ 837 h 837"/>
                  <a:gd name="T10" fmla="*/ 97 w 837"/>
                  <a:gd name="T11" fmla="*/ 583 h 837"/>
                  <a:gd name="T12" fmla="*/ 97 w 837"/>
                  <a:gd name="T13" fmla="*/ 206 h 837"/>
                  <a:gd name="T14" fmla="*/ 128 w 837"/>
                  <a:gd name="T15" fmla="*/ 175 h 837"/>
                  <a:gd name="T16" fmla="*/ 687 w 837"/>
                  <a:gd name="T17" fmla="*/ 175 h 837"/>
                  <a:gd name="T18" fmla="*/ 718 w 837"/>
                  <a:gd name="T19" fmla="*/ 206 h 837"/>
                  <a:gd name="T20" fmla="*/ 718 w 837"/>
                  <a:gd name="T21" fmla="*/ 583 h 837"/>
                  <a:gd name="T22" fmla="*/ 687 w 837"/>
                  <a:gd name="T23" fmla="*/ 614 h 837"/>
                  <a:gd name="T24" fmla="*/ 493 w 837"/>
                  <a:gd name="T25" fmla="*/ 614 h 837"/>
                  <a:gd name="T26" fmla="*/ 494 w 837"/>
                  <a:gd name="T27" fmla="*/ 619 h 837"/>
                  <a:gd name="T28" fmla="*/ 494 w 837"/>
                  <a:gd name="T29" fmla="*/ 668 h 837"/>
                  <a:gd name="T30" fmla="*/ 494 w 837"/>
                  <a:gd name="T31" fmla="*/ 671 h 837"/>
                  <a:gd name="T32" fmla="*/ 494 w 837"/>
                  <a:gd name="T33" fmla="*/ 671 h 837"/>
                  <a:gd name="T34" fmla="*/ 576 w 837"/>
                  <a:gd name="T35" fmla="*/ 727 h 837"/>
                  <a:gd name="T36" fmla="*/ 239 w 837"/>
                  <a:gd name="T37" fmla="*/ 727 h 837"/>
                  <a:gd name="T38" fmla="*/ 321 w 837"/>
                  <a:gd name="T39" fmla="*/ 671 h 837"/>
                  <a:gd name="T40" fmla="*/ 321 w 837"/>
                  <a:gd name="T41" fmla="*/ 671 h 837"/>
                  <a:gd name="T42" fmla="*/ 321 w 837"/>
                  <a:gd name="T43" fmla="*/ 668 h 837"/>
                  <a:gd name="T44" fmla="*/ 321 w 837"/>
                  <a:gd name="T45" fmla="*/ 619 h 837"/>
                  <a:gd name="T46" fmla="*/ 321 w 837"/>
                  <a:gd name="T47" fmla="*/ 614 h 837"/>
                  <a:gd name="T48" fmla="*/ 128 w 837"/>
                  <a:gd name="T49" fmla="*/ 614 h 837"/>
                  <a:gd name="T50" fmla="*/ 97 w 837"/>
                  <a:gd name="T51" fmla="*/ 583 h 8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37" h="837">
                    <a:moveTo>
                      <a:pt x="418" y="837"/>
                    </a:moveTo>
                    <a:cubicBezTo>
                      <a:pt x="649" y="837"/>
                      <a:pt x="837" y="650"/>
                      <a:pt x="837" y="419"/>
                    </a:cubicBezTo>
                    <a:cubicBezTo>
                      <a:pt x="837" y="188"/>
                      <a:pt x="649" y="0"/>
                      <a:pt x="418" y="0"/>
                    </a:cubicBezTo>
                    <a:cubicBezTo>
                      <a:pt x="187" y="0"/>
                      <a:pt x="0" y="188"/>
                      <a:pt x="0" y="419"/>
                    </a:cubicBezTo>
                    <a:cubicBezTo>
                      <a:pt x="0" y="650"/>
                      <a:pt x="187" y="837"/>
                      <a:pt x="418" y="837"/>
                    </a:cubicBezTo>
                    <a:close/>
                    <a:moveTo>
                      <a:pt x="97" y="583"/>
                    </a:moveTo>
                    <a:cubicBezTo>
                      <a:pt x="97" y="206"/>
                      <a:pt x="97" y="206"/>
                      <a:pt x="97" y="206"/>
                    </a:cubicBezTo>
                    <a:cubicBezTo>
                      <a:pt x="97" y="189"/>
                      <a:pt x="111" y="175"/>
                      <a:pt x="128" y="175"/>
                    </a:cubicBezTo>
                    <a:cubicBezTo>
                      <a:pt x="687" y="175"/>
                      <a:pt x="687" y="175"/>
                      <a:pt x="687" y="175"/>
                    </a:cubicBezTo>
                    <a:cubicBezTo>
                      <a:pt x="704" y="175"/>
                      <a:pt x="718" y="189"/>
                      <a:pt x="718" y="206"/>
                    </a:cubicBezTo>
                    <a:cubicBezTo>
                      <a:pt x="718" y="583"/>
                      <a:pt x="718" y="583"/>
                      <a:pt x="718" y="583"/>
                    </a:cubicBezTo>
                    <a:cubicBezTo>
                      <a:pt x="718" y="600"/>
                      <a:pt x="704" y="614"/>
                      <a:pt x="687" y="614"/>
                    </a:cubicBezTo>
                    <a:cubicBezTo>
                      <a:pt x="493" y="614"/>
                      <a:pt x="493" y="614"/>
                      <a:pt x="493" y="614"/>
                    </a:cubicBezTo>
                    <a:cubicBezTo>
                      <a:pt x="494" y="616"/>
                      <a:pt x="494" y="618"/>
                      <a:pt x="494" y="619"/>
                    </a:cubicBezTo>
                    <a:cubicBezTo>
                      <a:pt x="494" y="668"/>
                      <a:pt x="494" y="668"/>
                      <a:pt x="494" y="668"/>
                    </a:cubicBezTo>
                    <a:cubicBezTo>
                      <a:pt x="494" y="669"/>
                      <a:pt x="494" y="670"/>
                      <a:pt x="494" y="671"/>
                    </a:cubicBezTo>
                    <a:cubicBezTo>
                      <a:pt x="494" y="671"/>
                      <a:pt x="494" y="671"/>
                      <a:pt x="494" y="671"/>
                    </a:cubicBezTo>
                    <a:cubicBezTo>
                      <a:pt x="576" y="727"/>
                      <a:pt x="576" y="727"/>
                      <a:pt x="576" y="727"/>
                    </a:cubicBezTo>
                    <a:cubicBezTo>
                      <a:pt x="239" y="727"/>
                      <a:pt x="239" y="727"/>
                      <a:pt x="239" y="727"/>
                    </a:cubicBezTo>
                    <a:cubicBezTo>
                      <a:pt x="321" y="671"/>
                      <a:pt x="321" y="671"/>
                      <a:pt x="321" y="671"/>
                    </a:cubicBezTo>
                    <a:cubicBezTo>
                      <a:pt x="321" y="671"/>
                      <a:pt x="321" y="671"/>
                      <a:pt x="321" y="671"/>
                    </a:cubicBezTo>
                    <a:cubicBezTo>
                      <a:pt x="321" y="670"/>
                      <a:pt x="321" y="669"/>
                      <a:pt x="321" y="668"/>
                    </a:cubicBezTo>
                    <a:cubicBezTo>
                      <a:pt x="321" y="619"/>
                      <a:pt x="321" y="619"/>
                      <a:pt x="321" y="619"/>
                    </a:cubicBezTo>
                    <a:cubicBezTo>
                      <a:pt x="321" y="618"/>
                      <a:pt x="321" y="616"/>
                      <a:pt x="321" y="614"/>
                    </a:cubicBezTo>
                    <a:cubicBezTo>
                      <a:pt x="128" y="614"/>
                      <a:pt x="128" y="614"/>
                      <a:pt x="128" y="614"/>
                    </a:cubicBezTo>
                    <a:cubicBezTo>
                      <a:pt x="111" y="614"/>
                      <a:pt x="97" y="600"/>
                      <a:pt x="97" y="58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13" name="Freeform 7"/>
              <p:cNvSpPr/>
              <p:nvPr/>
            </p:nvSpPr>
            <p:spPr bwMode="auto">
              <a:xfrm>
                <a:off x="1970088" y="2016126"/>
                <a:ext cx="76200" cy="6350"/>
              </a:xfrm>
              <a:custGeom>
                <a:avLst/>
                <a:gdLst>
                  <a:gd name="T0" fmla="*/ 0 w 48"/>
                  <a:gd name="T1" fmla="*/ 2 h 4"/>
                  <a:gd name="T2" fmla="*/ 0 w 48"/>
                  <a:gd name="T3" fmla="*/ 4 h 4"/>
                  <a:gd name="T4" fmla="*/ 48 w 48"/>
                  <a:gd name="T5" fmla="*/ 4 h 4"/>
                  <a:gd name="T6" fmla="*/ 48 w 48"/>
                  <a:gd name="T7" fmla="*/ 2 h 4"/>
                  <a:gd name="T8" fmla="*/ 48 w 48"/>
                  <a:gd name="T9" fmla="*/ 0 h 4"/>
                  <a:gd name="T10" fmla="*/ 0 w 48"/>
                  <a:gd name="T11" fmla="*/ 0 h 4"/>
                  <a:gd name="T12" fmla="*/ 0 w 48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4">
                    <a:moveTo>
                      <a:pt x="0" y="2"/>
                    </a:moveTo>
                    <a:lnTo>
                      <a:pt x="0" y="4"/>
                    </a:lnTo>
                    <a:lnTo>
                      <a:pt x="48" y="4"/>
                    </a:lnTo>
                    <a:lnTo>
                      <a:pt x="48" y="2"/>
                    </a:lnTo>
                    <a:lnTo>
                      <a:pt x="48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7" name="Freeform 13"/>
            <p:cNvSpPr>
              <a:spLocks noEditPoints="1"/>
            </p:cNvSpPr>
            <p:nvPr/>
          </p:nvSpPr>
          <p:spPr bwMode="auto">
            <a:xfrm>
              <a:off x="3312889" y="2891382"/>
              <a:ext cx="476520" cy="479574"/>
            </a:xfrm>
            <a:custGeom>
              <a:avLst/>
              <a:gdLst>
                <a:gd name="T0" fmla="*/ 419 w 837"/>
                <a:gd name="T1" fmla="*/ 838 h 838"/>
                <a:gd name="T2" fmla="*/ 837 w 837"/>
                <a:gd name="T3" fmla="*/ 419 h 838"/>
                <a:gd name="T4" fmla="*/ 419 w 837"/>
                <a:gd name="T5" fmla="*/ 0 h 838"/>
                <a:gd name="T6" fmla="*/ 0 w 837"/>
                <a:gd name="T7" fmla="*/ 419 h 838"/>
                <a:gd name="T8" fmla="*/ 419 w 837"/>
                <a:gd name="T9" fmla="*/ 838 h 838"/>
                <a:gd name="T10" fmla="*/ 279 w 837"/>
                <a:gd name="T11" fmla="*/ 644 h 838"/>
                <a:gd name="T12" fmla="*/ 233 w 837"/>
                <a:gd name="T13" fmla="*/ 691 h 838"/>
                <a:gd name="T14" fmla="*/ 186 w 837"/>
                <a:gd name="T15" fmla="*/ 644 h 838"/>
                <a:gd name="T16" fmla="*/ 186 w 837"/>
                <a:gd name="T17" fmla="*/ 482 h 838"/>
                <a:gd name="T18" fmla="*/ 233 w 837"/>
                <a:gd name="T19" fmla="*/ 436 h 838"/>
                <a:gd name="T20" fmla="*/ 279 w 837"/>
                <a:gd name="T21" fmla="*/ 482 h 838"/>
                <a:gd name="T22" fmla="*/ 279 w 837"/>
                <a:gd name="T23" fmla="*/ 644 h 838"/>
                <a:gd name="T24" fmla="*/ 651 w 837"/>
                <a:gd name="T25" fmla="*/ 644 h 838"/>
                <a:gd name="T26" fmla="*/ 605 w 837"/>
                <a:gd name="T27" fmla="*/ 691 h 838"/>
                <a:gd name="T28" fmla="*/ 559 w 837"/>
                <a:gd name="T29" fmla="*/ 644 h 838"/>
                <a:gd name="T30" fmla="*/ 559 w 837"/>
                <a:gd name="T31" fmla="*/ 482 h 838"/>
                <a:gd name="T32" fmla="*/ 605 w 837"/>
                <a:gd name="T33" fmla="*/ 436 h 838"/>
                <a:gd name="T34" fmla="*/ 651 w 837"/>
                <a:gd name="T35" fmla="*/ 482 h 838"/>
                <a:gd name="T36" fmla="*/ 651 w 837"/>
                <a:gd name="T37" fmla="*/ 644 h 838"/>
                <a:gd name="T38" fmla="*/ 164 w 837"/>
                <a:gd name="T39" fmla="*/ 325 h 838"/>
                <a:gd name="T40" fmla="*/ 155 w 837"/>
                <a:gd name="T41" fmla="*/ 296 h 838"/>
                <a:gd name="T42" fmla="*/ 429 w 837"/>
                <a:gd name="T43" fmla="*/ 147 h 838"/>
                <a:gd name="T44" fmla="*/ 683 w 837"/>
                <a:gd name="T45" fmla="*/ 289 h 838"/>
                <a:gd name="T46" fmla="*/ 679 w 837"/>
                <a:gd name="T47" fmla="*/ 309 h 838"/>
                <a:gd name="T48" fmla="*/ 703 w 837"/>
                <a:gd name="T49" fmla="*/ 526 h 838"/>
                <a:gd name="T50" fmla="*/ 711 w 837"/>
                <a:gd name="T51" fmla="*/ 563 h 838"/>
                <a:gd name="T52" fmla="*/ 659 w 837"/>
                <a:gd name="T53" fmla="*/ 635 h 838"/>
                <a:gd name="T54" fmla="*/ 659 w 837"/>
                <a:gd name="T55" fmla="*/ 492 h 838"/>
                <a:gd name="T56" fmla="*/ 688 w 837"/>
                <a:gd name="T57" fmla="*/ 505 h 838"/>
                <a:gd name="T58" fmla="*/ 664 w 837"/>
                <a:gd name="T59" fmla="*/ 319 h 838"/>
                <a:gd name="T60" fmla="*/ 663 w 837"/>
                <a:gd name="T61" fmla="*/ 319 h 838"/>
                <a:gd name="T62" fmla="*/ 633 w 837"/>
                <a:gd name="T63" fmla="*/ 299 h 838"/>
                <a:gd name="T64" fmla="*/ 429 w 837"/>
                <a:gd name="T65" fmla="*/ 199 h 838"/>
                <a:gd name="T66" fmla="*/ 204 w 837"/>
                <a:gd name="T67" fmla="*/ 312 h 838"/>
                <a:gd name="T68" fmla="*/ 181 w 837"/>
                <a:gd name="T69" fmla="*/ 330 h 838"/>
                <a:gd name="T70" fmla="*/ 150 w 837"/>
                <a:gd name="T71" fmla="*/ 504 h 838"/>
                <a:gd name="T72" fmla="*/ 179 w 837"/>
                <a:gd name="T73" fmla="*/ 492 h 838"/>
                <a:gd name="T74" fmla="*/ 179 w 837"/>
                <a:gd name="T75" fmla="*/ 635 h 838"/>
                <a:gd name="T76" fmla="*/ 127 w 837"/>
                <a:gd name="T77" fmla="*/ 563 h 838"/>
                <a:gd name="T78" fmla="*/ 135 w 837"/>
                <a:gd name="T79" fmla="*/ 526 h 838"/>
                <a:gd name="T80" fmla="*/ 164 w 837"/>
                <a:gd name="T81" fmla="*/ 325 h 8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37" h="838">
                  <a:moveTo>
                    <a:pt x="419" y="838"/>
                  </a:moveTo>
                  <a:cubicBezTo>
                    <a:pt x="650" y="838"/>
                    <a:pt x="837" y="650"/>
                    <a:pt x="837" y="419"/>
                  </a:cubicBezTo>
                  <a:cubicBezTo>
                    <a:pt x="837" y="188"/>
                    <a:pt x="650" y="0"/>
                    <a:pt x="419" y="0"/>
                  </a:cubicBezTo>
                  <a:cubicBezTo>
                    <a:pt x="188" y="0"/>
                    <a:pt x="0" y="188"/>
                    <a:pt x="0" y="419"/>
                  </a:cubicBezTo>
                  <a:cubicBezTo>
                    <a:pt x="0" y="650"/>
                    <a:pt x="188" y="838"/>
                    <a:pt x="419" y="838"/>
                  </a:cubicBezTo>
                  <a:close/>
                  <a:moveTo>
                    <a:pt x="279" y="644"/>
                  </a:moveTo>
                  <a:cubicBezTo>
                    <a:pt x="279" y="670"/>
                    <a:pt x="258" y="691"/>
                    <a:pt x="233" y="691"/>
                  </a:cubicBezTo>
                  <a:cubicBezTo>
                    <a:pt x="207" y="691"/>
                    <a:pt x="186" y="670"/>
                    <a:pt x="186" y="644"/>
                  </a:cubicBezTo>
                  <a:cubicBezTo>
                    <a:pt x="186" y="482"/>
                    <a:pt x="186" y="482"/>
                    <a:pt x="186" y="482"/>
                  </a:cubicBezTo>
                  <a:cubicBezTo>
                    <a:pt x="186" y="457"/>
                    <a:pt x="207" y="436"/>
                    <a:pt x="233" y="436"/>
                  </a:cubicBezTo>
                  <a:cubicBezTo>
                    <a:pt x="258" y="436"/>
                    <a:pt x="279" y="457"/>
                    <a:pt x="279" y="482"/>
                  </a:cubicBezTo>
                  <a:lnTo>
                    <a:pt x="279" y="644"/>
                  </a:lnTo>
                  <a:close/>
                  <a:moveTo>
                    <a:pt x="651" y="644"/>
                  </a:moveTo>
                  <a:cubicBezTo>
                    <a:pt x="651" y="670"/>
                    <a:pt x="631" y="691"/>
                    <a:pt x="605" y="691"/>
                  </a:cubicBezTo>
                  <a:cubicBezTo>
                    <a:pt x="579" y="691"/>
                    <a:pt x="559" y="670"/>
                    <a:pt x="559" y="644"/>
                  </a:cubicBezTo>
                  <a:cubicBezTo>
                    <a:pt x="559" y="482"/>
                    <a:pt x="559" y="482"/>
                    <a:pt x="559" y="482"/>
                  </a:cubicBezTo>
                  <a:cubicBezTo>
                    <a:pt x="559" y="457"/>
                    <a:pt x="579" y="436"/>
                    <a:pt x="605" y="436"/>
                  </a:cubicBezTo>
                  <a:cubicBezTo>
                    <a:pt x="631" y="436"/>
                    <a:pt x="651" y="457"/>
                    <a:pt x="651" y="482"/>
                  </a:cubicBezTo>
                  <a:lnTo>
                    <a:pt x="651" y="644"/>
                  </a:lnTo>
                  <a:close/>
                  <a:moveTo>
                    <a:pt x="164" y="325"/>
                  </a:moveTo>
                  <a:cubicBezTo>
                    <a:pt x="155" y="318"/>
                    <a:pt x="152" y="307"/>
                    <a:pt x="155" y="296"/>
                  </a:cubicBezTo>
                  <a:cubicBezTo>
                    <a:pt x="157" y="290"/>
                    <a:pt x="207" y="147"/>
                    <a:pt x="429" y="147"/>
                  </a:cubicBezTo>
                  <a:cubicBezTo>
                    <a:pt x="653" y="147"/>
                    <a:pt x="682" y="283"/>
                    <a:pt x="683" y="289"/>
                  </a:cubicBezTo>
                  <a:cubicBezTo>
                    <a:pt x="685" y="296"/>
                    <a:pt x="683" y="303"/>
                    <a:pt x="679" y="309"/>
                  </a:cubicBezTo>
                  <a:cubicBezTo>
                    <a:pt x="720" y="400"/>
                    <a:pt x="706" y="504"/>
                    <a:pt x="703" y="526"/>
                  </a:cubicBezTo>
                  <a:cubicBezTo>
                    <a:pt x="708" y="537"/>
                    <a:pt x="711" y="550"/>
                    <a:pt x="711" y="563"/>
                  </a:cubicBezTo>
                  <a:cubicBezTo>
                    <a:pt x="711" y="603"/>
                    <a:pt x="688" y="635"/>
                    <a:pt x="659" y="635"/>
                  </a:cubicBezTo>
                  <a:cubicBezTo>
                    <a:pt x="659" y="492"/>
                    <a:pt x="659" y="492"/>
                    <a:pt x="659" y="492"/>
                  </a:cubicBezTo>
                  <a:cubicBezTo>
                    <a:pt x="670" y="492"/>
                    <a:pt x="680" y="497"/>
                    <a:pt x="688" y="505"/>
                  </a:cubicBezTo>
                  <a:cubicBezTo>
                    <a:pt x="692" y="467"/>
                    <a:pt x="694" y="389"/>
                    <a:pt x="664" y="319"/>
                  </a:cubicBezTo>
                  <a:cubicBezTo>
                    <a:pt x="664" y="319"/>
                    <a:pt x="663" y="319"/>
                    <a:pt x="663" y="319"/>
                  </a:cubicBezTo>
                  <a:cubicBezTo>
                    <a:pt x="649" y="322"/>
                    <a:pt x="635" y="313"/>
                    <a:pt x="633" y="299"/>
                  </a:cubicBezTo>
                  <a:cubicBezTo>
                    <a:pt x="632" y="295"/>
                    <a:pt x="609" y="199"/>
                    <a:pt x="429" y="199"/>
                  </a:cubicBezTo>
                  <a:cubicBezTo>
                    <a:pt x="246" y="199"/>
                    <a:pt x="205" y="308"/>
                    <a:pt x="204" y="312"/>
                  </a:cubicBezTo>
                  <a:cubicBezTo>
                    <a:pt x="200" y="323"/>
                    <a:pt x="191" y="329"/>
                    <a:pt x="181" y="330"/>
                  </a:cubicBezTo>
                  <a:cubicBezTo>
                    <a:pt x="151" y="396"/>
                    <a:pt x="149" y="468"/>
                    <a:pt x="150" y="504"/>
                  </a:cubicBezTo>
                  <a:cubicBezTo>
                    <a:pt x="158" y="496"/>
                    <a:pt x="168" y="492"/>
                    <a:pt x="179" y="492"/>
                  </a:cubicBezTo>
                  <a:cubicBezTo>
                    <a:pt x="179" y="635"/>
                    <a:pt x="179" y="635"/>
                    <a:pt x="179" y="635"/>
                  </a:cubicBezTo>
                  <a:cubicBezTo>
                    <a:pt x="150" y="635"/>
                    <a:pt x="127" y="603"/>
                    <a:pt x="127" y="563"/>
                  </a:cubicBezTo>
                  <a:cubicBezTo>
                    <a:pt x="127" y="550"/>
                    <a:pt x="130" y="537"/>
                    <a:pt x="135" y="526"/>
                  </a:cubicBezTo>
                  <a:cubicBezTo>
                    <a:pt x="133" y="507"/>
                    <a:pt x="126" y="412"/>
                    <a:pt x="164" y="32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5345184" y="3629835"/>
              <a:ext cx="478048" cy="478048"/>
              <a:chOff x="5797551" y="1073151"/>
              <a:chExt cx="496888" cy="496888"/>
            </a:xfrm>
            <a:grpFill/>
          </p:grpSpPr>
          <p:sp>
            <p:nvSpPr>
              <p:cNvPr id="205" name="Freeform 14"/>
              <p:cNvSpPr>
                <a:spLocks noEditPoints="1"/>
              </p:cNvSpPr>
              <p:nvPr/>
            </p:nvSpPr>
            <p:spPr bwMode="auto">
              <a:xfrm>
                <a:off x="5797551" y="1073151"/>
                <a:ext cx="496888" cy="496888"/>
              </a:xfrm>
              <a:custGeom>
                <a:avLst/>
                <a:gdLst>
                  <a:gd name="T0" fmla="*/ 418 w 837"/>
                  <a:gd name="T1" fmla="*/ 837 h 837"/>
                  <a:gd name="T2" fmla="*/ 837 w 837"/>
                  <a:gd name="T3" fmla="*/ 418 h 837"/>
                  <a:gd name="T4" fmla="*/ 418 w 837"/>
                  <a:gd name="T5" fmla="*/ 0 h 837"/>
                  <a:gd name="T6" fmla="*/ 0 w 837"/>
                  <a:gd name="T7" fmla="*/ 418 h 837"/>
                  <a:gd name="T8" fmla="*/ 418 w 837"/>
                  <a:gd name="T9" fmla="*/ 837 h 837"/>
                  <a:gd name="T10" fmla="*/ 236 w 837"/>
                  <a:gd name="T11" fmla="*/ 146 h 837"/>
                  <a:gd name="T12" fmla="*/ 278 w 837"/>
                  <a:gd name="T13" fmla="*/ 104 h 837"/>
                  <a:gd name="T14" fmla="*/ 423 w 837"/>
                  <a:gd name="T15" fmla="*/ 104 h 837"/>
                  <a:gd name="T16" fmla="*/ 559 w 837"/>
                  <a:gd name="T17" fmla="*/ 104 h 837"/>
                  <a:gd name="T18" fmla="*/ 601 w 837"/>
                  <a:gd name="T19" fmla="*/ 146 h 837"/>
                  <a:gd name="T20" fmla="*/ 601 w 837"/>
                  <a:gd name="T21" fmla="*/ 691 h 837"/>
                  <a:gd name="T22" fmla="*/ 559 w 837"/>
                  <a:gd name="T23" fmla="*/ 733 h 837"/>
                  <a:gd name="T24" fmla="*/ 423 w 837"/>
                  <a:gd name="T25" fmla="*/ 733 h 837"/>
                  <a:gd name="T26" fmla="*/ 278 w 837"/>
                  <a:gd name="T27" fmla="*/ 733 h 837"/>
                  <a:gd name="T28" fmla="*/ 236 w 837"/>
                  <a:gd name="T29" fmla="*/ 691 h 837"/>
                  <a:gd name="T30" fmla="*/ 236 w 837"/>
                  <a:gd name="T31" fmla="*/ 146 h 8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37" h="837">
                    <a:moveTo>
                      <a:pt x="418" y="837"/>
                    </a:moveTo>
                    <a:cubicBezTo>
                      <a:pt x="650" y="837"/>
                      <a:pt x="837" y="650"/>
                      <a:pt x="837" y="418"/>
                    </a:cubicBezTo>
                    <a:cubicBezTo>
                      <a:pt x="837" y="187"/>
                      <a:pt x="650" y="0"/>
                      <a:pt x="418" y="0"/>
                    </a:cubicBezTo>
                    <a:cubicBezTo>
                      <a:pt x="187" y="0"/>
                      <a:pt x="0" y="187"/>
                      <a:pt x="0" y="418"/>
                    </a:cubicBezTo>
                    <a:cubicBezTo>
                      <a:pt x="0" y="650"/>
                      <a:pt x="187" y="837"/>
                      <a:pt x="418" y="837"/>
                    </a:cubicBezTo>
                    <a:close/>
                    <a:moveTo>
                      <a:pt x="236" y="146"/>
                    </a:moveTo>
                    <a:cubicBezTo>
                      <a:pt x="236" y="123"/>
                      <a:pt x="255" y="104"/>
                      <a:pt x="278" y="104"/>
                    </a:cubicBezTo>
                    <a:cubicBezTo>
                      <a:pt x="423" y="104"/>
                      <a:pt x="423" y="104"/>
                      <a:pt x="423" y="104"/>
                    </a:cubicBezTo>
                    <a:cubicBezTo>
                      <a:pt x="559" y="104"/>
                      <a:pt x="559" y="104"/>
                      <a:pt x="559" y="104"/>
                    </a:cubicBezTo>
                    <a:cubicBezTo>
                      <a:pt x="582" y="104"/>
                      <a:pt x="601" y="123"/>
                      <a:pt x="601" y="146"/>
                    </a:cubicBezTo>
                    <a:cubicBezTo>
                      <a:pt x="601" y="691"/>
                      <a:pt x="601" y="691"/>
                      <a:pt x="601" y="691"/>
                    </a:cubicBezTo>
                    <a:cubicBezTo>
                      <a:pt x="601" y="714"/>
                      <a:pt x="582" y="733"/>
                      <a:pt x="559" y="733"/>
                    </a:cubicBezTo>
                    <a:cubicBezTo>
                      <a:pt x="423" y="733"/>
                      <a:pt x="423" y="733"/>
                      <a:pt x="423" y="733"/>
                    </a:cubicBezTo>
                    <a:cubicBezTo>
                      <a:pt x="278" y="733"/>
                      <a:pt x="278" y="733"/>
                      <a:pt x="278" y="733"/>
                    </a:cubicBezTo>
                    <a:cubicBezTo>
                      <a:pt x="255" y="733"/>
                      <a:pt x="236" y="714"/>
                      <a:pt x="236" y="691"/>
                    </a:cubicBezTo>
                    <a:lnTo>
                      <a:pt x="236" y="14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06" name="Freeform 15"/>
              <p:cNvSpPr/>
              <p:nvPr/>
            </p:nvSpPr>
            <p:spPr bwMode="auto">
              <a:xfrm>
                <a:off x="6030913" y="1470026"/>
                <a:ext cx="28575" cy="28575"/>
              </a:xfrm>
              <a:custGeom>
                <a:avLst/>
                <a:gdLst>
                  <a:gd name="T0" fmla="*/ 29 w 49"/>
                  <a:gd name="T1" fmla="*/ 0 h 49"/>
                  <a:gd name="T2" fmla="*/ 24 w 49"/>
                  <a:gd name="T3" fmla="*/ 0 h 49"/>
                  <a:gd name="T4" fmla="*/ 0 w 49"/>
                  <a:gd name="T5" fmla="*/ 24 h 49"/>
                  <a:gd name="T6" fmla="*/ 24 w 49"/>
                  <a:gd name="T7" fmla="*/ 49 h 49"/>
                  <a:gd name="T8" fmla="*/ 29 w 49"/>
                  <a:gd name="T9" fmla="*/ 49 h 49"/>
                  <a:gd name="T10" fmla="*/ 49 w 49"/>
                  <a:gd name="T11" fmla="*/ 24 h 49"/>
                  <a:gd name="T12" fmla="*/ 29 w 49"/>
                  <a:gd name="T13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" h="49">
                    <a:moveTo>
                      <a:pt x="29" y="0"/>
                    </a:moveTo>
                    <a:cubicBezTo>
                      <a:pt x="27" y="0"/>
                      <a:pt x="26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38"/>
                      <a:pt x="11" y="49"/>
                      <a:pt x="24" y="49"/>
                    </a:cubicBezTo>
                    <a:cubicBezTo>
                      <a:pt x="26" y="49"/>
                      <a:pt x="27" y="49"/>
                      <a:pt x="29" y="49"/>
                    </a:cubicBezTo>
                    <a:cubicBezTo>
                      <a:pt x="40" y="47"/>
                      <a:pt x="49" y="37"/>
                      <a:pt x="49" y="24"/>
                    </a:cubicBezTo>
                    <a:cubicBezTo>
                      <a:pt x="49" y="12"/>
                      <a:pt x="40" y="2"/>
                      <a:pt x="2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07" name="Freeform 16"/>
              <p:cNvSpPr/>
              <p:nvPr/>
            </p:nvSpPr>
            <p:spPr bwMode="auto">
              <a:xfrm>
                <a:off x="5994401" y="1149351"/>
                <a:ext cx="101600" cy="11113"/>
              </a:xfrm>
              <a:custGeom>
                <a:avLst/>
                <a:gdLst>
                  <a:gd name="T0" fmla="*/ 10 w 171"/>
                  <a:gd name="T1" fmla="*/ 20 h 20"/>
                  <a:gd name="T2" fmla="*/ 90 w 171"/>
                  <a:gd name="T3" fmla="*/ 20 h 20"/>
                  <a:gd name="T4" fmla="*/ 161 w 171"/>
                  <a:gd name="T5" fmla="*/ 20 h 20"/>
                  <a:gd name="T6" fmla="*/ 171 w 171"/>
                  <a:gd name="T7" fmla="*/ 10 h 20"/>
                  <a:gd name="T8" fmla="*/ 161 w 171"/>
                  <a:gd name="T9" fmla="*/ 0 h 20"/>
                  <a:gd name="T10" fmla="*/ 90 w 171"/>
                  <a:gd name="T11" fmla="*/ 0 h 20"/>
                  <a:gd name="T12" fmla="*/ 10 w 171"/>
                  <a:gd name="T13" fmla="*/ 0 h 20"/>
                  <a:gd name="T14" fmla="*/ 0 w 171"/>
                  <a:gd name="T15" fmla="*/ 10 h 20"/>
                  <a:gd name="T16" fmla="*/ 10 w 171"/>
                  <a:gd name="T17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1" h="20">
                    <a:moveTo>
                      <a:pt x="10" y="20"/>
                    </a:moveTo>
                    <a:cubicBezTo>
                      <a:pt x="90" y="20"/>
                      <a:pt x="90" y="20"/>
                      <a:pt x="90" y="20"/>
                    </a:cubicBezTo>
                    <a:cubicBezTo>
                      <a:pt x="161" y="20"/>
                      <a:pt x="161" y="20"/>
                      <a:pt x="161" y="20"/>
                    </a:cubicBezTo>
                    <a:cubicBezTo>
                      <a:pt x="166" y="20"/>
                      <a:pt x="171" y="16"/>
                      <a:pt x="171" y="10"/>
                    </a:cubicBezTo>
                    <a:cubicBezTo>
                      <a:pt x="171" y="5"/>
                      <a:pt x="166" y="0"/>
                      <a:pt x="161" y="0"/>
                    </a:cubicBezTo>
                    <a:cubicBezTo>
                      <a:pt x="90" y="0"/>
                      <a:pt x="90" y="0"/>
                      <a:pt x="9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16"/>
                      <a:pt x="5" y="20"/>
                      <a:pt x="10" y="2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08" name="Freeform 17"/>
              <p:cNvSpPr/>
              <p:nvPr/>
            </p:nvSpPr>
            <p:spPr bwMode="auto">
              <a:xfrm>
                <a:off x="5954713" y="1174751"/>
                <a:ext cx="182563" cy="287338"/>
              </a:xfrm>
              <a:custGeom>
                <a:avLst/>
                <a:gdLst>
                  <a:gd name="T0" fmla="*/ 115 w 115"/>
                  <a:gd name="T1" fmla="*/ 181 h 181"/>
                  <a:gd name="T2" fmla="*/ 115 w 115"/>
                  <a:gd name="T3" fmla="*/ 0 h 181"/>
                  <a:gd name="T4" fmla="*/ 59 w 115"/>
                  <a:gd name="T5" fmla="*/ 0 h 181"/>
                  <a:gd name="T6" fmla="*/ 0 w 115"/>
                  <a:gd name="T7" fmla="*/ 0 h 181"/>
                  <a:gd name="T8" fmla="*/ 0 w 115"/>
                  <a:gd name="T9" fmla="*/ 181 h 181"/>
                  <a:gd name="T10" fmla="*/ 59 w 115"/>
                  <a:gd name="T11" fmla="*/ 181 h 181"/>
                  <a:gd name="T12" fmla="*/ 115 w 115"/>
                  <a:gd name="T13" fmla="*/ 181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5" h="181">
                    <a:moveTo>
                      <a:pt x="115" y="181"/>
                    </a:moveTo>
                    <a:lnTo>
                      <a:pt x="115" y="0"/>
                    </a:lnTo>
                    <a:lnTo>
                      <a:pt x="59" y="0"/>
                    </a:lnTo>
                    <a:lnTo>
                      <a:pt x="0" y="0"/>
                    </a:lnTo>
                    <a:lnTo>
                      <a:pt x="0" y="181"/>
                    </a:lnTo>
                    <a:lnTo>
                      <a:pt x="59" y="181"/>
                    </a:lnTo>
                    <a:lnTo>
                      <a:pt x="115" y="18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09" name="Oval 18"/>
              <p:cNvSpPr>
                <a:spLocks noChangeArrowheads="1"/>
              </p:cNvSpPr>
              <p:nvPr/>
            </p:nvSpPr>
            <p:spPr bwMode="auto">
              <a:xfrm>
                <a:off x="6065838" y="1479551"/>
                <a:ext cx="11113" cy="11113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10" name="Oval 19"/>
              <p:cNvSpPr>
                <a:spLocks noChangeArrowheads="1"/>
              </p:cNvSpPr>
              <p:nvPr/>
            </p:nvSpPr>
            <p:spPr bwMode="auto">
              <a:xfrm>
                <a:off x="6013451" y="1479551"/>
                <a:ext cx="12700" cy="11113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7376367" y="2892146"/>
              <a:ext cx="478048" cy="478048"/>
              <a:chOff x="7548563" y="428626"/>
              <a:chExt cx="496888" cy="496888"/>
            </a:xfrm>
            <a:grpFill/>
          </p:grpSpPr>
          <p:sp>
            <p:nvSpPr>
              <p:cNvPr id="199" name="Freeform 20"/>
              <p:cNvSpPr/>
              <p:nvPr/>
            </p:nvSpPr>
            <p:spPr bwMode="auto">
              <a:xfrm>
                <a:off x="7773988" y="660401"/>
                <a:ext cx="61913" cy="36513"/>
              </a:xfrm>
              <a:custGeom>
                <a:avLst/>
                <a:gdLst>
                  <a:gd name="T0" fmla="*/ 26 w 39"/>
                  <a:gd name="T1" fmla="*/ 15 h 23"/>
                  <a:gd name="T2" fmla="*/ 2 w 39"/>
                  <a:gd name="T3" fmla="*/ 3 h 23"/>
                  <a:gd name="T4" fmla="*/ 0 w 39"/>
                  <a:gd name="T5" fmla="*/ 9 h 23"/>
                  <a:gd name="T6" fmla="*/ 28 w 39"/>
                  <a:gd name="T7" fmla="*/ 23 h 23"/>
                  <a:gd name="T8" fmla="*/ 39 w 39"/>
                  <a:gd name="T9" fmla="*/ 2 h 23"/>
                  <a:gd name="T10" fmla="*/ 33 w 39"/>
                  <a:gd name="T11" fmla="*/ 0 h 23"/>
                  <a:gd name="T12" fmla="*/ 26 w 39"/>
                  <a:gd name="T13" fmla="*/ 1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23">
                    <a:moveTo>
                      <a:pt x="26" y="15"/>
                    </a:moveTo>
                    <a:lnTo>
                      <a:pt x="2" y="3"/>
                    </a:lnTo>
                    <a:lnTo>
                      <a:pt x="0" y="9"/>
                    </a:lnTo>
                    <a:lnTo>
                      <a:pt x="28" y="23"/>
                    </a:lnTo>
                    <a:lnTo>
                      <a:pt x="39" y="2"/>
                    </a:lnTo>
                    <a:lnTo>
                      <a:pt x="33" y="0"/>
                    </a:lnTo>
                    <a:lnTo>
                      <a:pt x="26" y="1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00" name="Freeform 21"/>
              <p:cNvSpPr/>
              <p:nvPr/>
            </p:nvSpPr>
            <p:spPr bwMode="auto">
              <a:xfrm>
                <a:off x="7793038" y="600076"/>
                <a:ext cx="63500" cy="57150"/>
              </a:xfrm>
              <a:custGeom>
                <a:avLst/>
                <a:gdLst>
                  <a:gd name="T0" fmla="*/ 27 w 40"/>
                  <a:gd name="T1" fmla="*/ 27 h 36"/>
                  <a:gd name="T2" fmla="*/ 20 w 40"/>
                  <a:gd name="T3" fmla="*/ 24 h 36"/>
                  <a:gd name="T4" fmla="*/ 26 w 40"/>
                  <a:gd name="T5" fmla="*/ 13 h 36"/>
                  <a:gd name="T6" fmla="*/ 21 w 40"/>
                  <a:gd name="T7" fmla="*/ 10 h 36"/>
                  <a:gd name="T8" fmla="*/ 15 w 40"/>
                  <a:gd name="T9" fmla="*/ 21 h 36"/>
                  <a:gd name="T10" fmla="*/ 9 w 40"/>
                  <a:gd name="T11" fmla="*/ 18 h 36"/>
                  <a:gd name="T12" fmla="*/ 16 w 40"/>
                  <a:gd name="T13" fmla="*/ 3 h 36"/>
                  <a:gd name="T14" fmla="*/ 11 w 40"/>
                  <a:gd name="T15" fmla="*/ 0 h 36"/>
                  <a:gd name="T16" fmla="*/ 0 w 40"/>
                  <a:gd name="T17" fmla="*/ 21 h 36"/>
                  <a:gd name="T18" fmla="*/ 29 w 40"/>
                  <a:gd name="T19" fmla="*/ 36 h 36"/>
                  <a:gd name="T20" fmla="*/ 40 w 40"/>
                  <a:gd name="T21" fmla="*/ 15 h 36"/>
                  <a:gd name="T22" fmla="*/ 34 w 40"/>
                  <a:gd name="T23" fmla="*/ 12 h 36"/>
                  <a:gd name="T24" fmla="*/ 27 w 40"/>
                  <a:gd name="T25" fmla="*/ 27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0" h="36">
                    <a:moveTo>
                      <a:pt x="27" y="27"/>
                    </a:moveTo>
                    <a:lnTo>
                      <a:pt x="20" y="24"/>
                    </a:lnTo>
                    <a:lnTo>
                      <a:pt x="26" y="13"/>
                    </a:lnTo>
                    <a:lnTo>
                      <a:pt x="21" y="10"/>
                    </a:lnTo>
                    <a:lnTo>
                      <a:pt x="15" y="21"/>
                    </a:lnTo>
                    <a:lnTo>
                      <a:pt x="9" y="18"/>
                    </a:lnTo>
                    <a:lnTo>
                      <a:pt x="16" y="3"/>
                    </a:lnTo>
                    <a:lnTo>
                      <a:pt x="11" y="0"/>
                    </a:lnTo>
                    <a:lnTo>
                      <a:pt x="0" y="21"/>
                    </a:lnTo>
                    <a:lnTo>
                      <a:pt x="29" y="36"/>
                    </a:lnTo>
                    <a:lnTo>
                      <a:pt x="40" y="15"/>
                    </a:lnTo>
                    <a:lnTo>
                      <a:pt x="34" y="12"/>
                    </a:lnTo>
                    <a:lnTo>
                      <a:pt x="27" y="2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01" name="Freeform 22"/>
              <p:cNvSpPr>
                <a:spLocks noEditPoints="1"/>
              </p:cNvSpPr>
              <p:nvPr/>
            </p:nvSpPr>
            <p:spPr bwMode="auto">
              <a:xfrm>
                <a:off x="7756526" y="700088"/>
                <a:ext cx="58738" cy="49213"/>
              </a:xfrm>
              <a:custGeom>
                <a:avLst/>
                <a:gdLst>
                  <a:gd name="T0" fmla="*/ 0 w 37"/>
                  <a:gd name="T1" fmla="*/ 6 h 31"/>
                  <a:gd name="T2" fmla="*/ 23 w 37"/>
                  <a:gd name="T3" fmla="*/ 31 h 31"/>
                  <a:gd name="T4" fmla="*/ 26 w 37"/>
                  <a:gd name="T5" fmla="*/ 25 h 31"/>
                  <a:gd name="T6" fmla="*/ 22 w 37"/>
                  <a:gd name="T7" fmla="*/ 21 h 31"/>
                  <a:gd name="T8" fmla="*/ 29 w 37"/>
                  <a:gd name="T9" fmla="*/ 8 h 31"/>
                  <a:gd name="T10" fmla="*/ 34 w 37"/>
                  <a:gd name="T11" fmla="*/ 9 h 31"/>
                  <a:gd name="T12" fmla="*/ 37 w 37"/>
                  <a:gd name="T13" fmla="*/ 3 h 31"/>
                  <a:gd name="T14" fmla="*/ 2 w 37"/>
                  <a:gd name="T15" fmla="*/ 0 h 31"/>
                  <a:gd name="T16" fmla="*/ 0 w 37"/>
                  <a:gd name="T17" fmla="*/ 6 h 31"/>
                  <a:gd name="T18" fmla="*/ 22 w 37"/>
                  <a:gd name="T19" fmla="*/ 7 h 31"/>
                  <a:gd name="T20" fmla="*/ 18 w 37"/>
                  <a:gd name="T21" fmla="*/ 16 h 31"/>
                  <a:gd name="T22" fmla="*/ 9 w 37"/>
                  <a:gd name="T23" fmla="*/ 6 h 31"/>
                  <a:gd name="T24" fmla="*/ 22 w 37"/>
                  <a:gd name="T25" fmla="*/ 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" h="31">
                    <a:moveTo>
                      <a:pt x="0" y="6"/>
                    </a:moveTo>
                    <a:lnTo>
                      <a:pt x="23" y="31"/>
                    </a:lnTo>
                    <a:lnTo>
                      <a:pt x="26" y="25"/>
                    </a:lnTo>
                    <a:lnTo>
                      <a:pt x="22" y="21"/>
                    </a:lnTo>
                    <a:lnTo>
                      <a:pt x="29" y="8"/>
                    </a:lnTo>
                    <a:lnTo>
                      <a:pt x="34" y="9"/>
                    </a:lnTo>
                    <a:lnTo>
                      <a:pt x="37" y="3"/>
                    </a:lnTo>
                    <a:lnTo>
                      <a:pt x="2" y="0"/>
                    </a:lnTo>
                    <a:lnTo>
                      <a:pt x="0" y="6"/>
                    </a:lnTo>
                    <a:close/>
                    <a:moveTo>
                      <a:pt x="22" y="7"/>
                    </a:moveTo>
                    <a:lnTo>
                      <a:pt x="18" y="16"/>
                    </a:lnTo>
                    <a:lnTo>
                      <a:pt x="9" y="6"/>
                    </a:lnTo>
                    <a:lnTo>
                      <a:pt x="22" y="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02" name="Freeform 23"/>
              <p:cNvSpPr/>
              <p:nvPr/>
            </p:nvSpPr>
            <p:spPr bwMode="auto">
              <a:xfrm>
                <a:off x="7732713" y="736601"/>
                <a:ext cx="50800" cy="50800"/>
              </a:xfrm>
              <a:custGeom>
                <a:avLst/>
                <a:gdLst>
                  <a:gd name="T0" fmla="*/ 73 w 86"/>
                  <a:gd name="T1" fmla="*/ 21 h 85"/>
                  <a:gd name="T2" fmla="*/ 52 w 86"/>
                  <a:gd name="T3" fmla="*/ 20 h 85"/>
                  <a:gd name="T4" fmla="*/ 36 w 86"/>
                  <a:gd name="T5" fmla="*/ 35 h 85"/>
                  <a:gd name="T6" fmla="*/ 26 w 86"/>
                  <a:gd name="T7" fmla="*/ 44 h 85"/>
                  <a:gd name="T8" fmla="*/ 18 w 86"/>
                  <a:gd name="T9" fmla="*/ 41 h 85"/>
                  <a:gd name="T10" fmla="*/ 20 w 86"/>
                  <a:gd name="T11" fmla="*/ 27 h 85"/>
                  <a:gd name="T12" fmla="*/ 33 w 86"/>
                  <a:gd name="T13" fmla="*/ 15 h 85"/>
                  <a:gd name="T14" fmla="*/ 28 w 86"/>
                  <a:gd name="T15" fmla="*/ 0 h 85"/>
                  <a:gd name="T16" fmla="*/ 15 w 86"/>
                  <a:gd name="T17" fmla="*/ 7 h 85"/>
                  <a:gd name="T18" fmla="*/ 4 w 86"/>
                  <a:gd name="T19" fmla="*/ 22 h 85"/>
                  <a:gd name="T20" fmla="*/ 1 w 86"/>
                  <a:gd name="T21" fmla="*/ 43 h 85"/>
                  <a:gd name="T22" fmla="*/ 13 w 86"/>
                  <a:gd name="T23" fmla="*/ 60 h 85"/>
                  <a:gd name="T24" fmla="*/ 33 w 86"/>
                  <a:gd name="T25" fmla="*/ 61 h 85"/>
                  <a:gd name="T26" fmla="*/ 47 w 86"/>
                  <a:gd name="T27" fmla="*/ 47 h 85"/>
                  <a:gd name="T28" fmla="*/ 59 w 86"/>
                  <a:gd name="T29" fmla="*/ 37 h 85"/>
                  <a:gd name="T30" fmla="*/ 68 w 86"/>
                  <a:gd name="T31" fmla="*/ 41 h 85"/>
                  <a:gd name="T32" fmla="*/ 65 w 86"/>
                  <a:gd name="T33" fmla="*/ 56 h 85"/>
                  <a:gd name="T34" fmla="*/ 50 w 86"/>
                  <a:gd name="T35" fmla="*/ 70 h 85"/>
                  <a:gd name="T36" fmla="*/ 55 w 86"/>
                  <a:gd name="T37" fmla="*/ 85 h 85"/>
                  <a:gd name="T38" fmla="*/ 69 w 86"/>
                  <a:gd name="T39" fmla="*/ 77 h 85"/>
                  <a:gd name="T40" fmla="*/ 81 w 86"/>
                  <a:gd name="T41" fmla="*/ 61 h 85"/>
                  <a:gd name="T42" fmla="*/ 84 w 86"/>
                  <a:gd name="T43" fmla="*/ 38 h 85"/>
                  <a:gd name="T44" fmla="*/ 73 w 86"/>
                  <a:gd name="T45" fmla="*/ 21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6" h="85">
                    <a:moveTo>
                      <a:pt x="73" y="21"/>
                    </a:moveTo>
                    <a:cubicBezTo>
                      <a:pt x="65" y="17"/>
                      <a:pt x="58" y="17"/>
                      <a:pt x="52" y="20"/>
                    </a:cubicBezTo>
                    <a:cubicBezTo>
                      <a:pt x="45" y="24"/>
                      <a:pt x="40" y="29"/>
                      <a:pt x="36" y="35"/>
                    </a:cubicBezTo>
                    <a:cubicBezTo>
                      <a:pt x="32" y="40"/>
                      <a:pt x="29" y="44"/>
                      <a:pt x="26" y="44"/>
                    </a:cubicBezTo>
                    <a:cubicBezTo>
                      <a:pt x="23" y="45"/>
                      <a:pt x="20" y="44"/>
                      <a:pt x="18" y="41"/>
                    </a:cubicBezTo>
                    <a:cubicBezTo>
                      <a:pt x="16" y="37"/>
                      <a:pt x="17" y="33"/>
                      <a:pt x="20" y="27"/>
                    </a:cubicBezTo>
                    <a:cubicBezTo>
                      <a:pt x="23" y="21"/>
                      <a:pt x="27" y="17"/>
                      <a:pt x="33" y="15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3" y="2"/>
                      <a:pt x="19" y="4"/>
                      <a:pt x="15" y="7"/>
                    </a:cubicBezTo>
                    <a:cubicBezTo>
                      <a:pt x="11" y="10"/>
                      <a:pt x="8" y="15"/>
                      <a:pt x="4" y="22"/>
                    </a:cubicBezTo>
                    <a:cubicBezTo>
                      <a:pt x="1" y="29"/>
                      <a:pt x="0" y="36"/>
                      <a:pt x="1" y="43"/>
                    </a:cubicBezTo>
                    <a:cubicBezTo>
                      <a:pt x="2" y="51"/>
                      <a:pt x="6" y="57"/>
                      <a:pt x="13" y="60"/>
                    </a:cubicBezTo>
                    <a:cubicBezTo>
                      <a:pt x="21" y="64"/>
                      <a:pt x="27" y="64"/>
                      <a:pt x="33" y="61"/>
                    </a:cubicBezTo>
                    <a:cubicBezTo>
                      <a:pt x="39" y="57"/>
                      <a:pt x="43" y="52"/>
                      <a:pt x="47" y="47"/>
                    </a:cubicBezTo>
                    <a:cubicBezTo>
                      <a:pt x="51" y="40"/>
                      <a:pt x="55" y="37"/>
                      <a:pt x="59" y="37"/>
                    </a:cubicBezTo>
                    <a:cubicBezTo>
                      <a:pt x="63" y="36"/>
                      <a:pt x="65" y="38"/>
                      <a:pt x="68" y="41"/>
                    </a:cubicBezTo>
                    <a:cubicBezTo>
                      <a:pt x="70" y="44"/>
                      <a:pt x="69" y="49"/>
                      <a:pt x="65" y="56"/>
                    </a:cubicBezTo>
                    <a:cubicBezTo>
                      <a:pt x="61" y="64"/>
                      <a:pt x="55" y="68"/>
                      <a:pt x="50" y="70"/>
                    </a:cubicBezTo>
                    <a:cubicBezTo>
                      <a:pt x="55" y="85"/>
                      <a:pt x="55" y="85"/>
                      <a:pt x="55" y="85"/>
                    </a:cubicBezTo>
                    <a:cubicBezTo>
                      <a:pt x="60" y="83"/>
                      <a:pt x="65" y="81"/>
                      <a:pt x="69" y="77"/>
                    </a:cubicBezTo>
                    <a:cubicBezTo>
                      <a:pt x="73" y="73"/>
                      <a:pt x="77" y="68"/>
                      <a:pt x="81" y="61"/>
                    </a:cubicBezTo>
                    <a:cubicBezTo>
                      <a:pt x="85" y="53"/>
                      <a:pt x="86" y="45"/>
                      <a:pt x="84" y="38"/>
                    </a:cubicBezTo>
                    <a:cubicBezTo>
                      <a:pt x="83" y="30"/>
                      <a:pt x="79" y="24"/>
                      <a:pt x="73" y="2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03" name="Freeform 24"/>
              <p:cNvSpPr/>
              <p:nvPr/>
            </p:nvSpPr>
            <p:spPr bwMode="auto">
              <a:xfrm>
                <a:off x="7845426" y="538163"/>
                <a:ext cx="44450" cy="41275"/>
              </a:xfrm>
              <a:custGeom>
                <a:avLst/>
                <a:gdLst>
                  <a:gd name="T0" fmla="*/ 52 w 73"/>
                  <a:gd name="T1" fmla="*/ 4 h 69"/>
                  <a:gd name="T2" fmla="*/ 48 w 73"/>
                  <a:gd name="T3" fmla="*/ 2 h 69"/>
                  <a:gd name="T4" fmla="*/ 35 w 73"/>
                  <a:gd name="T5" fmla="*/ 0 h 69"/>
                  <a:gd name="T6" fmla="*/ 9 w 73"/>
                  <a:gd name="T7" fmla="*/ 18 h 69"/>
                  <a:gd name="T8" fmla="*/ 22 w 73"/>
                  <a:gd name="T9" fmla="*/ 61 h 69"/>
                  <a:gd name="T10" fmla="*/ 63 w 73"/>
                  <a:gd name="T11" fmla="*/ 53 h 69"/>
                  <a:gd name="T12" fmla="*/ 66 w 73"/>
                  <a:gd name="T13" fmla="*/ 48 h 69"/>
                  <a:gd name="T14" fmla="*/ 68 w 73"/>
                  <a:gd name="T15" fmla="*/ 42 h 69"/>
                  <a:gd name="T16" fmla="*/ 52 w 73"/>
                  <a:gd name="T17" fmla="*/ 4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3" h="69">
                    <a:moveTo>
                      <a:pt x="52" y="4"/>
                    </a:moveTo>
                    <a:cubicBezTo>
                      <a:pt x="51" y="3"/>
                      <a:pt x="49" y="2"/>
                      <a:pt x="48" y="2"/>
                    </a:cubicBezTo>
                    <a:cubicBezTo>
                      <a:pt x="43" y="1"/>
                      <a:pt x="39" y="0"/>
                      <a:pt x="35" y="0"/>
                    </a:cubicBezTo>
                    <a:cubicBezTo>
                      <a:pt x="24" y="1"/>
                      <a:pt x="14" y="7"/>
                      <a:pt x="9" y="18"/>
                    </a:cubicBezTo>
                    <a:cubicBezTo>
                      <a:pt x="0" y="33"/>
                      <a:pt x="6" y="53"/>
                      <a:pt x="22" y="61"/>
                    </a:cubicBezTo>
                    <a:cubicBezTo>
                      <a:pt x="36" y="69"/>
                      <a:pt x="53" y="65"/>
                      <a:pt x="63" y="53"/>
                    </a:cubicBezTo>
                    <a:cubicBezTo>
                      <a:pt x="64" y="51"/>
                      <a:pt x="65" y="50"/>
                      <a:pt x="66" y="48"/>
                    </a:cubicBezTo>
                    <a:cubicBezTo>
                      <a:pt x="67" y="46"/>
                      <a:pt x="68" y="44"/>
                      <a:pt x="68" y="42"/>
                    </a:cubicBezTo>
                    <a:cubicBezTo>
                      <a:pt x="73" y="27"/>
                      <a:pt x="66" y="11"/>
                      <a:pt x="52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04" name="Freeform 25"/>
              <p:cNvSpPr>
                <a:spLocks noEditPoints="1"/>
              </p:cNvSpPr>
              <p:nvPr/>
            </p:nvSpPr>
            <p:spPr bwMode="auto">
              <a:xfrm>
                <a:off x="7548563" y="428626"/>
                <a:ext cx="496888" cy="496888"/>
              </a:xfrm>
              <a:custGeom>
                <a:avLst/>
                <a:gdLst>
                  <a:gd name="T0" fmla="*/ 418 w 837"/>
                  <a:gd name="T1" fmla="*/ 0 h 837"/>
                  <a:gd name="T2" fmla="*/ 0 w 837"/>
                  <a:gd name="T3" fmla="*/ 418 h 837"/>
                  <a:gd name="T4" fmla="*/ 418 w 837"/>
                  <a:gd name="T5" fmla="*/ 837 h 837"/>
                  <a:gd name="T6" fmla="*/ 837 w 837"/>
                  <a:gd name="T7" fmla="*/ 418 h 837"/>
                  <a:gd name="T8" fmla="*/ 418 w 837"/>
                  <a:gd name="T9" fmla="*/ 0 h 837"/>
                  <a:gd name="T10" fmla="*/ 629 w 837"/>
                  <a:gd name="T11" fmla="*/ 347 h 837"/>
                  <a:gd name="T12" fmla="*/ 453 w 837"/>
                  <a:gd name="T13" fmla="*/ 683 h 837"/>
                  <a:gd name="T14" fmla="*/ 416 w 837"/>
                  <a:gd name="T15" fmla="*/ 695 h 837"/>
                  <a:gd name="T16" fmla="*/ 222 w 837"/>
                  <a:gd name="T17" fmla="*/ 593 h 837"/>
                  <a:gd name="T18" fmla="*/ 210 w 837"/>
                  <a:gd name="T19" fmla="*/ 556 h 837"/>
                  <a:gd name="T20" fmla="*/ 386 w 837"/>
                  <a:gd name="T21" fmla="*/ 220 h 837"/>
                  <a:gd name="T22" fmla="*/ 563 w 837"/>
                  <a:gd name="T23" fmla="*/ 144 h 837"/>
                  <a:gd name="T24" fmla="*/ 578 w 837"/>
                  <a:gd name="T25" fmla="*/ 139 h 837"/>
                  <a:gd name="T26" fmla="*/ 580 w 837"/>
                  <a:gd name="T27" fmla="*/ 143 h 837"/>
                  <a:gd name="T28" fmla="*/ 629 w 837"/>
                  <a:gd name="T29" fmla="*/ 347 h 8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37" h="837">
                    <a:moveTo>
                      <a:pt x="418" y="0"/>
                    </a:moveTo>
                    <a:cubicBezTo>
                      <a:pt x="187" y="0"/>
                      <a:pt x="0" y="187"/>
                      <a:pt x="0" y="418"/>
                    </a:cubicBezTo>
                    <a:cubicBezTo>
                      <a:pt x="0" y="649"/>
                      <a:pt x="187" y="837"/>
                      <a:pt x="418" y="837"/>
                    </a:cubicBezTo>
                    <a:cubicBezTo>
                      <a:pt x="649" y="837"/>
                      <a:pt x="837" y="649"/>
                      <a:pt x="837" y="418"/>
                    </a:cubicBezTo>
                    <a:cubicBezTo>
                      <a:pt x="837" y="187"/>
                      <a:pt x="649" y="0"/>
                      <a:pt x="418" y="0"/>
                    </a:cubicBezTo>
                    <a:close/>
                    <a:moveTo>
                      <a:pt x="629" y="347"/>
                    </a:moveTo>
                    <a:cubicBezTo>
                      <a:pt x="453" y="683"/>
                      <a:pt x="453" y="683"/>
                      <a:pt x="453" y="683"/>
                    </a:cubicBezTo>
                    <a:cubicBezTo>
                      <a:pt x="445" y="696"/>
                      <a:pt x="429" y="702"/>
                      <a:pt x="416" y="695"/>
                    </a:cubicBezTo>
                    <a:cubicBezTo>
                      <a:pt x="222" y="593"/>
                      <a:pt x="222" y="593"/>
                      <a:pt x="222" y="593"/>
                    </a:cubicBezTo>
                    <a:cubicBezTo>
                      <a:pt x="208" y="586"/>
                      <a:pt x="203" y="569"/>
                      <a:pt x="210" y="556"/>
                    </a:cubicBezTo>
                    <a:cubicBezTo>
                      <a:pt x="386" y="220"/>
                      <a:pt x="386" y="220"/>
                      <a:pt x="386" y="220"/>
                    </a:cubicBezTo>
                    <a:cubicBezTo>
                      <a:pt x="392" y="209"/>
                      <a:pt x="519" y="161"/>
                      <a:pt x="563" y="144"/>
                    </a:cubicBezTo>
                    <a:cubicBezTo>
                      <a:pt x="572" y="141"/>
                      <a:pt x="578" y="139"/>
                      <a:pt x="578" y="139"/>
                    </a:cubicBezTo>
                    <a:cubicBezTo>
                      <a:pt x="578" y="139"/>
                      <a:pt x="579" y="140"/>
                      <a:pt x="580" y="143"/>
                    </a:cubicBezTo>
                    <a:cubicBezTo>
                      <a:pt x="588" y="174"/>
                      <a:pt x="635" y="335"/>
                      <a:pt x="629" y="3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6698611" y="2892146"/>
              <a:ext cx="478048" cy="478048"/>
              <a:chOff x="6972301" y="428626"/>
              <a:chExt cx="496888" cy="496888"/>
            </a:xfrm>
            <a:grpFill/>
          </p:grpSpPr>
          <p:sp>
            <p:nvSpPr>
              <p:cNvPr id="195" name="Freeform 26"/>
              <p:cNvSpPr>
                <a:spLocks noEditPoints="1"/>
              </p:cNvSpPr>
              <p:nvPr/>
            </p:nvSpPr>
            <p:spPr bwMode="auto">
              <a:xfrm>
                <a:off x="7226301" y="633413"/>
                <a:ext cx="39688" cy="39688"/>
              </a:xfrm>
              <a:custGeom>
                <a:avLst/>
                <a:gdLst>
                  <a:gd name="T0" fmla="*/ 9 w 67"/>
                  <a:gd name="T1" fmla="*/ 10 h 67"/>
                  <a:gd name="T2" fmla="*/ 0 w 67"/>
                  <a:gd name="T3" fmla="*/ 34 h 67"/>
                  <a:gd name="T4" fmla="*/ 9 w 67"/>
                  <a:gd name="T5" fmla="*/ 58 h 67"/>
                  <a:gd name="T6" fmla="*/ 33 w 67"/>
                  <a:gd name="T7" fmla="*/ 67 h 67"/>
                  <a:gd name="T8" fmla="*/ 57 w 67"/>
                  <a:gd name="T9" fmla="*/ 58 h 67"/>
                  <a:gd name="T10" fmla="*/ 67 w 67"/>
                  <a:gd name="T11" fmla="*/ 34 h 67"/>
                  <a:gd name="T12" fmla="*/ 57 w 67"/>
                  <a:gd name="T13" fmla="*/ 10 h 67"/>
                  <a:gd name="T14" fmla="*/ 33 w 67"/>
                  <a:gd name="T15" fmla="*/ 0 h 67"/>
                  <a:gd name="T16" fmla="*/ 9 w 67"/>
                  <a:gd name="T17" fmla="*/ 10 h 67"/>
                  <a:gd name="T18" fmla="*/ 49 w 67"/>
                  <a:gd name="T19" fmla="*/ 34 h 67"/>
                  <a:gd name="T20" fmla="*/ 45 w 67"/>
                  <a:gd name="T21" fmla="*/ 46 h 67"/>
                  <a:gd name="T22" fmla="*/ 33 w 67"/>
                  <a:gd name="T23" fmla="*/ 51 h 67"/>
                  <a:gd name="T24" fmla="*/ 21 w 67"/>
                  <a:gd name="T25" fmla="*/ 46 h 67"/>
                  <a:gd name="T26" fmla="*/ 16 w 67"/>
                  <a:gd name="T27" fmla="*/ 34 h 67"/>
                  <a:gd name="T28" fmla="*/ 21 w 67"/>
                  <a:gd name="T29" fmla="*/ 21 h 67"/>
                  <a:gd name="T30" fmla="*/ 32 w 67"/>
                  <a:gd name="T31" fmla="*/ 16 h 67"/>
                  <a:gd name="T32" fmla="*/ 45 w 67"/>
                  <a:gd name="T33" fmla="*/ 21 h 67"/>
                  <a:gd name="T34" fmla="*/ 49 w 67"/>
                  <a:gd name="T35" fmla="*/ 34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7" h="67">
                    <a:moveTo>
                      <a:pt x="9" y="10"/>
                    </a:moveTo>
                    <a:cubicBezTo>
                      <a:pt x="3" y="16"/>
                      <a:pt x="0" y="24"/>
                      <a:pt x="0" y="34"/>
                    </a:cubicBezTo>
                    <a:cubicBezTo>
                      <a:pt x="0" y="43"/>
                      <a:pt x="3" y="51"/>
                      <a:pt x="9" y="58"/>
                    </a:cubicBezTo>
                    <a:cubicBezTo>
                      <a:pt x="16" y="64"/>
                      <a:pt x="24" y="67"/>
                      <a:pt x="33" y="67"/>
                    </a:cubicBezTo>
                    <a:cubicBezTo>
                      <a:pt x="43" y="67"/>
                      <a:pt x="51" y="64"/>
                      <a:pt x="57" y="58"/>
                    </a:cubicBezTo>
                    <a:cubicBezTo>
                      <a:pt x="63" y="51"/>
                      <a:pt x="67" y="43"/>
                      <a:pt x="67" y="34"/>
                    </a:cubicBezTo>
                    <a:cubicBezTo>
                      <a:pt x="67" y="24"/>
                      <a:pt x="63" y="16"/>
                      <a:pt x="57" y="10"/>
                    </a:cubicBezTo>
                    <a:cubicBezTo>
                      <a:pt x="51" y="4"/>
                      <a:pt x="43" y="0"/>
                      <a:pt x="33" y="0"/>
                    </a:cubicBezTo>
                    <a:cubicBezTo>
                      <a:pt x="24" y="0"/>
                      <a:pt x="16" y="4"/>
                      <a:pt x="9" y="10"/>
                    </a:cubicBezTo>
                    <a:close/>
                    <a:moveTo>
                      <a:pt x="49" y="34"/>
                    </a:moveTo>
                    <a:cubicBezTo>
                      <a:pt x="49" y="39"/>
                      <a:pt x="48" y="43"/>
                      <a:pt x="45" y="46"/>
                    </a:cubicBezTo>
                    <a:cubicBezTo>
                      <a:pt x="41" y="50"/>
                      <a:pt x="37" y="51"/>
                      <a:pt x="33" y="51"/>
                    </a:cubicBezTo>
                    <a:cubicBezTo>
                      <a:pt x="28" y="51"/>
                      <a:pt x="24" y="50"/>
                      <a:pt x="21" y="46"/>
                    </a:cubicBezTo>
                    <a:cubicBezTo>
                      <a:pt x="17" y="43"/>
                      <a:pt x="16" y="39"/>
                      <a:pt x="16" y="34"/>
                    </a:cubicBezTo>
                    <a:cubicBezTo>
                      <a:pt x="16" y="29"/>
                      <a:pt x="17" y="25"/>
                      <a:pt x="21" y="21"/>
                    </a:cubicBezTo>
                    <a:cubicBezTo>
                      <a:pt x="24" y="18"/>
                      <a:pt x="28" y="16"/>
                      <a:pt x="32" y="16"/>
                    </a:cubicBezTo>
                    <a:cubicBezTo>
                      <a:pt x="37" y="16"/>
                      <a:pt x="41" y="18"/>
                      <a:pt x="45" y="21"/>
                    </a:cubicBezTo>
                    <a:cubicBezTo>
                      <a:pt x="48" y="25"/>
                      <a:pt x="49" y="29"/>
                      <a:pt x="49" y="3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6" name="Freeform 27"/>
              <p:cNvSpPr/>
              <p:nvPr/>
            </p:nvSpPr>
            <p:spPr bwMode="auto">
              <a:xfrm>
                <a:off x="7191376" y="592138"/>
                <a:ext cx="58738" cy="80963"/>
              </a:xfrm>
              <a:custGeom>
                <a:avLst/>
                <a:gdLst>
                  <a:gd name="T0" fmla="*/ 37 w 37"/>
                  <a:gd name="T1" fmla="*/ 0 h 51"/>
                  <a:gd name="T2" fmla="*/ 29 w 37"/>
                  <a:gd name="T3" fmla="*/ 0 h 51"/>
                  <a:gd name="T4" fmla="*/ 18 w 37"/>
                  <a:gd name="T5" fmla="*/ 18 h 51"/>
                  <a:gd name="T6" fmla="*/ 0 w 37"/>
                  <a:gd name="T7" fmla="*/ 51 h 51"/>
                  <a:gd name="T8" fmla="*/ 8 w 37"/>
                  <a:gd name="T9" fmla="*/ 51 h 51"/>
                  <a:gd name="T10" fmla="*/ 18 w 37"/>
                  <a:gd name="T11" fmla="*/ 33 h 51"/>
                  <a:gd name="T12" fmla="*/ 37 w 37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" h="51">
                    <a:moveTo>
                      <a:pt x="37" y="0"/>
                    </a:moveTo>
                    <a:lnTo>
                      <a:pt x="29" y="0"/>
                    </a:lnTo>
                    <a:lnTo>
                      <a:pt x="18" y="18"/>
                    </a:lnTo>
                    <a:lnTo>
                      <a:pt x="0" y="51"/>
                    </a:lnTo>
                    <a:lnTo>
                      <a:pt x="8" y="51"/>
                    </a:lnTo>
                    <a:lnTo>
                      <a:pt x="18" y="33"/>
                    </a:lnTo>
                    <a:lnTo>
                      <a:pt x="3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7" name="Freeform 28"/>
              <p:cNvSpPr>
                <a:spLocks noEditPoints="1"/>
              </p:cNvSpPr>
              <p:nvPr/>
            </p:nvSpPr>
            <p:spPr bwMode="auto">
              <a:xfrm>
                <a:off x="7175501" y="592138"/>
                <a:ext cx="39688" cy="39688"/>
              </a:xfrm>
              <a:custGeom>
                <a:avLst/>
                <a:gdLst>
                  <a:gd name="T0" fmla="*/ 58 w 67"/>
                  <a:gd name="T1" fmla="*/ 58 h 67"/>
                  <a:gd name="T2" fmla="*/ 67 w 67"/>
                  <a:gd name="T3" fmla="*/ 34 h 67"/>
                  <a:gd name="T4" fmla="*/ 58 w 67"/>
                  <a:gd name="T5" fmla="*/ 10 h 67"/>
                  <a:gd name="T6" fmla="*/ 34 w 67"/>
                  <a:gd name="T7" fmla="*/ 0 h 67"/>
                  <a:gd name="T8" fmla="*/ 10 w 67"/>
                  <a:gd name="T9" fmla="*/ 10 h 67"/>
                  <a:gd name="T10" fmla="*/ 0 w 67"/>
                  <a:gd name="T11" fmla="*/ 34 h 67"/>
                  <a:gd name="T12" fmla="*/ 10 w 67"/>
                  <a:gd name="T13" fmla="*/ 58 h 67"/>
                  <a:gd name="T14" fmla="*/ 34 w 67"/>
                  <a:gd name="T15" fmla="*/ 67 h 67"/>
                  <a:gd name="T16" fmla="*/ 58 w 67"/>
                  <a:gd name="T17" fmla="*/ 58 h 67"/>
                  <a:gd name="T18" fmla="*/ 21 w 67"/>
                  <a:gd name="T19" fmla="*/ 46 h 67"/>
                  <a:gd name="T20" fmla="*/ 16 w 67"/>
                  <a:gd name="T21" fmla="*/ 34 h 67"/>
                  <a:gd name="T22" fmla="*/ 21 w 67"/>
                  <a:gd name="T23" fmla="*/ 21 h 67"/>
                  <a:gd name="T24" fmla="*/ 33 w 67"/>
                  <a:gd name="T25" fmla="*/ 16 h 67"/>
                  <a:gd name="T26" fmla="*/ 46 w 67"/>
                  <a:gd name="T27" fmla="*/ 21 h 67"/>
                  <a:gd name="T28" fmla="*/ 50 w 67"/>
                  <a:gd name="T29" fmla="*/ 34 h 67"/>
                  <a:gd name="T30" fmla="*/ 46 w 67"/>
                  <a:gd name="T31" fmla="*/ 46 h 67"/>
                  <a:gd name="T32" fmla="*/ 33 w 67"/>
                  <a:gd name="T33" fmla="*/ 52 h 67"/>
                  <a:gd name="T34" fmla="*/ 21 w 67"/>
                  <a:gd name="T35" fmla="*/ 46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7" h="67">
                    <a:moveTo>
                      <a:pt x="58" y="58"/>
                    </a:moveTo>
                    <a:cubicBezTo>
                      <a:pt x="64" y="51"/>
                      <a:pt x="67" y="43"/>
                      <a:pt x="67" y="34"/>
                    </a:cubicBezTo>
                    <a:cubicBezTo>
                      <a:pt x="67" y="24"/>
                      <a:pt x="64" y="16"/>
                      <a:pt x="58" y="10"/>
                    </a:cubicBezTo>
                    <a:cubicBezTo>
                      <a:pt x="51" y="3"/>
                      <a:pt x="43" y="0"/>
                      <a:pt x="34" y="0"/>
                    </a:cubicBezTo>
                    <a:cubicBezTo>
                      <a:pt x="24" y="0"/>
                      <a:pt x="16" y="3"/>
                      <a:pt x="10" y="10"/>
                    </a:cubicBezTo>
                    <a:cubicBezTo>
                      <a:pt x="3" y="16"/>
                      <a:pt x="0" y="24"/>
                      <a:pt x="0" y="34"/>
                    </a:cubicBezTo>
                    <a:cubicBezTo>
                      <a:pt x="0" y="43"/>
                      <a:pt x="3" y="51"/>
                      <a:pt x="10" y="58"/>
                    </a:cubicBezTo>
                    <a:cubicBezTo>
                      <a:pt x="16" y="64"/>
                      <a:pt x="24" y="67"/>
                      <a:pt x="34" y="67"/>
                    </a:cubicBezTo>
                    <a:cubicBezTo>
                      <a:pt x="43" y="67"/>
                      <a:pt x="51" y="64"/>
                      <a:pt x="58" y="58"/>
                    </a:cubicBezTo>
                    <a:close/>
                    <a:moveTo>
                      <a:pt x="21" y="46"/>
                    </a:moveTo>
                    <a:cubicBezTo>
                      <a:pt x="18" y="43"/>
                      <a:pt x="16" y="39"/>
                      <a:pt x="16" y="34"/>
                    </a:cubicBezTo>
                    <a:cubicBezTo>
                      <a:pt x="16" y="29"/>
                      <a:pt x="18" y="24"/>
                      <a:pt x="21" y="21"/>
                    </a:cubicBezTo>
                    <a:cubicBezTo>
                      <a:pt x="24" y="18"/>
                      <a:pt x="28" y="16"/>
                      <a:pt x="33" y="16"/>
                    </a:cubicBezTo>
                    <a:cubicBezTo>
                      <a:pt x="38" y="16"/>
                      <a:pt x="43" y="18"/>
                      <a:pt x="46" y="21"/>
                    </a:cubicBezTo>
                    <a:cubicBezTo>
                      <a:pt x="49" y="24"/>
                      <a:pt x="50" y="29"/>
                      <a:pt x="50" y="34"/>
                    </a:cubicBezTo>
                    <a:cubicBezTo>
                      <a:pt x="50" y="39"/>
                      <a:pt x="49" y="43"/>
                      <a:pt x="46" y="46"/>
                    </a:cubicBezTo>
                    <a:cubicBezTo>
                      <a:pt x="43" y="50"/>
                      <a:pt x="38" y="52"/>
                      <a:pt x="33" y="52"/>
                    </a:cubicBezTo>
                    <a:cubicBezTo>
                      <a:pt x="28" y="52"/>
                      <a:pt x="24" y="50"/>
                      <a:pt x="21" y="4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8" name="Freeform 29"/>
              <p:cNvSpPr>
                <a:spLocks noEditPoints="1"/>
              </p:cNvSpPr>
              <p:nvPr/>
            </p:nvSpPr>
            <p:spPr bwMode="auto">
              <a:xfrm>
                <a:off x="6972301" y="428626"/>
                <a:ext cx="496888" cy="496888"/>
              </a:xfrm>
              <a:custGeom>
                <a:avLst/>
                <a:gdLst>
                  <a:gd name="T0" fmla="*/ 418 w 837"/>
                  <a:gd name="T1" fmla="*/ 0 h 837"/>
                  <a:gd name="T2" fmla="*/ 0 w 837"/>
                  <a:gd name="T3" fmla="*/ 419 h 837"/>
                  <a:gd name="T4" fmla="*/ 418 w 837"/>
                  <a:gd name="T5" fmla="*/ 837 h 837"/>
                  <a:gd name="T6" fmla="*/ 837 w 837"/>
                  <a:gd name="T7" fmla="*/ 419 h 837"/>
                  <a:gd name="T8" fmla="*/ 418 w 837"/>
                  <a:gd name="T9" fmla="*/ 0 h 837"/>
                  <a:gd name="T10" fmla="*/ 326 w 837"/>
                  <a:gd name="T11" fmla="*/ 455 h 837"/>
                  <a:gd name="T12" fmla="*/ 326 w 837"/>
                  <a:gd name="T13" fmla="*/ 159 h 837"/>
                  <a:gd name="T14" fmla="*/ 383 w 837"/>
                  <a:gd name="T15" fmla="*/ 102 h 837"/>
                  <a:gd name="T16" fmla="*/ 418 w 837"/>
                  <a:gd name="T17" fmla="*/ 102 h 837"/>
                  <a:gd name="T18" fmla="*/ 453 w 837"/>
                  <a:gd name="T19" fmla="*/ 102 h 837"/>
                  <a:gd name="T20" fmla="*/ 510 w 837"/>
                  <a:gd name="T21" fmla="*/ 159 h 837"/>
                  <a:gd name="T22" fmla="*/ 510 w 837"/>
                  <a:gd name="T23" fmla="*/ 455 h 837"/>
                  <a:gd name="T24" fmla="*/ 575 w 837"/>
                  <a:gd name="T25" fmla="*/ 455 h 837"/>
                  <a:gd name="T26" fmla="*/ 418 w 837"/>
                  <a:gd name="T27" fmla="*/ 630 h 837"/>
                  <a:gd name="T28" fmla="*/ 418 w 837"/>
                  <a:gd name="T29" fmla="*/ 629 h 837"/>
                  <a:gd name="T30" fmla="*/ 261 w 837"/>
                  <a:gd name="T31" fmla="*/ 455 h 837"/>
                  <a:gd name="T32" fmla="*/ 326 w 837"/>
                  <a:gd name="T33" fmla="*/ 455 h 837"/>
                  <a:gd name="T34" fmla="*/ 599 w 837"/>
                  <a:gd name="T35" fmla="*/ 735 h 837"/>
                  <a:gd name="T36" fmla="*/ 418 w 837"/>
                  <a:gd name="T37" fmla="*/ 735 h 837"/>
                  <a:gd name="T38" fmla="*/ 237 w 837"/>
                  <a:gd name="T39" fmla="*/ 735 h 837"/>
                  <a:gd name="T40" fmla="*/ 196 w 837"/>
                  <a:gd name="T41" fmla="*/ 694 h 837"/>
                  <a:gd name="T42" fmla="*/ 237 w 837"/>
                  <a:gd name="T43" fmla="*/ 653 h 837"/>
                  <a:gd name="T44" fmla="*/ 418 w 837"/>
                  <a:gd name="T45" fmla="*/ 653 h 837"/>
                  <a:gd name="T46" fmla="*/ 599 w 837"/>
                  <a:gd name="T47" fmla="*/ 653 h 837"/>
                  <a:gd name="T48" fmla="*/ 641 w 837"/>
                  <a:gd name="T49" fmla="*/ 694 h 837"/>
                  <a:gd name="T50" fmla="*/ 599 w 837"/>
                  <a:gd name="T51" fmla="*/ 735 h 8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37" h="837">
                    <a:moveTo>
                      <a:pt x="418" y="0"/>
                    </a:moveTo>
                    <a:cubicBezTo>
                      <a:pt x="187" y="0"/>
                      <a:pt x="0" y="188"/>
                      <a:pt x="0" y="419"/>
                    </a:cubicBezTo>
                    <a:cubicBezTo>
                      <a:pt x="0" y="650"/>
                      <a:pt x="187" y="837"/>
                      <a:pt x="418" y="837"/>
                    </a:cubicBezTo>
                    <a:cubicBezTo>
                      <a:pt x="649" y="837"/>
                      <a:pt x="837" y="650"/>
                      <a:pt x="837" y="419"/>
                    </a:cubicBezTo>
                    <a:cubicBezTo>
                      <a:pt x="837" y="188"/>
                      <a:pt x="649" y="0"/>
                      <a:pt x="418" y="0"/>
                    </a:cubicBezTo>
                    <a:close/>
                    <a:moveTo>
                      <a:pt x="326" y="455"/>
                    </a:moveTo>
                    <a:cubicBezTo>
                      <a:pt x="326" y="159"/>
                      <a:pt x="326" y="159"/>
                      <a:pt x="326" y="159"/>
                    </a:cubicBezTo>
                    <a:cubicBezTo>
                      <a:pt x="326" y="128"/>
                      <a:pt x="352" y="102"/>
                      <a:pt x="383" y="102"/>
                    </a:cubicBezTo>
                    <a:cubicBezTo>
                      <a:pt x="418" y="102"/>
                      <a:pt x="418" y="102"/>
                      <a:pt x="418" y="102"/>
                    </a:cubicBezTo>
                    <a:cubicBezTo>
                      <a:pt x="453" y="102"/>
                      <a:pt x="453" y="102"/>
                      <a:pt x="453" y="102"/>
                    </a:cubicBezTo>
                    <a:cubicBezTo>
                      <a:pt x="485" y="102"/>
                      <a:pt x="510" y="128"/>
                      <a:pt x="510" y="159"/>
                    </a:cubicBezTo>
                    <a:cubicBezTo>
                      <a:pt x="510" y="455"/>
                      <a:pt x="510" y="455"/>
                      <a:pt x="510" y="455"/>
                    </a:cubicBezTo>
                    <a:cubicBezTo>
                      <a:pt x="575" y="455"/>
                      <a:pt x="575" y="455"/>
                      <a:pt x="575" y="455"/>
                    </a:cubicBezTo>
                    <a:cubicBezTo>
                      <a:pt x="418" y="630"/>
                      <a:pt x="418" y="630"/>
                      <a:pt x="418" y="630"/>
                    </a:cubicBezTo>
                    <a:cubicBezTo>
                      <a:pt x="418" y="629"/>
                      <a:pt x="418" y="629"/>
                      <a:pt x="418" y="629"/>
                    </a:cubicBezTo>
                    <a:cubicBezTo>
                      <a:pt x="261" y="455"/>
                      <a:pt x="261" y="455"/>
                      <a:pt x="261" y="455"/>
                    </a:cubicBezTo>
                    <a:lnTo>
                      <a:pt x="326" y="455"/>
                    </a:lnTo>
                    <a:close/>
                    <a:moveTo>
                      <a:pt x="599" y="735"/>
                    </a:moveTo>
                    <a:cubicBezTo>
                      <a:pt x="418" y="735"/>
                      <a:pt x="418" y="735"/>
                      <a:pt x="418" y="735"/>
                    </a:cubicBezTo>
                    <a:cubicBezTo>
                      <a:pt x="237" y="735"/>
                      <a:pt x="237" y="735"/>
                      <a:pt x="237" y="735"/>
                    </a:cubicBezTo>
                    <a:cubicBezTo>
                      <a:pt x="214" y="735"/>
                      <a:pt x="196" y="717"/>
                      <a:pt x="196" y="694"/>
                    </a:cubicBezTo>
                    <a:cubicBezTo>
                      <a:pt x="196" y="672"/>
                      <a:pt x="214" y="653"/>
                      <a:pt x="237" y="653"/>
                    </a:cubicBezTo>
                    <a:cubicBezTo>
                      <a:pt x="418" y="653"/>
                      <a:pt x="418" y="653"/>
                      <a:pt x="418" y="653"/>
                    </a:cubicBezTo>
                    <a:cubicBezTo>
                      <a:pt x="599" y="653"/>
                      <a:pt x="599" y="653"/>
                      <a:pt x="599" y="653"/>
                    </a:cubicBezTo>
                    <a:cubicBezTo>
                      <a:pt x="622" y="653"/>
                      <a:pt x="641" y="672"/>
                      <a:pt x="641" y="694"/>
                    </a:cubicBezTo>
                    <a:cubicBezTo>
                      <a:pt x="641" y="717"/>
                      <a:pt x="622" y="735"/>
                      <a:pt x="599" y="73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7376507" y="3629835"/>
              <a:ext cx="478048" cy="478048"/>
              <a:chOff x="7504113" y="1073151"/>
              <a:chExt cx="496888" cy="496888"/>
            </a:xfrm>
            <a:grpFill/>
          </p:grpSpPr>
          <p:sp>
            <p:nvSpPr>
              <p:cNvPr id="193" name="Freeform 30"/>
              <p:cNvSpPr>
                <a:spLocks noEditPoints="1"/>
              </p:cNvSpPr>
              <p:nvPr/>
            </p:nvSpPr>
            <p:spPr bwMode="auto">
              <a:xfrm>
                <a:off x="7504113" y="1073151"/>
                <a:ext cx="496888" cy="496888"/>
              </a:xfrm>
              <a:custGeom>
                <a:avLst/>
                <a:gdLst>
                  <a:gd name="T0" fmla="*/ 418 w 837"/>
                  <a:gd name="T1" fmla="*/ 0 h 837"/>
                  <a:gd name="T2" fmla="*/ 0 w 837"/>
                  <a:gd name="T3" fmla="*/ 418 h 837"/>
                  <a:gd name="T4" fmla="*/ 418 w 837"/>
                  <a:gd name="T5" fmla="*/ 837 h 837"/>
                  <a:gd name="T6" fmla="*/ 837 w 837"/>
                  <a:gd name="T7" fmla="*/ 418 h 837"/>
                  <a:gd name="T8" fmla="*/ 418 w 837"/>
                  <a:gd name="T9" fmla="*/ 0 h 837"/>
                  <a:gd name="T10" fmla="*/ 651 w 837"/>
                  <a:gd name="T11" fmla="*/ 702 h 837"/>
                  <a:gd name="T12" fmla="*/ 602 w 837"/>
                  <a:gd name="T13" fmla="*/ 698 h 837"/>
                  <a:gd name="T14" fmla="*/ 482 w 837"/>
                  <a:gd name="T15" fmla="*/ 542 h 837"/>
                  <a:gd name="T16" fmla="*/ 480 w 837"/>
                  <a:gd name="T17" fmla="*/ 506 h 837"/>
                  <a:gd name="T18" fmla="*/ 422 w 837"/>
                  <a:gd name="T19" fmla="*/ 431 h 837"/>
                  <a:gd name="T20" fmla="*/ 205 w 837"/>
                  <a:gd name="T21" fmla="*/ 392 h 837"/>
                  <a:gd name="T22" fmla="*/ 235 w 837"/>
                  <a:gd name="T23" fmla="*/ 161 h 837"/>
                  <a:gd name="T24" fmla="*/ 466 w 837"/>
                  <a:gd name="T25" fmla="*/ 191 h 837"/>
                  <a:gd name="T26" fmla="*/ 448 w 837"/>
                  <a:gd name="T27" fmla="*/ 411 h 837"/>
                  <a:gd name="T28" fmla="*/ 506 w 837"/>
                  <a:gd name="T29" fmla="*/ 486 h 837"/>
                  <a:gd name="T30" fmla="*/ 540 w 837"/>
                  <a:gd name="T31" fmla="*/ 498 h 837"/>
                  <a:gd name="T32" fmla="*/ 660 w 837"/>
                  <a:gd name="T33" fmla="*/ 653 h 837"/>
                  <a:gd name="T34" fmla="*/ 651 w 837"/>
                  <a:gd name="T35" fmla="*/ 702 h 8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37" h="837">
                    <a:moveTo>
                      <a:pt x="418" y="0"/>
                    </a:moveTo>
                    <a:cubicBezTo>
                      <a:pt x="187" y="0"/>
                      <a:pt x="0" y="187"/>
                      <a:pt x="0" y="418"/>
                    </a:cubicBezTo>
                    <a:cubicBezTo>
                      <a:pt x="0" y="649"/>
                      <a:pt x="187" y="837"/>
                      <a:pt x="418" y="837"/>
                    </a:cubicBezTo>
                    <a:cubicBezTo>
                      <a:pt x="649" y="837"/>
                      <a:pt x="837" y="649"/>
                      <a:pt x="837" y="418"/>
                    </a:cubicBezTo>
                    <a:cubicBezTo>
                      <a:pt x="837" y="187"/>
                      <a:pt x="649" y="0"/>
                      <a:pt x="418" y="0"/>
                    </a:cubicBezTo>
                    <a:close/>
                    <a:moveTo>
                      <a:pt x="651" y="702"/>
                    </a:moveTo>
                    <a:cubicBezTo>
                      <a:pt x="635" y="714"/>
                      <a:pt x="613" y="712"/>
                      <a:pt x="602" y="698"/>
                    </a:cubicBezTo>
                    <a:cubicBezTo>
                      <a:pt x="482" y="542"/>
                      <a:pt x="482" y="542"/>
                      <a:pt x="482" y="542"/>
                    </a:cubicBezTo>
                    <a:cubicBezTo>
                      <a:pt x="474" y="532"/>
                      <a:pt x="474" y="518"/>
                      <a:pt x="480" y="506"/>
                    </a:cubicBezTo>
                    <a:cubicBezTo>
                      <a:pt x="422" y="431"/>
                      <a:pt x="422" y="431"/>
                      <a:pt x="422" y="431"/>
                    </a:cubicBezTo>
                    <a:cubicBezTo>
                      <a:pt x="351" y="475"/>
                      <a:pt x="257" y="460"/>
                      <a:pt x="205" y="392"/>
                    </a:cubicBezTo>
                    <a:cubicBezTo>
                      <a:pt x="149" y="320"/>
                      <a:pt x="163" y="216"/>
                      <a:pt x="235" y="161"/>
                    </a:cubicBezTo>
                    <a:cubicBezTo>
                      <a:pt x="307" y="105"/>
                      <a:pt x="410" y="119"/>
                      <a:pt x="466" y="191"/>
                    </a:cubicBezTo>
                    <a:cubicBezTo>
                      <a:pt x="518" y="259"/>
                      <a:pt x="509" y="354"/>
                      <a:pt x="448" y="411"/>
                    </a:cubicBezTo>
                    <a:cubicBezTo>
                      <a:pt x="506" y="486"/>
                      <a:pt x="506" y="486"/>
                      <a:pt x="506" y="486"/>
                    </a:cubicBezTo>
                    <a:cubicBezTo>
                      <a:pt x="519" y="483"/>
                      <a:pt x="532" y="487"/>
                      <a:pt x="540" y="498"/>
                    </a:cubicBezTo>
                    <a:cubicBezTo>
                      <a:pt x="660" y="653"/>
                      <a:pt x="660" y="653"/>
                      <a:pt x="660" y="653"/>
                    </a:cubicBezTo>
                    <a:cubicBezTo>
                      <a:pt x="671" y="668"/>
                      <a:pt x="667" y="689"/>
                      <a:pt x="651" y="70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4" name="Freeform 31"/>
              <p:cNvSpPr/>
              <p:nvPr/>
            </p:nvSpPr>
            <p:spPr bwMode="auto">
              <a:xfrm>
                <a:off x="7612063" y="1154113"/>
                <a:ext cx="182563" cy="182563"/>
              </a:xfrm>
              <a:custGeom>
                <a:avLst/>
                <a:gdLst>
                  <a:gd name="T0" fmla="*/ 262 w 308"/>
                  <a:gd name="T1" fmla="*/ 71 h 308"/>
                  <a:gd name="T2" fmla="*/ 71 w 308"/>
                  <a:gd name="T3" fmla="*/ 46 h 308"/>
                  <a:gd name="T4" fmla="*/ 46 w 308"/>
                  <a:gd name="T5" fmla="*/ 238 h 308"/>
                  <a:gd name="T6" fmla="*/ 237 w 308"/>
                  <a:gd name="T7" fmla="*/ 262 h 308"/>
                  <a:gd name="T8" fmla="*/ 262 w 308"/>
                  <a:gd name="T9" fmla="*/ 71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8" h="308">
                    <a:moveTo>
                      <a:pt x="262" y="71"/>
                    </a:moveTo>
                    <a:cubicBezTo>
                      <a:pt x="216" y="12"/>
                      <a:pt x="131" y="0"/>
                      <a:pt x="71" y="46"/>
                    </a:cubicBezTo>
                    <a:cubicBezTo>
                      <a:pt x="11" y="92"/>
                      <a:pt x="0" y="178"/>
                      <a:pt x="46" y="238"/>
                    </a:cubicBezTo>
                    <a:cubicBezTo>
                      <a:pt x="92" y="297"/>
                      <a:pt x="178" y="308"/>
                      <a:pt x="237" y="262"/>
                    </a:cubicBezTo>
                    <a:cubicBezTo>
                      <a:pt x="297" y="217"/>
                      <a:pt x="308" y="131"/>
                      <a:pt x="262" y="7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5343100" y="2892146"/>
              <a:ext cx="478048" cy="478048"/>
              <a:chOff x="5834063" y="449263"/>
              <a:chExt cx="496888" cy="496888"/>
            </a:xfrm>
            <a:grpFill/>
          </p:grpSpPr>
          <p:sp>
            <p:nvSpPr>
              <p:cNvPr id="183" name="Freeform 32"/>
              <p:cNvSpPr/>
              <p:nvPr/>
            </p:nvSpPr>
            <p:spPr bwMode="auto">
              <a:xfrm>
                <a:off x="6045201" y="657226"/>
                <a:ext cx="14288" cy="111125"/>
              </a:xfrm>
              <a:custGeom>
                <a:avLst/>
                <a:gdLst>
                  <a:gd name="T0" fmla="*/ 15 w 23"/>
                  <a:gd name="T1" fmla="*/ 186 h 186"/>
                  <a:gd name="T2" fmla="*/ 15 w 23"/>
                  <a:gd name="T3" fmla="*/ 186 h 186"/>
                  <a:gd name="T4" fmla="*/ 23 w 23"/>
                  <a:gd name="T5" fmla="*/ 178 h 186"/>
                  <a:gd name="T6" fmla="*/ 16 w 23"/>
                  <a:gd name="T7" fmla="*/ 8 h 186"/>
                  <a:gd name="T8" fmla="*/ 7 w 23"/>
                  <a:gd name="T9" fmla="*/ 1 h 186"/>
                  <a:gd name="T10" fmla="*/ 0 w 23"/>
                  <a:gd name="T11" fmla="*/ 9 h 186"/>
                  <a:gd name="T12" fmla="*/ 7 w 23"/>
                  <a:gd name="T13" fmla="*/ 179 h 186"/>
                  <a:gd name="T14" fmla="*/ 15 w 23"/>
                  <a:gd name="T15" fmla="*/ 186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186">
                    <a:moveTo>
                      <a:pt x="15" y="186"/>
                    </a:moveTo>
                    <a:cubicBezTo>
                      <a:pt x="15" y="186"/>
                      <a:pt x="15" y="186"/>
                      <a:pt x="15" y="186"/>
                    </a:cubicBezTo>
                    <a:cubicBezTo>
                      <a:pt x="20" y="186"/>
                      <a:pt x="23" y="182"/>
                      <a:pt x="23" y="17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5" y="4"/>
                      <a:pt x="11" y="0"/>
                      <a:pt x="7" y="1"/>
                    </a:cubicBezTo>
                    <a:cubicBezTo>
                      <a:pt x="3" y="1"/>
                      <a:pt x="0" y="5"/>
                      <a:pt x="0" y="9"/>
                    </a:cubicBezTo>
                    <a:cubicBezTo>
                      <a:pt x="7" y="179"/>
                      <a:pt x="7" y="179"/>
                      <a:pt x="7" y="179"/>
                    </a:cubicBezTo>
                    <a:cubicBezTo>
                      <a:pt x="7" y="183"/>
                      <a:pt x="11" y="186"/>
                      <a:pt x="15" y="18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84" name="Freeform 33"/>
              <p:cNvSpPr/>
              <p:nvPr/>
            </p:nvSpPr>
            <p:spPr bwMode="auto">
              <a:xfrm>
                <a:off x="6159501" y="612776"/>
                <a:ext cx="22225" cy="22225"/>
              </a:xfrm>
              <a:custGeom>
                <a:avLst/>
                <a:gdLst>
                  <a:gd name="T0" fmla="*/ 19 w 37"/>
                  <a:gd name="T1" fmla="*/ 0 h 37"/>
                  <a:gd name="T2" fmla="*/ 0 w 37"/>
                  <a:gd name="T3" fmla="*/ 18 h 37"/>
                  <a:gd name="T4" fmla="*/ 19 w 37"/>
                  <a:gd name="T5" fmla="*/ 37 h 37"/>
                  <a:gd name="T6" fmla="*/ 33 w 37"/>
                  <a:gd name="T7" fmla="*/ 31 h 37"/>
                  <a:gd name="T8" fmla="*/ 18 w 37"/>
                  <a:gd name="T9" fmla="*/ 28 h 37"/>
                  <a:gd name="T10" fmla="*/ 11 w 37"/>
                  <a:gd name="T11" fmla="*/ 17 h 37"/>
                  <a:gd name="T12" fmla="*/ 22 w 37"/>
                  <a:gd name="T13" fmla="*/ 10 h 37"/>
                  <a:gd name="T14" fmla="*/ 37 w 37"/>
                  <a:gd name="T15" fmla="*/ 13 h 37"/>
                  <a:gd name="T16" fmla="*/ 19 w 37"/>
                  <a:gd name="T1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7">
                    <a:moveTo>
                      <a:pt x="19" y="0"/>
                    </a:moveTo>
                    <a:cubicBezTo>
                      <a:pt x="9" y="0"/>
                      <a:pt x="0" y="8"/>
                      <a:pt x="0" y="18"/>
                    </a:cubicBezTo>
                    <a:cubicBezTo>
                      <a:pt x="0" y="29"/>
                      <a:pt x="9" y="37"/>
                      <a:pt x="19" y="37"/>
                    </a:cubicBezTo>
                    <a:cubicBezTo>
                      <a:pt x="25" y="37"/>
                      <a:pt x="30" y="35"/>
                      <a:pt x="33" y="31"/>
                    </a:cubicBezTo>
                    <a:cubicBezTo>
                      <a:pt x="18" y="28"/>
                      <a:pt x="18" y="28"/>
                      <a:pt x="18" y="28"/>
                    </a:cubicBezTo>
                    <a:cubicBezTo>
                      <a:pt x="13" y="27"/>
                      <a:pt x="10" y="22"/>
                      <a:pt x="11" y="17"/>
                    </a:cubicBezTo>
                    <a:cubicBezTo>
                      <a:pt x="12" y="12"/>
                      <a:pt x="17" y="9"/>
                      <a:pt x="22" y="10"/>
                    </a:cubicBezTo>
                    <a:cubicBezTo>
                      <a:pt x="37" y="13"/>
                      <a:pt x="37" y="13"/>
                      <a:pt x="37" y="13"/>
                    </a:cubicBezTo>
                    <a:cubicBezTo>
                      <a:pt x="34" y="5"/>
                      <a:pt x="27" y="0"/>
                      <a:pt x="1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85" name="Freeform 34"/>
              <p:cNvSpPr/>
              <p:nvPr/>
            </p:nvSpPr>
            <p:spPr bwMode="auto">
              <a:xfrm>
                <a:off x="6011863" y="657226"/>
                <a:ext cx="20638" cy="111125"/>
              </a:xfrm>
              <a:custGeom>
                <a:avLst/>
                <a:gdLst>
                  <a:gd name="T0" fmla="*/ 19 w 35"/>
                  <a:gd name="T1" fmla="*/ 179 h 186"/>
                  <a:gd name="T2" fmla="*/ 26 w 35"/>
                  <a:gd name="T3" fmla="*/ 186 h 186"/>
                  <a:gd name="T4" fmla="*/ 27 w 35"/>
                  <a:gd name="T5" fmla="*/ 186 h 186"/>
                  <a:gd name="T6" fmla="*/ 34 w 35"/>
                  <a:gd name="T7" fmla="*/ 177 h 186"/>
                  <a:gd name="T8" fmla="*/ 16 w 35"/>
                  <a:gd name="T9" fmla="*/ 8 h 186"/>
                  <a:gd name="T10" fmla="*/ 7 w 35"/>
                  <a:gd name="T11" fmla="*/ 1 h 186"/>
                  <a:gd name="T12" fmla="*/ 0 w 35"/>
                  <a:gd name="T13" fmla="*/ 9 h 186"/>
                  <a:gd name="T14" fmla="*/ 19 w 35"/>
                  <a:gd name="T15" fmla="*/ 179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" h="186">
                    <a:moveTo>
                      <a:pt x="19" y="179"/>
                    </a:moveTo>
                    <a:cubicBezTo>
                      <a:pt x="19" y="183"/>
                      <a:pt x="22" y="186"/>
                      <a:pt x="26" y="186"/>
                    </a:cubicBezTo>
                    <a:cubicBezTo>
                      <a:pt x="27" y="186"/>
                      <a:pt x="27" y="186"/>
                      <a:pt x="27" y="186"/>
                    </a:cubicBezTo>
                    <a:cubicBezTo>
                      <a:pt x="32" y="186"/>
                      <a:pt x="35" y="182"/>
                      <a:pt x="34" y="177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5" y="3"/>
                      <a:pt x="11" y="0"/>
                      <a:pt x="7" y="1"/>
                    </a:cubicBezTo>
                    <a:cubicBezTo>
                      <a:pt x="3" y="1"/>
                      <a:pt x="0" y="5"/>
                      <a:pt x="0" y="9"/>
                    </a:cubicBezTo>
                    <a:lnTo>
                      <a:pt x="19" y="17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86" name="Freeform 35"/>
              <p:cNvSpPr/>
              <p:nvPr/>
            </p:nvSpPr>
            <p:spPr bwMode="auto">
              <a:xfrm>
                <a:off x="5973763" y="655638"/>
                <a:ext cx="34925" cy="112713"/>
              </a:xfrm>
              <a:custGeom>
                <a:avLst/>
                <a:gdLst>
                  <a:gd name="T0" fmla="*/ 1 w 60"/>
                  <a:gd name="T1" fmla="*/ 11 h 189"/>
                  <a:gd name="T2" fmla="*/ 44 w 60"/>
                  <a:gd name="T3" fmla="*/ 183 h 189"/>
                  <a:gd name="T4" fmla="*/ 52 w 60"/>
                  <a:gd name="T5" fmla="*/ 189 h 189"/>
                  <a:gd name="T6" fmla="*/ 53 w 60"/>
                  <a:gd name="T7" fmla="*/ 189 h 189"/>
                  <a:gd name="T8" fmla="*/ 59 w 60"/>
                  <a:gd name="T9" fmla="*/ 179 h 189"/>
                  <a:gd name="T10" fmla="*/ 16 w 60"/>
                  <a:gd name="T11" fmla="*/ 7 h 189"/>
                  <a:gd name="T12" fmla="*/ 7 w 60"/>
                  <a:gd name="T13" fmla="*/ 1 h 189"/>
                  <a:gd name="T14" fmla="*/ 1 w 60"/>
                  <a:gd name="T15" fmla="*/ 11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0" h="189">
                    <a:moveTo>
                      <a:pt x="1" y="11"/>
                    </a:moveTo>
                    <a:cubicBezTo>
                      <a:pt x="44" y="183"/>
                      <a:pt x="44" y="183"/>
                      <a:pt x="44" y="183"/>
                    </a:cubicBezTo>
                    <a:cubicBezTo>
                      <a:pt x="45" y="187"/>
                      <a:pt x="48" y="189"/>
                      <a:pt x="52" y="189"/>
                    </a:cubicBezTo>
                    <a:cubicBezTo>
                      <a:pt x="52" y="189"/>
                      <a:pt x="53" y="189"/>
                      <a:pt x="53" y="189"/>
                    </a:cubicBezTo>
                    <a:cubicBezTo>
                      <a:pt x="58" y="188"/>
                      <a:pt x="60" y="184"/>
                      <a:pt x="59" y="179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5" y="3"/>
                      <a:pt x="11" y="0"/>
                      <a:pt x="7" y="1"/>
                    </a:cubicBezTo>
                    <a:cubicBezTo>
                      <a:pt x="2" y="2"/>
                      <a:pt x="0" y="7"/>
                      <a:pt x="1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87" name="Freeform 36"/>
              <p:cNvSpPr/>
              <p:nvPr/>
            </p:nvSpPr>
            <p:spPr bwMode="auto">
              <a:xfrm>
                <a:off x="5983288" y="612776"/>
                <a:ext cx="22225" cy="22225"/>
              </a:xfrm>
              <a:custGeom>
                <a:avLst/>
                <a:gdLst>
                  <a:gd name="T0" fmla="*/ 18 w 37"/>
                  <a:gd name="T1" fmla="*/ 37 h 37"/>
                  <a:gd name="T2" fmla="*/ 37 w 37"/>
                  <a:gd name="T3" fmla="*/ 18 h 37"/>
                  <a:gd name="T4" fmla="*/ 18 w 37"/>
                  <a:gd name="T5" fmla="*/ 0 h 37"/>
                  <a:gd name="T6" fmla="*/ 0 w 37"/>
                  <a:gd name="T7" fmla="*/ 13 h 37"/>
                  <a:gd name="T8" fmla="*/ 17 w 37"/>
                  <a:gd name="T9" fmla="*/ 10 h 37"/>
                  <a:gd name="T10" fmla="*/ 27 w 37"/>
                  <a:gd name="T11" fmla="*/ 17 h 37"/>
                  <a:gd name="T12" fmla="*/ 20 w 37"/>
                  <a:gd name="T13" fmla="*/ 28 h 37"/>
                  <a:gd name="T14" fmla="*/ 4 w 37"/>
                  <a:gd name="T15" fmla="*/ 31 h 37"/>
                  <a:gd name="T16" fmla="*/ 18 w 37"/>
                  <a:gd name="T17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7">
                    <a:moveTo>
                      <a:pt x="18" y="37"/>
                    </a:moveTo>
                    <a:cubicBezTo>
                      <a:pt x="28" y="37"/>
                      <a:pt x="37" y="29"/>
                      <a:pt x="37" y="18"/>
                    </a:cubicBezTo>
                    <a:cubicBezTo>
                      <a:pt x="37" y="8"/>
                      <a:pt x="28" y="0"/>
                      <a:pt x="18" y="0"/>
                    </a:cubicBezTo>
                    <a:cubicBezTo>
                      <a:pt x="9" y="0"/>
                      <a:pt x="2" y="5"/>
                      <a:pt x="0" y="13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22" y="9"/>
                      <a:pt x="26" y="12"/>
                      <a:pt x="27" y="17"/>
                    </a:cubicBezTo>
                    <a:cubicBezTo>
                      <a:pt x="28" y="22"/>
                      <a:pt x="25" y="27"/>
                      <a:pt x="20" y="28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7" y="35"/>
                      <a:pt x="12" y="37"/>
                      <a:pt x="18" y="3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88" name="Freeform 37"/>
              <p:cNvSpPr/>
              <p:nvPr/>
            </p:nvSpPr>
            <p:spPr bwMode="auto">
              <a:xfrm>
                <a:off x="6078538" y="657226"/>
                <a:ext cx="7938" cy="111125"/>
              </a:xfrm>
              <a:custGeom>
                <a:avLst/>
                <a:gdLst>
                  <a:gd name="T0" fmla="*/ 7 w 15"/>
                  <a:gd name="T1" fmla="*/ 186 h 186"/>
                  <a:gd name="T2" fmla="*/ 15 w 15"/>
                  <a:gd name="T3" fmla="*/ 178 h 186"/>
                  <a:gd name="T4" fmla="*/ 15 w 15"/>
                  <a:gd name="T5" fmla="*/ 8 h 186"/>
                  <a:gd name="T6" fmla="*/ 7 w 15"/>
                  <a:gd name="T7" fmla="*/ 0 h 186"/>
                  <a:gd name="T8" fmla="*/ 0 w 15"/>
                  <a:gd name="T9" fmla="*/ 8 h 186"/>
                  <a:gd name="T10" fmla="*/ 0 w 15"/>
                  <a:gd name="T11" fmla="*/ 178 h 186"/>
                  <a:gd name="T12" fmla="*/ 7 w 15"/>
                  <a:gd name="T13" fmla="*/ 186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186">
                    <a:moveTo>
                      <a:pt x="7" y="186"/>
                    </a:moveTo>
                    <a:cubicBezTo>
                      <a:pt x="12" y="186"/>
                      <a:pt x="15" y="183"/>
                      <a:pt x="15" y="17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5" y="3"/>
                      <a:pt x="12" y="0"/>
                      <a:pt x="7" y="0"/>
                    </a:cubicBezTo>
                    <a:cubicBezTo>
                      <a:pt x="3" y="0"/>
                      <a:pt x="0" y="3"/>
                      <a:pt x="0" y="8"/>
                    </a:cubicBezTo>
                    <a:cubicBezTo>
                      <a:pt x="0" y="178"/>
                      <a:pt x="0" y="178"/>
                      <a:pt x="0" y="178"/>
                    </a:cubicBezTo>
                    <a:cubicBezTo>
                      <a:pt x="0" y="183"/>
                      <a:pt x="3" y="186"/>
                      <a:pt x="7" y="18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89" name="Freeform 38"/>
              <p:cNvSpPr/>
              <p:nvPr/>
            </p:nvSpPr>
            <p:spPr bwMode="auto">
              <a:xfrm>
                <a:off x="6156326" y="655638"/>
                <a:ext cx="34925" cy="112713"/>
              </a:xfrm>
              <a:custGeom>
                <a:avLst/>
                <a:gdLst>
                  <a:gd name="T0" fmla="*/ 6 w 60"/>
                  <a:gd name="T1" fmla="*/ 189 h 189"/>
                  <a:gd name="T2" fmla="*/ 8 w 60"/>
                  <a:gd name="T3" fmla="*/ 189 h 189"/>
                  <a:gd name="T4" fmla="*/ 16 w 60"/>
                  <a:gd name="T5" fmla="*/ 183 h 189"/>
                  <a:gd name="T6" fmla="*/ 59 w 60"/>
                  <a:gd name="T7" fmla="*/ 11 h 189"/>
                  <a:gd name="T8" fmla="*/ 53 w 60"/>
                  <a:gd name="T9" fmla="*/ 1 h 189"/>
                  <a:gd name="T10" fmla="*/ 44 w 60"/>
                  <a:gd name="T11" fmla="*/ 7 h 189"/>
                  <a:gd name="T12" fmla="*/ 1 w 60"/>
                  <a:gd name="T13" fmla="*/ 179 h 189"/>
                  <a:gd name="T14" fmla="*/ 6 w 60"/>
                  <a:gd name="T15" fmla="*/ 189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0" h="189">
                    <a:moveTo>
                      <a:pt x="6" y="189"/>
                    </a:moveTo>
                    <a:cubicBezTo>
                      <a:pt x="7" y="189"/>
                      <a:pt x="8" y="189"/>
                      <a:pt x="8" y="189"/>
                    </a:cubicBezTo>
                    <a:cubicBezTo>
                      <a:pt x="12" y="189"/>
                      <a:pt x="15" y="187"/>
                      <a:pt x="16" y="183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60" y="7"/>
                      <a:pt x="58" y="2"/>
                      <a:pt x="53" y="1"/>
                    </a:cubicBezTo>
                    <a:cubicBezTo>
                      <a:pt x="49" y="0"/>
                      <a:pt x="45" y="3"/>
                      <a:pt x="44" y="7"/>
                    </a:cubicBezTo>
                    <a:cubicBezTo>
                      <a:pt x="1" y="179"/>
                      <a:pt x="1" y="179"/>
                      <a:pt x="1" y="179"/>
                    </a:cubicBezTo>
                    <a:cubicBezTo>
                      <a:pt x="0" y="184"/>
                      <a:pt x="2" y="188"/>
                      <a:pt x="6" y="18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0" name="Freeform 39"/>
              <p:cNvSpPr>
                <a:spLocks noEditPoints="1"/>
              </p:cNvSpPr>
              <p:nvPr/>
            </p:nvSpPr>
            <p:spPr bwMode="auto">
              <a:xfrm>
                <a:off x="5834063" y="449263"/>
                <a:ext cx="496888" cy="496888"/>
              </a:xfrm>
              <a:custGeom>
                <a:avLst/>
                <a:gdLst>
                  <a:gd name="T0" fmla="*/ 419 w 838"/>
                  <a:gd name="T1" fmla="*/ 838 h 838"/>
                  <a:gd name="T2" fmla="*/ 838 w 838"/>
                  <a:gd name="T3" fmla="*/ 419 h 838"/>
                  <a:gd name="T4" fmla="*/ 419 w 838"/>
                  <a:gd name="T5" fmla="*/ 0 h 838"/>
                  <a:gd name="T6" fmla="*/ 0 w 838"/>
                  <a:gd name="T7" fmla="*/ 419 h 838"/>
                  <a:gd name="T8" fmla="*/ 419 w 838"/>
                  <a:gd name="T9" fmla="*/ 838 h 838"/>
                  <a:gd name="T10" fmla="*/ 587 w 838"/>
                  <a:gd name="T11" fmla="*/ 568 h 838"/>
                  <a:gd name="T12" fmla="*/ 418 w 838"/>
                  <a:gd name="T13" fmla="*/ 568 h 838"/>
                  <a:gd name="T14" fmla="*/ 250 w 838"/>
                  <a:gd name="T15" fmla="*/ 568 h 838"/>
                  <a:gd name="T16" fmla="*/ 183 w 838"/>
                  <a:gd name="T17" fmla="*/ 331 h 838"/>
                  <a:gd name="T18" fmla="*/ 654 w 838"/>
                  <a:gd name="T19" fmla="*/ 331 h 838"/>
                  <a:gd name="T20" fmla="*/ 587 w 838"/>
                  <a:gd name="T21" fmla="*/ 568 h 838"/>
                  <a:gd name="T22" fmla="*/ 29 w 838"/>
                  <a:gd name="T23" fmla="*/ 343 h 838"/>
                  <a:gd name="T24" fmla="*/ 36 w 838"/>
                  <a:gd name="T25" fmla="*/ 333 h 838"/>
                  <a:gd name="T26" fmla="*/ 158 w 838"/>
                  <a:gd name="T27" fmla="*/ 308 h 838"/>
                  <a:gd name="T28" fmla="*/ 156 w 838"/>
                  <a:gd name="T29" fmla="*/ 297 h 838"/>
                  <a:gd name="T30" fmla="*/ 182 w 838"/>
                  <a:gd name="T31" fmla="*/ 270 h 838"/>
                  <a:gd name="T32" fmla="*/ 655 w 838"/>
                  <a:gd name="T33" fmla="*/ 270 h 838"/>
                  <a:gd name="T34" fmla="*/ 681 w 838"/>
                  <a:gd name="T35" fmla="*/ 297 h 838"/>
                  <a:gd name="T36" fmla="*/ 679 w 838"/>
                  <a:gd name="T37" fmla="*/ 308 h 838"/>
                  <a:gd name="T38" fmla="*/ 802 w 838"/>
                  <a:gd name="T39" fmla="*/ 333 h 838"/>
                  <a:gd name="T40" fmla="*/ 809 w 838"/>
                  <a:gd name="T41" fmla="*/ 343 h 838"/>
                  <a:gd name="T42" fmla="*/ 798 w 838"/>
                  <a:gd name="T43" fmla="*/ 351 h 838"/>
                  <a:gd name="T44" fmla="*/ 658 w 838"/>
                  <a:gd name="T45" fmla="*/ 323 h 838"/>
                  <a:gd name="T46" fmla="*/ 679 w 838"/>
                  <a:gd name="T47" fmla="*/ 308 h 838"/>
                  <a:gd name="T48" fmla="*/ 585 w 838"/>
                  <a:gd name="T49" fmla="*/ 290 h 838"/>
                  <a:gd name="T50" fmla="*/ 586 w 838"/>
                  <a:gd name="T51" fmla="*/ 295 h 838"/>
                  <a:gd name="T52" fmla="*/ 581 w 838"/>
                  <a:gd name="T53" fmla="*/ 308 h 838"/>
                  <a:gd name="T54" fmla="*/ 616 w 838"/>
                  <a:gd name="T55" fmla="*/ 315 h 838"/>
                  <a:gd name="T56" fmla="*/ 655 w 838"/>
                  <a:gd name="T57" fmla="*/ 322 h 838"/>
                  <a:gd name="T58" fmla="*/ 654 w 838"/>
                  <a:gd name="T59" fmla="*/ 323 h 838"/>
                  <a:gd name="T60" fmla="*/ 183 w 838"/>
                  <a:gd name="T61" fmla="*/ 323 h 838"/>
                  <a:gd name="T62" fmla="*/ 182 w 838"/>
                  <a:gd name="T63" fmla="*/ 322 h 838"/>
                  <a:gd name="T64" fmla="*/ 222 w 838"/>
                  <a:gd name="T65" fmla="*/ 315 h 838"/>
                  <a:gd name="T66" fmla="*/ 256 w 838"/>
                  <a:gd name="T67" fmla="*/ 308 h 838"/>
                  <a:gd name="T68" fmla="*/ 251 w 838"/>
                  <a:gd name="T69" fmla="*/ 295 h 838"/>
                  <a:gd name="T70" fmla="*/ 252 w 838"/>
                  <a:gd name="T71" fmla="*/ 290 h 838"/>
                  <a:gd name="T72" fmla="*/ 158 w 838"/>
                  <a:gd name="T73" fmla="*/ 308 h 838"/>
                  <a:gd name="T74" fmla="*/ 179 w 838"/>
                  <a:gd name="T75" fmla="*/ 323 h 838"/>
                  <a:gd name="T76" fmla="*/ 40 w 838"/>
                  <a:gd name="T77" fmla="*/ 351 h 838"/>
                  <a:gd name="T78" fmla="*/ 29 w 838"/>
                  <a:gd name="T79" fmla="*/ 343 h 8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838" h="838">
                    <a:moveTo>
                      <a:pt x="419" y="838"/>
                    </a:moveTo>
                    <a:cubicBezTo>
                      <a:pt x="650" y="838"/>
                      <a:pt x="838" y="650"/>
                      <a:pt x="838" y="419"/>
                    </a:cubicBezTo>
                    <a:cubicBezTo>
                      <a:pt x="838" y="188"/>
                      <a:pt x="650" y="0"/>
                      <a:pt x="419" y="0"/>
                    </a:cubicBezTo>
                    <a:cubicBezTo>
                      <a:pt x="188" y="0"/>
                      <a:pt x="0" y="188"/>
                      <a:pt x="0" y="419"/>
                    </a:cubicBezTo>
                    <a:cubicBezTo>
                      <a:pt x="0" y="650"/>
                      <a:pt x="188" y="838"/>
                      <a:pt x="419" y="838"/>
                    </a:cubicBezTo>
                    <a:close/>
                    <a:moveTo>
                      <a:pt x="587" y="568"/>
                    </a:moveTo>
                    <a:cubicBezTo>
                      <a:pt x="418" y="568"/>
                      <a:pt x="418" y="568"/>
                      <a:pt x="418" y="568"/>
                    </a:cubicBezTo>
                    <a:cubicBezTo>
                      <a:pt x="250" y="568"/>
                      <a:pt x="250" y="568"/>
                      <a:pt x="250" y="568"/>
                    </a:cubicBezTo>
                    <a:cubicBezTo>
                      <a:pt x="183" y="331"/>
                      <a:pt x="183" y="331"/>
                      <a:pt x="183" y="331"/>
                    </a:cubicBezTo>
                    <a:cubicBezTo>
                      <a:pt x="654" y="331"/>
                      <a:pt x="654" y="331"/>
                      <a:pt x="654" y="331"/>
                    </a:cubicBezTo>
                    <a:lnTo>
                      <a:pt x="587" y="568"/>
                    </a:lnTo>
                    <a:close/>
                    <a:moveTo>
                      <a:pt x="29" y="343"/>
                    </a:moveTo>
                    <a:cubicBezTo>
                      <a:pt x="28" y="339"/>
                      <a:pt x="31" y="334"/>
                      <a:pt x="36" y="333"/>
                    </a:cubicBezTo>
                    <a:cubicBezTo>
                      <a:pt x="158" y="308"/>
                      <a:pt x="158" y="308"/>
                      <a:pt x="158" y="308"/>
                    </a:cubicBezTo>
                    <a:cubicBezTo>
                      <a:pt x="157" y="305"/>
                      <a:pt x="156" y="301"/>
                      <a:pt x="156" y="297"/>
                    </a:cubicBezTo>
                    <a:cubicBezTo>
                      <a:pt x="156" y="282"/>
                      <a:pt x="168" y="270"/>
                      <a:pt x="182" y="270"/>
                    </a:cubicBezTo>
                    <a:cubicBezTo>
                      <a:pt x="655" y="270"/>
                      <a:pt x="655" y="270"/>
                      <a:pt x="655" y="270"/>
                    </a:cubicBezTo>
                    <a:cubicBezTo>
                      <a:pt x="669" y="270"/>
                      <a:pt x="681" y="282"/>
                      <a:pt x="681" y="297"/>
                    </a:cubicBezTo>
                    <a:cubicBezTo>
                      <a:pt x="681" y="301"/>
                      <a:pt x="680" y="305"/>
                      <a:pt x="679" y="308"/>
                    </a:cubicBezTo>
                    <a:cubicBezTo>
                      <a:pt x="802" y="333"/>
                      <a:pt x="802" y="333"/>
                      <a:pt x="802" y="333"/>
                    </a:cubicBezTo>
                    <a:cubicBezTo>
                      <a:pt x="807" y="334"/>
                      <a:pt x="810" y="339"/>
                      <a:pt x="809" y="343"/>
                    </a:cubicBezTo>
                    <a:cubicBezTo>
                      <a:pt x="808" y="348"/>
                      <a:pt x="803" y="352"/>
                      <a:pt x="798" y="351"/>
                    </a:cubicBezTo>
                    <a:cubicBezTo>
                      <a:pt x="658" y="323"/>
                      <a:pt x="658" y="323"/>
                      <a:pt x="658" y="323"/>
                    </a:cubicBezTo>
                    <a:cubicBezTo>
                      <a:pt x="667" y="322"/>
                      <a:pt x="675" y="316"/>
                      <a:pt x="679" y="308"/>
                    </a:cubicBezTo>
                    <a:cubicBezTo>
                      <a:pt x="585" y="290"/>
                      <a:pt x="585" y="290"/>
                      <a:pt x="585" y="290"/>
                    </a:cubicBezTo>
                    <a:cubicBezTo>
                      <a:pt x="585" y="291"/>
                      <a:pt x="586" y="293"/>
                      <a:pt x="586" y="295"/>
                    </a:cubicBezTo>
                    <a:cubicBezTo>
                      <a:pt x="586" y="300"/>
                      <a:pt x="584" y="304"/>
                      <a:pt x="581" y="308"/>
                    </a:cubicBezTo>
                    <a:cubicBezTo>
                      <a:pt x="616" y="315"/>
                      <a:pt x="616" y="315"/>
                      <a:pt x="616" y="315"/>
                    </a:cubicBezTo>
                    <a:cubicBezTo>
                      <a:pt x="655" y="322"/>
                      <a:pt x="655" y="322"/>
                      <a:pt x="655" y="322"/>
                    </a:cubicBezTo>
                    <a:cubicBezTo>
                      <a:pt x="654" y="323"/>
                      <a:pt x="654" y="323"/>
                      <a:pt x="654" y="323"/>
                    </a:cubicBezTo>
                    <a:cubicBezTo>
                      <a:pt x="183" y="323"/>
                      <a:pt x="183" y="323"/>
                      <a:pt x="183" y="323"/>
                    </a:cubicBezTo>
                    <a:cubicBezTo>
                      <a:pt x="182" y="322"/>
                      <a:pt x="182" y="322"/>
                      <a:pt x="182" y="322"/>
                    </a:cubicBezTo>
                    <a:cubicBezTo>
                      <a:pt x="222" y="315"/>
                      <a:pt x="222" y="315"/>
                      <a:pt x="222" y="315"/>
                    </a:cubicBezTo>
                    <a:cubicBezTo>
                      <a:pt x="256" y="308"/>
                      <a:pt x="256" y="308"/>
                      <a:pt x="256" y="308"/>
                    </a:cubicBezTo>
                    <a:cubicBezTo>
                      <a:pt x="253" y="304"/>
                      <a:pt x="251" y="300"/>
                      <a:pt x="251" y="295"/>
                    </a:cubicBezTo>
                    <a:cubicBezTo>
                      <a:pt x="251" y="293"/>
                      <a:pt x="251" y="292"/>
                      <a:pt x="252" y="290"/>
                    </a:cubicBezTo>
                    <a:cubicBezTo>
                      <a:pt x="158" y="308"/>
                      <a:pt x="158" y="308"/>
                      <a:pt x="158" y="308"/>
                    </a:cubicBezTo>
                    <a:cubicBezTo>
                      <a:pt x="162" y="316"/>
                      <a:pt x="170" y="322"/>
                      <a:pt x="179" y="323"/>
                    </a:cubicBezTo>
                    <a:cubicBezTo>
                      <a:pt x="40" y="351"/>
                      <a:pt x="40" y="351"/>
                      <a:pt x="40" y="351"/>
                    </a:cubicBezTo>
                    <a:cubicBezTo>
                      <a:pt x="35" y="352"/>
                      <a:pt x="30" y="348"/>
                      <a:pt x="29" y="3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1" name="Freeform 40"/>
              <p:cNvSpPr/>
              <p:nvPr/>
            </p:nvSpPr>
            <p:spPr bwMode="auto">
              <a:xfrm>
                <a:off x="6105526" y="657226"/>
                <a:ext cx="14288" cy="111125"/>
              </a:xfrm>
              <a:custGeom>
                <a:avLst/>
                <a:gdLst>
                  <a:gd name="T0" fmla="*/ 8 w 23"/>
                  <a:gd name="T1" fmla="*/ 186 h 186"/>
                  <a:gd name="T2" fmla="*/ 8 w 23"/>
                  <a:gd name="T3" fmla="*/ 186 h 186"/>
                  <a:gd name="T4" fmla="*/ 16 w 23"/>
                  <a:gd name="T5" fmla="*/ 179 h 186"/>
                  <a:gd name="T6" fmla="*/ 23 w 23"/>
                  <a:gd name="T7" fmla="*/ 9 h 186"/>
                  <a:gd name="T8" fmla="*/ 16 w 23"/>
                  <a:gd name="T9" fmla="*/ 1 h 186"/>
                  <a:gd name="T10" fmla="*/ 7 w 23"/>
                  <a:gd name="T11" fmla="*/ 8 h 186"/>
                  <a:gd name="T12" fmla="*/ 0 w 23"/>
                  <a:gd name="T13" fmla="*/ 178 h 186"/>
                  <a:gd name="T14" fmla="*/ 8 w 23"/>
                  <a:gd name="T15" fmla="*/ 186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186">
                    <a:moveTo>
                      <a:pt x="8" y="186"/>
                    </a:moveTo>
                    <a:cubicBezTo>
                      <a:pt x="8" y="186"/>
                      <a:pt x="8" y="186"/>
                      <a:pt x="8" y="186"/>
                    </a:cubicBezTo>
                    <a:cubicBezTo>
                      <a:pt x="12" y="186"/>
                      <a:pt x="16" y="183"/>
                      <a:pt x="16" y="179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23" y="5"/>
                      <a:pt x="20" y="1"/>
                      <a:pt x="16" y="1"/>
                    </a:cubicBezTo>
                    <a:cubicBezTo>
                      <a:pt x="12" y="0"/>
                      <a:pt x="8" y="4"/>
                      <a:pt x="7" y="8"/>
                    </a:cubicBezTo>
                    <a:cubicBezTo>
                      <a:pt x="0" y="178"/>
                      <a:pt x="0" y="178"/>
                      <a:pt x="0" y="178"/>
                    </a:cubicBezTo>
                    <a:cubicBezTo>
                      <a:pt x="0" y="182"/>
                      <a:pt x="3" y="186"/>
                      <a:pt x="8" y="18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2" name="Freeform 41"/>
              <p:cNvSpPr/>
              <p:nvPr/>
            </p:nvSpPr>
            <p:spPr bwMode="auto">
              <a:xfrm>
                <a:off x="6132513" y="657226"/>
                <a:ext cx="20638" cy="111125"/>
              </a:xfrm>
              <a:custGeom>
                <a:avLst/>
                <a:gdLst>
                  <a:gd name="T0" fmla="*/ 8 w 35"/>
                  <a:gd name="T1" fmla="*/ 186 h 186"/>
                  <a:gd name="T2" fmla="*/ 9 w 35"/>
                  <a:gd name="T3" fmla="*/ 186 h 186"/>
                  <a:gd name="T4" fmla="*/ 16 w 35"/>
                  <a:gd name="T5" fmla="*/ 179 h 186"/>
                  <a:gd name="T6" fmla="*/ 35 w 35"/>
                  <a:gd name="T7" fmla="*/ 9 h 186"/>
                  <a:gd name="T8" fmla="*/ 28 w 35"/>
                  <a:gd name="T9" fmla="*/ 1 h 186"/>
                  <a:gd name="T10" fmla="*/ 19 w 35"/>
                  <a:gd name="T11" fmla="*/ 8 h 186"/>
                  <a:gd name="T12" fmla="*/ 1 w 35"/>
                  <a:gd name="T13" fmla="*/ 177 h 186"/>
                  <a:gd name="T14" fmla="*/ 8 w 35"/>
                  <a:gd name="T15" fmla="*/ 186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" h="186">
                    <a:moveTo>
                      <a:pt x="8" y="186"/>
                    </a:moveTo>
                    <a:cubicBezTo>
                      <a:pt x="8" y="186"/>
                      <a:pt x="8" y="186"/>
                      <a:pt x="9" y="186"/>
                    </a:cubicBezTo>
                    <a:cubicBezTo>
                      <a:pt x="13" y="186"/>
                      <a:pt x="16" y="183"/>
                      <a:pt x="16" y="179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5"/>
                      <a:pt x="32" y="1"/>
                      <a:pt x="28" y="1"/>
                    </a:cubicBezTo>
                    <a:cubicBezTo>
                      <a:pt x="23" y="0"/>
                      <a:pt x="20" y="3"/>
                      <a:pt x="19" y="8"/>
                    </a:cubicBezTo>
                    <a:cubicBezTo>
                      <a:pt x="1" y="177"/>
                      <a:pt x="1" y="177"/>
                      <a:pt x="1" y="177"/>
                    </a:cubicBezTo>
                    <a:cubicBezTo>
                      <a:pt x="0" y="182"/>
                      <a:pt x="3" y="186"/>
                      <a:pt x="8" y="18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6020856" y="2892909"/>
              <a:ext cx="478048" cy="476520"/>
              <a:chOff x="6399213" y="449263"/>
              <a:chExt cx="496888" cy="495300"/>
            </a:xfrm>
            <a:grpFill/>
          </p:grpSpPr>
          <p:sp>
            <p:nvSpPr>
              <p:cNvPr id="162" name="Freeform 42"/>
              <p:cNvSpPr/>
              <p:nvPr/>
            </p:nvSpPr>
            <p:spPr bwMode="auto">
              <a:xfrm>
                <a:off x="6573838" y="593726"/>
                <a:ext cx="41275" cy="36513"/>
              </a:xfrm>
              <a:custGeom>
                <a:avLst/>
                <a:gdLst>
                  <a:gd name="T0" fmla="*/ 26 w 26"/>
                  <a:gd name="T1" fmla="*/ 23 h 23"/>
                  <a:gd name="T2" fmla="*/ 23 w 26"/>
                  <a:gd name="T3" fmla="*/ 0 h 23"/>
                  <a:gd name="T4" fmla="*/ 0 w 26"/>
                  <a:gd name="T5" fmla="*/ 0 h 23"/>
                  <a:gd name="T6" fmla="*/ 8 w 26"/>
                  <a:gd name="T7" fmla="*/ 23 h 23"/>
                  <a:gd name="T8" fmla="*/ 26 w 26"/>
                  <a:gd name="T9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3">
                    <a:moveTo>
                      <a:pt x="26" y="23"/>
                    </a:moveTo>
                    <a:lnTo>
                      <a:pt x="23" y="0"/>
                    </a:lnTo>
                    <a:lnTo>
                      <a:pt x="0" y="0"/>
                    </a:lnTo>
                    <a:lnTo>
                      <a:pt x="8" y="23"/>
                    </a:lnTo>
                    <a:lnTo>
                      <a:pt x="26" y="2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3" name="Freeform 43"/>
              <p:cNvSpPr/>
              <p:nvPr/>
            </p:nvSpPr>
            <p:spPr bwMode="auto">
              <a:xfrm>
                <a:off x="6745288" y="593726"/>
                <a:ext cx="38100" cy="36513"/>
              </a:xfrm>
              <a:custGeom>
                <a:avLst/>
                <a:gdLst>
                  <a:gd name="T0" fmla="*/ 24 w 24"/>
                  <a:gd name="T1" fmla="*/ 0 h 23"/>
                  <a:gd name="T2" fmla="*/ 3 w 24"/>
                  <a:gd name="T3" fmla="*/ 0 h 23"/>
                  <a:gd name="T4" fmla="*/ 0 w 24"/>
                  <a:gd name="T5" fmla="*/ 23 h 23"/>
                  <a:gd name="T6" fmla="*/ 19 w 24"/>
                  <a:gd name="T7" fmla="*/ 23 h 23"/>
                  <a:gd name="T8" fmla="*/ 24 w 24"/>
                  <a:gd name="T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3">
                    <a:moveTo>
                      <a:pt x="24" y="0"/>
                    </a:moveTo>
                    <a:lnTo>
                      <a:pt x="3" y="0"/>
                    </a:lnTo>
                    <a:lnTo>
                      <a:pt x="0" y="23"/>
                    </a:lnTo>
                    <a:lnTo>
                      <a:pt x="19" y="23"/>
                    </a:lnTo>
                    <a:lnTo>
                      <a:pt x="24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4" name="Freeform 44"/>
              <p:cNvSpPr/>
              <p:nvPr/>
            </p:nvSpPr>
            <p:spPr bwMode="auto">
              <a:xfrm>
                <a:off x="6786563" y="593726"/>
                <a:ext cx="39688" cy="36513"/>
              </a:xfrm>
              <a:custGeom>
                <a:avLst/>
                <a:gdLst>
                  <a:gd name="T0" fmla="*/ 25 w 25"/>
                  <a:gd name="T1" fmla="*/ 0 h 23"/>
                  <a:gd name="T2" fmla="*/ 5 w 25"/>
                  <a:gd name="T3" fmla="*/ 0 h 23"/>
                  <a:gd name="T4" fmla="*/ 0 w 25"/>
                  <a:gd name="T5" fmla="*/ 23 h 23"/>
                  <a:gd name="T6" fmla="*/ 18 w 25"/>
                  <a:gd name="T7" fmla="*/ 23 h 23"/>
                  <a:gd name="T8" fmla="*/ 25 w 25"/>
                  <a:gd name="T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3">
                    <a:moveTo>
                      <a:pt x="25" y="0"/>
                    </a:moveTo>
                    <a:lnTo>
                      <a:pt x="5" y="0"/>
                    </a:lnTo>
                    <a:lnTo>
                      <a:pt x="0" y="23"/>
                    </a:lnTo>
                    <a:lnTo>
                      <a:pt x="18" y="23"/>
                    </a:lnTo>
                    <a:lnTo>
                      <a:pt x="2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5" name="Freeform 45"/>
              <p:cNvSpPr/>
              <p:nvPr/>
            </p:nvSpPr>
            <p:spPr bwMode="auto">
              <a:xfrm>
                <a:off x="6775451" y="642938"/>
                <a:ext cx="34925" cy="34925"/>
              </a:xfrm>
              <a:custGeom>
                <a:avLst/>
                <a:gdLst>
                  <a:gd name="T0" fmla="*/ 0 w 22"/>
                  <a:gd name="T1" fmla="*/ 22 h 22"/>
                  <a:gd name="T2" fmla="*/ 15 w 22"/>
                  <a:gd name="T3" fmla="*/ 22 h 22"/>
                  <a:gd name="T4" fmla="*/ 22 w 22"/>
                  <a:gd name="T5" fmla="*/ 0 h 22"/>
                  <a:gd name="T6" fmla="*/ 5 w 22"/>
                  <a:gd name="T7" fmla="*/ 0 h 22"/>
                  <a:gd name="T8" fmla="*/ 0 w 22"/>
                  <a:gd name="T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2">
                    <a:moveTo>
                      <a:pt x="0" y="22"/>
                    </a:moveTo>
                    <a:lnTo>
                      <a:pt x="15" y="22"/>
                    </a:lnTo>
                    <a:lnTo>
                      <a:pt x="22" y="0"/>
                    </a:lnTo>
                    <a:lnTo>
                      <a:pt x="5" y="0"/>
                    </a:lnTo>
                    <a:lnTo>
                      <a:pt x="0" y="2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6" name="Freeform 46"/>
              <p:cNvSpPr/>
              <p:nvPr/>
            </p:nvSpPr>
            <p:spPr bwMode="auto">
              <a:xfrm>
                <a:off x="6704013" y="593726"/>
                <a:ext cx="36513" cy="36513"/>
              </a:xfrm>
              <a:custGeom>
                <a:avLst/>
                <a:gdLst>
                  <a:gd name="T0" fmla="*/ 23 w 23"/>
                  <a:gd name="T1" fmla="*/ 0 h 23"/>
                  <a:gd name="T2" fmla="*/ 0 w 23"/>
                  <a:gd name="T3" fmla="*/ 0 h 23"/>
                  <a:gd name="T4" fmla="*/ 0 w 23"/>
                  <a:gd name="T5" fmla="*/ 23 h 23"/>
                  <a:gd name="T6" fmla="*/ 19 w 23"/>
                  <a:gd name="T7" fmla="*/ 23 h 23"/>
                  <a:gd name="T8" fmla="*/ 23 w 23"/>
                  <a:gd name="T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23" y="0"/>
                    </a:moveTo>
                    <a:lnTo>
                      <a:pt x="0" y="0"/>
                    </a:lnTo>
                    <a:lnTo>
                      <a:pt x="0" y="23"/>
                    </a:lnTo>
                    <a:lnTo>
                      <a:pt x="19" y="23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7" name="Freeform 47"/>
              <p:cNvSpPr/>
              <p:nvPr/>
            </p:nvSpPr>
            <p:spPr bwMode="auto">
              <a:xfrm>
                <a:off x="6767513" y="690563"/>
                <a:ext cx="26988" cy="15875"/>
              </a:xfrm>
              <a:custGeom>
                <a:avLst/>
                <a:gdLst>
                  <a:gd name="T0" fmla="*/ 0 w 17"/>
                  <a:gd name="T1" fmla="*/ 10 h 10"/>
                  <a:gd name="T2" fmla="*/ 14 w 17"/>
                  <a:gd name="T3" fmla="*/ 10 h 10"/>
                  <a:gd name="T4" fmla="*/ 17 w 17"/>
                  <a:gd name="T5" fmla="*/ 0 h 10"/>
                  <a:gd name="T6" fmla="*/ 3 w 17"/>
                  <a:gd name="T7" fmla="*/ 0 h 10"/>
                  <a:gd name="T8" fmla="*/ 0 w 17"/>
                  <a:gd name="T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0">
                    <a:moveTo>
                      <a:pt x="0" y="10"/>
                    </a:moveTo>
                    <a:lnTo>
                      <a:pt x="14" y="10"/>
                    </a:lnTo>
                    <a:lnTo>
                      <a:pt x="17" y="0"/>
                    </a:lnTo>
                    <a:lnTo>
                      <a:pt x="3" y="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8" name="Freeform 48"/>
              <p:cNvSpPr/>
              <p:nvPr/>
            </p:nvSpPr>
            <p:spPr bwMode="auto">
              <a:xfrm>
                <a:off x="6738938" y="642938"/>
                <a:ext cx="33338" cy="34925"/>
              </a:xfrm>
              <a:custGeom>
                <a:avLst/>
                <a:gdLst>
                  <a:gd name="T0" fmla="*/ 16 w 21"/>
                  <a:gd name="T1" fmla="*/ 22 h 22"/>
                  <a:gd name="T2" fmla="*/ 21 w 21"/>
                  <a:gd name="T3" fmla="*/ 0 h 22"/>
                  <a:gd name="T4" fmla="*/ 3 w 21"/>
                  <a:gd name="T5" fmla="*/ 0 h 22"/>
                  <a:gd name="T6" fmla="*/ 0 w 21"/>
                  <a:gd name="T7" fmla="*/ 22 h 22"/>
                  <a:gd name="T8" fmla="*/ 16 w 21"/>
                  <a:gd name="T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2">
                    <a:moveTo>
                      <a:pt x="16" y="22"/>
                    </a:moveTo>
                    <a:lnTo>
                      <a:pt x="21" y="0"/>
                    </a:lnTo>
                    <a:lnTo>
                      <a:pt x="3" y="0"/>
                    </a:lnTo>
                    <a:lnTo>
                      <a:pt x="0" y="22"/>
                    </a:lnTo>
                    <a:lnTo>
                      <a:pt x="16" y="2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9" name="Freeform 49"/>
              <p:cNvSpPr/>
              <p:nvPr/>
            </p:nvSpPr>
            <p:spPr bwMode="auto">
              <a:xfrm>
                <a:off x="6704013" y="642938"/>
                <a:ext cx="28575" cy="34925"/>
              </a:xfrm>
              <a:custGeom>
                <a:avLst/>
                <a:gdLst>
                  <a:gd name="T0" fmla="*/ 18 w 18"/>
                  <a:gd name="T1" fmla="*/ 0 h 22"/>
                  <a:gd name="T2" fmla="*/ 0 w 18"/>
                  <a:gd name="T3" fmla="*/ 0 h 22"/>
                  <a:gd name="T4" fmla="*/ 0 w 18"/>
                  <a:gd name="T5" fmla="*/ 22 h 22"/>
                  <a:gd name="T6" fmla="*/ 15 w 18"/>
                  <a:gd name="T7" fmla="*/ 22 h 22"/>
                  <a:gd name="T8" fmla="*/ 18 w 18"/>
                  <a:gd name="T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22">
                    <a:moveTo>
                      <a:pt x="18" y="0"/>
                    </a:moveTo>
                    <a:lnTo>
                      <a:pt x="0" y="0"/>
                    </a:lnTo>
                    <a:lnTo>
                      <a:pt x="0" y="22"/>
                    </a:lnTo>
                    <a:lnTo>
                      <a:pt x="15" y="22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0" name="Freeform 50"/>
              <p:cNvSpPr/>
              <p:nvPr/>
            </p:nvSpPr>
            <p:spPr bwMode="auto">
              <a:xfrm>
                <a:off x="6578601" y="779463"/>
                <a:ext cx="44450" cy="44450"/>
              </a:xfrm>
              <a:custGeom>
                <a:avLst/>
                <a:gdLst>
                  <a:gd name="T0" fmla="*/ 38 w 76"/>
                  <a:gd name="T1" fmla="*/ 0 h 76"/>
                  <a:gd name="T2" fmla="*/ 33 w 76"/>
                  <a:gd name="T3" fmla="*/ 1 h 76"/>
                  <a:gd name="T4" fmla="*/ 0 w 76"/>
                  <a:gd name="T5" fmla="*/ 38 h 76"/>
                  <a:gd name="T6" fmla="*/ 38 w 76"/>
                  <a:gd name="T7" fmla="*/ 76 h 76"/>
                  <a:gd name="T8" fmla="*/ 75 w 76"/>
                  <a:gd name="T9" fmla="*/ 47 h 76"/>
                  <a:gd name="T10" fmla="*/ 76 w 76"/>
                  <a:gd name="T11" fmla="*/ 38 h 76"/>
                  <a:gd name="T12" fmla="*/ 74 w 76"/>
                  <a:gd name="T13" fmla="*/ 26 h 76"/>
                  <a:gd name="T14" fmla="*/ 52 w 76"/>
                  <a:gd name="T15" fmla="*/ 3 h 76"/>
                  <a:gd name="T16" fmla="*/ 38 w 76"/>
                  <a:gd name="T17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6" h="76">
                    <a:moveTo>
                      <a:pt x="38" y="0"/>
                    </a:moveTo>
                    <a:cubicBezTo>
                      <a:pt x="36" y="0"/>
                      <a:pt x="35" y="1"/>
                      <a:pt x="33" y="1"/>
                    </a:cubicBezTo>
                    <a:cubicBezTo>
                      <a:pt x="15" y="3"/>
                      <a:pt x="0" y="19"/>
                      <a:pt x="0" y="38"/>
                    </a:cubicBezTo>
                    <a:cubicBezTo>
                      <a:pt x="0" y="59"/>
                      <a:pt x="17" y="76"/>
                      <a:pt x="38" y="76"/>
                    </a:cubicBezTo>
                    <a:cubicBezTo>
                      <a:pt x="56" y="76"/>
                      <a:pt x="71" y="64"/>
                      <a:pt x="75" y="47"/>
                    </a:cubicBezTo>
                    <a:cubicBezTo>
                      <a:pt x="76" y="44"/>
                      <a:pt x="76" y="41"/>
                      <a:pt x="76" y="38"/>
                    </a:cubicBezTo>
                    <a:cubicBezTo>
                      <a:pt x="76" y="34"/>
                      <a:pt x="75" y="30"/>
                      <a:pt x="74" y="26"/>
                    </a:cubicBezTo>
                    <a:cubicBezTo>
                      <a:pt x="70" y="16"/>
                      <a:pt x="62" y="7"/>
                      <a:pt x="52" y="3"/>
                    </a:cubicBezTo>
                    <a:cubicBezTo>
                      <a:pt x="47" y="1"/>
                      <a:pt x="43" y="0"/>
                      <a:pt x="3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1" name="Freeform 51"/>
              <p:cNvSpPr/>
              <p:nvPr/>
            </p:nvSpPr>
            <p:spPr bwMode="auto">
              <a:xfrm>
                <a:off x="6604001" y="690563"/>
                <a:ext cx="19050" cy="15875"/>
              </a:xfrm>
              <a:custGeom>
                <a:avLst/>
                <a:gdLst>
                  <a:gd name="T0" fmla="*/ 0 w 12"/>
                  <a:gd name="T1" fmla="*/ 0 h 10"/>
                  <a:gd name="T2" fmla="*/ 3 w 12"/>
                  <a:gd name="T3" fmla="*/ 10 h 10"/>
                  <a:gd name="T4" fmla="*/ 12 w 12"/>
                  <a:gd name="T5" fmla="*/ 10 h 10"/>
                  <a:gd name="T6" fmla="*/ 11 w 12"/>
                  <a:gd name="T7" fmla="*/ 0 h 10"/>
                  <a:gd name="T8" fmla="*/ 0 w 12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0">
                    <a:moveTo>
                      <a:pt x="0" y="0"/>
                    </a:moveTo>
                    <a:lnTo>
                      <a:pt x="3" y="10"/>
                    </a:lnTo>
                    <a:lnTo>
                      <a:pt x="12" y="10"/>
                    </a:lnTo>
                    <a:lnTo>
                      <a:pt x="1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2" name="Freeform 52"/>
              <p:cNvSpPr/>
              <p:nvPr/>
            </p:nvSpPr>
            <p:spPr bwMode="auto">
              <a:xfrm>
                <a:off x="6734176" y="779463"/>
                <a:ext cx="44450" cy="44450"/>
              </a:xfrm>
              <a:custGeom>
                <a:avLst/>
                <a:gdLst>
                  <a:gd name="T0" fmla="*/ 38 w 76"/>
                  <a:gd name="T1" fmla="*/ 76 h 76"/>
                  <a:gd name="T2" fmla="*/ 76 w 76"/>
                  <a:gd name="T3" fmla="*/ 38 h 76"/>
                  <a:gd name="T4" fmla="*/ 38 w 76"/>
                  <a:gd name="T5" fmla="*/ 0 h 76"/>
                  <a:gd name="T6" fmla="*/ 2 w 76"/>
                  <a:gd name="T7" fmla="*/ 26 h 76"/>
                  <a:gd name="T8" fmla="*/ 0 w 76"/>
                  <a:gd name="T9" fmla="*/ 38 h 76"/>
                  <a:gd name="T10" fmla="*/ 1 w 76"/>
                  <a:gd name="T11" fmla="*/ 47 h 76"/>
                  <a:gd name="T12" fmla="*/ 38 w 76"/>
                  <a:gd name="T13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76">
                    <a:moveTo>
                      <a:pt x="38" y="76"/>
                    </a:moveTo>
                    <a:cubicBezTo>
                      <a:pt x="59" y="76"/>
                      <a:pt x="76" y="59"/>
                      <a:pt x="76" y="38"/>
                    </a:cubicBezTo>
                    <a:cubicBezTo>
                      <a:pt x="76" y="18"/>
                      <a:pt x="59" y="0"/>
                      <a:pt x="38" y="0"/>
                    </a:cubicBezTo>
                    <a:cubicBezTo>
                      <a:pt x="21" y="0"/>
                      <a:pt x="7" y="11"/>
                      <a:pt x="2" y="26"/>
                    </a:cubicBezTo>
                    <a:cubicBezTo>
                      <a:pt x="1" y="30"/>
                      <a:pt x="0" y="34"/>
                      <a:pt x="0" y="38"/>
                    </a:cubicBezTo>
                    <a:cubicBezTo>
                      <a:pt x="0" y="41"/>
                      <a:pt x="0" y="44"/>
                      <a:pt x="1" y="47"/>
                    </a:cubicBezTo>
                    <a:cubicBezTo>
                      <a:pt x="5" y="64"/>
                      <a:pt x="20" y="76"/>
                      <a:pt x="38" y="7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3" name="Freeform 53"/>
              <p:cNvSpPr/>
              <p:nvPr/>
            </p:nvSpPr>
            <p:spPr bwMode="auto">
              <a:xfrm>
                <a:off x="6734176" y="690563"/>
                <a:ext cx="26988" cy="15875"/>
              </a:xfrm>
              <a:custGeom>
                <a:avLst/>
                <a:gdLst>
                  <a:gd name="T0" fmla="*/ 0 w 17"/>
                  <a:gd name="T1" fmla="*/ 10 h 10"/>
                  <a:gd name="T2" fmla="*/ 14 w 17"/>
                  <a:gd name="T3" fmla="*/ 10 h 10"/>
                  <a:gd name="T4" fmla="*/ 17 w 17"/>
                  <a:gd name="T5" fmla="*/ 0 h 10"/>
                  <a:gd name="T6" fmla="*/ 1 w 17"/>
                  <a:gd name="T7" fmla="*/ 0 h 10"/>
                  <a:gd name="T8" fmla="*/ 0 w 17"/>
                  <a:gd name="T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0">
                    <a:moveTo>
                      <a:pt x="0" y="10"/>
                    </a:moveTo>
                    <a:lnTo>
                      <a:pt x="14" y="10"/>
                    </a:lnTo>
                    <a:lnTo>
                      <a:pt x="17" y="0"/>
                    </a:lnTo>
                    <a:lnTo>
                      <a:pt x="1" y="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4" name="Freeform 54"/>
              <p:cNvSpPr/>
              <p:nvPr/>
            </p:nvSpPr>
            <p:spPr bwMode="auto">
              <a:xfrm>
                <a:off x="6667501" y="690563"/>
                <a:ext cx="25400" cy="15875"/>
              </a:xfrm>
              <a:custGeom>
                <a:avLst/>
                <a:gdLst>
                  <a:gd name="T0" fmla="*/ 1 w 16"/>
                  <a:gd name="T1" fmla="*/ 10 h 10"/>
                  <a:gd name="T2" fmla="*/ 16 w 16"/>
                  <a:gd name="T3" fmla="*/ 10 h 10"/>
                  <a:gd name="T4" fmla="*/ 16 w 16"/>
                  <a:gd name="T5" fmla="*/ 0 h 10"/>
                  <a:gd name="T6" fmla="*/ 0 w 16"/>
                  <a:gd name="T7" fmla="*/ 0 h 10"/>
                  <a:gd name="T8" fmla="*/ 1 w 16"/>
                  <a:gd name="T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0">
                    <a:moveTo>
                      <a:pt x="1" y="10"/>
                    </a:moveTo>
                    <a:lnTo>
                      <a:pt x="16" y="10"/>
                    </a:lnTo>
                    <a:lnTo>
                      <a:pt x="16" y="0"/>
                    </a:lnTo>
                    <a:lnTo>
                      <a:pt x="0" y="0"/>
                    </a:lnTo>
                    <a:lnTo>
                      <a:pt x="1" y="1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5" name="Freeform 55"/>
              <p:cNvSpPr/>
              <p:nvPr/>
            </p:nvSpPr>
            <p:spPr bwMode="auto">
              <a:xfrm>
                <a:off x="6665913" y="642938"/>
                <a:ext cx="26988" cy="34925"/>
              </a:xfrm>
              <a:custGeom>
                <a:avLst/>
                <a:gdLst>
                  <a:gd name="T0" fmla="*/ 1 w 17"/>
                  <a:gd name="T1" fmla="*/ 22 h 22"/>
                  <a:gd name="T2" fmla="*/ 17 w 17"/>
                  <a:gd name="T3" fmla="*/ 22 h 22"/>
                  <a:gd name="T4" fmla="*/ 17 w 17"/>
                  <a:gd name="T5" fmla="*/ 0 h 22"/>
                  <a:gd name="T6" fmla="*/ 0 w 17"/>
                  <a:gd name="T7" fmla="*/ 0 h 22"/>
                  <a:gd name="T8" fmla="*/ 1 w 17"/>
                  <a:gd name="T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2">
                    <a:moveTo>
                      <a:pt x="1" y="22"/>
                    </a:moveTo>
                    <a:lnTo>
                      <a:pt x="17" y="22"/>
                    </a:lnTo>
                    <a:lnTo>
                      <a:pt x="17" y="0"/>
                    </a:lnTo>
                    <a:lnTo>
                      <a:pt x="0" y="0"/>
                    </a:lnTo>
                    <a:lnTo>
                      <a:pt x="1" y="2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6" name="Freeform 56"/>
              <p:cNvSpPr/>
              <p:nvPr/>
            </p:nvSpPr>
            <p:spPr bwMode="auto">
              <a:xfrm>
                <a:off x="6632576" y="690563"/>
                <a:ext cx="25400" cy="15875"/>
              </a:xfrm>
              <a:custGeom>
                <a:avLst/>
                <a:gdLst>
                  <a:gd name="T0" fmla="*/ 1 w 16"/>
                  <a:gd name="T1" fmla="*/ 10 h 10"/>
                  <a:gd name="T2" fmla="*/ 16 w 16"/>
                  <a:gd name="T3" fmla="*/ 10 h 10"/>
                  <a:gd name="T4" fmla="*/ 16 w 16"/>
                  <a:gd name="T5" fmla="*/ 0 h 10"/>
                  <a:gd name="T6" fmla="*/ 0 w 16"/>
                  <a:gd name="T7" fmla="*/ 0 h 10"/>
                  <a:gd name="T8" fmla="*/ 1 w 16"/>
                  <a:gd name="T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0">
                    <a:moveTo>
                      <a:pt x="1" y="10"/>
                    </a:moveTo>
                    <a:lnTo>
                      <a:pt x="16" y="10"/>
                    </a:lnTo>
                    <a:lnTo>
                      <a:pt x="16" y="0"/>
                    </a:lnTo>
                    <a:lnTo>
                      <a:pt x="0" y="0"/>
                    </a:lnTo>
                    <a:lnTo>
                      <a:pt x="1" y="1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7" name="Freeform 57"/>
              <p:cNvSpPr/>
              <p:nvPr/>
            </p:nvSpPr>
            <p:spPr bwMode="auto">
              <a:xfrm>
                <a:off x="6589713" y="642938"/>
                <a:ext cx="30163" cy="34925"/>
              </a:xfrm>
              <a:custGeom>
                <a:avLst/>
                <a:gdLst>
                  <a:gd name="T0" fmla="*/ 7 w 19"/>
                  <a:gd name="T1" fmla="*/ 22 h 22"/>
                  <a:gd name="T2" fmla="*/ 19 w 19"/>
                  <a:gd name="T3" fmla="*/ 22 h 22"/>
                  <a:gd name="T4" fmla="*/ 17 w 19"/>
                  <a:gd name="T5" fmla="*/ 0 h 22"/>
                  <a:gd name="T6" fmla="*/ 0 w 19"/>
                  <a:gd name="T7" fmla="*/ 0 h 22"/>
                  <a:gd name="T8" fmla="*/ 7 w 19"/>
                  <a:gd name="T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2">
                    <a:moveTo>
                      <a:pt x="7" y="22"/>
                    </a:moveTo>
                    <a:lnTo>
                      <a:pt x="19" y="22"/>
                    </a:lnTo>
                    <a:lnTo>
                      <a:pt x="17" y="0"/>
                    </a:lnTo>
                    <a:lnTo>
                      <a:pt x="0" y="0"/>
                    </a:lnTo>
                    <a:lnTo>
                      <a:pt x="7" y="2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8" name="Freeform 58"/>
              <p:cNvSpPr/>
              <p:nvPr/>
            </p:nvSpPr>
            <p:spPr bwMode="auto">
              <a:xfrm>
                <a:off x="6621463" y="593726"/>
                <a:ext cx="31750" cy="36513"/>
              </a:xfrm>
              <a:custGeom>
                <a:avLst/>
                <a:gdLst>
                  <a:gd name="T0" fmla="*/ 20 w 20"/>
                  <a:gd name="T1" fmla="*/ 23 h 23"/>
                  <a:gd name="T2" fmla="*/ 19 w 20"/>
                  <a:gd name="T3" fmla="*/ 0 h 23"/>
                  <a:gd name="T4" fmla="*/ 0 w 20"/>
                  <a:gd name="T5" fmla="*/ 0 h 23"/>
                  <a:gd name="T6" fmla="*/ 3 w 20"/>
                  <a:gd name="T7" fmla="*/ 23 h 23"/>
                  <a:gd name="T8" fmla="*/ 20 w 20"/>
                  <a:gd name="T9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3">
                    <a:moveTo>
                      <a:pt x="20" y="23"/>
                    </a:moveTo>
                    <a:lnTo>
                      <a:pt x="19" y="0"/>
                    </a:lnTo>
                    <a:lnTo>
                      <a:pt x="0" y="0"/>
                    </a:lnTo>
                    <a:lnTo>
                      <a:pt x="3" y="23"/>
                    </a:lnTo>
                    <a:lnTo>
                      <a:pt x="20" y="2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9" name="Freeform 59"/>
              <p:cNvSpPr/>
              <p:nvPr/>
            </p:nvSpPr>
            <p:spPr bwMode="auto">
              <a:xfrm>
                <a:off x="6626226" y="642938"/>
                <a:ext cx="30163" cy="34925"/>
              </a:xfrm>
              <a:custGeom>
                <a:avLst/>
                <a:gdLst>
                  <a:gd name="T0" fmla="*/ 3 w 19"/>
                  <a:gd name="T1" fmla="*/ 22 h 22"/>
                  <a:gd name="T2" fmla="*/ 19 w 19"/>
                  <a:gd name="T3" fmla="*/ 22 h 22"/>
                  <a:gd name="T4" fmla="*/ 18 w 19"/>
                  <a:gd name="T5" fmla="*/ 0 h 22"/>
                  <a:gd name="T6" fmla="*/ 0 w 19"/>
                  <a:gd name="T7" fmla="*/ 0 h 22"/>
                  <a:gd name="T8" fmla="*/ 3 w 19"/>
                  <a:gd name="T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2">
                    <a:moveTo>
                      <a:pt x="3" y="22"/>
                    </a:moveTo>
                    <a:lnTo>
                      <a:pt x="19" y="22"/>
                    </a:lnTo>
                    <a:lnTo>
                      <a:pt x="18" y="0"/>
                    </a:lnTo>
                    <a:lnTo>
                      <a:pt x="0" y="0"/>
                    </a:lnTo>
                    <a:lnTo>
                      <a:pt x="3" y="2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80" name="Freeform 60"/>
              <p:cNvSpPr>
                <a:spLocks noEditPoints="1"/>
              </p:cNvSpPr>
              <p:nvPr/>
            </p:nvSpPr>
            <p:spPr bwMode="auto">
              <a:xfrm>
                <a:off x="6399213" y="449263"/>
                <a:ext cx="496888" cy="495300"/>
              </a:xfrm>
              <a:custGeom>
                <a:avLst/>
                <a:gdLst>
                  <a:gd name="T0" fmla="*/ 419 w 837"/>
                  <a:gd name="T1" fmla="*/ 837 h 837"/>
                  <a:gd name="T2" fmla="*/ 837 w 837"/>
                  <a:gd name="T3" fmla="*/ 419 h 837"/>
                  <a:gd name="T4" fmla="*/ 419 w 837"/>
                  <a:gd name="T5" fmla="*/ 0 h 837"/>
                  <a:gd name="T6" fmla="*/ 0 w 837"/>
                  <a:gd name="T7" fmla="*/ 419 h 837"/>
                  <a:gd name="T8" fmla="*/ 419 w 837"/>
                  <a:gd name="T9" fmla="*/ 837 h 837"/>
                  <a:gd name="T10" fmla="*/ 78 w 837"/>
                  <a:gd name="T11" fmla="*/ 211 h 837"/>
                  <a:gd name="T12" fmla="*/ 100 w 837"/>
                  <a:gd name="T13" fmla="*/ 190 h 837"/>
                  <a:gd name="T14" fmla="*/ 256 w 837"/>
                  <a:gd name="T15" fmla="*/ 190 h 837"/>
                  <a:gd name="T16" fmla="*/ 265 w 837"/>
                  <a:gd name="T17" fmla="*/ 190 h 837"/>
                  <a:gd name="T18" fmla="*/ 281 w 837"/>
                  <a:gd name="T19" fmla="*/ 196 h 837"/>
                  <a:gd name="T20" fmla="*/ 288 w 837"/>
                  <a:gd name="T21" fmla="*/ 211 h 837"/>
                  <a:gd name="T22" fmla="*/ 288 w 837"/>
                  <a:gd name="T23" fmla="*/ 213 h 837"/>
                  <a:gd name="T24" fmla="*/ 287 w 837"/>
                  <a:gd name="T25" fmla="*/ 216 h 837"/>
                  <a:gd name="T26" fmla="*/ 290 w 837"/>
                  <a:gd name="T27" fmla="*/ 226 h 837"/>
                  <a:gd name="T28" fmla="*/ 751 w 837"/>
                  <a:gd name="T29" fmla="*/ 226 h 837"/>
                  <a:gd name="T30" fmla="*/ 760 w 837"/>
                  <a:gd name="T31" fmla="*/ 236 h 837"/>
                  <a:gd name="T32" fmla="*/ 751 w 837"/>
                  <a:gd name="T33" fmla="*/ 246 h 837"/>
                  <a:gd name="T34" fmla="*/ 739 w 837"/>
                  <a:gd name="T35" fmla="*/ 246 h 837"/>
                  <a:gd name="T36" fmla="*/ 720 w 837"/>
                  <a:gd name="T37" fmla="*/ 306 h 837"/>
                  <a:gd name="T38" fmla="*/ 722 w 837"/>
                  <a:gd name="T39" fmla="*/ 306 h 837"/>
                  <a:gd name="T40" fmla="*/ 730 w 837"/>
                  <a:gd name="T41" fmla="*/ 317 h 837"/>
                  <a:gd name="T42" fmla="*/ 722 w 837"/>
                  <a:gd name="T43" fmla="*/ 327 h 837"/>
                  <a:gd name="T44" fmla="*/ 713 w 837"/>
                  <a:gd name="T45" fmla="*/ 327 h 837"/>
                  <a:gd name="T46" fmla="*/ 694 w 837"/>
                  <a:gd name="T47" fmla="*/ 387 h 837"/>
                  <a:gd name="T48" fmla="*/ 700 w 837"/>
                  <a:gd name="T49" fmla="*/ 397 h 837"/>
                  <a:gd name="T50" fmla="*/ 691 w 837"/>
                  <a:gd name="T51" fmla="*/ 407 h 837"/>
                  <a:gd name="T52" fmla="*/ 687 w 837"/>
                  <a:gd name="T53" fmla="*/ 407 h 837"/>
                  <a:gd name="T54" fmla="*/ 678 w 837"/>
                  <a:gd name="T55" fmla="*/ 436 h 837"/>
                  <a:gd name="T56" fmla="*/ 707 w 837"/>
                  <a:gd name="T57" fmla="*/ 436 h 837"/>
                  <a:gd name="T58" fmla="*/ 720 w 837"/>
                  <a:gd name="T59" fmla="*/ 451 h 837"/>
                  <a:gd name="T60" fmla="*/ 707 w 837"/>
                  <a:gd name="T61" fmla="*/ 466 h 837"/>
                  <a:gd name="T62" fmla="*/ 375 w 837"/>
                  <a:gd name="T63" fmla="*/ 466 h 837"/>
                  <a:gd name="T64" fmla="*/ 357 w 837"/>
                  <a:gd name="T65" fmla="*/ 549 h 837"/>
                  <a:gd name="T66" fmla="*/ 390 w 837"/>
                  <a:gd name="T67" fmla="*/ 584 h 837"/>
                  <a:gd name="T68" fmla="*/ 554 w 837"/>
                  <a:gd name="T69" fmla="*/ 584 h 837"/>
                  <a:gd name="T70" fmla="*/ 603 w 837"/>
                  <a:gd name="T71" fmla="*/ 546 h 837"/>
                  <a:gd name="T72" fmla="*/ 654 w 837"/>
                  <a:gd name="T73" fmla="*/ 596 h 837"/>
                  <a:gd name="T74" fmla="*/ 603 w 837"/>
                  <a:gd name="T75" fmla="*/ 647 h 837"/>
                  <a:gd name="T76" fmla="*/ 553 w 837"/>
                  <a:gd name="T77" fmla="*/ 605 h 837"/>
                  <a:gd name="T78" fmla="*/ 391 w 837"/>
                  <a:gd name="T79" fmla="*/ 605 h 837"/>
                  <a:gd name="T80" fmla="*/ 341 w 837"/>
                  <a:gd name="T81" fmla="*/ 647 h 837"/>
                  <a:gd name="T82" fmla="*/ 290 w 837"/>
                  <a:gd name="T83" fmla="*/ 596 h 837"/>
                  <a:gd name="T84" fmla="*/ 339 w 837"/>
                  <a:gd name="T85" fmla="*/ 546 h 837"/>
                  <a:gd name="T86" fmla="*/ 356 w 837"/>
                  <a:gd name="T87" fmla="*/ 466 h 837"/>
                  <a:gd name="T88" fmla="*/ 346 w 837"/>
                  <a:gd name="T89" fmla="*/ 466 h 837"/>
                  <a:gd name="T90" fmla="*/ 334 w 837"/>
                  <a:gd name="T91" fmla="*/ 456 h 837"/>
                  <a:gd name="T92" fmla="*/ 264 w 837"/>
                  <a:gd name="T93" fmla="*/ 231 h 837"/>
                  <a:gd name="T94" fmla="*/ 100 w 837"/>
                  <a:gd name="T95" fmla="*/ 231 h 837"/>
                  <a:gd name="T96" fmla="*/ 78 w 837"/>
                  <a:gd name="T97" fmla="*/ 211 h 8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837" h="837">
                    <a:moveTo>
                      <a:pt x="419" y="837"/>
                    </a:moveTo>
                    <a:cubicBezTo>
                      <a:pt x="650" y="837"/>
                      <a:pt x="837" y="650"/>
                      <a:pt x="837" y="419"/>
                    </a:cubicBezTo>
                    <a:cubicBezTo>
                      <a:pt x="837" y="188"/>
                      <a:pt x="650" y="0"/>
                      <a:pt x="419" y="0"/>
                    </a:cubicBezTo>
                    <a:cubicBezTo>
                      <a:pt x="187" y="0"/>
                      <a:pt x="0" y="188"/>
                      <a:pt x="0" y="419"/>
                    </a:cubicBezTo>
                    <a:cubicBezTo>
                      <a:pt x="0" y="650"/>
                      <a:pt x="187" y="837"/>
                      <a:pt x="419" y="837"/>
                    </a:cubicBezTo>
                    <a:close/>
                    <a:moveTo>
                      <a:pt x="78" y="211"/>
                    </a:moveTo>
                    <a:cubicBezTo>
                      <a:pt x="78" y="200"/>
                      <a:pt x="88" y="190"/>
                      <a:pt x="100" y="190"/>
                    </a:cubicBezTo>
                    <a:cubicBezTo>
                      <a:pt x="256" y="190"/>
                      <a:pt x="256" y="190"/>
                      <a:pt x="256" y="190"/>
                    </a:cubicBezTo>
                    <a:cubicBezTo>
                      <a:pt x="265" y="190"/>
                      <a:pt x="265" y="190"/>
                      <a:pt x="265" y="190"/>
                    </a:cubicBezTo>
                    <a:cubicBezTo>
                      <a:pt x="272" y="190"/>
                      <a:pt x="277" y="193"/>
                      <a:pt x="281" y="196"/>
                    </a:cubicBezTo>
                    <a:cubicBezTo>
                      <a:pt x="285" y="200"/>
                      <a:pt x="288" y="205"/>
                      <a:pt x="288" y="211"/>
                    </a:cubicBezTo>
                    <a:cubicBezTo>
                      <a:pt x="288" y="211"/>
                      <a:pt x="288" y="212"/>
                      <a:pt x="288" y="213"/>
                    </a:cubicBezTo>
                    <a:cubicBezTo>
                      <a:pt x="288" y="214"/>
                      <a:pt x="287" y="215"/>
                      <a:pt x="287" y="216"/>
                    </a:cubicBezTo>
                    <a:cubicBezTo>
                      <a:pt x="290" y="226"/>
                      <a:pt x="290" y="226"/>
                      <a:pt x="290" y="226"/>
                    </a:cubicBezTo>
                    <a:cubicBezTo>
                      <a:pt x="751" y="226"/>
                      <a:pt x="751" y="226"/>
                      <a:pt x="751" y="226"/>
                    </a:cubicBezTo>
                    <a:cubicBezTo>
                      <a:pt x="756" y="226"/>
                      <a:pt x="760" y="231"/>
                      <a:pt x="760" y="236"/>
                    </a:cubicBezTo>
                    <a:cubicBezTo>
                      <a:pt x="760" y="242"/>
                      <a:pt x="756" y="246"/>
                      <a:pt x="751" y="246"/>
                    </a:cubicBezTo>
                    <a:cubicBezTo>
                      <a:pt x="739" y="246"/>
                      <a:pt x="739" y="246"/>
                      <a:pt x="739" y="246"/>
                    </a:cubicBezTo>
                    <a:cubicBezTo>
                      <a:pt x="720" y="306"/>
                      <a:pt x="720" y="306"/>
                      <a:pt x="720" y="306"/>
                    </a:cubicBezTo>
                    <a:cubicBezTo>
                      <a:pt x="722" y="306"/>
                      <a:pt x="722" y="306"/>
                      <a:pt x="722" y="306"/>
                    </a:cubicBezTo>
                    <a:cubicBezTo>
                      <a:pt x="727" y="306"/>
                      <a:pt x="730" y="311"/>
                      <a:pt x="730" y="317"/>
                    </a:cubicBezTo>
                    <a:cubicBezTo>
                      <a:pt x="730" y="322"/>
                      <a:pt x="727" y="327"/>
                      <a:pt x="722" y="327"/>
                    </a:cubicBezTo>
                    <a:cubicBezTo>
                      <a:pt x="713" y="327"/>
                      <a:pt x="713" y="327"/>
                      <a:pt x="713" y="327"/>
                    </a:cubicBezTo>
                    <a:cubicBezTo>
                      <a:pt x="694" y="387"/>
                      <a:pt x="694" y="387"/>
                      <a:pt x="694" y="387"/>
                    </a:cubicBezTo>
                    <a:cubicBezTo>
                      <a:pt x="697" y="389"/>
                      <a:pt x="700" y="392"/>
                      <a:pt x="700" y="397"/>
                    </a:cubicBezTo>
                    <a:cubicBezTo>
                      <a:pt x="700" y="402"/>
                      <a:pt x="696" y="407"/>
                      <a:pt x="691" y="407"/>
                    </a:cubicBezTo>
                    <a:cubicBezTo>
                      <a:pt x="687" y="407"/>
                      <a:pt x="687" y="407"/>
                      <a:pt x="687" y="407"/>
                    </a:cubicBezTo>
                    <a:cubicBezTo>
                      <a:pt x="678" y="436"/>
                      <a:pt x="678" y="436"/>
                      <a:pt x="678" y="436"/>
                    </a:cubicBezTo>
                    <a:cubicBezTo>
                      <a:pt x="707" y="436"/>
                      <a:pt x="707" y="436"/>
                      <a:pt x="707" y="436"/>
                    </a:cubicBezTo>
                    <a:cubicBezTo>
                      <a:pt x="714" y="436"/>
                      <a:pt x="720" y="443"/>
                      <a:pt x="720" y="451"/>
                    </a:cubicBezTo>
                    <a:cubicBezTo>
                      <a:pt x="720" y="459"/>
                      <a:pt x="714" y="466"/>
                      <a:pt x="707" y="466"/>
                    </a:cubicBezTo>
                    <a:cubicBezTo>
                      <a:pt x="375" y="466"/>
                      <a:pt x="375" y="466"/>
                      <a:pt x="375" y="466"/>
                    </a:cubicBezTo>
                    <a:cubicBezTo>
                      <a:pt x="357" y="549"/>
                      <a:pt x="357" y="549"/>
                      <a:pt x="357" y="549"/>
                    </a:cubicBezTo>
                    <a:cubicBezTo>
                      <a:pt x="373" y="554"/>
                      <a:pt x="386" y="567"/>
                      <a:pt x="390" y="584"/>
                    </a:cubicBezTo>
                    <a:cubicBezTo>
                      <a:pt x="554" y="584"/>
                      <a:pt x="554" y="584"/>
                      <a:pt x="554" y="584"/>
                    </a:cubicBezTo>
                    <a:cubicBezTo>
                      <a:pt x="559" y="562"/>
                      <a:pt x="579" y="546"/>
                      <a:pt x="603" y="546"/>
                    </a:cubicBezTo>
                    <a:cubicBezTo>
                      <a:pt x="631" y="546"/>
                      <a:pt x="654" y="569"/>
                      <a:pt x="654" y="596"/>
                    </a:cubicBezTo>
                    <a:cubicBezTo>
                      <a:pt x="654" y="624"/>
                      <a:pt x="631" y="647"/>
                      <a:pt x="603" y="647"/>
                    </a:cubicBezTo>
                    <a:cubicBezTo>
                      <a:pt x="578" y="647"/>
                      <a:pt x="557" y="629"/>
                      <a:pt x="553" y="605"/>
                    </a:cubicBezTo>
                    <a:cubicBezTo>
                      <a:pt x="391" y="605"/>
                      <a:pt x="391" y="605"/>
                      <a:pt x="391" y="605"/>
                    </a:cubicBezTo>
                    <a:cubicBezTo>
                      <a:pt x="387" y="629"/>
                      <a:pt x="366" y="647"/>
                      <a:pt x="341" y="647"/>
                    </a:cubicBezTo>
                    <a:cubicBezTo>
                      <a:pt x="313" y="647"/>
                      <a:pt x="290" y="624"/>
                      <a:pt x="290" y="596"/>
                    </a:cubicBezTo>
                    <a:cubicBezTo>
                      <a:pt x="290" y="569"/>
                      <a:pt x="312" y="547"/>
                      <a:pt x="339" y="546"/>
                    </a:cubicBezTo>
                    <a:cubicBezTo>
                      <a:pt x="356" y="466"/>
                      <a:pt x="356" y="466"/>
                      <a:pt x="356" y="466"/>
                    </a:cubicBezTo>
                    <a:cubicBezTo>
                      <a:pt x="346" y="466"/>
                      <a:pt x="346" y="466"/>
                      <a:pt x="346" y="466"/>
                    </a:cubicBezTo>
                    <a:cubicBezTo>
                      <a:pt x="341" y="466"/>
                      <a:pt x="336" y="462"/>
                      <a:pt x="334" y="456"/>
                    </a:cubicBezTo>
                    <a:cubicBezTo>
                      <a:pt x="264" y="231"/>
                      <a:pt x="264" y="231"/>
                      <a:pt x="264" y="231"/>
                    </a:cubicBezTo>
                    <a:cubicBezTo>
                      <a:pt x="100" y="231"/>
                      <a:pt x="100" y="231"/>
                      <a:pt x="100" y="231"/>
                    </a:cubicBezTo>
                    <a:cubicBezTo>
                      <a:pt x="88" y="231"/>
                      <a:pt x="78" y="222"/>
                      <a:pt x="78" y="2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81" name="Freeform 61"/>
              <p:cNvSpPr/>
              <p:nvPr/>
            </p:nvSpPr>
            <p:spPr bwMode="auto">
              <a:xfrm>
                <a:off x="6704013" y="690563"/>
                <a:ext cx="22225" cy="15875"/>
              </a:xfrm>
              <a:custGeom>
                <a:avLst/>
                <a:gdLst>
                  <a:gd name="T0" fmla="*/ 14 w 14"/>
                  <a:gd name="T1" fmla="*/ 0 h 10"/>
                  <a:gd name="T2" fmla="*/ 0 w 14"/>
                  <a:gd name="T3" fmla="*/ 0 h 10"/>
                  <a:gd name="T4" fmla="*/ 0 w 14"/>
                  <a:gd name="T5" fmla="*/ 10 h 10"/>
                  <a:gd name="T6" fmla="*/ 12 w 14"/>
                  <a:gd name="T7" fmla="*/ 10 h 10"/>
                  <a:gd name="T8" fmla="*/ 14 w 14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0">
                    <a:moveTo>
                      <a:pt x="14" y="0"/>
                    </a:moveTo>
                    <a:lnTo>
                      <a:pt x="0" y="0"/>
                    </a:lnTo>
                    <a:lnTo>
                      <a:pt x="0" y="10"/>
                    </a:lnTo>
                    <a:lnTo>
                      <a:pt x="12" y="10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82" name="Freeform 62"/>
              <p:cNvSpPr/>
              <p:nvPr/>
            </p:nvSpPr>
            <p:spPr bwMode="auto">
              <a:xfrm>
                <a:off x="6662738" y="593726"/>
                <a:ext cx="30163" cy="36513"/>
              </a:xfrm>
              <a:custGeom>
                <a:avLst/>
                <a:gdLst>
                  <a:gd name="T0" fmla="*/ 19 w 19"/>
                  <a:gd name="T1" fmla="*/ 23 h 23"/>
                  <a:gd name="T2" fmla="*/ 19 w 19"/>
                  <a:gd name="T3" fmla="*/ 0 h 23"/>
                  <a:gd name="T4" fmla="*/ 0 w 19"/>
                  <a:gd name="T5" fmla="*/ 0 h 23"/>
                  <a:gd name="T6" fmla="*/ 1 w 19"/>
                  <a:gd name="T7" fmla="*/ 23 h 23"/>
                  <a:gd name="T8" fmla="*/ 19 w 19"/>
                  <a:gd name="T9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3">
                    <a:moveTo>
                      <a:pt x="19" y="23"/>
                    </a:moveTo>
                    <a:lnTo>
                      <a:pt x="19" y="0"/>
                    </a:lnTo>
                    <a:lnTo>
                      <a:pt x="0" y="0"/>
                    </a:lnTo>
                    <a:lnTo>
                      <a:pt x="1" y="23"/>
                    </a:lnTo>
                    <a:lnTo>
                      <a:pt x="19" y="2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603395" y="2892146"/>
              <a:ext cx="478048" cy="478048"/>
              <a:chOff x="1801813" y="436563"/>
              <a:chExt cx="496888" cy="496888"/>
            </a:xfrm>
            <a:grpFill/>
          </p:grpSpPr>
          <p:sp>
            <p:nvSpPr>
              <p:cNvPr id="156" name="Freeform 63"/>
              <p:cNvSpPr>
                <a:spLocks noEditPoints="1"/>
              </p:cNvSpPr>
              <p:nvPr/>
            </p:nvSpPr>
            <p:spPr bwMode="auto">
              <a:xfrm>
                <a:off x="1801813" y="436563"/>
                <a:ext cx="496888" cy="496888"/>
              </a:xfrm>
              <a:custGeom>
                <a:avLst/>
                <a:gdLst>
                  <a:gd name="T0" fmla="*/ 0 w 838"/>
                  <a:gd name="T1" fmla="*/ 418 h 837"/>
                  <a:gd name="T2" fmla="*/ 838 w 838"/>
                  <a:gd name="T3" fmla="*/ 418 h 837"/>
                  <a:gd name="T4" fmla="*/ 63 w 838"/>
                  <a:gd name="T5" fmla="*/ 441 h 837"/>
                  <a:gd name="T6" fmla="*/ 262 w 838"/>
                  <a:gd name="T7" fmla="*/ 419 h 837"/>
                  <a:gd name="T8" fmla="*/ 262 w 838"/>
                  <a:gd name="T9" fmla="*/ 377 h 837"/>
                  <a:gd name="T10" fmla="*/ 113 w 838"/>
                  <a:gd name="T11" fmla="*/ 354 h 837"/>
                  <a:gd name="T12" fmla="*/ 262 w 838"/>
                  <a:gd name="T13" fmla="*/ 312 h 837"/>
                  <a:gd name="T14" fmla="*/ 186 w 838"/>
                  <a:gd name="T15" fmla="*/ 290 h 837"/>
                  <a:gd name="T16" fmla="*/ 262 w 838"/>
                  <a:gd name="T17" fmla="*/ 277 h 837"/>
                  <a:gd name="T18" fmla="*/ 582 w 838"/>
                  <a:gd name="T19" fmla="*/ 265 h 837"/>
                  <a:gd name="T20" fmla="*/ 594 w 838"/>
                  <a:gd name="T21" fmla="*/ 378 h 837"/>
                  <a:gd name="T22" fmla="*/ 582 w 838"/>
                  <a:gd name="T23" fmla="*/ 464 h 837"/>
                  <a:gd name="T24" fmla="*/ 262 w 838"/>
                  <a:gd name="T25" fmla="*/ 452 h 837"/>
                  <a:gd name="T26" fmla="*/ 63 w 838"/>
                  <a:gd name="T27" fmla="*/ 441 h 837"/>
                  <a:gd name="T28" fmla="*/ 261 w 838"/>
                  <a:gd name="T29" fmla="*/ 513 h 837"/>
                  <a:gd name="T30" fmla="*/ 303 w 838"/>
                  <a:gd name="T31" fmla="*/ 472 h 837"/>
                  <a:gd name="T32" fmla="*/ 268 w 838"/>
                  <a:gd name="T33" fmla="*/ 513 h 837"/>
                  <a:gd name="T34" fmla="*/ 271 w 838"/>
                  <a:gd name="T35" fmla="*/ 522 h 837"/>
                  <a:gd name="T36" fmla="*/ 321 w 838"/>
                  <a:gd name="T37" fmla="*/ 472 h 837"/>
                  <a:gd name="T38" fmla="*/ 370 w 838"/>
                  <a:gd name="T39" fmla="*/ 513 h 837"/>
                  <a:gd name="T40" fmla="*/ 321 w 838"/>
                  <a:gd name="T41" fmla="*/ 572 h 837"/>
                  <a:gd name="T42" fmla="*/ 611 w 838"/>
                  <a:gd name="T43" fmla="*/ 522 h 837"/>
                  <a:gd name="T44" fmla="*/ 711 w 838"/>
                  <a:gd name="T45" fmla="*/ 522 h 837"/>
                  <a:gd name="T46" fmla="*/ 725 w 838"/>
                  <a:gd name="T47" fmla="*/ 401 h 837"/>
                  <a:gd name="T48" fmla="*/ 742 w 838"/>
                  <a:gd name="T49" fmla="*/ 409 h 837"/>
                  <a:gd name="T50" fmla="*/ 764 w 838"/>
                  <a:gd name="T51" fmla="*/ 429 h 837"/>
                  <a:gd name="T52" fmla="*/ 768 w 838"/>
                  <a:gd name="T53" fmla="*/ 431 h 837"/>
                  <a:gd name="T54" fmla="*/ 768 w 838"/>
                  <a:gd name="T55" fmla="*/ 448 h 837"/>
                  <a:gd name="T56" fmla="*/ 765 w 838"/>
                  <a:gd name="T57" fmla="*/ 450 h 837"/>
                  <a:gd name="T58" fmla="*/ 775 w 838"/>
                  <a:gd name="T59" fmla="*/ 488 h 837"/>
                  <a:gd name="T60" fmla="*/ 718 w 838"/>
                  <a:gd name="T61" fmla="*/ 512 h 837"/>
                  <a:gd name="T62" fmla="*/ 604 w 838"/>
                  <a:gd name="T63" fmla="*/ 513 h 837"/>
                  <a:gd name="T64" fmla="*/ 373 w 838"/>
                  <a:gd name="T65" fmla="*/ 513 h 837"/>
                  <a:gd name="T66" fmla="*/ 603 w 838"/>
                  <a:gd name="T67" fmla="*/ 472 h 837"/>
                  <a:gd name="T68" fmla="*/ 603 w 838"/>
                  <a:gd name="T69" fmla="*/ 325 h 837"/>
                  <a:gd name="T70" fmla="*/ 603 w 838"/>
                  <a:gd name="T71" fmla="*/ 289 h 837"/>
                  <a:gd name="T72" fmla="*/ 603 w 838"/>
                  <a:gd name="T73" fmla="*/ 266 h 837"/>
                  <a:gd name="T74" fmla="*/ 696 w 838"/>
                  <a:gd name="T75" fmla="*/ 321 h 837"/>
                  <a:gd name="T76" fmla="*/ 725 w 838"/>
                  <a:gd name="T77" fmla="*/ 401 h 8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38" h="837">
                    <a:moveTo>
                      <a:pt x="419" y="0"/>
                    </a:moveTo>
                    <a:cubicBezTo>
                      <a:pt x="188" y="0"/>
                      <a:pt x="0" y="187"/>
                      <a:pt x="0" y="418"/>
                    </a:cubicBezTo>
                    <a:cubicBezTo>
                      <a:pt x="0" y="650"/>
                      <a:pt x="188" y="837"/>
                      <a:pt x="419" y="837"/>
                    </a:cubicBezTo>
                    <a:cubicBezTo>
                      <a:pt x="650" y="837"/>
                      <a:pt x="838" y="650"/>
                      <a:pt x="838" y="418"/>
                    </a:cubicBezTo>
                    <a:cubicBezTo>
                      <a:pt x="838" y="187"/>
                      <a:pt x="650" y="0"/>
                      <a:pt x="419" y="0"/>
                    </a:cubicBezTo>
                    <a:close/>
                    <a:moveTo>
                      <a:pt x="63" y="441"/>
                    </a:moveTo>
                    <a:cubicBezTo>
                      <a:pt x="63" y="419"/>
                      <a:pt x="63" y="419"/>
                      <a:pt x="63" y="419"/>
                    </a:cubicBezTo>
                    <a:cubicBezTo>
                      <a:pt x="262" y="419"/>
                      <a:pt x="262" y="419"/>
                      <a:pt x="262" y="419"/>
                    </a:cubicBezTo>
                    <a:cubicBezTo>
                      <a:pt x="262" y="378"/>
                      <a:pt x="262" y="378"/>
                      <a:pt x="262" y="378"/>
                    </a:cubicBezTo>
                    <a:cubicBezTo>
                      <a:pt x="262" y="377"/>
                      <a:pt x="262" y="377"/>
                      <a:pt x="262" y="377"/>
                    </a:cubicBezTo>
                    <a:cubicBezTo>
                      <a:pt x="113" y="377"/>
                      <a:pt x="113" y="377"/>
                      <a:pt x="113" y="377"/>
                    </a:cubicBezTo>
                    <a:cubicBezTo>
                      <a:pt x="113" y="354"/>
                      <a:pt x="113" y="354"/>
                      <a:pt x="113" y="354"/>
                    </a:cubicBezTo>
                    <a:cubicBezTo>
                      <a:pt x="262" y="354"/>
                      <a:pt x="262" y="354"/>
                      <a:pt x="262" y="354"/>
                    </a:cubicBezTo>
                    <a:cubicBezTo>
                      <a:pt x="262" y="312"/>
                      <a:pt x="262" y="312"/>
                      <a:pt x="262" y="312"/>
                    </a:cubicBezTo>
                    <a:cubicBezTo>
                      <a:pt x="186" y="312"/>
                      <a:pt x="186" y="312"/>
                      <a:pt x="186" y="312"/>
                    </a:cubicBezTo>
                    <a:cubicBezTo>
                      <a:pt x="186" y="290"/>
                      <a:pt x="186" y="290"/>
                      <a:pt x="186" y="290"/>
                    </a:cubicBezTo>
                    <a:cubicBezTo>
                      <a:pt x="262" y="290"/>
                      <a:pt x="262" y="290"/>
                      <a:pt x="262" y="290"/>
                    </a:cubicBezTo>
                    <a:cubicBezTo>
                      <a:pt x="262" y="277"/>
                      <a:pt x="262" y="277"/>
                      <a:pt x="262" y="277"/>
                    </a:cubicBezTo>
                    <a:cubicBezTo>
                      <a:pt x="262" y="270"/>
                      <a:pt x="268" y="265"/>
                      <a:pt x="274" y="265"/>
                    </a:cubicBezTo>
                    <a:cubicBezTo>
                      <a:pt x="582" y="265"/>
                      <a:pt x="582" y="265"/>
                      <a:pt x="582" y="265"/>
                    </a:cubicBezTo>
                    <a:cubicBezTo>
                      <a:pt x="588" y="265"/>
                      <a:pt x="594" y="270"/>
                      <a:pt x="594" y="277"/>
                    </a:cubicBezTo>
                    <a:cubicBezTo>
                      <a:pt x="594" y="378"/>
                      <a:pt x="594" y="378"/>
                      <a:pt x="594" y="378"/>
                    </a:cubicBezTo>
                    <a:cubicBezTo>
                      <a:pt x="594" y="452"/>
                      <a:pt x="594" y="452"/>
                      <a:pt x="594" y="452"/>
                    </a:cubicBezTo>
                    <a:cubicBezTo>
                      <a:pt x="594" y="459"/>
                      <a:pt x="588" y="464"/>
                      <a:pt x="582" y="464"/>
                    </a:cubicBezTo>
                    <a:cubicBezTo>
                      <a:pt x="274" y="464"/>
                      <a:pt x="274" y="464"/>
                      <a:pt x="274" y="464"/>
                    </a:cubicBezTo>
                    <a:cubicBezTo>
                      <a:pt x="268" y="464"/>
                      <a:pt x="262" y="459"/>
                      <a:pt x="262" y="452"/>
                    </a:cubicBezTo>
                    <a:cubicBezTo>
                      <a:pt x="262" y="441"/>
                      <a:pt x="262" y="441"/>
                      <a:pt x="262" y="441"/>
                    </a:cubicBezTo>
                    <a:lnTo>
                      <a:pt x="63" y="441"/>
                    </a:lnTo>
                    <a:close/>
                    <a:moveTo>
                      <a:pt x="268" y="513"/>
                    </a:moveTo>
                    <a:cubicBezTo>
                      <a:pt x="261" y="513"/>
                      <a:pt x="261" y="513"/>
                      <a:pt x="261" y="513"/>
                    </a:cubicBezTo>
                    <a:cubicBezTo>
                      <a:pt x="261" y="472"/>
                      <a:pt x="261" y="472"/>
                      <a:pt x="261" y="472"/>
                    </a:cubicBezTo>
                    <a:cubicBezTo>
                      <a:pt x="303" y="472"/>
                      <a:pt x="303" y="472"/>
                      <a:pt x="303" y="472"/>
                    </a:cubicBezTo>
                    <a:cubicBezTo>
                      <a:pt x="285" y="478"/>
                      <a:pt x="272" y="494"/>
                      <a:pt x="269" y="513"/>
                    </a:cubicBezTo>
                    <a:cubicBezTo>
                      <a:pt x="269" y="513"/>
                      <a:pt x="269" y="513"/>
                      <a:pt x="268" y="513"/>
                    </a:cubicBezTo>
                    <a:close/>
                    <a:moveTo>
                      <a:pt x="321" y="572"/>
                    </a:moveTo>
                    <a:cubicBezTo>
                      <a:pt x="293" y="572"/>
                      <a:pt x="271" y="550"/>
                      <a:pt x="271" y="522"/>
                    </a:cubicBezTo>
                    <a:cubicBezTo>
                      <a:pt x="271" y="519"/>
                      <a:pt x="271" y="516"/>
                      <a:pt x="272" y="513"/>
                    </a:cubicBezTo>
                    <a:cubicBezTo>
                      <a:pt x="276" y="490"/>
                      <a:pt x="296" y="472"/>
                      <a:pt x="321" y="472"/>
                    </a:cubicBezTo>
                    <a:cubicBezTo>
                      <a:pt x="321" y="472"/>
                      <a:pt x="321" y="472"/>
                      <a:pt x="321" y="472"/>
                    </a:cubicBezTo>
                    <a:cubicBezTo>
                      <a:pt x="346" y="472"/>
                      <a:pt x="366" y="490"/>
                      <a:pt x="370" y="513"/>
                    </a:cubicBezTo>
                    <a:cubicBezTo>
                      <a:pt x="371" y="516"/>
                      <a:pt x="371" y="519"/>
                      <a:pt x="371" y="522"/>
                    </a:cubicBezTo>
                    <a:cubicBezTo>
                      <a:pt x="371" y="550"/>
                      <a:pt x="349" y="572"/>
                      <a:pt x="321" y="572"/>
                    </a:cubicBezTo>
                    <a:close/>
                    <a:moveTo>
                      <a:pt x="661" y="572"/>
                    </a:moveTo>
                    <a:cubicBezTo>
                      <a:pt x="633" y="572"/>
                      <a:pt x="611" y="550"/>
                      <a:pt x="611" y="522"/>
                    </a:cubicBezTo>
                    <a:cubicBezTo>
                      <a:pt x="611" y="494"/>
                      <a:pt x="633" y="472"/>
                      <a:pt x="661" y="472"/>
                    </a:cubicBezTo>
                    <a:cubicBezTo>
                      <a:pt x="688" y="472"/>
                      <a:pt x="711" y="494"/>
                      <a:pt x="711" y="522"/>
                    </a:cubicBezTo>
                    <a:cubicBezTo>
                      <a:pt x="711" y="550"/>
                      <a:pt x="688" y="572"/>
                      <a:pt x="661" y="572"/>
                    </a:cubicBezTo>
                    <a:close/>
                    <a:moveTo>
                      <a:pt x="725" y="401"/>
                    </a:moveTo>
                    <a:cubicBezTo>
                      <a:pt x="725" y="401"/>
                      <a:pt x="726" y="401"/>
                      <a:pt x="727" y="402"/>
                    </a:cubicBezTo>
                    <a:cubicBezTo>
                      <a:pt x="732" y="404"/>
                      <a:pt x="737" y="407"/>
                      <a:pt x="742" y="409"/>
                    </a:cubicBezTo>
                    <a:cubicBezTo>
                      <a:pt x="749" y="412"/>
                      <a:pt x="757" y="416"/>
                      <a:pt x="764" y="419"/>
                    </a:cubicBezTo>
                    <a:cubicBezTo>
                      <a:pt x="764" y="422"/>
                      <a:pt x="764" y="425"/>
                      <a:pt x="764" y="429"/>
                    </a:cubicBezTo>
                    <a:cubicBezTo>
                      <a:pt x="765" y="428"/>
                      <a:pt x="765" y="428"/>
                      <a:pt x="766" y="428"/>
                    </a:cubicBezTo>
                    <a:cubicBezTo>
                      <a:pt x="767" y="428"/>
                      <a:pt x="768" y="429"/>
                      <a:pt x="768" y="431"/>
                    </a:cubicBezTo>
                    <a:cubicBezTo>
                      <a:pt x="770" y="432"/>
                      <a:pt x="772" y="435"/>
                      <a:pt x="772" y="439"/>
                    </a:cubicBezTo>
                    <a:cubicBezTo>
                      <a:pt x="772" y="444"/>
                      <a:pt x="770" y="447"/>
                      <a:pt x="768" y="448"/>
                    </a:cubicBezTo>
                    <a:cubicBezTo>
                      <a:pt x="768" y="449"/>
                      <a:pt x="767" y="451"/>
                      <a:pt x="766" y="451"/>
                    </a:cubicBezTo>
                    <a:cubicBezTo>
                      <a:pt x="765" y="451"/>
                      <a:pt x="765" y="451"/>
                      <a:pt x="765" y="450"/>
                    </a:cubicBezTo>
                    <a:cubicBezTo>
                      <a:pt x="765" y="463"/>
                      <a:pt x="764" y="475"/>
                      <a:pt x="765" y="487"/>
                    </a:cubicBezTo>
                    <a:cubicBezTo>
                      <a:pt x="768" y="488"/>
                      <a:pt x="771" y="488"/>
                      <a:pt x="775" y="488"/>
                    </a:cubicBezTo>
                    <a:cubicBezTo>
                      <a:pt x="775" y="496"/>
                      <a:pt x="775" y="504"/>
                      <a:pt x="775" y="512"/>
                    </a:cubicBezTo>
                    <a:cubicBezTo>
                      <a:pt x="756" y="512"/>
                      <a:pt x="737" y="512"/>
                      <a:pt x="718" y="512"/>
                    </a:cubicBezTo>
                    <a:cubicBezTo>
                      <a:pt x="711" y="484"/>
                      <a:pt x="684" y="462"/>
                      <a:pt x="656" y="466"/>
                    </a:cubicBezTo>
                    <a:cubicBezTo>
                      <a:pt x="629" y="468"/>
                      <a:pt x="611" y="490"/>
                      <a:pt x="604" y="513"/>
                    </a:cubicBezTo>
                    <a:cubicBezTo>
                      <a:pt x="373" y="513"/>
                      <a:pt x="373" y="513"/>
                      <a:pt x="373" y="513"/>
                    </a:cubicBezTo>
                    <a:cubicBezTo>
                      <a:pt x="373" y="513"/>
                      <a:pt x="373" y="513"/>
                      <a:pt x="373" y="513"/>
                    </a:cubicBezTo>
                    <a:cubicBezTo>
                      <a:pt x="370" y="494"/>
                      <a:pt x="357" y="478"/>
                      <a:pt x="339" y="472"/>
                    </a:cubicBezTo>
                    <a:cubicBezTo>
                      <a:pt x="603" y="472"/>
                      <a:pt x="603" y="472"/>
                      <a:pt x="603" y="472"/>
                    </a:cubicBezTo>
                    <a:cubicBezTo>
                      <a:pt x="603" y="423"/>
                      <a:pt x="603" y="374"/>
                      <a:pt x="603" y="326"/>
                    </a:cubicBezTo>
                    <a:cubicBezTo>
                      <a:pt x="603" y="325"/>
                      <a:pt x="603" y="325"/>
                      <a:pt x="603" y="325"/>
                    </a:cubicBezTo>
                    <a:cubicBezTo>
                      <a:pt x="603" y="289"/>
                      <a:pt x="603" y="289"/>
                      <a:pt x="603" y="289"/>
                    </a:cubicBezTo>
                    <a:cubicBezTo>
                      <a:pt x="603" y="289"/>
                      <a:pt x="603" y="289"/>
                      <a:pt x="603" y="289"/>
                    </a:cubicBezTo>
                    <a:cubicBezTo>
                      <a:pt x="603" y="289"/>
                      <a:pt x="603" y="289"/>
                      <a:pt x="603" y="289"/>
                    </a:cubicBezTo>
                    <a:cubicBezTo>
                      <a:pt x="603" y="289"/>
                      <a:pt x="603" y="266"/>
                      <a:pt x="603" y="266"/>
                    </a:cubicBezTo>
                    <a:cubicBezTo>
                      <a:pt x="693" y="289"/>
                      <a:pt x="693" y="289"/>
                      <a:pt x="693" y="289"/>
                    </a:cubicBezTo>
                    <a:cubicBezTo>
                      <a:pt x="692" y="300"/>
                      <a:pt x="693" y="311"/>
                      <a:pt x="696" y="321"/>
                    </a:cubicBezTo>
                    <a:cubicBezTo>
                      <a:pt x="700" y="338"/>
                      <a:pt x="707" y="355"/>
                      <a:pt x="711" y="371"/>
                    </a:cubicBezTo>
                    <a:cubicBezTo>
                      <a:pt x="715" y="381"/>
                      <a:pt x="714" y="395"/>
                      <a:pt x="725" y="4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7" name="Freeform 64"/>
              <p:cNvSpPr/>
              <p:nvPr/>
            </p:nvSpPr>
            <p:spPr bwMode="auto">
              <a:xfrm>
                <a:off x="1982788" y="736601"/>
                <a:ext cx="17463" cy="17463"/>
              </a:xfrm>
              <a:custGeom>
                <a:avLst/>
                <a:gdLst>
                  <a:gd name="T0" fmla="*/ 27 w 30"/>
                  <a:gd name="T1" fmla="*/ 6 h 30"/>
                  <a:gd name="T2" fmla="*/ 15 w 30"/>
                  <a:gd name="T3" fmla="*/ 0 h 30"/>
                  <a:gd name="T4" fmla="*/ 3 w 30"/>
                  <a:gd name="T5" fmla="*/ 6 h 30"/>
                  <a:gd name="T6" fmla="*/ 0 w 30"/>
                  <a:gd name="T7" fmla="*/ 12 h 30"/>
                  <a:gd name="T8" fmla="*/ 0 w 30"/>
                  <a:gd name="T9" fmla="*/ 15 h 30"/>
                  <a:gd name="T10" fmla="*/ 5 w 30"/>
                  <a:gd name="T11" fmla="*/ 26 h 30"/>
                  <a:gd name="T12" fmla="*/ 15 w 30"/>
                  <a:gd name="T13" fmla="*/ 30 h 30"/>
                  <a:gd name="T14" fmla="*/ 25 w 30"/>
                  <a:gd name="T15" fmla="*/ 26 h 30"/>
                  <a:gd name="T16" fmla="*/ 30 w 30"/>
                  <a:gd name="T17" fmla="*/ 15 h 30"/>
                  <a:gd name="T18" fmla="*/ 30 w 30"/>
                  <a:gd name="T19" fmla="*/ 12 h 30"/>
                  <a:gd name="T20" fmla="*/ 27 w 30"/>
                  <a:gd name="T21" fmla="*/ 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" h="30">
                    <a:moveTo>
                      <a:pt x="27" y="6"/>
                    </a:moveTo>
                    <a:cubicBezTo>
                      <a:pt x="25" y="3"/>
                      <a:pt x="20" y="0"/>
                      <a:pt x="15" y="0"/>
                    </a:cubicBezTo>
                    <a:cubicBezTo>
                      <a:pt x="10" y="0"/>
                      <a:pt x="5" y="3"/>
                      <a:pt x="3" y="6"/>
                    </a:cubicBezTo>
                    <a:cubicBezTo>
                      <a:pt x="1" y="8"/>
                      <a:pt x="1" y="10"/>
                      <a:pt x="0" y="12"/>
                    </a:cubicBezTo>
                    <a:cubicBezTo>
                      <a:pt x="0" y="13"/>
                      <a:pt x="0" y="14"/>
                      <a:pt x="0" y="15"/>
                    </a:cubicBezTo>
                    <a:cubicBezTo>
                      <a:pt x="0" y="19"/>
                      <a:pt x="2" y="23"/>
                      <a:pt x="5" y="26"/>
                    </a:cubicBezTo>
                    <a:cubicBezTo>
                      <a:pt x="8" y="28"/>
                      <a:pt x="11" y="30"/>
                      <a:pt x="15" y="30"/>
                    </a:cubicBezTo>
                    <a:cubicBezTo>
                      <a:pt x="19" y="30"/>
                      <a:pt x="22" y="28"/>
                      <a:pt x="25" y="26"/>
                    </a:cubicBezTo>
                    <a:cubicBezTo>
                      <a:pt x="28" y="23"/>
                      <a:pt x="30" y="19"/>
                      <a:pt x="30" y="15"/>
                    </a:cubicBezTo>
                    <a:cubicBezTo>
                      <a:pt x="30" y="14"/>
                      <a:pt x="30" y="13"/>
                      <a:pt x="30" y="12"/>
                    </a:cubicBezTo>
                    <a:cubicBezTo>
                      <a:pt x="29" y="10"/>
                      <a:pt x="28" y="8"/>
                      <a:pt x="27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8" name="Freeform 65"/>
              <p:cNvSpPr/>
              <p:nvPr/>
            </p:nvSpPr>
            <p:spPr bwMode="auto">
              <a:xfrm>
                <a:off x="2184401" y="736601"/>
                <a:ext cx="17463" cy="17463"/>
              </a:xfrm>
              <a:custGeom>
                <a:avLst/>
                <a:gdLst>
                  <a:gd name="T0" fmla="*/ 15 w 30"/>
                  <a:gd name="T1" fmla="*/ 0 h 30"/>
                  <a:gd name="T2" fmla="*/ 0 w 30"/>
                  <a:gd name="T3" fmla="*/ 12 h 30"/>
                  <a:gd name="T4" fmla="*/ 0 w 30"/>
                  <a:gd name="T5" fmla="*/ 15 h 30"/>
                  <a:gd name="T6" fmla="*/ 5 w 30"/>
                  <a:gd name="T7" fmla="*/ 26 h 30"/>
                  <a:gd name="T8" fmla="*/ 15 w 30"/>
                  <a:gd name="T9" fmla="*/ 30 h 30"/>
                  <a:gd name="T10" fmla="*/ 25 w 30"/>
                  <a:gd name="T11" fmla="*/ 26 h 30"/>
                  <a:gd name="T12" fmla="*/ 30 w 30"/>
                  <a:gd name="T13" fmla="*/ 15 h 30"/>
                  <a:gd name="T14" fmla="*/ 30 w 30"/>
                  <a:gd name="T15" fmla="*/ 12 h 30"/>
                  <a:gd name="T16" fmla="*/ 15 w 30"/>
                  <a:gd name="T1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" h="30">
                    <a:moveTo>
                      <a:pt x="15" y="0"/>
                    </a:moveTo>
                    <a:cubicBezTo>
                      <a:pt x="8" y="0"/>
                      <a:pt x="1" y="5"/>
                      <a:pt x="0" y="12"/>
                    </a:cubicBezTo>
                    <a:cubicBezTo>
                      <a:pt x="0" y="13"/>
                      <a:pt x="0" y="14"/>
                      <a:pt x="0" y="15"/>
                    </a:cubicBezTo>
                    <a:cubicBezTo>
                      <a:pt x="0" y="19"/>
                      <a:pt x="2" y="23"/>
                      <a:pt x="5" y="26"/>
                    </a:cubicBezTo>
                    <a:cubicBezTo>
                      <a:pt x="7" y="28"/>
                      <a:pt x="11" y="30"/>
                      <a:pt x="15" y="30"/>
                    </a:cubicBezTo>
                    <a:cubicBezTo>
                      <a:pt x="19" y="30"/>
                      <a:pt x="22" y="28"/>
                      <a:pt x="25" y="26"/>
                    </a:cubicBezTo>
                    <a:cubicBezTo>
                      <a:pt x="28" y="23"/>
                      <a:pt x="30" y="19"/>
                      <a:pt x="30" y="15"/>
                    </a:cubicBezTo>
                    <a:cubicBezTo>
                      <a:pt x="30" y="14"/>
                      <a:pt x="30" y="13"/>
                      <a:pt x="30" y="12"/>
                    </a:cubicBezTo>
                    <a:cubicBezTo>
                      <a:pt x="28" y="5"/>
                      <a:pt x="22" y="0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9" name="Freeform 66"/>
              <p:cNvSpPr/>
              <p:nvPr/>
            </p:nvSpPr>
            <p:spPr bwMode="auto">
              <a:xfrm>
                <a:off x="2171701" y="677863"/>
                <a:ext cx="3175" cy="15875"/>
              </a:xfrm>
              <a:custGeom>
                <a:avLst/>
                <a:gdLst>
                  <a:gd name="T0" fmla="*/ 3 w 6"/>
                  <a:gd name="T1" fmla="*/ 0 h 27"/>
                  <a:gd name="T2" fmla="*/ 0 w 6"/>
                  <a:gd name="T3" fmla="*/ 3 h 27"/>
                  <a:gd name="T4" fmla="*/ 0 w 6"/>
                  <a:gd name="T5" fmla="*/ 24 h 27"/>
                  <a:gd name="T6" fmla="*/ 3 w 6"/>
                  <a:gd name="T7" fmla="*/ 27 h 27"/>
                  <a:gd name="T8" fmla="*/ 6 w 6"/>
                  <a:gd name="T9" fmla="*/ 24 h 27"/>
                  <a:gd name="T10" fmla="*/ 6 w 6"/>
                  <a:gd name="T11" fmla="*/ 3 h 27"/>
                  <a:gd name="T12" fmla="*/ 3 w 6"/>
                  <a:gd name="T13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27">
                    <a:moveTo>
                      <a:pt x="3" y="0"/>
                    </a:moveTo>
                    <a:cubicBezTo>
                      <a:pt x="1" y="0"/>
                      <a:pt x="0" y="2"/>
                      <a:pt x="0" y="3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5"/>
                      <a:pt x="1" y="27"/>
                      <a:pt x="3" y="27"/>
                    </a:cubicBezTo>
                    <a:cubicBezTo>
                      <a:pt x="4" y="27"/>
                      <a:pt x="6" y="25"/>
                      <a:pt x="6" y="24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2"/>
                      <a:pt x="4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0" name="Freeform 67"/>
              <p:cNvSpPr/>
              <p:nvPr/>
            </p:nvSpPr>
            <p:spPr bwMode="auto">
              <a:xfrm>
                <a:off x="2230438" y="712788"/>
                <a:ext cx="23813" cy="14288"/>
              </a:xfrm>
              <a:custGeom>
                <a:avLst/>
                <a:gdLst>
                  <a:gd name="T0" fmla="*/ 39 w 39"/>
                  <a:gd name="T1" fmla="*/ 23 h 24"/>
                  <a:gd name="T2" fmla="*/ 39 w 39"/>
                  <a:gd name="T3" fmla="*/ 0 h 24"/>
                  <a:gd name="T4" fmla="*/ 0 w 39"/>
                  <a:gd name="T5" fmla="*/ 0 h 24"/>
                  <a:gd name="T6" fmla="*/ 0 w 39"/>
                  <a:gd name="T7" fmla="*/ 23 h 24"/>
                  <a:gd name="T8" fmla="*/ 39 w 39"/>
                  <a:gd name="T9" fmla="*/ 2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24">
                    <a:moveTo>
                      <a:pt x="39" y="23"/>
                    </a:moveTo>
                    <a:cubicBezTo>
                      <a:pt x="39" y="16"/>
                      <a:pt x="39" y="8"/>
                      <a:pt x="39" y="0"/>
                    </a:cubicBezTo>
                    <a:cubicBezTo>
                      <a:pt x="26" y="0"/>
                      <a:pt x="13" y="0"/>
                      <a:pt x="0" y="0"/>
                    </a:cubicBezTo>
                    <a:cubicBezTo>
                      <a:pt x="0" y="8"/>
                      <a:pt x="0" y="16"/>
                      <a:pt x="0" y="23"/>
                    </a:cubicBezTo>
                    <a:cubicBezTo>
                      <a:pt x="13" y="24"/>
                      <a:pt x="26" y="24"/>
                      <a:pt x="39" y="2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1" name="Freeform 68"/>
              <p:cNvSpPr/>
              <p:nvPr/>
            </p:nvSpPr>
            <p:spPr bwMode="auto">
              <a:xfrm>
                <a:off x="2182813" y="631826"/>
                <a:ext cx="38100" cy="39688"/>
              </a:xfrm>
              <a:custGeom>
                <a:avLst/>
                <a:gdLst>
                  <a:gd name="T0" fmla="*/ 1 w 64"/>
                  <a:gd name="T1" fmla="*/ 0 h 67"/>
                  <a:gd name="T2" fmla="*/ 1 w 64"/>
                  <a:gd name="T3" fmla="*/ 67 h 67"/>
                  <a:gd name="T4" fmla="*/ 64 w 64"/>
                  <a:gd name="T5" fmla="*/ 67 h 67"/>
                  <a:gd name="T6" fmla="*/ 46 w 64"/>
                  <a:gd name="T7" fmla="*/ 1 h 67"/>
                  <a:gd name="T8" fmla="*/ 1 w 64"/>
                  <a:gd name="T9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67">
                    <a:moveTo>
                      <a:pt x="1" y="0"/>
                    </a:moveTo>
                    <a:cubicBezTo>
                      <a:pt x="0" y="22"/>
                      <a:pt x="0" y="45"/>
                      <a:pt x="1" y="67"/>
                    </a:cubicBezTo>
                    <a:cubicBezTo>
                      <a:pt x="22" y="67"/>
                      <a:pt x="43" y="67"/>
                      <a:pt x="64" y="67"/>
                    </a:cubicBezTo>
                    <a:cubicBezTo>
                      <a:pt x="59" y="44"/>
                      <a:pt x="51" y="23"/>
                      <a:pt x="46" y="1"/>
                    </a:cubicBezTo>
                    <a:cubicBezTo>
                      <a:pt x="31" y="0"/>
                      <a:pt x="16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3989117" y="2892146"/>
              <a:ext cx="478048" cy="478048"/>
              <a:chOff x="4656138" y="433388"/>
              <a:chExt cx="496888" cy="496888"/>
            </a:xfrm>
            <a:grpFill/>
          </p:grpSpPr>
          <p:sp>
            <p:nvSpPr>
              <p:cNvPr id="150" name="Freeform 69"/>
              <p:cNvSpPr>
                <a:spLocks noEditPoints="1"/>
              </p:cNvSpPr>
              <p:nvPr/>
            </p:nvSpPr>
            <p:spPr bwMode="auto">
              <a:xfrm>
                <a:off x="4656138" y="433388"/>
                <a:ext cx="496888" cy="496888"/>
              </a:xfrm>
              <a:custGeom>
                <a:avLst/>
                <a:gdLst>
                  <a:gd name="T0" fmla="*/ 418 w 837"/>
                  <a:gd name="T1" fmla="*/ 0 h 837"/>
                  <a:gd name="T2" fmla="*/ 0 w 837"/>
                  <a:gd name="T3" fmla="*/ 418 h 837"/>
                  <a:gd name="T4" fmla="*/ 418 w 837"/>
                  <a:gd name="T5" fmla="*/ 837 h 837"/>
                  <a:gd name="T6" fmla="*/ 837 w 837"/>
                  <a:gd name="T7" fmla="*/ 418 h 837"/>
                  <a:gd name="T8" fmla="*/ 418 w 837"/>
                  <a:gd name="T9" fmla="*/ 0 h 837"/>
                  <a:gd name="T10" fmla="*/ 565 w 837"/>
                  <a:gd name="T11" fmla="*/ 768 h 837"/>
                  <a:gd name="T12" fmla="*/ 563 w 837"/>
                  <a:gd name="T13" fmla="*/ 770 h 837"/>
                  <a:gd name="T14" fmla="*/ 535 w 837"/>
                  <a:gd name="T15" fmla="*/ 751 h 837"/>
                  <a:gd name="T16" fmla="*/ 476 w 837"/>
                  <a:gd name="T17" fmla="*/ 438 h 837"/>
                  <a:gd name="T18" fmla="*/ 430 w 837"/>
                  <a:gd name="T19" fmla="*/ 438 h 837"/>
                  <a:gd name="T20" fmla="*/ 430 w 837"/>
                  <a:gd name="T21" fmla="*/ 458 h 837"/>
                  <a:gd name="T22" fmla="*/ 418 w 837"/>
                  <a:gd name="T23" fmla="*/ 469 h 837"/>
                  <a:gd name="T24" fmla="*/ 407 w 837"/>
                  <a:gd name="T25" fmla="*/ 458 h 837"/>
                  <a:gd name="T26" fmla="*/ 407 w 837"/>
                  <a:gd name="T27" fmla="*/ 438 h 837"/>
                  <a:gd name="T28" fmla="*/ 361 w 837"/>
                  <a:gd name="T29" fmla="*/ 438 h 837"/>
                  <a:gd name="T30" fmla="*/ 302 w 837"/>
                  <a:gd name="T31" fmla="*/ 751 h 837"/>
                  <a:gd name="T32" fmla="*/ 273 w 837"/>
                  <a:gd name="T33" fmla="*/ 770 h 837"/>
                  <a:gd name="T34" fmla="*/ 271 w 837"/>
                  <a:gd name="T35" fmla="*/ 766 h 837"/>
                  <a:gd name="T36" fmla="*/ 254 w 837"/>
                  <a:gd name="T37" fmla="*/ 742 h 837"/>
                  <a:gd name="T38" fmla="*/ 312 w 837"/>
                  <a:gd name="T39" fmla="*/ 438 h 837"/>
                  <a:gd name="T40" fmla="*/ 288 w 837"/>
                  <a:gd name="T41" fmla="*/ 438 h 837"/>
                  <a:gd name="T42" fmla="*/ 288 w 837"/>
                  <a:gd name="T43" fmla="*/ 433 h 837"/>
                  <a:gd name="T44" fmla="*/ 313 w 837"/>
                  <a:gd name="T45" fmla="*/ 433 h 837"/>
                  <a:gd name="T46" fmla="*/ 334 w 837"/>
                  <a:gd name="T47" fmla="*/ 325 h 837"/>
                  <a:gd name="T48" fmla="*/ 348 w 837"/>
                  <a:gd name="T49" fmla="*/ 315 h 837"/>
                  <a:gd name="T50" fmla="*/ 331 w 837"/>
                  <a:gd name="T51" fmla="*/ 262 h 837"/>
                  <a:gd name="T52" fmla="*/ 400 w 837"/>
                  <a:gd name="T53" fmla="*/ 176 h 837"/>
                  <a:gd name="T54" fmla="*/ 400 w 837"/>
                  <a:gd name="T55" fmla="*/ 85 h 837"/>
                  <a:gd name="T56" fmla="*/ 417 w 837"/>
                  <a:gd name="T57" fmla="*/ 67 h 837"/>
                  <a:gd name="T58" fmla="*/ 418 w 837"/>
                  <a:gd name="T59" fmla="*/ 67 h 837"/>
                  <a:gd name="T60" fmla="*/ 437 w 837"/>
                  <a:gd name="T61" fmla="*/ 85 h 837"/>
                  <a:gd name="T62" fmla="*/ 437 w 837"/>
                  <a:gd name="T63" fmla="*/ 176 h 837"/>
                  <a:gd name="T64" fmla="*/ 506 w 837"/>
                  <a:gd name="T65" fmla="*/ 262 h 837"/>
                  <a:gd name="T66" fmla="*/ 489 w 837"/>
                  <a:gd name="T67" fmla="*/ 315 h 837"/>
                  <a:gd name="T68" fmla="*/ 503 w 837"/>
                  <a:gd name="T69" fmla="*/ 325 h 837"/>
                  <a:gd name="T70" fmla="*/ 524 w 837"/>
                  <a:gd name="T71" fmla="*/ 433 h 837"/>
                  <a:gd name="T72" fmla="*/ 548 w 837"/>
                  <a:gd name="T73" fmla="*/ 433 h 837"/>
                  <a:gd name="T74" fmla="*/ 548 w 837"/>
                  <a:gd name="T75" fmla="*/ 438 h 837"/>
                  <a:gd name="T76" fmla="*/ 525 w 837"/>
                  <a:gd name="T77" fmla="*/ 438 h 837"/>
                  <a:gd name="T78" fmla="*/ 583 w 837"/>
                  <a:gd name="T79" fmla="*/ 742 h 837"/>
                  <a:gd name="T80" fmla="*/ 565 w 837"/>
                  <a:gd name="T81" fmla="*/ 768 h 8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837" h="837">
                    <a:moveTo>
                      <a:pt x="418" y="0"/>
                    </a:moveTo>
                    <a:cubicBezTo>
                      <a:pt x="187" y="0"/>
                      <a:pt x="0" y="187"/>
                      <a:pt x="0" y="418"/>
                    </a:cubicBezTo>
                    <a:cubicBezTo>
                      <a:pt x="0" y="650"/>
                      <a:pt x="187" y="837"/>
                      <a:pt x="418" y="837"/>
                    </a:cubicBezTo>
                    <a:cubicBezTo>
                      <a:pt x="650" y="837"/>
                      <a:pt x="837" y="650"/>
                      <a:pt x="837" y="418"/>
                    </a:cubicBezTo>
                    <a:cubicBezTo>
                      <a:pt x="837" y="187"/>
                      <a:pt x="650" y="0"/>
                      <a:pt x="418" y="0"/>
                    </a:cubicBezTo>
                    <a:close/>
                    <a:moveTo>
                      <a:pt x="565" y="768"/>
                    </a:moveTo>
                    <a:cubicBezTo>
                      <a:pt x="563" y="770"/>
                      <a:pt x="563" y="770"/>
                      <a:pt x="563" y="770"/>
                    </a:cubicBezTo>
                    <a:cubicBezTo>
                      <a:pt x="535" y="751"/>
                      <a:pt x="535" y="751"/>
                      <a:pt x="535" y="751"/>
                    </a:cubicBezTo>
                    <a:cubicBezTo>
                      <a:pt x="476" y="438"/>
                      <a:pt x="476" y="438"/>
                      <a:pt x="476" y="438"/>
                    </a:cubicBezTo>
                    <a:cubicBezTo>
                      <a:pt x="430" y="438"/>
                      <a:pt x="430" y="438"/>
                      <a:pt x="430" y="438"/>
                    </a:cubicBezTo>
                    <a:cubicBezTo>
                      <a:pt x="430" y="458"/>
                      <a:pt x="430" y="458"/>
                      <a:pt x="430" y="458"/>
                    </a:cubicBezTo>
                    <a:cubicBezTo>
                      <a:pt x="430" y="464"/>
                      <a:pt x="425" y="469"/>
                      <a:pt x="418" y="469"/>
                    </a:cubicBezTo>
                    <a:cubicBezTo>
                      <a:pt x="412" y="469"/>
                      <a:pt x="407" y="464"/>
                      <a:pt x="407" y="458"/>
                    </a:cubicBezTo>
                    <a:cubicBezTo>
                      <a:pt x="407" y="438"/>
                      <a:pt x="407" y="438"/>
                      <a:pt x="407" y="438"/>
                    </a:cubicBezTo>
                    <a:cubicBezTo>
                      <a:pt x="361" y="438"/>
                      <a:pt x="361" y="438"/>
                      <a:pt x="361" y="438"/>
                    </a:cubicBezTo>
                    <a:cubicBezTo>
                      <a:pt x="302" y="751"/>
                      <a:pt x="302" y="751"/>
                      <a:pt x="302" y="751"/>
                    </a:cubicBezTo>
                    <a:cubicBezTo>
                      <a:pt x="302" y="752"/>
                      <a:pt x="273" y="770"/>
                      <a:pt x="273" y="770"/>
                    </a:cubicBezTo>
                    <a:cubicBezTo>
                      <a:pt x="273" y="770"/>
                      <a:pt x="272" y="769"/>
                      <a:pt x="271" y="766"/>
                    </a:cubicBezTo>
                    <a:cubicBezTo>
                      <a:pt x="265" y="758"/>
                      <a:pt x="254" y="742"/>
                      <a:pt x="254" y="742"/>
                    </a:cubicBezTo>
                    <a:cubicBezTo>
                      <a:pt x="312" y="438"/>
                      <a:pt x="312" y="438"/>
                      <a:pt x="312" y="438"/>
                    </a:cubicBezTo>
                    <a:cubicBezTo>
                      <a:pt x="288" y="438"/>
                      <a:pt x="288" y="438"/>
                      <a:pt x="288" y="438"/>
                    </a:cubicBezTo>
                    <a:cubicBezTo>
                      <a:pt x="288" y="433"/>
                      <a:pt x="288" y="433"/>
                      <a:pt x="288" y="433"/>
                    </a:cubicBezTo>
                    <a:cubicBezTo>
                      <a:pt x="313" y="433"/>
                      <a:pt x="313" y="433"/>
                      <a:pt x="313" y="433"/>
                    </a:cubicBezTo>
                    <a:cubicBezTo>
                      <a:pt x="334" y="325"/>
                      <a:pt x="334" y="325"/>
                      <a:pt x="334" y="325"/>
                    </a:cubicBezTo>
                    <a:cubicBezTo>
                      <a:pt x="348" y="315"/>
                      <a:pt x="348" y="315"/>
                      <a:pt x="348" y="315"/>
                    </a:cubicBezTo>
                    <a:cubicBezTo>
                      <a:pt x="337" y="300"/>
                      <a:pt x="331" y="282"/>
                      <a:pt x="331" y="262"/>
                    </a:cubicBezTo>
                    <a:cubicBezTo>
                      <a:pt x="331" y="220"/>
                      <a:pt x="360" y="185"/>
                      <a:pt x="400" y="176"/>
                    </a:cubicBezTo>
                    <a:cubicBezTo>
                      <a:pt x="400" y="85"/>
                      <a:pt x="400" y="85"/>
                      <a:pt x="400" y="85"/>
                    </a:cubicBezTo>
                    <a:cubicBezTo>
                      <a:pt x="400" y="75"/>
                      <a:pt x="408" y="67"/>
                      <a:pt x="417" y="67"/>
                    </a:cubicBezTo>
                    <a:cubicBezTo>
                      <a:pt x="418" y="67"/>
                      <a:pt x="418" y="67"/>
                      <a:pt x="418" y="67"/>
                    </a:cubicBezTo>
                    <a:cubicBezTo>
                      <a:pt x="429" y="67"/>
                      <a:pt x="437" y="75"/>
                      <a:pt x="437" y="85"/>
                    </a:cubicBezTo>
                    <a:cubicBezTo>
                      <a:pt x="437" y="176"/>
                      <a:pt x="437" y="176"/>
                      <a:pt x="437" y="176"/>
                    </a:cubicBezTo>
                    <a:cubicBezTo>
                      <a:pt x="476" y="185"/>
                      <a:pt x="506" y="220"/>
                      <a:pt x="506" y="262"/>
                    </a:cubicBezTo>
                    <a:cubicBezTo>
                      <a:pt x="506" y="282"/>
                      <a:pt x="500" y="300"/>
                      <a:pt x="489" y="315"/>
                    </a:cubicBezTo>
                    <a:cubicBezTo>
                      <a:pt x="503" y="325"/>
                      <a:pt x="503" y="325"/>
                      <a:pt x="503" y="325"/>
                    </a:cubicBezTo>
                    <a:cubicBezTo>
                      <a:pt x="524" y="433"/>
                      <a:pt x="524" y="433"/>
                      <a:pt x="524" y="433"/>
                    </a:cubicBezTo>
                    <a:cubicBezTo>
                      <a:pt x="548" y="433"/>
                      <a:pt x="548" y="433"/>
                      <a:pt x="548" y="433"/>
                    </a:cubicBezTo>
                    <a:cubicBezTo>
                      <a:pt x="548" y="438"/>
                      <a:pt x="548" y="438"/>
                      <a:pt x="548" y="438"/>
                    </a:cubicBezTo>
                    <a:cubicBezTo>
                      <a:pt x="525" y="438"/>
                      <a:pt x="525" y="438"/>
                      <a:pt x="525" y="438"/>
                    </a:cubicBezTo>
                    <a:cubicBezTo>
                      <a:pt x="583" y="742"/>
                      <a:pt x="583" y="742"/>
                      <a:pt x="583" y="742"/>
                    </a:cubicBezTo>
                    <a:lnTo>
                      <a:pt x="565" y="76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1" name="Freeform 70"/>
              <p:cNvSpPr/>
              <p:nvPr/>
            </p:nvSpPr>
            <p:spPr bwMode="auto">
              <a:xfrm>
                <a:off x="4870451" y="635001"/>
                <a:ext cx="66675" cy="55563"/>
              </a:xfrm>
              <a:custGeom>
                <a:avLst/>
                <a:gdLst>
                  <a:gd name="T0" fmla="*/ 78 w 113"/>
                  <a:gd name="T1" fmla="*/ 6 h 92"/>
                  <a:gd name="T2" fmla="*/ 78 w 113"/>
                  <a:gd name="T3" fmla="*/ 6 h 92"/>
                  <a:gd name="T4" fmla="*/ 56 w 113"/>
                  <a:gd name="T5" fmla="*/ 21 h 92"/>
                  <a:gd name="T6" fmla="*/ 35 w 113"/>
                  <a:gd name="T7" fmla="*/ 6 h 92"/>
                  <a:gd name="T8" fmla="*/ 18 w 113"/>
                  <a:gd name="T9" fmla="*/ 0 h 92"/>
                  <a:gd name="T10" fmla="*/ 0 w 113"/>
                  <a:gd name="T11" fmla="*/ 92 h 92"/>
                  <a:gd name="T12" fmla="*/ 45 w 113"/>
                  <a:gd name="T13" fmla="*/ 92 h 92"/>
                  <a:gd name="T14" fmla="*/ 45 w 113"/>
                  <a:gd name="T15" fmla="*/ 72 h 92"/>
                  <a:gd name="T16" fmla="*/ 56 w 113"/>
                  <a:gd name="T17" fmla="*/ 61 h 92"/>
                  <a:gd name="T18" fmla="*/ 68 w 113"/>
                  <a:gd name="T19" fmla="*/ 72 h 92"/>
                  <a:gd name="T20" fmla="*/ 68 w 113"/>
                  <a:gd name="T21" fmla="*/ 92 h 92"/>
                  <a:gd name="T22" fmla="*/ 113 w 113"/>
                  <a:gd name="T23" fmla="*/ 92 h 92"/>
                  <a:gd name="T24" fmla="*/ 95 w 113"/>
                  <a:gd name="T25" fmla="*/ 0 h 92"/>
                  <a:gd name="T26" fmla="*/ 78 w 113"/>
                  <a:gd name="T27" fmla="*/ 6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3" h="92">
                    <a:moveTo>
                      <a:pt x="78" y="6"/>
                    </a:moveTo>
                    <a:cubicBezTo>
                      <a:pt x="78" y="6"/>
                      <a:pt x="78" y="6"/>
                      <a:pt x="78" y="6"/>
                    </a:cubicBezTo>
                    <a:cubicBezTo>
                      <a:pt x="75" y="15"/>
                      <a:pt x="66" y="21"/>
                      <a:pt x="56" y="21"/>
                    </a:cubicBezTo>
                    <a:cubicBezTo>
                      <a:pt x="47" y="21"/>
                      <a:pt x="38" y="15"/>
                      <a:pt x="35" y="6"/>
                    </a:cubicBezTo>
                    <a:cubicBezTo>
                      <a:pt x="29" y="5"/>
                      <a:pt x="23" y="2"/>
                      <a:pt x="18" y="0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45" y="92"/>
                      <a:pt x="45" y="92"/>
                      <a:pt x="45" y="92"/>
                    </a:cubicBezTo>
                    <a:cubicBezTo>
                      <a:pt x="45" y="72"/>
                      <a:pt x="45" y="72"/>
                      <a:pt x="45" y="72"/>
                    </a:cubicBezTo>
                    <a:cubicBezTo>
                      <a:pt x="45" y="66"/>
                      <a:pt x="50" y="61"/>
                      <a:pt x="56" y="61"/>
                    </a:cubicBezTo>
                    <a:cubicBezTo>
                      <a:pt x="63" y="61"/>
                      <a:pt x="68" y="66"/>
                      <a:pt x="68" y="72"/>
                    </a:cubicBezTo>
                    <a:cubicBezTo>
                      <a:pt x="68" y="92"/>
                      <a:pt x="68" y="92"/>
                      <a:pt x="68" y="92"/>
                    </a:cubicBezTo>
                    <a:cubicBezTo>
                      <a:pt x="113" y="92"/>
                      <a:pt x="113" y="92"/>
                      <a:pt x="113" y="92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0" y="2"/>
                      <a:pt x="84" y="5"/>
                      <a:pt x="78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2" name="Freeform 71"/>
              <p:cNvSpPr/>
              <p:nvPr/>
            </p:nvSpPr>
            <p:spPr bwMode="auto">
              <a:xfrm>
                <a:off x="4918076" y="633413"/>
                <a:ext cx="0" cy="3175"/>
              </a:xfrm>
              <a:custGeom>
                <a:avLst/>
                <a:gdLst>
                  <a:gd name="T0" fmla="*/ 1 w 1"/>
                  <a:gd name="T1" fmla="*/ 1 h 5"/>
                  <a:gd name="T2" fmla="*/ 1 w 1"/>
                  <a:gd name="T3" fmla="*/ 0 h 5"/>
                  <a:gd name="T4" fmla="*/ 1 w 1"/>
                  <a:gd name="T5" fmla="*/ 1 h 5"/>
                  <a:gd name="T6" fmla="*/ 0 w 1"/>
                  <a:gd name="T7" fmla="*/ 5 h 5"/>
                  <a:gd name="T8" fmla="*/ 1 w 1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5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2"/>
                      <a:pt x="0" y="4"/>
                      <a:pt x="0" y="5"/>
                    </a:cubicBezTo>
                    <a:cubicBezTo>
                      <a:pt x="0" y="4"/>
                      <a:pt x="1" y="2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3" name="Freeform 72"/>
              <p:cNvSpPr/>
              <p:nvPr/>
            </p:nvSpPr>
            <p:spPr bwMode="auto">
              <a:xfrm>
                <a:off x="4864101" y="549276"/>
                <a:ext cx="36513" cy="77788"/>
              </a:xfrm>
              <a:custGeom>
                <a:avLst/>
                <a:gdLst>
                  <a:gd name="T0" fmla="*/ 48 w 63"/>
                  <a:gd name="T1" fmla="*/ 131 h 131"/>
                  <a:gd name="T2" fmla="*/ 63 w 63"/>
                  <a:gd name="T3" fmla="*/ 120 h 131"/>
                  <a:gd name="T4" fmla="*/ 63 w 63"/>
                  <a:gd name="T5" fmla="*/ 7 h 131"/>
                  <a:gd name="T6" fmla="*/ 53 w 63"/>
                  <a:gd name="T7" fmla="*/ 0 h 131"/>
                  <a:gd name="T8" fmla="*/ 0 w 63"/>
                  <a:gd name="T9" fmla="*/ 66 h 131"/>
                  <a:gd name="T10" fmla="*/ 48 w 63"/>
                  <a:gd name="T11" fmla="*/ 131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3" h="131">
                    <a:moveTo>
                      <a:pt x="48" y="131"/>
                    </a:moveTo>
                    <a:cubicBezTo>
                      <a:pt x="51" y="125"/>
                      <a:pt x="57" y="121"/>
                      <a:pt x="63" y="120"/>
                    </a:cubicBezTo>
                    <a:cubicBezTo>
                      <a:pt x="63" y="7"/>
                      <a:pt x="63" y="7"/>
                      <a:pt x="63" y="7"/>
                    </a:cubicBezTo>
                    <a:cubicBezTo>
                      <a:pt x="59" y="6"/>
                      <a:pt x="55" y="3"/>
                      <a:pt x="53" y="0"/>
                    </a:cubicBezTo>
                    <a:cubicBezTo>
                      <a:pt x="23" y="7"/>
                      <a:pt x="0" y="34"/>
                      <a:pt x="0" y="66"/>
                    </a:cubicBezTo>
                    <a:cubicBezTo>
                      <a:pt x="0" y="96"/>
                      <a:pt x="20" y="122"/>
                      <a:pt x="48" y="13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4" name="Oval 73"/>
              <p:cNvSpPr>
                <a:spLocks noChangeArrowheads="1"/>
              </p:cNvSpPr>
              <p:nvPr/>
            </p:nvSpPr>
            <p:spPr bwMode="auto">
              <a:xfrm>
                <a:off x="4894263" y="625476"/>
                <a:ext cx="19050" cy="17463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5" name="Freeform 74"/>
              <p:cNvSpPr/>
              <p:nvPr/>
            </p:nvSpPr>
            <p:spPr bwMode="auto">
              <a:xfrm>
                <a:off x="4905376" y="549276"/>
                <a:ext cx="38100" cy="77788"/>
              </a:xfrm>
              <a:custGeom>
                <a:avLst/>
                <a:gdLst>
                  <a:gd name="T0" fmla="*/ 11 w 64"/>
                  <a:gd name="T1" fmla="*/ 0 h 131"/>
                  <a:gd name="T2" fmla="*/ 0 w 64"/>
                  <a:gd name="T3" fmla="*/ 7 h 131"/>
                  <a:gd name="T4" fmla="*/ 0 w 64"/>
                  <a:gd name="T5" fmla="*/ 120 h 131"/>
                  <a:gd name="T6" fmla="*/ 16 w 64"/>
                  <a:gd name="T7" fmla="*/ 131 h 131"/>
                  <a:gd name="T8" fmla="*/ 64 w 64"/>
                  <a:gd name="T9" fmla="*/ 66 h 131"/>
                  <a:gd name="T10" fmla="*/ 11 w 64"/>
                  <a:gd name="T11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" h="131">
                    <a:moveTo>
                      <a:pt x="11" y="0"/>
                    </a:moveTo>
                    <a:cubicBezTo>
                      <a:pt x="8" y="3"/>
                      <a:pt x="5" y="6"/>
                      <a:pt x="0" y="7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7" y="121"/>
                      <a:pt x="13" y="125"/>
                      <a:pt x="16" y="131"/>
                    </a:cubicBezTo>
                    <a:cubicBezTo>
                      <a:pt x="44" y="122"/>
                      <a:pt x="64" y="96"/>
                      <a:pt x="64" y="66"/>
                    </a:cubicBezTo>
                    <a:cubicBezTo>
                      <a:pt x="64" y="34"/>
                      <a:pt x="41" y="7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4666872" y="2892146"/>
              <a:ext cx="476520" cy="478048"/>
              <a:chOff x="5265738" y="431801"/>
              <a:chExt cx="495300" cy="496888"/>
            </a:xfrm>
            <a:grpFill/>
          </p:grpSpPr>
          <p:sp>
            <p:nvSpPr>
              <p:cNvPr id="148" name="Freeform 75"/>
              <p:cNvSpPr>
                <a:spLocks noEditPoints="1"/>
              </p:cNvSpPr>
              <p:nvPr/>
            </p:nvSpPr>
            <p:spPr bwMode="auto">
              <a:xfrm>
                <a:off x="5265738" y="431801"/>
                <a:ext cx="495300" cy="496888"/>
              </a:xfrm>
              <a:custGeom>
                <a:avLst/>
                <a:gdLst>
                  <a:gd name="T0" fmla="*/ 418 w 837"/>
                  <a:gd name="T1" fmla="*/ 0 h 837"/>
                  <a:gd name="T2" fmla="*/ 0 w 837"/>
                  <a:gd name="T3" fmla="*/ 418 h 837"/>
                  <a:gd name="T4" fmla="*/ 418 w 837"/>
                  <a:gd name="T5" fmla="*/ 837 h 837"/>
                  <a:gd name="T6" fmla="*/ 837 w 837"/>
                  <a:gd name="T7" fmla="*/ 418 h 837"/>
                  <a:gd name="T8" fmla="*/ 418 w 837"/>
                  <a:gd name="T9" fmla="*/ 0 h 837"/>
                  <a:gd name="T10" fmla="*/ 158 w 837"/>
                  <a:gd name="T11" fmla="*/ 178 h 837"/>
                  <a:gd name="T12" fmla="*/ 325 w 837"/>
                  <a:gd name="T13" fmla="*/ 178 h 837"/>
                  <a:gd name="T14" fmla="*/ 158 w 837"/>
                  <a:gd name="T15" fmla="*/ 346 h 837"/>
                  <a:gd name="T16" fmla="*/ 158 w 837"/>
                  <a:gd name="T17" fmla="*/ 178 h 837"/>
                  <a:gd name="T18" fmla="*/ 582 w 837"/>
                  <a:gd name="T19" fmla="*/ 621 h 837"/>
                  <a:gd name="T20" fmla="*/ 603 w 837"/>
                  <a:gd name="T21" fmla="*/ 659 h 837"/>
                  <a:gd name="T22" fmla="*/ 594 w 837"/>
                  <a:gd name="T23" fmla="*/ 690 h 837"/>
                  <a:gd name="T24" fmla="*/ 563 w 837"/>
                  <a:gd name="T25" fmla="*/ 681 h 837"/>
                  <a:gd name="T26" fmla="*/ 543 w 837"/>
                  <a:gd name="T27" fmla="*/ 645 h 837"/>
                  <a:gd name="T28" fmla="*/ 418 w 837"/>
                  <a:gd name="T29" fmla="*/ 682 h 837"/>
                  <a:gd name="T30" fmla="*/ 293 w 837"/>
                  <a:gd name="T31" fmla="*/ 645 h 837"/>
                  <a:gd name="T32" fmla="*/ 273 w 837"/>
                  <a:gd name="T33" fmla="*/ 681 h 837"/>
                  <a:gd name="T34" fmla="*/ 243 w 837"/>
                  <a:gd name="T35" fmla="*/ 690 h 837"/>
                  <a:gd name="T36" fmla="*/ 234 w 837"/>
                  <a:gd name="T37" fmla="*/ 659 h 837"/>
                  <a:gd name="T38" fmla="*/ 255 w 837"/>
                  <a:gd name="T39" fmla="*/ 621 h 837"/>
                  <a:gd name="T40" fmla="*/ 257 w 837"/>
                  <a:gd name="T41" fmla="*/ 617 h 837"/>
                  <a:gd name="T42" fmla="*/ 185 w 837"/>
                  <a:gd name="T43" fmla="*/ 449 h 837"/>
                  <a:gd name="T44" fmla="*/ 418 w 837"/>
                  <a:gd name="T45" fmla="*/ 216 h 837"/>
                  <a:gd name="T46" fmla="*/ 651 w 837"/>
                  <a:gd name="T47" fmla="*/ 449 h 837"/>
                  <a:gd name="T48" fmla="*/ 579 w 837"/>
                  <a:gd name="T49" fmla="*/ 617 h 837"/>
                  <a:gd name="T50" fmla="*/ 582 w 837"/>
                  <a:gd name="T51" fmla="*/ 621 h 837"/>
                  <a:gd name="T52" fmla="*/ 679 w 837"/>
                  <a:gd name="T53" fmla="*/ 346 h 837"/>
                  <a:gd name="T54" fmla="*/ 511 w 837"/>
                  <a:gd name="T55" fmla="*/ 178 h 837"/>
                  <a:gd name="T56" fmla="*/ 679 w 837"/>
                  <a:gd name="T57" fmla="*/ 178 h 837"/>
                  <a:gd name="T58" fmla="*/ 679 w 837"/>
                  <a:gd name="T59" fmla="*/ 346 h 8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837" h="837">
                    <a:moveTo>
                      <a:pt x="418" y="0"/>
                    </a:moveTo>
                    <a:cubicBezTo>
                      <a:pt x="187" y="0"/>
                      <a:pt x="0" y="187"/>
                      <a:pt x="0" y="418"/>
                    </a:cubicBezTo>
                    <a:cubicBezTo>
                      <a:pt x="0" y="649"/>
                      <a:pt x="187" y="837"/>
                      <a:pt x="418" y="837"/>
                    </a:cubicBezTo>
                    <a:cubicBezTo>
                      <a:pt x="649" y="837"/>
                      <a:pt x="837" y="649"/>
                      <a:pt x="837" y="418"/>
                    </a:cubicBezTo>
                    <a:cubicBezTo>
                      <a:pt x="837" y="187"/>
                      <a:pt x="649" y="0"/>
                      <a:pt x="418" y="0"/>
                    </a:cubicBezTo>
                    <a:close/>
                    <a:moveTo>
                      <a:pt x="158" y="178"/>
                    </a:moveTo>
                    <a:cubicBezTo>
                      <a:pt x="204" y="132"/>
                      <a:pt x="279" y="132"/>
                      <a:pt x="325" y="178"/>
                    </a:cubicBezTo>
                    <a:cubicBezTo>
                      <a:pt x="158" y="346"/>
                      <a:pt x="158" y="346"/>
                      <a:pt x="158" y="346"/>
                    </a:cubicBezTo>
                    <a:cubicBezTo>
                      <a:pt x="111" y="299"/>
                      <a:pt x="111" y="224"/>
                      <a:pt x="158" y="178"/>
                    </a:cubicBezTo>
                    <a:close/>
                    <a:moveTo>
                      <a:pt x="582" y="621"/>
                    </a:moveTo>
                    <a:cubicBezTo>
                      <a:pt x="603" y="659"/>
                      <a:pt x="603" y="659"/>
                      <a:pt x="603" y="659"/>
                    </a:cubicBezTo>
                    <a:cubicBezTo>
                      <a:pt x="609" y="670"/>
                      <a:pt x="605" y="684"/>
                      <a:pt x="594" y="690"/>
                    </a:cubicBezTo>
                    <a:cubicBezTo>
                      <a:pt x="583" y="696"/>
                      <a:pt x="569" y="692"/>
                      <a:pt x="563" y="681"/>
                    </a:cubicBezTo>
                    <a:cubicBezTo>
                      <a:pt x="543" y="645"/>
                      <a:pt x="543" y="645"/>
                      <a:pt x="543" y="645"/>
                    </a:cubicBezTo>
                    <a:cubicBezTo>
                      <a:pt x="507" y="669"/>
                      <a:pt x="464" y="682"/>
                      <a:pt x="418" y="682"/>
                    </a:cubicBezTo>
                    <a:cubicBezTo>
                      <a:pt x="372" y="682"/>
                      <a:pt x="329" y="669"/>
                      <a:pt x="293" y="645"/>
                    </a:cubicBezTo>
                    <a:cubicBezTo>
                      <a:pt x="273" y="681"/>
                      <a:pt x="273" y="681"/>
                      <a:pt x="273" y="681"/>
                    </a:cubicBezTo>
                    <a:cubicBezTo>
                      <a:pt x="267" y="692"/>
                      <a:pt x="254" y="696"/>
                      <a:pt x="243" y="690"/>
                    </a:cubicBezTo>
                    <a:cubicBezTo>
                      <a:pt x="232" y="684"/>
                      <a:pt x="228" y="670"/>
                      <a:pt x="234" y="659"/>
                    </a:cubicBezTo>
                    <a:cubicBezTo>
                      <a:pt x="255" y="621"/>
                      <a:pt x="255" y="621"/>
                      <a:pt x="255" y="621"/>
                    </a:cubicBezTo>
                    <a:cubicBezTo>
                      <a:pt x="255" y="620"/>
                      <a:pt x="256" y="619"/>
                      <a:pt x="257" y="617"/>
                    </a:cubicBezTo>
                    <a:cubicBezTo>
                      <a:pt x="213" y="575"/>
                      <a:pt x="185" y="515"/>
                      <a:pt x="185" y="449"/>
                    </a:cubicBezTo>
                    <a:cubicBezTo>
                      <a:pt x="185" y="320"/>
                      <a:pt x="289" y="216"/>
                      <a:pt x="418" y="216"/>
                    </a:cubicBezTo>
                    <a:cubicBezTo>
                      <a:pt x="547" y="216"/>
                      <a:pt x="651" y="320"/>
                      <a:pt x="651" y="449"/>
                    </a:cubicBezTo>
                    <a:cubicBezTo>
                      <a:pt x="651" y="515"/>
                      <a:pt x="624" y="575"/>
                      <a:pt x="579" y="617"/>
                    </a:cubicBezTo>
                    <a:cubicBezTo>
                      <a:pt x="580" y="619"/>
                      <a:pt x="581" y="620"/>
                      <a:pt x="582" y="621"/>
                    </a:cubicBezTo>
                    <a:close/>
                    <a:moveTo>
                      <a:pt x="679" y="346"/>
                    </a:moveTo>
                    <a:cubicBezTo>
                      <a:pt x="511" y="178"/>
                      <a:pt x="511" y="178"/>
                      <a:pt x="511" y="178"/>
                    </a:cubicBezTo>
                    <a:cubicBezTo>
                      <a:pt x="558" y="132"/>
                      <a:pt x="633" y="132"/>
                      <a:pt x="679" y="178"/>
                    </a:cubicBezTo>
                    <a:cubicBezTo>
                      <a:pt x="725" y="224"/>
                      <a:pt x="725" y="299"/>
                      <a:pt x="679" y="34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9" name="Freeform 76"/>
              <p:cNvSpPr>
                <a:spLocks noEditPoints="1"/>
              </p:cNvSpPr>
              <p:nvPr/>
            </p:nvSpPr>
            <p:spPr bwMode="auto">
              <a:xfrm>
                <a:off x="5403851" y="588963"/>
                <a:ext cx="219075" cy="219075"/>
              </a:xfrm>
              <a:custGeom>
                <a:avLst/>
                <a:gdLst>
                  <a:gd name="T0" fmla="*/ 184 w 368"/>
                  <a:gd name="T1" fmla="*/ 0 h 368"/>
                  <a:gd name="T2" fmla="*/ 0 w 368"/>
                  <a:gd name="T3" fmla="*/ 184 h 368"/>
                  <a:gd name="T4" fmla="*/ 184 w 368"/>
                  <a:gd name="T5" fmla="*/ 368 h 368"/>
                  <a:gd name="T6" fmla="*/ 368 w 368"/>
                  <a:gd name="T7" fmla="*/ 184 h 368"/>
                  <a:gd name="T8" fmla="*/ 184 w 368"/>
                  <a:gd name="T9" fmla="*/ 0 h 368"/>
                  <a:gd name="T10" fmla="*/ 174 w 368"/>
                  <a:gd name="T11" fmla="*/ 33 h 368"/>
                  <a:gd name="T12" fmla="*/ 185 w 368"/>
                  <a:gd name="T13" fmla="*/ 26 h 368"/>
                  <a:gd name="T14" fmla="*/ 195 w 368"/>
                  <a:gd name="T15" fmla="*/ 33 h 368"/>
                  <a:gd name="T16" fmla="*/ 195 w 368"/>
                  <a:gd name="T17" fmla="*/ 141 h 368"/>
                  <a:gd name="T18" fmla="*/ 185 w 368"/>
                  <a:gd name="T19" fmla="*/ 149 h 368"/>
                  <a:gd name="T20" fmla="*/ 174 w 368"/>
                  <a:gd name="T21" fmla="*/ 141 h 368"/>
                  <a:gd name="T22" fmla="*/ 174 w 368"/>
                  <a:gd name="T23" fmla="*/ 33 h 368"/>
                  <a:gd name="T24" fmla="*/ 149 w 368"/>
                  <a:gd name="T25" fmla="*/ 222 h 368"/>
                  <a:gd name="T26" fmla="*/ 89 w 368"/>
                  <a:gd name="T27" fmla="*/ 251 h 368"/>
                  <a:gd name="T28" fmla="*/ 72 w 368"/>
                  <a:gd name="T29" fmla="*/ 245 h 368"/>
                  <a:gd name="T30" fmla="*/ 77 w 368"/>
                  <a:gd name="T31" fmla="*/ 228 h 368"/>
                  <a:gd name="T32" fmla="*/ 137 w 368"/>
                  <a:gd name="T33" fmla="*/ 198 h 368"/>
                  <a:gd name="T34" fmla="*/ 154 w 368"/>
                  <a:gd name="T35" fmla="*/ 204 h 368"/>
                  <a:gd name="T36" fmla="*/ 149 w 368"/>
                  <a:gd name="T37" fmla="*/ 222 h 368"/>
                  <a:gd name="T38" fmla="*/ 184 w 368"/>
                  <a:gd name="T39" fmla="*/ 214 h 368"/>
                  <a:gd name="T40" fmla="*/ 155 w 368"/>
                  <a:gd name="T41" fmla="*/ 184 h 368"/>
                  <a:gd name="T42" fmla="*/ 184 w 368"/>
                  <a:gd name="T43" fmla="*/ 154 h 368"/>
                  <a:gd name="T44" fmla="*/ 214 w 368"/>
                  <a:gd name="T45" fmla="*/ 184 h 368"/>
                  <a:gd name="T46" fmla="*/ 184 w 368"/>
                  <a:gd name="T47" fmla="*/ 214 h 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68" h="368">
                    <a:moveTo>
                      <a:pt x="184" y="0"/>
                    </a:moveTo>
                    <a:cubicBezTo>
                      <a:pt x="83" y="0"/>
                      <a:pt x="0" y="82"/>
                      <a:pt x="0" y="184"/>
                    </a:cubicBezTo>
                    <a:cubicBezTo>
                      <a:pt x="0" y="285"/>
                      <a:pt x="83" y="368"/>
                      <a:pt x="184" y="368"/>
                    </a:cubicBezTo>
                    <a:cubicBezTo>
                      <a:pt x="286" y="368"/>
                      <a:pt x="368" y="285"/>
                      <a:pt x="368" y="184"/>
                    </a:cubicBezTo>
                    <a:cubicBezTo>
                      <a:pt x="368" y="82"/>
                      <a:pt x="286" y="0"/>
                      <a:pt x="184" y="0"/>
                    </a:cubicBezTo>
                    <a:close/>
                    <a:moveTo>
                      <a:pt x="174" y="33"/>
                    </a:moveTo>
                    <a:cubicBezTo>
                      <a:pt x="174" y="29"/>
                      <a:pt x="179" y="26"/>
                      <a:pt x="185" y="26"/>
                    </a:cubicBezTo>
                    <a:cubicBezTo>
                      <a:pt x="191" y="26"/>
                      <a:pt x="195" y="29"/>
                      <a:pt x="195" y="33"/>
                    </a:cubicBezTo>
                    <a:cubicBezTo>
                      <a:pt x="195" y="141"/>
                      <a:pt x="195" y="141"/>
                      <a:pt x="195" y="141"/>
                    </a:cubicBezTo>
                    <a:cubicBezTo>
                      <a:pt x="195" y="145"/>
                      <a:pt x="191" y="149"/>
                      <a:pt x="185" y="149"/>
                    </a:cubicBezTo>
                    <a:cubicBezTo>
                      <a:pt x="179" y="149"/>
                      <a:pt x="174" y="145"/>
                      <a:pt x="174" y="141"/>
                    </a:cubicBezTo>
                    <a:lnTo>
                      <a:pt x="174" y="33"/>
                    </a:lnTo>
                    <a:close/>
                    <a:moveTo>
                      <a:pt x="149" y="222"/>
                    </a:moveTo>
                    <a:cubicBezTo>
                      <a:pt x="89" y="251"/>
                      <a:pt x="89" y="251"/>
                      <a:pt x="89" y="251"/>
                    </a:cubicBezTo>
                    <a:cubicBezTo>
                      <a:pt x="83" y="254"/>
                      <a:pt x="75" y="251"/>
                      <a:pt x="72" y="245"/>
                    </a:cubicBezTo>
                    <a:cubicBezTo>
                      <a:pt x="69" y="238"/>
                      <a:pt x="71" y="231"/>
                      <a:pt x="77" y="228"/>
                    </a:cubicBezTo>
                    <a:cubicBezTo>
                      <a:pt x="137" y="198"/>
                      <a:pt x="137" y="198"/>
                      <a:pt x="137" y="198"/>
                    </a:cubicBezTo>
                    <a:cubicBezTo>
                      <a:pt x="143" y="195"/>
                      <a:pt x="151" y="198"/>
                      <a:pt x="154" y="204"/>
                    </a:cubicBezTo>
                    <a:cubicBezTo>
                      <a:pt x="157" y="211"/>
                      <a:pt x="155" y="219"/>
                      <a:pt x="149" y="222"/>
                    </a:cubicBezTo>
                    <a:close/>
                    <a:moveTo>
                      <a:pt x="184" y="214"/>
                    </a:moveTo>
                    <a:cubicBezTo>
                      <a:pt x="168" y="214"/>
                      <a:pt x="155" y="200"/>
                      <a:pt x="155" y="184"/>
                    </a:cubicBezTo>
                    <a:cubicBezTo>
                      <a:pt x="155" y="168"/>
                      <a:pt x="168" y="154"/>
                      <a:pt x="184" y="154"/>
                    </a:cubicBezTo>
                    <a:cubicBezTo>
                      <a:pt x="201" y="154"/>
                      <a:pt x="214" y="168"/>
                      <a:pt x="214" y="184"/>
                    </a:cubicBezTo>
                    <a:cubicBezTo>
                      <a:pt x="214" y="200"/>
                      <a:pt x="201" y="214"/>
                      <a:pt x="184" y="21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17" name="Freeform 77"/>
            <p:cNvSpPr>
              <a:spLocks noEditPoints="1"/>
            </p:cNvSpPr>
            <p:nvPr/>
          </p:nvSpPr>
          <p:spPr bwMode="auto">
            <a:xfrm>
              <a:off x="2634717" y="3629835"/>
              <a:ext cx="478048" cy="478048"/>
            </a:xfrm>
            <a:custGeom>
              <a:avLst/>
              <a:gdLst>
                <a:gd name="T0" fmla="*/ 418 w 837"/>
                <a:gd name="T1" fmla="*/ 837 h 837"/>
                <a:gd name="T2" fmla="*/ 837 w 837"/>
                <a:gd name="T3" fmla="*/ 419 h 837"/>
                <a:gd name="T4" fmla="*/ 418 w 837"/>
                <a:gd name="T5" fmla="*/ 0 h 837"/>
                <a:gd name="T6" fmla="*/ 0 w 837"/>
                <a:gd name="T7" fmla="*/ 419 h 837"/>
                <a:gd name="T8" fmla="*/ 418 w 837"/>
                <a:gd name="T9" fmla="*/ 837 h 837"/>
                <a:gd name="T10" fmla="*/ 359 w 837"/>
                <a:gd name="T11" fmla="*/ 538 h 837"/>
                <a:gd name="T12" fmla="*/ 296 w 837"/>
                <a:gd name="T13" fmla="*/ 621 h 837"/>
                <a:gd name="T14" fmla="*/ 233 w 837"/>
                <a:gd name="T15" fmla="*/ 640 h 837"/>
                <a:gd name="T16" fmla="*/ 216 w 837"/>
                <a:gd name="T17" fmla="*/ 654 h 837"/>
                <a:gd name="T18" fmla="*/ 190 w 837"/>
                <a:gd name="T19" fmla="*/ 676 h 837"/>
                <a:gd name="T20" fmla="*/ 183 w 837"/>
                <a:gd name="T21" fmla="*/ 671 h 837"/>
                <a:gd name="T22" fmla="*/ 255 w 837"/>
                <a:gd name="T23" fmla="*/ 598 h 837"/>
                <a:gd name="T24" fmla="*/ 286 w 837"/>
                <a:gd name="T25" fmla="*/ 589 h 837"/>
                <a:gd name="T26" fmla="*/ 285 w 837"/>
                <a:gd name="T27" fmla="*/ 566 h 837"/>
                <a:gd name="T28" fmla="*/ 351 w 837"/>
                <a:gd name="T29" fmla="*/ 492 h 837"/>
                <a:gd name="T30" fmla="*/ 376 w 837"/>
                <a:gd name="T31" fmla="*/ 516 h 837"/>
                <a:gd name="T32" fmla="*/ 359 w 837"/>
                <a:gd name="T33" fmla="*/ 538 h 837"/>
                <a:gd name="T34" fmla="*/ 321 w 837"/>
                <a:gd name="T35" fmla="*/ 446 h 837"/>
                <a:gd name="T36" fmla="*/ 324 w 837"/>
                <a:gd name="T37" fmla="*/ 443 h 837"/>
                <a:gd name="T38" fmla="*/ 338 w 837"/>
                <a:gd name="T39" fmla="*/ 444 h 837"/>
                <a:gd name="T40" fmla="*/ 342 w 837"/>
                <a:gd name="T41" fmla="*/ 448 h 837"/>
                <a:gd name="T42" fmla="*/ 645 w 837"/>
                <a:gd name="T43" fmla="*/ 179 h 837"/>
                <a:gd name="T44" fmla="*/ 645 w 837"/>
                <a:gd name="T45" fmla="*/ 179 h 837"/>
                <a:gd name="T46" fmla="*/ 645 w 837"/>
                <a:gd name="T47" fmla="*/ 179 h 837"/>
                <a:gd name="T48" fmla="*/ 646 w 837"/>
                <a:gd name="T49" fmla="*/ 179 h 837"/>
                <a:gd name="T50" fmla="*/ 645 w 837"/>
                <a:gd name="T51" fmla="*/ 179 h 837"/>
                <a:gd name="T52" fmla="*/ 397 w 837"/>
                <a:gd name="T53" fmla="*/ 500 h 837"/>
                <a:gd name="T54" fmla="*/ 400 w 837"/>
                <a:gd name="T55" fmla="*/ 502 h 837"/>
                <a:gd name="T56" fmla="*/ 403 w 837"/>
                <a:gd name="T57" fmla="*/ 516 h 837"/>
                <a:gd name="T58" fmla="*/ 400 w 837"/>
                <a:gd name="T59" fmla="*/ 519 h 837"/>
                <a:gd name="T60" fmla="*/ 386 w 837"/>
                <a:gd name="T61" fmla="*/ 518 h 837"/>
                <a:gd name="T62" fmla="*/ 324 w 837"/>
                <a:gd name="T63" fmla="*/ 460 h 837"/>
                <a:gd name="T64" fmla="*/ 321 w 837"/>
                <a:gd name="T65" fmla="*/ 446 h 837"/>
                <a:gd name="T66" fmla="*/ 198 w 837"/>
                <a:gd name="T67" fmla="*/ 637 h 837"/>
                <a:gd name="T68" fmla="*/ 210 w 837"/>
                <a:gd name="T69" fmla="*/ 619 h 837"/>
                <a:gd name="T70" fmla="*/ 225 w 837"/>
                <a:gd name="T71" fmla="*/ 555 h 837"/>
                <a:gd name="T72" fmla="*/ 304 w 837"/>
                <a:gd name="T73" fmla="*/ 487 h 837"/>
                <a:gd name="T74" fmla="*/ 322 w 837"/>
                <a:gd name="T75" fmla="*/ 468 h 837"/>
                <a:gd name="T76" fmla="*/ 350 w 837"/>
                <a:gd name="T77" fmla="*/ 492 h 837"/>
                <a:gd name="T78" fmla="*/ 281 w 837"/>
                <a:gd name="T79" fmla="*/ 563 h 837"/>
                <a:gd name="T80" fmla="*/ 257 w 837"/>
                <a:gd name="T81" fmla="*/ 563 h 837"/>
                <a:gd name="T82" fmla="*/ 251 w 837"/>
                <a:gd name="T83" fmla="*/ 594 h 837"/>
                <a:gd name="T84" fmla="*/ 183 w 837"/>
                <a:gd name="T85" fmla="*/ 671 h 837"/>
                <a:gd name="T86" fmla="*/ 178 w 837"/>
                <a:gd name="T87" fmla="*/ 664 h 837"/>
                <a:gd name="T88" fmla="*/ 198 w 837"/>
                <a:gd name="T89" fmla="*/ 637 h 837"/>
                <a:gd name="T90" fmla="*/ 152 w 837"/>
                <a:gd name="T91" fmla="*/ 497 h 837"/>
                <a:gd name="T92" fmla="*/ 171 w 837"/>
                <a:gd name="T93" fmla="*/ 497 h 837"/>
                <a:gd name="T94" fmla="*/ 171 w 837"/>
                <a:gd name="T95" fmla="*/ 516 h 837"/>
                <a:gd name="T96" fmla="*/ 155 w 837"/>
                <a:gd name="T97" fmla="*/ 516 h 837"/>
                <a:gd name="T98" fmla="*/ 153 w 837"/>
                <a:gd name="T99" fmla="*/ 673 h 837"/>
                <a:gd name="T100" fmla="*/ 169 w 837"/>
                <a:gd name="T101" fmla="*/ 673 h 837"/>
                <a:gd name="T102" fmla="*/ 169 w 837"/>
                <a:gd name="T103" fmla="*/ 690 h 837"/>
                <a:gd name="T104" fmla="*/ 337 w 837"/>
                <a:gd name="T105" fmla="*/ 697 h 837"/>
                <a:gd name="T106" fmla="*/ 339 w 837"/>
                <a:gd name="T107" fmla="*/ 682 h 837"/>
                <a:gd name="T108" fmla="*/ 357 w 837"/>
                <a:gd name="T109" fmla="*/ 685 h 837"/>
                <a:gd name="T110" fmla="*/ 354 w 837"/>
                <a:gd name="T111" fmla="*/ 703 h 837"/>
                <a:gd name="T112" fmla="*/ 338 w 837"/>
                <a:gd name="T113" fmla="*/ 700 h 837"/>
                <a:gd name="T114" fmla="*/ 165 w 837"/>
                <a:gd name="T115" fmla="*/ 691 h 837"/>
                <a:gd name="T116" fmla="*/ 151 w 837"/>
                <a:gd name="T117" fmla="*/ 691 h 837"/>
                <a:gd name="T118" fmla="*/ 151 w 837"/>
                <a:gd name="T119" fmla="*/ 675 h 837"/>
                <a:gd name="T120" fmla="*/ 152 w 837"/>
                <a:gd name="T121" fmla="*/ 513 h 837"/>
                <a:gd name="T122" fmla="*/ 152 w 837"/>
                <a:gd name="T123" fmla="*/ 497 h 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37" h="837">
                  <a:moveTo>
                    <a:pt x="418" y="837"/>
                  </a:moveTo>
                  <a:cubicBezTo>
                    <a:pt x="649" y="837"/>
                    <a:pt x="837" y="650"/>
                    <a:pt x="837" y="419"/>
                  </a:cubicBezTo>
                  <a:cubicBezTo>
                    <a:pt x="837" y="187"/>
                    <a:pt x="649" y="0"/>
                    <a:pt x="418" y="0"/>
                  </a:cubicBezTo>
                  <a:cubicBezTo>
                    <a:pt x="187" y="0"/>
                    <a:pt x="0" y="187"/>
                    <a:pt x="0" y="419"/>
                  </a:cubicBezTo>
                  <a:cubicBezTo>
                    <a:pt x="0" y="650"/>
                    <a:pt x="187" y="837"/>
                    <a:pt x="418" y="837"/>
                  </a:cubicBezTo>
                  <a:close/>
                  <a:moveTo>
                    <a:pt x="359" y="538"/>
                  </a:moveTo>
                  <a:cubicBezTo>
                    <a:pt x="359" y="538"/>
                    <a:pt x="328" y="610"/>
                    <a:pt x="296" y="621"/>
                  </a:cubicBezTo>
                  <a:cubicBezTo>
                    <a:pt x="264" y="632"/>
                    <a:pt x="262" y="614"/>
                    <a:pt x="233" y="640"/>
                  </a:cubicBezTo>
                  <a:cubicBezTo>
                    <a:pt x="216" y="654"/>
                    <a:pt x="216" y="654"/>
                    <a:pt x="216" y="654"/>
                  </a:cubicBezTo>
                  <a:cubicBezTo>
                    <a:pt x="216" y="654"/>
                    <a:pt x="223" y="678"/>
                    <a:pt x="190" y="676"/>
                  </a:cubicBezTo>
                  <a:cubicBezTo>
                    <a:pt x="183" y="671"/>
                    <a:pt x="183" y="671"/>
                    <a:pt x="183" y="671"/>
                  </a:cubicBezTo>
                  <a:cubicBezTo>
                    <a:pt x="255" y="598"/>
                    <a:pt x="255" y="598"/>
                    <a:pt x="255" y="598"/>
                  </a:cubicBezTo>
                  <a:cubicBezTo>
                    <a:pt x="255" y="598"/>
                    <a:pt x="275" y="603"/>
                    <a:pt x="286" y="589"/>
                  </a:cubicBezTo>
                  <a:cubicBezTo>
                    <a:pt x="298" y="576"/>
                    <a:pt x="285" y="566"/>
                    <a:pt x="285" y="566"/>
                  </a:cubicBezTo>
                  <a:cubicBezTo>
                    <a:pt x="351" y="492"/>
                    <a:pt x="351" y="492"/>
                    <a:pt x="351" y="492"/>
                  </a:cubicBezTo>
                  <a:cubicBezTo>
                    <a:pt x="376" y="516"/>
                    <a:pt x="376" y="516"/>
                    <a:pt x="376" y="516"/>
                  </a:cubicBezTo>
                  <a:lnTo>
                    <a:pt x="359" y="538"/>
                  </a:lnTo>
                  <a:close/>
                  <a:moveTo>
                    <a:pt x="321" y="446"/>
                  </a:moveTo>
                  <a:cubicBezTo>
                    <a:pt x="324" y="443"/>
                    <a:pt x="324" y="443"/>
                    <a:pt x="324" y="443"/>
                  </a:cubicBezTo>
                  <a:cubicBezTo>
                    <a:pt x="327" y="439"/>
                    <a:pt x="334" y="440"/>
                    <a:pt x="338" y="444"/>
                  </a:cubicBezTo>
                  <a:cubicBezTo>
                    <a:pt x="342" y="448"/>
                    <a:pt x="342" y="448"/>
                    <a:pt x="342" y="448"/>
                  </a:cubicBezTo>
                  <a:cubicBezTo>
                    <a:pt x="372" y="404"/>
                    <a:pt x="527" y="185"/>
                    <a:pt x="645" y="179"/>
                  </a:cubicBezTo>
                  <a:cubicBezTo>
                    <a:pt x="645" y="179"/>
                    <a:pt x="645" y="179"/>
                    <a:pt x="645" y="179"/>
                  </a:cubicBezTo>
                  <a:cubicBezTo>
                    <a:pt x="645" y="179"/>
                    <a:pt x="645" y="179"/>
                    <a:pt x="645" y="179"/>
                  </a:cubicBezTo>
                  <a:cubicBezTo>
                    <a:pt x="646" y="179"/>
                    <a:pt x="646" y="179"/>
                    <a:pt x="646" y="179"/>
                  </a:cubicBezTo>
                  <a:cubicBezTo>
                    <a:pt x="645" y="179"/>
                    <a:pt x="645" y="179"/>
                    <a:pt x="645" y="179"/>
                  </a:cubicBezTo>
                  <a:cubicBezTo>
                    <a:pt x="648" y="296"/>
                    <a:pt x="445" y="462"/>
                    <a:pt x="397" y="500"/>
                  </a:cubicBezTo>
                  <a:cubicBezTo>
                    <a:pt x="400" y="502"/>
                    <a:pt x="400" y="502"/>
                    <a:pt x="400" y="502"/>
                  </a:cubicBezTo>
                  <a:cubicBezTo>
                    <a:pt x="405" y="507"/>
                    <a:pt x="406" y="513"/>
                    <a:pt x="403" y="516"/>
                  </a:cubicBezTo>
                  <a:cubicBezTo>
                    <a:pt x="400" y="519"/>
                    <a:pt x="400" y="519"/>
                    <a:pt x="400" y="519"/>
                  </a:cubicBezTo>
                  <a:cubicBezTo>
                    <a:pt x="397" y="523"/>
                    <a:pt x="390" y="522"/>
                    <a:pt x="386" y="518"/>
                  </a:cubicBezTo>
                  <a:cubicBezTo>
                    <a:pt x="324" y="460"/>
                    <a:pt x="324" y="460"/>
                    <a:pt x="324" y="460"/>
                  </a:cubicBezTo>
                  <a:cubicBezTo>
                    <a:pt x="319" y="455"/>
                    <a:pt x="318" y="449"/>
                    <a:pt x="321" y="446"/>
                  </a:cubicBezTo>
                  <a:close/>
                  <a:moveTo>
                    <a:pt x="198" y="637"/>
                  </a:moveTo>
                  <a:cubicBezTo>
                    <a:pt x="210" y="619"/>
                    <a:pt x="210" y="619"/>
                    <a:pt x="210" y="619"/>
                  </a:cubicBezTo>
                  <a:cubicBezTo>
                    <a:pt x="235" y="588"/>
                    <a:pt x="217" y="588"/>
                    <a:pt x="225" y="555"/>
                  </a:cubicBezTo>
                  <a:cubicBezTo>
                    <a:pt x="234" y="522"/>
                    <a:pt x="304" y="487"/>
                    <a:pt x="304" y="487"/>
                  </a:cubicBezTo>
                  <a:cubicBezTo>
                    <a:pt x="322" y="468"/>
                    <a:pt x="322" y="468"/>
                    <a:pt x="322" y="468"/>
                  </a:cubicBezTo>
                  <a:cubicBezTo>
                    <a:pt x="350" y="492"/>
                    <a:pt x="350" y="492"/>
                    <a:pt x="350" y="492"/>
                  </a:cubicBezTo>
                  <a:cubicBezTo>
                    <a:pt x="281" y="563"/>
                    <a:pt x="281" y="563"/>
                    <a:pt x="281" y="563"/>
                  </a:cubicBezTo>
                  <a:cubicBezTo>
                    <a:pt x="281" y="563"/>
                    <a:pt x="270" y="551"/>
                    <a:pt x="257" y="563"/>
                  </a:cubicBezTo>
                  <a:cubicBezTo>
                    <a:pt x="245" y="575"/>
                    <a:pt x="251" y="594"/>
                    <a:pt x="251" y="594"/>
                  </a:cubicBezTo>
                  <a:cubicBezTo>
                    <a:pt x="183" y="671"/>
                    <a:pt x="183" y="671"/>
                    <a:pt x="183" y="671"/>
                  </a:cubicBezTo>
                  <a:cubicBezTo>
                    <a:pt x="178" y="664"/>
                    <a:pt x="178" y="664"/>
                    <a:pt x="178" y="664"/>
                  </a:cubicBezTo>
                  <a:cubicBezTo>
                    <a:pt x="173" y="632"/>
                    <a:pt x="198" y="637"/>
                    <a:pt x="198" y="637"/>
                  </a:cubicBezTo>
                  <a:close/>
                  <a:moveTo>
                    <a:pt x="152" y="497"/>
                  </a:moveTo>
                  <a:cubicBezTo>
                    <a:pt x="171" y="497"/>
                    <a:pt x="171" y="497"/>
                    <a:pt x="171" y="497"/>
                  </a:cubicBezTo>
                  <a:cubicBezTo>
                    <a:pt x="171" y="516"/>
                    <a:pt x="171" y="516"/>
                    <a:pt x="171" y="516"/>
                  </a:cubicBezTo>
                  <a:cubicBezTo>
                    <a:pt x="155" y="516"/>
                    <a:pt x="155" y="516"/>
                    <a:pt x="155" y="516"/>
                  </a:cubicBezTo>
                  <a:cubicBezTo>
                    <a:pt x="119" y="562"/>
                    <a:pt x="119" y="627"/>
                    <a:pt x="153" y="673"/>
                  </a:cubicBezTo>
                  <a:cubicBezTo>
                    <a:pt x="169" y="673"/>
                    <a:pt x="169" y="673"/>
                    <a:pt x="169" y="673"/>
                  </a:cubicBezTo>
                  <a:cubicBezTo>
                    <a:pt x="169" y="690"/>
                    <a:pt x="169" y="690"/>
                    <a:pt x="169" y="690"/>
                  </a:cubicBezTo>
                  <a:cubicBezTo>
                    <a:pt x="216" y="734"/>
                    <a:pt x="287" y="736"/>
                    <a:pt x="337" y="697"/>
                  </a:cubicBezTo>
                  <a:cubicBezTo>
                    <a:pt x="339" y="682"/>
                    <a:pt x="339" y="682"/>
                    <a:pt x="339" y="682"/>
                  </a:cubicBezTo>
                  <a:cubicBezTo>
                    <a:pt x="357" y="685"/>
                    <a:pt x="357" y="685"/>
                    <a:pt x="357" y="685"/>
                  </a:cubicBezTo>
                  <a:cubicBezTo>
                    <a:pt x="354" y="703"/>
                    <a:pt x="354" y="703"/>
                    <a:pt x="354" y="703"/>
                  </a:cubicBezTo>
                  <a:cubicBezTo>
                    <a:pt x="338" y="700"/>
                    <a:pt x="338" y="700"/>
                    <a:pt x="338" y="700"/>
                  </a:cubicBezTo>
                  <a:cubicBezTo>
                    <a:pt x="287" y="740"/>
                    <a:pt x="213" y="737"/>
                    <a:pt x="165" y="691"/>
                  </a:cubicBezTo>
                  <a:cubicBezTo>
                    <a:pt x="151" y="691"/>
                    <a:pt x="151" y="691"/>
                    <a:pt x="151" y="691"/>
                  </a:cubicBezTo>
                  <a:cubicBezTo>
                    <a:pt x="151" y="675"/>
                    <a:pt x="151" y="675"/>
                    <a:pt x="151" y="675"/>
                  </a:cubicBezTo>
                  <a:cubicBezTo>
                    <a:pt x="115" y="627"/>
                    <a:pt x="115" y="561"/>
                    <a:pt x="152" y="513"/>
                  </a:cubicBezTo>
                  <a:lnTo>
                    <a:pt x="152" y="49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8" name="Freeform 78"/>
            <p:cNvSpPr>
              <a:spLocks noEditPoints="1"/>
            </p:cNvSpPr>
            <p:nvPr/>
          </p:nvSpPr>
          <p:spPr bwMode="auto">
            <a:xfrm>
              <a:off x="6700418" y="3629835"/>
              <a:ext cx="476520" cy="478048"/>
            </a:xfrm>
            <a:custGeom>
              <a:avLst/>
              <a:gdLst>
                <a:gd name="T0" fmla="*/ 418 w 837"/>
                <a:gd name="T1" fmla="*/ 0 h 837"/>
                <a:gd name="T2" fmla="*/ 0 w 837"/>
                <a:gd name="T3" fmla="*/ 419 h 837"/>
                <a:gd name="T4" fmla="*/ 418 w 837"/>
                <a:gd name="T5" fmla="*/ 837 h 837"/>
                <a:gd name="T6" fmla="*/ 837 w 837"/>
                <a:gd name="T7" fmla="*/ 419 h 837"/>
                <a:gd name="T8" fmla="*/ 418 w 837"/>
                <a:gd name="T9" fmla="*/ 0 h 837"/>
                <a:gd name="T10" fmla="*/ 586 w 837"/>
                <a:gd name="T11" fmla="*/ 691 h 837"/>
                <a:gd name="T12" fmla="*/ 586 w 837"/>
                <a:gd name="T13" fmla="*/ 722 h 837"/>
                <a:gd name="T14" fmla="*/ 251 w 837"/>
                <a:gd name="T15" fmla="*/ 722 h 837"/>
                <a:gd name="T16" fmla="*/ 251 w 837"/>
                <a:gd name="T17" fmla="*/ 691 h 837"/>
                <a:gd name="T18" fmla="*/ 283 w 837"/>
                <a:gd name="T19" fmla="*/ 691 h 837"/>
                <a:gd name="T20" fmla="*/ 249 w 837"/>
                <a:gd name="T21" fmla="*/ 650 h 837"/>
                <a:gd name="T22" fmla="*/ 292 w 837"/>
                <a:gd name="T23" fmla="*/ 607 h 837"/>
                <a:gd name="T24" fmla="*/ 292 w 837"/>
                <a:gd name="T25" fmla="*/ 556 h 837"/>
                <a:gd name="T26" fmla="*/ 379 w 837"/>
                <a:gd name="T27" fmla="*/ 351 h 837"/>
                <a:gd name="T28" fmla="*/ 348 w 837"/>
                <a:gd name="T29" fmla="*/ 351 h 837"/>
                <a:gd name="T30" fmla="*/ 329 w 837"/>
                <a:gd name="T31" fmla="*/ 329 h 837"/>
                <a:gd name="T32" fmla="*/ 348 w 837"/>
                <a:gd name="T33" fmla="*/ 307 h 837"/>
                <a:gd name="T34" fmla="*/ 378 w 837"/>
                <a:gd name="T35" fmla="*/ 307 h 837"/>
                <a:gd name="T36" fmla="*/ 370 w 837"/>
                <a:gd name="T37" fmla="*/ 255 h 837"/>
                <a:gd name="T38" fmla="*/ 340 w 837"/>
                <a:gd name="T39" fmla="*/ 194 h 837"/>
                <a:gd name="T40" fmla="*/ 418 w 837"/>
                <a:gd name="T41" fmla="*/ 115 h 837"/>
                <a:gd name="T42" fmla="*/ 497 w 837"/>
                <a:gd name="T43" fmla="*/ 194 h 837"/>
                <a:gd name="T44" fmla="*/ 465 w 837"/>
                <a:gd name="T45" fmla="*/ 257 h 837"/>
                <a:gd name="T46" fmla="*/ 458 w 837"/>
                <a:gd name="T47" fmla="*/ 307 h 837"/>
                <a:gd name="T48" fmla="*/ 489 w 837"/>
                <a:gd name="T49" fmla="*/ 307 h 837"/>
                <a:gd name="T50" fmla="*/ 507 w 837"/>
                <a:gd name="T51" fmla="*/ 329 h 837"/>
                <a:gd name="T52" fmla="*/ 489 w 837"/>
                <a:gd name="T53" fmla="*/ 351 h 837"/>
                <a:gd name="T54" fmla="*/ 457 w 837"/>
                <a:gd name="T55" fmla="*/ 351 h 837"/>
                <a:gd name="T56" fmla="*/ 545 w 837"/>
                <a:gd name="T57" fmla="*/ 556 h 837"/>
                <a:gd name="T58" fmla="*/ 545 w 837"/>
                <a:gd name="T59" fmla="*/ 607 h 837"/>
                <a:gd name="T60" fmla="*/ 587 w 837"/>
                <a:gd name="T61" fmla="*/ 650 h 837"/>
                <a:gd name="T62" fmla="*/ 553 w 837"/>
                <a:gd name="T63" fmla="*/ 691 h 837"/>
                <a:gd name="T64" fmla="*/ 586 w 837"/>
                <a:gd name="T65" fmla="*/ 691 h 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37" h="837">
                  <a:moveTo>
                    <a:pt x="418" y="0"/>
                  </a:moveTo>
                  <a:cubicBezTo>
                    <a:pt x="187" y="0"/>
                    <a:pt x="0" y="187"/>
                    <a:pt x="0" y="419"/>
                  </a:cubicBezTo>
                  <a:cubicBezTo>
                    <a:pt x="0" y="650"/>
                    <a:pt x="187" y="837"/>
                    <a:pt x="418" y="837"/>
                  </a:cubicBezTo>
                  <a:cubicBezTo>
                    <a:pt x="649" y="837"/>
                    <a:pt x="837" y="650"/>
                    <a:pt x="837" y="419"/>
                  </a:cubicBezTo>
                  <a:cubicBezTo>
                    <a:pt x="837" y="187"/>
                    <a:pt x="649" y="0"/>
                    <a:pt x="418" y="0"/>
                  </a:cubicBezTo>
                  <a:close/>
                  <a:moveTo>
                    <a:pt x="586" y="691"/>
                  </a:moveTo>
                  <a:cubicBezTo>
                    <a:pt x="586" y="722"/>
                    <a:pt x="586" y="722"/>
                    <a:pt x="586" y="722"/>
                  </a:cubicBezTo>
                  <a:cubicBezTo>
                    <a:pt x="251" y="722"/>
                    <a:pt x="251" y="722"/>
                    <a:pt x="251" y="722"/>
                  </a:cubicBezTo>
                  <a:cubicBezTo>
                    <a:pt x="251" y="691"/>
                    <a:pt x="251" y="691"/>
                    <a:pt x="251" y="691"/>
                  </a:cubicBezTo>
                  <a:cubicBezTo>
                    <a:pt x="283" y="691"/>
                    <a:pt x="283" y="691"/>
                    <a:pt x="283" y="691"/>
                  </a:cubicBezTo>
                  <a:cubicBezTo>
                    <a:pt x="264" y="687"/>
                    <a:pt x="249" y="670"/>
                    <a:pt x="249" y="650"/>
                  </a:cubicBezTo>
                  <a:cubicBezTo>
                    <a:pt x="249" y="626"/>
                    <a:pt x="268" y="607"/>
                    <a:pt x="292" y="607"/>
                  </a:cubicBezTo>
                  <a:cubicBezTo>
                    <a:pt x="292" y="556"/>
                    <a:pt x="292" y="556"/>
                    <a:pt x="292" y="556"/>
                  </a:cubicBezTo>
                  <a:cubicBezTo>
                    <a:pt x="358" y="489"/>
                    <a:pt x="376" y="412"/>
                    <a:pt x="379" y="351"/>
                  </a:cubicBezTo>
                  <a:cubicBezTo>
                    <a:pt x="348" y="351"/>
                    <a:pt x="348" y="351"/>
                    <a:pt x="348" y="351"/>
                  </a:cubicBezTo>
                  <a:cubicBezTo>
                    <a:pt x="338" y="351"/>
                    <a:pt x="329" y="341"/>
                    <a:pt x="329" y="329"/>
                  </a:cubicBezTo>
                  <a:cubicBezTo>
                    <a:pt x="329" y="316"/>
                    <a:pt x="338" y="307"/>
                    <a:pt x="348" y="307"/>
                  </a:cubicBezTo>
                  <a:cubicBezTo>
                    <a:pt x="378" y="307"/>
                    <a:pt x="378" y="307"/>
                    <a:pt x="378" y="307"/>
                  </a:cubicBezTo>
                  <a:cubicBezTo>
                    <a:pt x="376" y="284"/>
                    <a:pt x="372" y="266"/>
                    <a:pt x="370" y="255"/>
                  </a:cubicBezTo>
                  <a:cubicBezTo>
                    <a:pt x="351" y="241"/>
                    <a:pt x="340" y="219"/>
                    <a:pt x="340" y="194"/>
                  </a:cubicBezTo>
                  <a:cubicBezTo>
                    <a:pt x="340" y="151"/>
                    <a:pt x="375" y="115"/>
                    <a:pt x="418" y="115"/>
                  </a:cubicBezTo>
                  <a:cubicBezTo>
                    <a:pt x="462" y="115"/>
                    <a:pt x="497" y="151"/>
                    <a:pt x="497" y="194"/>
                  </a:cubicBezTo>
                  <a:cubicBezTo>
                    <a:pt x="497" y="220"/>
                    <a:pt x="484" y="242"/>
                    <a:pt x="465" y="257"/>
                  </a:cubicBezTo>
                  <a:cubicBezTo>
                    <a:pt x="463" y="268"/>
                    <a:pt x="459" y="285"/>
                    <a:pt x="458" y="307"/>
                  </a:cubicBezTo>
                  <a:cubicBezTo>
                    <a:pt x="489" y="307"/>
                    <a:pt x="489" y="307"/>
                    <a:pt x="489" y="307"/>
                  </a:cubicBezTo>
                  <a:cubicBezTo>
                    <a:pt x="499" y="307"/>
                    <a:pt x="507" y="316"/>
                    <a:pt x="507" y="329"/>
                  </a:cubicBezTo>
                  <a:cubicBezTo>
                    <a:pt x="507" y="341"/>
                    <a:pt x="499" y="351"/>
                    <a:pt x="489" y="351"/>
                  </a:cubicBezTo>
                  <a:cubicBezTo>
                    <a:pt x="457" y="351"/>
                    <a:pt x="457" y="351"/>
                    <a:pt x="457" y="351"/>
                  </a:cubicBezTo>
                  <a:cubicBezTo>
                    <a:pt x="460" y="412"/>
                    <a:pt x="479" y="489"/>
                    <a:pt x="545" y="556"/>
                  </a:cubicBezTo>
                  <a:cubicBezTo>
                    <a:pt x="545" y="607"/>
                    <a:pt x="545" y="607"/>
                    <a:pt x="545" y="607"/>
                  </a:cubicBezTo>
                  <a:cubicBezTo>
                    <a:pt x="568" y="607"/>
                    <a:pt x="587" y="626"/>
                    <a:pt x="587" y="650"/>
                  </a:cubicBezTo>
                  <a:cubicBezTo>
                    <a:pt x="587" y="670"/>
                    <a:pt x="573" y="687"/>
                    <a:pt x="553" y="691"/>
                  </a:cubicBezTo>
                  <a:lnTo>
                    <a:pt x="586" y="69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" name="Freeform 79"/>
            <p:cNvSpPr>
              <a:spLocks noEditPoints="1"/>
            </p:cNvSpPr>
            <p:nvPr/>
          </p:nvSpPr>
          <p:spPr bwMode="auto">
            <a:xfrm>
              <a:off x="6022801" y="3629835"/>
              <a:ext cx="478048" cy="478048"/>
            </a:xfrm>
            <a:custGeom>
              <a:avLst/>
              <a:gdLst>
                <a:gd name="T0" fmla="*/ 419 w 838"/>
                <a:gd name="T1" fmla="*/ 838 h 838"/>
                <a:gd name="T2" fmla="*/ 838 w 838"/>
                <a:gd name="T3" fmla="*/ 419 h 838"/>
                <a:gd name="T4" fmla="*/ 419 w 838"/>
                <a:gd name="T5" fmla="*/ 0 h 838"/>
                <a:gd name="T6" fmla="*/ 0 w 838"/>
                <a:gd name="T7" fmla="*/ 419 h 838"/>
                <a:gd name="T8" fmla="*/ 419 w 838"/>
                <a:gd name="T9" fmla="*/ 838 h 838"/>
                <a:gd name="T10" fmla="*/ 295 w 838"/>
                <a:gd name="T11" fmla="*/ 335 h 838"/>
                <a:gd name="T12" fmla="*/ 399 w 838"/>
                <a:gd name="T13" fmla="*/ 358 h 838"/>
                <a:gd name="T14" fmla="*/ 399 w 838"/>
                <a:gd name="T15" fmla="*/ 339 h 838"/>
                <a:gd name="T16" fmla="*/ 295 w 838"/>
                <a:gd name="T17" fmla="*/ 314 h 838"/>
                <a:gd name="T18" fmla="*/ 295 w 838"/>
                <a:gd name="T19" fmla="*/ 289 h 838"/>
                <a:gd name="T20" fmla="*/ 399 w 838"/>
                <a:gd name="T21" fmla="*/ 312 h 838"/>
                <a:gd name="T22" fmla="*/ 399 w 838"/>
                <a:gd name="T23" fmla="*/ 293 h 838"/>
                <a:gd name="T24" fmla="*/ 295 w 838"/>
                <a:gd name="T25" fmla="*/ 268 h 838"/>
                <a:gd name="T26" fmla="*/ 295 w 838"/>
                <a:gd name="T27" fmla="*/ 242 h 838"/>
                <a:gd name="T28" fmla="*/ 295 w 838"/>
                <a:gd name="T29" fmla="*/ 242 h 838"/>
                <a:gd name="T30" fmla="*/ 399 w 838"/>
                <a:gd name="T31" fmla="*/ 265 h 838"/>
                <a:gd name="T32" fmla="*/ 399 w 838"/>
                <a:gd name="T33" fmla="*/ 246 h 838"/>
                <a:gd name="T34" fmla="*/ 296 w 838"/>
                <a:gd name="T35" fmla="*/ 222 h 838"/>
                <a:gd name="T36" fmla="*/ 416 w 838"/>
                <a:gd name="T37" fmla="*/ 111 h 838"/>
                <a:gd name="T38" fmla="*/ 419 w 838"/>
                <a:gd name="T39" fmla="*/ 111 h 838"/>
                <a:gd name="T40" fmla="*/ 422 w 838"/>
                <a:gd name="T41" fmla="*/ 111 h 838"/>
                <a:gd name="T42" fmla="*/ 542 w 838"/>
                <a:gd name="T43" fmla="*/ 227 h 838"/>
                <a:gd name="T44" fmla="*/ 439 w 838"/>
                <a:gd name="T45" fmla="*/ 247 h 838"/>
                <a:gd name="T46" fmla="*/ 439 w 838"/>
                <a:gd name="T47" fmla="*/ 265 h 838"/>
                <a:gd name="T48" fmla="*/ 543 w 838"/>
                <a:gd name="T49" fmla="*/ 247 h 838"/>
                <a:gd name="T50" fmla="*/ 543 w 838"/>
                <a:gd name="T51" fmla="*/ 274 h 838"/>
                <a:gd name="T52" fmla="*/ 439 w 838"/>
                <a:gd name="T53" fmla="*/ 294 h 838"/>
                <a:gd name="T54" fmla="*/ 439 w 838"/>
                <a:gd name="T55" fmla="*/ 312 h 838"/>
                <a:gd name="T56" fmla="*/ 543 w 838"/>
                <a:gd name="T57" fmla="*/ 294 h 838"/>
                <a:gd name="T58" fmla="*/ 543 w 838"/>
                <a:gd name="T59" fmla="*/ 320 h 838"/>
                <a:gd name="T60" fmla="*/ 439 w 838"/>
                <a:gd name="T61" fmla="*/ 340 h 838"/>
                <a:gd name="T62" fmla="*/ 439 w 838"/>
                <a:gd name="T63" fmla="*/ 358 h 838"/>
                <a:gd name="T64" fmla="*/ 543 w 838"/>
                <a:gd name="T65" fmla="*/ 340 h 838"/>
                <a:gd name="T66" fmla="*/ 543 w 838"/>
                <a:gd name="T67" fmla="*/ 405 h 838"/>
                <a:gd name="T68" fmla="*/ 422 w 838"/>
                <a:gd name="T69" fmla="*/ 537 h 838"/>
                <a:gd name="T70" fmla="*/ 419 w 838"/>
                <a:gd name="T71" fmla="*/ 537 h 838"/>
                <a:gd name="T72" fmla="*/ 416 w 838"/>
                <a:gd name="T73" fmla="*/ 537 h 838"/>
                <a:gd name="T74" fmla="*/ 295 w 838"/>
                <a:gd name="T75" fmla="*/ 405 h 838"/>
                <a:gd name="T76" fmla="*/ 295 w 838"/>
                <a:gd name="T77" fmla="*/ 335 h 838"/>
                <a:gd name="T78" fmla="*/ 249 w 838"/>
                <a:gd name="T79" fmla="*/ 329 h 838"/>
                <a:gd name="T80" fmla="*/ 277 w 838"/>
                <a:gd name="T81" fmla="*/ 329 h 838"/>
                <a:gd name="T82" fmla="*/ 277 w 838"/>
                <a:gd name="T83" fmla="*/ 488 h 838"/>
                <a:gd name="T84" fmla="*/ 361 w 838"/>
                <a:gd name="T85" fmla="*/ 572 h 838"/>
                <a:gd name="T86" fmla="*/ 419 w 838"/>
                <a:gd name="T87" fmla="*/ 572 h 838"/>
                <a:gd name="T88" fmla="*/ 477 w 838"/>
                <a:gd name="T89" fmla="*/ 572 h 838"/>
                <a:gd name="T90" fmla="*/ 561 w 838"/>
                <a:gd name="T91" fmla="*/ 488 h 838"/>
                <a:gd name="T92" fmla="*/ 561 w 838"/>
                <a:gd name="T93" fmla="*/ 329 h 838"/>
                <a:gd name="T94" fmla="*/ 589 w 838"/>
                <a:gd name="T95" fmla="*/ 329 h 838"/>
                <a:gd name="T96" fmla="*/ 589 w 838"/>
                <a:gd name="T97" fmla="*/ 488 h 838"/>
                <a:gd name="T98" fmla="*/ 477 w 838"/>
                <a:gd name="T99" fmla="*/ 600 h 838"/>
                <a:gd name="T100" fmla="*/ 451 w 838"/>
                <a:gd name="T101" fmla="*/ 600 h 838"/>
                <a:gd name="T102" fmla="*/ 451 w 838"/>
                <a:gd name="T103" fmla="*/ 654 h 838"/>
                <a:gd name="T104" fmla="*/ 581 w 838"/>
                <a:gd name="T105" fmla="*/ 727 h 838"/>
                <a:gd name="T106" fmla="*/ 419 w 838"/>
                <a:gd name="T107" fmla="*/ 727 h 838"/>
                <a:gd name="T108" fmla="*/ 257 w 838"/>
                <a:gd name="T109" fmla="*/ 727 h 838"/>
                <a:gd name="T110" fmla="*/ 387 w 838"/>
                <a:gd name="T111" fmla="*/ 654 h 838"/>
                <a:gd name="T112" fmla="*/ 387 w 838"/>
                <a:gd name="T113" fmla="*/ 600 h 838"/>
                <a:gd name="T114" fmla="*/ 361 w 838"/>
                <a:gd name="T115" fmla="*/ 600 h 838"/>
                <a:gd name="T116" fmla="*/ 249 w 838"/>
                <a:gd name="T117" fmla="*/ 488 h 838"/>
                <a:gd name="T118" fmla="*/ 249 w 838"/>
                <a:gd name="T119" fmla="*/ 329 h 8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38" h="838">
                  <a:moveTo>
                    <a:pt x="419" y="838"/>
                  </a:moveTo>
                  <a:cubicBezTo>
                    <a:pt x="650" y="838"/>
                    <a:pt x="838" y="650"/>
                    <a:pt x="838" y="419"/>
                  </a:cubicBezTo>
                  <a:cubicBezTo>
                    <a:pt x="838" y="188"/>
                    <a:pt x="650" y="0"/>
                    <a:pt x="419" y="0"/>
                  </a:cubicBezTo>
                  <a:cubicBezTo>
                    <a:pt x="188" y="0"/>
                    <a:pt x="0" y="188"/>
                    <a:pt x="0" y="419"/>
                  </a:cubicBezTo>
                  <a:cubicBezTo>
                    <a:pt x="0" y="650"/>
                    <a:pt x="188" y="838"/>
                    <a:pt x="419" y="838"/>
                  </a:cubicBezTo>
                  <a:close/>
                  <a:moveTo>
                    <a:pt x="295" y="335"/>
                  </a:moveTo>
                  <a:cubicBezTo>
                    <a:pt x="324" y="347"/>
                    <a:pt x="359" y="355"/>
                    <a:pt x="399" y="358"/>
                  </a:cubicBezTo>
                  <a:cubicBezTo>
                    <a:pt x="399" y="339"/>
                    <a:pt x="399" y="339"/>
                    <a:pt x="399" y="339"/>
                  </a:cubicBezTo>
                  <a:cubicBezTo>
                    <a:pt x="359" y="336"/>
                    <a:pt x="323" y="327"/>
                    <a:pt x="295" y="314"/>
                  </a:cubicBezTo>
                  <a:cubicBezTo>
                    <a:pt x="295" y="289"/>
                    <a:pt x="295" y="289"/>
                    <a:pt x="295" y="289"/>
                  </a:cubicBezTo>
                  <a:cubicBezTo>
                    <a:pt x="324" y="301"/>
                    <a:pt x="360" y="309"/>
                    <a:pt x="399" y="312"/>
                  </a:cubicBezTo>
                  <a:cubicBezTo>
                    <a:pt x="399" y="293"/>
                    <a:pt x="399" y="293"/>
                    <a:pt x="399" y="293"/>
                  </a:cubicBezTo>
                  <a:cubicBezTo>
                    <a:pt x="359" y="290"/>
                    <a:pt x="323" y="281"/>
                    <a:pt x="295" y="268"/>
                  </a:cubicBezTo>
                  <a:cubicBezTo>
                    <a:pt x="295" y="242"/>
                    <a:pt x="295" y="242"/>
                    <a:pt x="295" y="242"/>
                  </a:cubicBezTo>
                  <a:cubicBezTo>
                    <a:pt x="295" y="242"/>
                    <a:pt x="295" y="242"/>
                    <a:pt x="295" y="242"/>
                  </a:cubicBezTo>
                  <a:cubicBezTo>
                    <a:pt x="324" y="254"/>
                    <a:pt x="360" y="262"/>
                    <a:pt x="399" y="265"/>
                  </a:cubicBezTo>
                  <a:cubicBezTo>
                    <a:pt x="399" y="246"/>
                    <a:pt x="399" y="246"/>
                    <a:pt x="399" y="246"/>
                  </a:cubicBezTo>
                  <a:cubicBezTo>
                    <a:pt x="360" y="244"/>
                    <a:pt x="324" y="235"/>
                    <a:pt x="296" y="222"/>
                  </a:cubicBezTo>
                  <a:cubicBezTo>
                    <a:pt x="305" y="159"/>
                    <a:pt x="355" y="111"/>
                    <a:pt x="416" y="111"/>
                  </a:cubicBezTo>
                  <a:cubicBezTo>
                    <a:pt x="419" y="111"/>
                    <a:pt x="419" y="111"/>
                    <a:pt x="419" y="111"/>
                  </a:cubicBezTo>
                  <a:cubicBezTo>
                    <a:pt x="422" y="111"/>
                    <a:pt x="422" y="111"/>
                    <a:pt x="422" y="111"/>
                  </a:cubicBezTo>
                  <a:cubicBezTo>
                    <a:pt x="484" y="111"/>
                    <a:pt x="535" y="161"/>
                    <a:pt x="542" y="227"/>
                  </a:cubicBezTo>
                  <a:cubicBezTo>
                    <a:pt x="513" y="238"/>
                    <a:pt x="478" y="245"/>
                    <a:pt x="439" y="247"/>
                  </a:cubicBezTo>
                  <a:cubicBezTo>
                    <a:pt x="439" y="265"/>
                    <a:pt x="439" y="265"/>
                    <a:pt x="439" y="265"/>
                  </a:cubicBezTo>
                  <a:cubicBezTo>
                    <a:pt x="478" y="264"/>
                    <a:pt x="513" y="257"/>
                    <a:pt x="543" y="247"/>
                  </a:cubicBezTo>
                  <a:cubicBezTo>
                    <a:pt x="543" y="274"/>
                    <a:pt x="543" y="274"/>
                    <a:pt x="543" y="274"/>
                  </a:cubicBezTo>
                  <a:cubicBezTo>
                    <a:pt x="514" y="285"/>
                    <a:pt x="478" y="292"/>
                    <a:pt x="439" y="294"/>
                  </a:cubicBezTo>
                  <a:cubicBezTo>
                    <a:pt x="439" y="312"/>
                    <a:pt x="439" y="312"/>
                    <a:pt x="439" y="312"/>
                  </a:cubicBezTo>
                  <a:cubicBezTo>
                    <a:pt x="478" y="311"/>
                    <a:pt x="513" y="304"/>
                    <a:pt x="543" y="294"/>
                  </a:cubicBezTo>
                  <a:cubicBezTo>
                    <a:pt x="543" y="320"/>
                    <a:pt x="543" y="320"/>
                    <a:pt x="543" y="320"/>
                  </a:cubicBezTo>
                  <a:cubicBezTo>
                    <a:pt x="514" y="331"/>
                    <a:pt x="478" y="339"/>
                    <a:pt x="439" y="340"/>
                  </a:cubicBezTo>
                  <a:cubicBezTo>
                    <a:pt x="439" y="358"/>
                    <a:pt x="439" y="358"/>
                    <a:pt x="439" y="358"/>
                  </a:cubicBezTo>
                  <a:cubicBezTo>
                    <a:pt x="478" y="357"/>
                    <a:pt x="513" y="351"/>
                    <a:pt x="543" y="340"/>
                  </a:cubicBezTo>
                  <a:cubicBezTo>
                    <a:pt x="543" y="405"/>
                    <a:pt x="543" y="405"/>
                    <a:pt x="543" y="405"/>
                  </a:cubicBezTo>
                  <a:cubicBezTo>
                    <a:pt x="543" y="478"/>
                    <a:pt x="489" y="537"/>
                    <a:pt x="422" y="537"/>
                  </a:cubicBezTo>
                  <a:cubicBezTo>
                    <a:pt x="419" y="537"/>
                    <a:pt x="419" y="537"/>
                    <a:pt x="419" y="537"/>
                  </a:cubicBezTo>
                  <a:cubicBezTo>
                    <a:pt x="416" y="537"/>
                    <a:pt x="416" y="537"/>
                    <a:pt x="416" y="537"/>
                  </a:cubicBezTo>
                  <a:cubicBezTo>
                    <a:pt x="349" y="537"/>
                    <a:pt x="295" y="478"/>
                    <a:pt x="295" y="405"/>
                  </a:cubicBezTo>
                  <a:lnTo>
                    <a:pt x="295" y="335"/>
                  </a:lnTo>
                  <a:close/>
                  <a:moveTo>
                    <a:pt x="249" y="329"/>
                  </a:moveTo>
                  <a:cubicBezTo>
                    <a:pt x="277" y="329"/>
                    <a:pt x="277" y="329"/>
                    <a:pt x="277" y="329"/>
                  </a:cubicBezTo>
                  <a:cubicBezTo>
                    <a:pt x="277" y="488"/>
                    <a:pt x="277" y="488"/>
                    <a:pt x="277" y="488"/>
                  </a:cubicBezTo>
                  <a:cubicBezTo>
                    <a:pt x="277" y="535"/>
                    <a:pt x="315" y="572"/>
                    <a:pt x="361" y="572"/>
                  </a:cubicBezTo>
                  <a:cubicBezTo>
                    <a:pt x="419" y="572"/>
                    <a:pt x="419" y="572"/>
                    <a:pt x="419" y="572"/>
                  </a:cubicBezTo>
                  <a:cubicBezTo>
                    <a:pt x="477" y="572"/>
                    <a:pt x="477" y="572"/>
                    <a:pt x="477" y="572"/>
                  </a:cubicBezTo>
                  <a:cubicBezTo>
                    <a:pt x="523" y="572"/>
                    <a:pt x="561" y="535"/>
                    <a:pt x="561" y="488"/>
                  </a:cubicBezTo>
                  <a:cubicBezTo>
                    <a:pt x="561" y="329"/>
                    <a:pt x="561" y="329"/>
                    <a:pt x="561" y="329"/>
                  </a:cubicBezTo>
                  <a:cubicBezTo>
                    <a:pt x="589" y="329"/>
                    <a:pt x="589" y="329"/>
                    <a:pt x="589" y="329"/>
                  </a:cubicBezTo>
                  <a:cubicBezTo>
                    <a:pt x="589" y="488"/>
                    <a:pt x="589" y="488"/>
                    <a:pt x="589" y="488"/>
                  </a:cubicBezTo>
                  <a:cubicBezTo>
                    <a:pt x="589" y="550"/>
                    <a:pt x="539" y="600"/>
                    <a:pt x="477" y="600"/>
                  </a:cubicBezTo>
                  <a:cubicBezTo>
                    <a:pt x="451" y="600"/>
                    <a:pt x="451" y="600"/>
                    <a:pt x="451" y="600"/>
                  </a:cubicBezTo>
                  <a:cubicBezTo>
                    <a:pt x="451" y="654"/>
                    <a:pt x="451" y="654"/>
                    <a:pt x="451" y="654"/>
                  </a:cubicBezTo>
                  <a:cubicBezTo>
                    <a:pt x="525" y="661"/>
                    <a:pt x="581" y="691"/>
                    <a:pt x="581" y="727"/>
                  </a:cubicBezTo>
                  <a:cubicBezTo>
                    <a:pt x="419" y="727"/>
                    <a:pt x="419" y="727"/>
                    <a:pt x="419" y="727"/>
                  </a:cubicBezTo>
                  <a:cubicBezTo>
                    <a:pt x="257" y="727"/>
                    <a:pt x="257" y="727"/>
                    <a:pt x="257" y="727"/>
                  </a:cubicBezTo>
                  <a:cubicBezTo>
                    <a:pt x="258" y="691"/>
                    <a:pt x="313" y="661"/>
                    <a:pt x="387" y="654"/>
                  </a:cubicBezTo>
                  <a:cubicBezTo>
                    <a:pt x="387" y="600"/>
                    <a:pt x="387" y="600"/>
                    <a:pt x="387" y="600"/>
                  </a:cubicBezTo>
                  <a:cubicBezTo>
                    <a:pt x="361" y="600"/>
                    <a:pt x="361" y="600"/>
                    <a:pt x="361" y="600"/>
                  </a:cubicBezTo>
                  <a:cubicBezTo>
                    <a:pt x="299" y="600"/>
                    <a:pt x="249" y="550"/>
                    <a:pt x="249" y="488"/>
                  </a:cubicBezTo>
                  <a:lnTo>
                    <a:pt x="249" y="3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3989951" y="3629835"/>
              <a:ext cx="478048" cy="478048"/>
              <a:chOff x="4622801" y="1046163"/>
              <a:chExt cx="496888" cy="496888"/>
            </a:xfrm>
            <a:grpFill/>
          </p:grpSpPr>
          <p:sp>
            <p:nvSpPr>
              <p:cNvPr id="146" name="Freeform 80"/>
              <p:cNvSpPr>
                <a:spLocks noEditPoints="1"/>
              </p:cNvSpPr>
              <p:nvPr/>
            </p:nvSpPr>
            <p:spPr bwMode="auto">
              <a:xfrm>
                <a:off x="4622801" y="1046163"/>
                <a:ext cx="496888" cy="496888"/>
              </a:xfrm>
              <a:custGeom>
                <a:avLst/>
                <a:gdLst>
                  <a:gd name="T0" fmla="*/ 419 w 837"/>
                  <a:gd name="T1" fmla="*/ 0 h 837"/>
                  <a:gd name="T2" fmla="*/ 0 w 837"/>
                  <a:gd name="T3" fmla="*/ 418 h 837"/>
                  <a:gd name="T4" fmla="*/ 419 w 837"/>
                  <a:gd name="T5" fmla="*/ 837 h 837"/>
                  <a:gd name="T6" fmla="*/ 837 w 837"/>
                  <a:gd name="T7" fmla="*/ 418 h 837"/>
                  <a:gd name="T8" fmla="*/ 419 w 837"/>
                  <a:gd name="T9" fmla="*/ 0 h 837"/>
                  <a:gd name="T10" fmla="*/ 534 w 837"/>
                  <a:gd name="T11" fmla="*/ 464 h 837"/>
                  <a:gd name="T12" fmla="*/ 534 w 837"/>
                  <a:gd name="T13" fmla="*/ 601 h 837"/>
                  <a:gd name="T14" fmla="*/ 534 w 837"/>
                  <a:gd name="T15" fmla="*/ 644 h 837"/>
                  <a:gd name="T16" fmla="*/ 515 w 837"/>
                  <a:gd name="T17" fmla="*/ 663 h 837"/>
                  <a:gd name="T18" fmla="*/ 127 w 837"/>
                  <a:gd name="T19" fmla="*/ 663 h 837"/>
                  <a:gd name="T20" fmla="*/ 109 w 837"/>
                  <a:gd name="T21" fmla="*/ 644 h 837"/>
                  <a:gd name="T22" fmla="*/ 109 w 837"/>
                  <a:gd name="T23" fmla="*/ 422 h 837"/>
                  <a:gd name="T24" fmla="*/ 127 w 837"/>
                  <a:gd name="T25" fmla="*/ 402 h 837"/>
                  <a:gd name="T26" fmla="*/ 165 w 837"/>
                  <a:gd name="T27" fmla="*/ 402 h 837"/>
                  <a:gd name="T28" fmla="*/ 99 w 837"/>
                  <a:gd name="T29" fmla="*/ 294 h 837"/>
                  <a:gd name="T30" fmla="*/ 220 w 837"/>
                  <a:gd name="T31" fmla="*/ 173 h 837"/>
                  <a:gd name="T32" fmla="*/ 340 w 837"/>
                  <a:gd name="T33" fmla="*/ 294 h 837"/>
                  <a:gd name="T34" fmla="*/ 274 w 837"/>
                  <a:gd name="T35" fmla="*/ 402 h 837"/>
                  <a:gd name="T36" fmla="*/ 377 w 837"/>
                  <a:gd name="T37" fmla="*/ 402 h 837"/>
                  <a:gd name="T38" fmla="*/ 342 w 837"/>
                  <a:gd name="T39" fmla="*/ 337 h 837"/>
                  <a:gd name="T40" fmla="*/ 420 w 837"/>
                  <a:gd name="T41" fmla="*/ 259 h 837"/>
                  <a:gd name="T42" fmla="*/ 498 w 837"/>
                  <a:gd name="T43" fmla="*/ 337 h 837"/>
                  <a:gd name="T44" fmla="*/ 463 w 837"/>
                  <a:gd name="T45" fmla="*/ 402 h 837"/>
                  <a:gd name="T46" fmla="*/ 515 w 837"/>
                  <a:gd name="T47" fmla="*/ 402 h 837"/>
                  <a:gd name="T48" fmla="*/ 534 w 837"/>
                  <a:gd name="T49" fmla="*/ 422 h 837"/>
                  <a:gd name="T50" fmla="*/ 534 w 837"/>
                  <a:gd name="T51" fmla="*/ 464 h 837"/>
                  <a:gd name="T52" fmla="*/ 581 w 837"/>
                  <a:gd name="T53" fmla="*/ 465 h 837"/>
                  <a:gd name="T54" fmla="*/ 581 w 837"/>
                  <a:gd name="T55" fmla="*/ 600 h 837"/>
                  <a:gd name="T56" fmla="*/ 581 w 837"/>
                  <a:gd name="T57" fmla="*/ 601 h 837"/>
                  <a:gd name="T58" fmla="*/ 538 w 837"/>
                  <a:gd name="T59" fmla="*/ 601 h 837"/>
                  <a:gd name="T60" fmla="*/ 538 w 837"/>
                  <a:gd name="T61" fmla="*/ 464 h 837"/>
                  <a:gd name="T62" fmla="*/ 581 w 837"/>
                  <a:gd name="T63" fmla="*/ 464 h 837"/>
                  <a:gd name="T64" fmla="*/ 581 w 837"/>
                  <a:gd name="T65" fmla="*/ 465 h 837"/>
                  <a:gd name="T66" fmla="*/ 738 w 837"/>
                  <a:gd name="T67" fmla="*/ 661 h 837"/>
                  <a:gd name="T68" fmla="*/ 588 w 837"/>
                  <a:gd name="T69" fmla="*/ 598 h 837"/>
                  <a:gd name="T70" fmla="*/ 588 w 837"/>
                  <a:gd name="T71" fmla="*/ 462 h 837"/>
                  <a:gd name="T72" fmla="*/ 738 w 837"/>
                  <a:gd name="T73" fmla="*/ 399 h 837"/>
                  <a:gd name="T74" fmla="*/ 738 w 837"/>
                  <a:gd name="T75" fmla="*/ 661 h 8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837" h="837">
                    <a:moveTo>
                      <a:pt x="419" y="0"/>
                    </a:moveTo>
                    <a:cubicBezTo>
                      <a:pt x="187" y="0"/>
                      <a:pt x="0" y="187"/>
                      <a:pt x="0" y="418"/>
                    </a:cubicBezTo>
                    <a:cubicBezTo>
                      <a:pt x="0" y="650"/>
                      <a:pt x="187" y="837"/>
                      <a:pt x="419" y="837"/>
                    </a:cubicBezTo>
                    <a:cubicBezTo>
                      <a:pt x="650" y="837"/>
                      <a:pt x="837" y="650"/>
                      <a:pt x="837" y="418"/>
                    </a:cubicBezTo>
                    <a:cubicBezTo>
                      <a:pt x="837" y="187"/>
                      <a:pt x="650" y="0"/>
                      <a:pt x="419" y="0"/>
                    </a:cubicBezTo>
                    <a:close/>
                    <a:moveTo>
                      <a:pt x="534" y="464"/>
                    </a:moveTo>
                    <a:cubicBezTo>
                      <a:pt x="534" y="601"/>
                      <a:pt x="534" y="601"/>
                      <a:pt x="534" y="601"/>
                    </a:cubicBezTo>
                    <a:cubicBezTo>
                      <a:pt x="534" y="644"/>
                      <a:pt x="534" y="644"/>
                      <a:pt x="534" y="644"/>
                    </a:cubicBezTo>
                    <a:cubicBezTo>
                      <a:pt x="534" y="655"/>
                      <a:pt x="526" y="663"/>
                      <a:pt x="515" y="663"/>
                    </a:cubicBezTo>
                    <a:cubicBezTo>
                      <a:pt x="127" y="663"/>
                      <a:pt x="127" y="663"/>
                      <a:pt x="127" y="663"/>
                    </a:cubicBezTo>
                    <a:cubicBezTo>
                      <a:pt x="117" y="663"/>
                      <a:pt x="109" y="655"/>
                      <a:pt x="109" y="644"/>
                    </a:cubicBezTo>
                    <a:cubicBezTo>
                      <a:pt x="109" y="422"/>
                      <a:pt x="109" y="422"/>
                      <a:pt x="109" y="422"/>
                    </a:cubicBezTo>
                    <a:cubicBezTo>
                      <a:pt x="109" y="410"/>
                      <a:pt x="117" y="402"/>
                      <a:pt x="127" y="402"/>
                    </a:cubicBezTo>
                    <a:cubicBezTo>
                      <a:pt x="165" y="402"/>
                      <a:pt x="165" y="402"/>
                      <a:pt x="165" y="402"/>
                    </a:cubicBezTo>
                    <a:cubicBezTo>
                      <a:pt x="126" y="382"/>
                      <a:pt x="99" y="341"/>
                      <a:pt x="99" y="294"/>
                    </a:cubicBezTo>
                    <a:cubicBezTo>
                      <a:pt x="99" y="227"/>
                      <a:pt x="153" y="173"/>
                      <a:pt x="220" y="173"/>
                    </a:cubicBezTo>
                    <a:cubicBezTo>
                      <a:pt x="286" y="173"/>
                      <a:pt x="340" y="227"/>
                      <a:pt x="340" y="294"/>
                    </a:cubicBezTo>
                    <a:cubicBezTo>
                      <a:pt x="340" y="341"/>
                      <a:pt x="313" y="382"/>
                      <a:pt x="274" y="402"/>
                    </a:cubicBezTo>
                    <a:cubicBezTo>
                      <a:pt x="377" y="402"/>
                      <a:pt x="377" y="402"/>
                      <a:pt x="377" y="402"/>
                    </a:cubicBezTo>
                    <a:cubicBezTo>
                      <a:pt x="356" y="388"/>
                      <a:pt x="342" y="364"/>
                      <a:pt x="342" y="337"/>
                    </a:cubicBezTo>
                    <a:cubicBezTo>
                      <a:pt x="342" y="294"/>
                      <a:pt x="377" y="259"/>
                      <a:pt x="420" y="259"/>
                    </a:cubicBezTo>
                    <a:cubicBezTo>
                      <a:pt x="463" y="259"/>
                      <a:pt x="498" y="294"/>
                      <a:pt x="498" y="337"/>
                    </a:cubicBezTo>
                    <a:cubicBezTo>
                      <a:pt x="498" y="364"/>
                      <a:pt x="484" y="388"/>
                      <a:pt x="463" y="402"/>
                    </a:cubicBezTo>
                    <a:cubicBezTo>
                      <a:pt x="515" y="402"/>
                      <a:pt x="515" y="402"/>
                      <a:pt x="515" y="402"/>
                    </a:cubicBezTo>
                    <a:cubicBezTo>
                      <a:pt x="526" y="402"/>
                      <a:pt x="534" y="410"/>
                      <a:pt x="534" y="422"/>
                    </a:cubicBezTo>
                    <a:lnTo>
                      <a:pt x="534" y="464"/>
                    </a:lnTo>
                    <a:close/>
                    <a:moveTo>
                      <a:pt x="581" y="465"/>
                    </a:moveTo>
                    <a:cubicBezTo>
                      <a:pt x="581" y="600"/>
                      <a:pt x="581" y="600"/>
                      <a:pt x="581" y="600"/>
                    </a:cubicBezTo>
                    <a:cubicBezTo>
                      <a:pt x="581" y="601"/>
                      <a:pt x="581" y="601"/>
                      <a:pt x="581" y="601"/>
                    </a:cubicBezTo>
                    <a:cubicBezTo>
                      <a:pt x="538" y="601"/>
                      <a:pt x="538" y="601"/>
                      <a:pt x="538" y="601"/>
                    </a:cubicBezTo>
                    <a:cubicBezTo>
                      <a:pt x="538" y="464"/>
                      <a:pt x="538" y="464"/>
                      <a:pt x="538" y="464"/>
                    </a:cubicBezTo>
                    <a:cubicBezTo>
                      <a:pt x="581" y="464"/>
                      <a:pt x="581" y="464"/>
                      <a:pt x="581" y="464"/>
                    </a:cubicBezTo>
                    <a:lnTo>
                      <a:pt x="581" y="465"/>
                    </a:lnTo>
                    <a:close/>
                    <a:moveTo>
                      <a:pt x="738" y="661"/>
                    </a:moveTo>
                    <a:cubicBezTo>
                      <a:pt x="588" y="598"/>
                      <a:pt x="588" y="598"/>
                      <a:pt x="588" y="598"/>
                    </a:cubicBezTo>
                    <a:cubicBezTo>
                      <a:pt x="588" y="462"/>
                      <a:pt x="588" y="462"/>
                      <a:pt x="588" y="462"/>
                    </a:cubicBezTo>
                    <a:cubicBezTo>
                      <a:pt x="738" y="399"/>
                      <a:pt x="738" y="399"/>
                      <a:pt x="738" y="399"/>
                    </a:cubicBezTo>
                    <a:lnTo>
                      <a:pt x="738" y="66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7" name="Freeform 81"/>
              <p:cNvSpPr/>
              <p:nvPr/>
            </p:nvSpPr>
            <p:spPr bwMode="auto">
              <a:xfrm>
                <a:off x="4721226" y="1317626"/>
                <a:ext cx="173038" cy="93663"/>
              </a:xfrm>
              <a:custGeom>
                <a:avLst/>
                <a:gdLst>
                  <a:gd name="T0" fmla="*/ 271 w 291"/>
                  <a:gd name="T1" fmla="*/ 0 h 156"/>
                  <a:gd name="T2" fmla="*/ 20 w 291"/>
                  <a:gd name="T3" fmla="*/ 0 h 156"/>
                  <a:gd name="T4" fmla="*/ 0 w 291"/>
                  <a:gd name="T5" fmla="*/ 20 h 156"/>
                  <a:gd name="T6" fmla="*/ 0 w 291"/>
                  <a:gd name="T7" fmla="*/ 136 h 156"/>
                  <a:gd name="T8" fmla="*/ 20 w 291"/>
                  <a:gd name="T9" fmla="*/ 156 h 156"/>
                  <a:gd name="T10" fmla="*/ 271 w 291"/>
                  <a:gd name="T11" fmla="*/ 156 h 156"/>
                  <a:gd name="T12" fmla="*/ 290 w 291"/>
                  <a:gd name="T13" fmla="*/ 143 h 156"/>
                  <a:gd name="T14" fmla="*/ 291 w 291"/>
                  <a:gd name="T15" fmla="*/ 136 h 156"/>
                  <a:gd name="T16" fmla="*/ 291 w 291"/>
                  <a:gd name="T17" fmla="*/ 20 h 156"/>
                  <a:gd name="T18" fmla="*/ 286 w 291"/>
                  <a:gd name="T19" fmla="*/ 6 h 156"/>
                  <a:gd name="T20" fmla="*/ 271 w 291"/>
                  <a:gd name="T21" fmla="*/ 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1" h="156">
                    <a:moveTo>
                      <a:pt x="271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9" y="0"/>
                      <a:pt x="0" y="9"/>
                      <a:pt x="0" y="20"/>
                    </a:cubicBezTo>
                    <a:cubicBezTo>
                      <a:pt x="0" y="136"/>
                      <a:pt x="0" y="136"/>
                      <a:pt x="0" y="136"/>
                    </a:cubicBezTo>
                    <a:cubicBezTo>
                      <a:pt x="0" y="147"/>
                      <a:pt x="9" y="156"/>
                      <a:pt x="20" y="156"/>
                    </a:cubicBezTo>
                    <a:cubicBezTo>
                      <a:pt x="271" y="156"/>
                      <a:pt x="271" y="156"/>
                      <a:pt x="271" y="156"/>
                    </a:cubicBezTo>
                    <a:cubicBezTo>
                      <a:pt x="280" y="156"/>
                      <a:pt x="288" y="151"/>
                      <a:pt x="290" y="143"/>
                    </a:cubicBezTo>
                    <a:cubicBezTo>
                      <a:pt x="291" y="141"/>
                      <a:pt x="291" y="139"/>
                      <a:pt x="291" y="136"/>
                    </a:cubicBezTo>
                    <a:cubicBezTo>
                      <a:pt x="291" y="20"/>
                      <a:pt x="291" y="20"/>
                      <a:pt x="291" y="20"/>
                    </a:cubicBezTo>
                    <a:cubicBezTo>
                      <a:pt x="291" y="15"/>
                      <a:pt x="289" y="10"/>
                      <a:pt x="286" y="6"/>
                    </a:cubicBezTo>
                    <a:cubicBezTo>
                      <a:pt x="282" y="2"/>
                      <a:pt x="277" y="0"/>
                      <a:pt x="27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1957378" y="2891382"/>
              <a:ext cx="478048" cy="479574"/>
              <a:chOff x="2951163" y="425451"/>
              <a:chExt cx="496888" cy="498475"/>
            </a:xfrm>
            <a:grpFill/>
          </p:grpSpPr>
          <p:sp>
            <p:nvSpPr>
              <p:cNvPr id="142" name="Freeform 82"/>
              <p:cNvSpPr>
                <a:spLocks noEditPoints="1"/>
              </p:cNvSpPr>
              <p:nvPr/>
            </p:nvSpPr>
            <p:spPr bwMode="auto">
              <a:xfrm>
                <a:off x="3103563" y="604838"/>
                <a:ext cx="192088" cy="192088"/>
              </a:xfrm>
              <a:custGeom>
                <a:avLst/>
                <a:gdLst>
                  <a:gd name="T0" fmla="*/ 161 w 323"/>
                  <a:gd name="T1" fmla="*/ 0 h 323"/>
                  <a:gd name="T2" fmla="*/ 13 w 323"/>
                  <a:gd name="T3" fmla="*/ 98 h 323"/>
                  <a:gd name="T4" fmla="*/ 0 w 323"/>
                  <a:gd name="T5" fmla="*/ 161 h 323"/>
                  <a:gd name="T6" fmla="*/ 8 w 323"/>
                  <a:gd name="T7" fmla="*/ 211 h 323"/>
                  <a:gd name="T8" fmla="*/ 161 w 323"/>
                  <a:gd name="T9" fmla="*/ 323 h 323"/>
                  <a:gd name="T10" fmla="*/ 315 w 323"/>
                  <a:gd name="T11" fmla="*/ 211 h 323"/>
                  <a:gd name="T12" fmla="*/ 323 w 323"/>
                  <a:gd name="T13" fmla="*/ 161 h 323"/>
                  <a:gd name="T14" fmla="*/ 310 w 323"/>
                  <a:gd name="T15" fmla="*/ 98 h 323"/>
                  <a:gd name="T16" fmla="*/ 161 w 323"/>
                  <a:gd name="T17" fmla="*/ 0 h 323"/>
                  <a:gd name="T18" fmla="*/ 161 w 323"/>
                  <a:gd name="T19" fmla="*/ 285 h 323"/>
                  <a:gd name="T20" fmla="*/ 70 w 323"/>
                  <a:gd name="T21" fmla="*/ 245 h 323"/>
                  <a:gd name="T22" fmla="*/ 37 w 323"/>
                  <a:gd name="T23" fmla="*/ 161 h 323"/>
                  <a:gd name="T24" fmla="*/ 161 w 323"/>
                  <a:gd name="T25" fmla="*/ 37 h 323"/>
                  <a:gd name="T26" fmla="*/ 256 w 323"/>
                  <a:gd name="T27" fmla="*/ 81 h 323"/>
                  <a:gd name="T28" fmla="*/ 286 w 323"/>
                  <a:gd name="T29" fmla="*/ 161 h 323"/>
                  <a:gd name="T30" fmla="*/ 161 w 323"/>
                  <a:gd name="T31" fmla="*/ 285 h 3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23" h="323">
                    <a:moveTo>
                      <a:pt x="161" y="0"/>
                    </a:moveTo>
                    <a:cubicBezTo>
                      <a:pt x="95" y="0"/>
                      <a:pt x="38" y="40"/>
                      <a:pt x="13" y="98"/>
                    </a:cubicBezTo>
                    <a:cubicBezTo>
                      <a:pt x="5" y="117"/>
                      <a:pt x="0" y="139"/>
                      <a:pt x="0" y="161"/>
                    </a:cubicBezTo>
                    <a:cubicBezTo>
                      <a:pt x="0" y="179"/>
                      <a:pt x="3" y="195"/>
                      <a:pt x="8" y="211"/>
                    </a:cubicBezTo>
                    <a:cubicBezTo>
                      <a:pt x="29" y="276"/>
                      <a:pt x="90" y="323"/>
                      <a:pt x="161" y="323"/>
                    </a:cubicBezTo>
                    <a:cubicBezTo>
                      <a:pt x="233" y="323"/>
                      <a:pt x="294" y="276"/>
                      <a:pt x="315" y="211"/>
                    </a:cubicBezTo>
                    <a:cubicBezTo>
                      <a:pt x="320" y="195"/>
                      <a:pt x="323" y="179"/>
                      <a:pt x="323" y="161"/>
                    </a:cubicBezTo>
                    <a:cubicBezTo>
                      <a:pt x="323" y="139"/>
                      <a:pt x="318" y="117"/>
                      <a:pt x="310" y="98"/>
                    </a:cubicBezTo>
                    <a:cubicBezTo>
                      <a:pt x="285" y="40"/>
                      <a:pt x="228" y="0"/>
                      <a:pt x="161" y="0"/>
                    </a:cubicBezTo>
                    <a:close/>
                    <a:moveTo>
                      <a:pt x="161" y="285"/>
                    </a:moveTo>
                    <a:cubicBezTo>
                      <a:pt x="125" y="285"/>
                      <a:pt x="93" y="270"/>
                      <a:pt x="70" y="245"/>
                    </a:cubicBezTo>
                    <a:cubicBezTo>
                      <a:pt x="50" y="223"/>
                      <a:pt x="37" y="194"/>
                      <a:pt x="37" y="161"/>
                    </a:cubicBezTo>
                    <a:cubicBezTo>
                      <a:pt x="37" y="93"/>
                      <a:pt x="93" y="37"/>
                      <a:pt x="161" y="37"/>
                    </a:cubicBezTo>
                    <a:cubicBezTo>
                      <a:pt x="199" y="37"/>
                      <a:pt x="233" y="54"/>
                      <a:pt x="256" y="81"/>
                    </a:cubicBezTo>
                    <a:cubicBezTo>
                      <a:pt x="274" y="103"/>
                      <a:pt x="286" y="131"/>
                      <a:pt x="286" y="161"/>
                    </a:cubicBezTo>
                    <a:cubicBezTo>
                      <a:pt x="286" y="230"/>
                      <a:pt x="230" y="285"/>
                      <a:pt x="161" y="28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3" name="Oval 83"/>
              <p:cNvSpPr>
                <a:spLocks noChangeArrowheads="1"/>
              </p:cNvSpPr>
              <p:nvPr/>
            </p:nvSpPr>
            <p:spPr bwMode="auto">
              <a:xfrm>
                <a:off x="3038476" y="596901"/>
                <a:ext cx="23813" cy="23813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4" name="Rectangle 84"/>
              <p:cNvSpPr>
                <a:spLocks noChangeArrowheads="1"/>
              </p:cNvSpPr>
              <p:nvPr/>
            </p:nvSpPr>
            <p:spPr bwMode="auto">
              <a:xfrm>
                <a:off x="3160713" y="547688"/>
                <a:ext cx="79375" cy="1905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5" name="Freeform 85"/>
              <p:cNvSpPr>
                <a:spLocks noEditPoints="1"/>
              </p:cNvSpPr>
              <p:nvPr/>
            </p:nvSpPr>
            <p:spPr bwMode="auto">
              <a:xfrm>
                <a:off x="2951163" y="425451"/>
                <a:ext cx="496888" cy="498475"/>
              </a:xfrm>
              <a:custGeom>
                <a:avLst/>
                <a:gdLst>
                  <a:gd name="T0" fmla="*/ 418 w 837"/>
                  <a:gd name="T1" fmla="*/ 0 h 838"/>
                  <a:gd name="T2" fmla="*/ 0 w 837"/>
                  <a:gd name="T3" fmla="*/ 419 h 838"/>
                  <a:gd name="T4" fmla="*/ 418 w 837"/>
                  <a:gd name="T5" fmla="*/ 838 h 838"/>
                  <a:gd name="T6" fmla="*/ 837 w 837"/>
                  <a:gd name="T7" fmla="*/ 419 h 838"/>
                  <a:gd name="T8" fmla="*/ 418 w 837"/>
                  <a:gd name="T9" fmla="*/ 0 h 838"/>
                  <a:gd name="T10" fmla="*/ 588 w 837"/>
                  <a:gd name="T11" fmla="*/ 239 h 838"/>
                  <a:gd name="T12" fmla="*/ 682 w 837"/>
                  <a:gd name="T13" fmla="*/ 239 h 838"/>
                  <a:gd name="T14" fmla="*/ 682 w 837"/>
                  <a:gd name="T15" fmla="*/ 262 h 838"/>
                  <a:gd name="T16" fmla="*/ 588 w 837"/>
                  <a:gd name="T17" fmla="*/ 262 h 838"/>
                  <a:gd name="T18" fmla="*/ 588 w 837"/>
                  <a:gd name="T19" fmla="*/ 239 h 838"/>
                  <a:gd name="T20" fmla="*/ 713 w 837"/>
                  <a:gd name="T21" fmla="*/ 400 h 838"/>
                  <a:gd name="T22" fmla="*/ 713 w 837"/>
                  <a:gd name="T23" fmla="*/ 513 h 838"/>
                  <a:gd name="T24" fmla="*/ 713 w 837"/>
                  <a:gd name="T25" fmla="*/ 624 h 838"/>
                  <a:gd name="T26" fmla="*/ 692 w 837"/>
                  <a:gd name="T27" fmla="*/ 646 h 838"/>
                  <a:gd name="T28" fmla="*/ 145 w 837"/>
                  <a:gd name="T29" fmla="*/ 646 h 838"/>
                  <a:gd name="T30" fmla="*/ 124 w 837"/>
                  <a:gd name="T31" fmla="*/ 624 h 838"/>
                  <a:gd name="T32" fmla="*/ 124 w 837"/>
                  <a:gd name="T33" fmla="*/ 513 h 838"/>
                  <a:gd name="T34" fmla="*/ 124 w 837"/>
                  <a:gd name="T35" fmla="*/ 400 h 838"/>
                  <a:gd name="T36" fmla="*/ 124 w 837"/>
                  <a:gd name="T37" fmla="*/ 288 h 838"/>
                  <a:gd name="T38" fmla="*/ 145 w 837"/>
                  <a:gd name="T39" fmla="*/ 267 h 838"/>
                  <a:gd name="T40" fmla="*/ 326 w 837"/>
                  <a:gd name="T41" fmla="*/ 267 h 838"/>
                  <a:gd name="T42" fmla="*/ 311 w 837"/>
                  <a:gd name="T43" fmla="*/ 252 h 838"/>
                  <a:gd name="T44" fmla="*/ 311 w 837"/>
                  <a:gd name="T45" fmla="*/ 192 h 838"/>
                  <a:gd name="T46" fmla="*/ 526 w 837"/>
                  <a:gd name="T47" fmla="*/ 192 h 838"/>
                  <a:gd name="T48" fmla="*/ 526 w 837"/>
                  <a:gd name="T49" fmla="*/ 252 h 838"/>
                  <a:gd name="T50" fmla="*/ 526 w 837"/>
                  <a:gd name="T51" fmla="*/ 252 h 838"/>
                  <a:gd name="T52" fmla="*/ 511 w 837"/>
                  <a:gd name="T53" fmla="*/ 267 h 838"/>
                  <a:gd name="T54" fmla="*/ 592 w 837"/>
                  <a:gd name="T55" fmla="*/ 267 h 838"/>
                  <a:gd name="T56" fmla="*/ 592 w 837"/>
                  <a:gd name="T57" fmla="*/ 262 h 838"/>
                  <a:gd name="T58" fmla="*/ 680 w 837"/>
                  <a:gd name="T59" fmla="*/ 262 h 838"/>
                  <a:gd name="T60" fmla="*/ 680 w 837"/>
                  <a:gd name="T61" fmla="*/ 267 h 838"/>
                  <a:gd name="T62" fmla="*/ 692 w 837"/>
                  <a:gd name="T63" fmla="*/ 267 h 838"/>
                  <a:gd name="T64" fmla="*/ 713 w 837"/>
                  <a:gd name="T65" fmla="*/ 288 h 838"/>
                  <a:gd name="T66" fmla="*/ 713 w 837"/>
                  <a:gd name="T67" fmla="*/ 400 h 8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37" h="838">
                    <a:moveTo>
                      <a:pt x="418" y="0"/>
                    </a:moveTo>
                    <a:cubicBezTo>
                      <a:pt x="187" y="0"/>
                      <a:pt x="0" y="188"/>
                      <a:pt x="0" y="419"/>
                    </a:cubicBezTo>
                    <a:cubicBezTo>
                      <a:pt x="0" y="650"/>
                      <a:pt x="187" y="838"/>
                      <a:pt x="418" y="838"/>
                    </a:cubicBezTo>
                    <a:cubicBezTo>
                      <a:pt x="650" y="838"/>
                      <a:pt x="837" y="650"/>
                      <a:pt x="837" y="419"/>
                    </a:cubicBezTo>
                    <a:cubicBezTo>
                      <a:pt x="837" y="188"/>
                      <a:pt x="650" y="0"/>
                      <a:pt x="418" y="0"/>
                    </a:cubicBezTo>
                    <a:close/>
                    <a:moveTo>
                      <a:pt x="588" y="239"/>
                    </a:moveTo>
                    <a:cubicBezTo>
                      <a:pt x="682" y="239"/>
                      <a:pt x="682" y="239"/>
                      <a:pt x="682" y="239"/>
                    </a:cubicBezTo>
                    <a:cubicBezTo>
                      <a:pt x="682" y="262"/>
                      <a:pt x="682" y="262"/>
                      <a:pt x="682" y="262"/>
                    </a:cubicBezTo>
                    <a:cubicBezTo>
                      <a:pt x="588" y="262"/>
                      <a:pt x="588" y="262"/>
                      <a:pt x="588" y="262"/>
                    </a:cubicBezTo>
                    <a:lnTo>
                      <a:pt x="588" y="239"/>
                    </a:lnTo>
                    <a:close/>
                    <a:moveTo>
                      <a:pt x="713" y="400"/>
                    </a:moveTo>
                    <a:cubicBezTo>
                      <a:pt x="713" y="513"/>
                      <a:pt x="713" y="513"/>
                      <a:pt x="713" y="513"/>
                    </a:cubicBezTo>
                    <a:cubicBezTo>
                      <a:pt x="713" y="624"/>
                      <a:pt x="713" y="624"/>
                      <a:pt x="713" y="624"/>
                    </a:cubicBezTo>
                    <a:cubicBezTo>
                      <a:pt x="713" y="636"/>
                      <a:pt x="704" y="646"/>
                      <a:pt x="692" y="646"/>
                    </a:cubicBezTo>
                    <a:cubicBezTo>
                      <a:pt x="145" y="646"/>
                      <a:pt x="145" y="646"/>
                      <a:pt x="145" y="646"/>
                    </a:cubicBezTo>
                    <a:cubicBezTo>
                      <a:pt x="133" y="646"/>
                      <a:pt x="124" y="636"/>
                      <a:pt x="124" y="624"/>
                    </a:cubicBezTo>
                    <a:cubicBezTo>
                      <a:pt x="124" y="513"/>
                      <a:pt x="124" y="513"/>
                      <a:pt x="124" y="513"/>
                    </a:cubicBezTo>
                    <a:cubicBezTo>
                      <a:pt x="124" y="400"/>
                      <a:pt x="124" y="400"/>
                      <a:pt x="124" y="400"/>
                    </a:cubicBezTo>
                    <a:cubicBezTo>
                      <a:pt x="124" y="288"/>
                      <a:pt x="124" y="288"/>
                      <a:pt x="124" y="288"/>
                    </a:cubicBezTo>
                    <a:cubicBezTo>
                      <a:pt x="124" y="277"/>
                      <a:pt x="133" y="267"/>
                      <a:pt x="145" y="267"/>
                    </a:cubicBezTo>
                    <a:cubicBezTo>
                      <a:pt x="326" y="267"/>
                      <a:pt x="326" y="267"/>
                      <a:pt x="326" y="267"/>
                    </a:cubicBezTo>
                    <a:cubicBezTo>
                      <a:pt x="311" y="252"/>
                      <a:pt x="311" y="252"/>
                      <a:pt x="311" y="252"/>
                    </a:cubicBezTo>
                    <a:cubicBezTo>
                      <a:pt x="311" y="192"/>
                      <a:pt x="311" y="192"/>
                      <a:pt x="311" y="192"/>
                    </a:cubicBezTo>
                    <a:cubicBezTo>
                      <a:pt x="526" y="192"/>
                      <a:pt x="526" y="192"/>
                      <a:pt x="526" y="192"/>
                    </a:cubicBezTo>
                    <a:cubicBezTo>
                      <a:pt x="526" y="252"/>
                      <a:pt x="526" y="252"/>
                      <a:pt x="526" y="252"/>
                    </a:cubicBezTo>
                    <a:cubicBezTo>
                      <a:pt x="526" y="252"/>
                      <a:pt x="526" y="252"/>
                      <a:pt x="526" y="252"/>
                    </a:cubicBezTo>
                    <a:cubicBezTo>
                      <a:pt x="511" y="267"/>
                      <a:pt x="511" y="267"/>
                      <a:pt x="511" y="267"/>
                    </a:cubicBezTo>
                    <a:cubicBezTo>
                      <a:pt x="592" y="267"/>
                      <a:pt x="592" y="267"/>
                      <a:pt x="592" y="267"/>
                    </a:cubicBezTo>
                    <a:cubicBezTo>
                      <a:pt x="592" y="262"/>
                      <a:pt x="592" y="262"/>
                      <a:pt x="592" y="262"/>
                    </a:cubicBezTo>
                    <a:cubicBezTo>
                      <a:pt x="680" y="262"/>
                      <a:pt x="680" y="262"/>
                      <a:pt x="680" y="262"/>
                    </a:cubicBezTo>
                    <a:cubicBezTo>
                      <a:pt x="680" y="267"/>
                      <a:pt x="680" y="267"/>
                      <a:pt x="680" y="267"/>
                    </a:cubicBezTo>
                    <a:cubicBezTo>
                      <a:pt x="692" y="267"/>
                      <a:pt x="692" y="267"/>
                      <a:pt x="692" y="267"/>
                    </a:cubicBezTo>
                    <a:cubicBezTo>
                      <a:pt x="704" y="267"/>
                      <a:pt x="713" y="277"/>
                      <a:pt x="713" y="288"/>
                    </a:cubicBezTo>
                    <a:lnTo>
                      <a:pt x="713" y="40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3312334" y="3629835"/>
              <a:ext cx="478048" cy="478048"/>
              <a:chOff x="4051301" y="1069976"/>
              <a:chExt cx="496888" cy="496888"/>
            </a:xfrm>
            <a:grpFill/>
          </p:grpSpPr>
          <p:sp>
            <p:nvSpPr>
              <p:cNvPr id="140" name="Freeform 86"/>
              <p:cNvSpPr>
                <a:spLocks noEditPoints="1"/>
              </p:cNvSpPr>
              <p:nvPr/>
            </p:nvSpPr>
            <p:spPr bwMode="auto">
              <a:xfrm>
                <a:off x="4051301" y="1069976"/>
                <a:ext cx="496888" cy="496888"/>
              </a:xfrm>
              <a:custGeom>
                <a:avLst/>
                <a:gdLst>
                  <a:gd name="T0" fmla="*/ 419 w 838"/>
                  <a:gd name="T1" fmla="*/ 837 h 837"/>
                  <a:gd name="T2" fmla="*/ 838 w 838"/>
                  <a:gd name="T3" fmla="*/ 419 h 837"/>
                  <a:gd name="T4" fmla="*/ 419 w 838"/>
                  <a:gd name="T5" fmla="*/ 0 h 837"/>
                  <a:gd name="T6" fmla="*/ 0 w 838"/>
                  <a:gd name="T7" fmla="*/ 419 h 837"/>
                  <a:gd name="T8" fmla="*/ 419 w 838"/>
                  <a:gd name="T9" fmla="*/ 837 h 837"/>
                  <a:gd name="T10" fmla="*/ 600 w 838"/>
                  <a:gd name="T11" fmla="*/ 161 h 837"/>
                  <a:gd name="T12" fmla="*/ 616 w 838"/>
                  <a:gd name="T13" fmla="*/ 145 h 837"/>
                  <a:gd name="T14" fmla="*/ 632 w 838"/>
                  <a:gd name="T15" fmla="*/ 161 h 837"/>
                  <a:gd name="T16" fmla="*/ 632 w 838"/>
                  <a:gd name="T17" fmla="*/ 347 h 837"/>
                  <a:gd name="T18" fmla="*/ 687 w 838"/>
                  <a:gd name="T19" fmla="*/ 402 h 837"/>
                  <a:gd name="T20" fmla="*/ 632 w 838"/>
                  <a:gd name="T21" fmla="*/ 457 h 837"/>
                  <a:gd name="T22" fmla="*/ 632 w 838"/>
                  <a:gd name="T23" fmla="*/ 642 h 837"/>
                  <a:gd name="T24" fmla="*/ 616 w 838"/>
                  <a:gd name="T25" fmla="*/ 658 h 837"/>
                  <a:gd name="T26" fmla="*/ 600 w 838"/>
                  <a:gd name="T27" fmla="*/ 642 h 837"/>
                  <a:gd name="T28" fmla="*/ 600 w 838"/>
                  <a:gd name="T29" fmla="*/ 161 h 837"/>
                  <a:gd name="T30" fmla="*/ 256 w 838"/>
                  <a:gd name="T31" fmla="*/ 497 h 837"/>
                  <a:gd name="T32" fmla="*/ 256 w 838"/>
                  <a:gd name="T33" fmla="*/ 300 h 837"/>
                  <a:gd name="T34" fmla="*/ 294 w 838"/>
                  <a:gd name="T35" fmla="*/ 300 h 837"/>
                  <a:gd name="T36" fmla="*/ 592 w 838"/>
                  <a:gd name="T37" fmla="*/ 144 h 837"/>
                  <a:gd name="T38" fmla="*/ 592 w 838"/>
                  <a:gd name="T39" fmla="*/ 398 h 837"/>
                  <a:gd name="T40" fmla="*/ 592 w 838"/>
                  <a:gd name="T41" fmla="*/ 402 h 837"/>
                  <a:gd name="T42" fmla="*/ 592 w 838"/>
                  <a:gd name="T43" fmla="*/ 655 h 837"/>
                  <a:gd name="T44" fmla="*/ 335 w 838"/>
                  <a:gd name="T45" fmla="*/ 497 h 837"/>
                  <a:gd name="T46" fmla="*/ 294 w 838"/>
                  <a:gd name="T47" fmla="*/ 499 h 837"/>
                  <a:gd name="T48" fmla="*/ 256 w 838"/>
                  <a:gd name="T49" fmla="*/ 499 h 837"/>
                  <a:gd name="T50" fmla="*/ 256 w 838"/>
                  <a:gd name="T51" fmla="*/ 497 h 837"/>
                  <a:gd name="T52" fmla="*/ 259 w 838"/>
                  <a:gd name="T53" fmla="*/ 509 h 837"/>
                  <a:gd name="T54" fmla="*/ 259 w 838"/>
                  <a:gd name="T55" fmla="*/ 511 h 837"/>
                  <a:gd name="T56" fmla="*/ 297 w 838"/>
                  <a:gd name="T57" fmla="*/ 511 h 837"/>
                  <a:gd name="T58" fmla="*/ 338 w 838"/>
                  <a:gd name="T59" fmla="*/ 509 h 837"/>
                  <a:gd name="T60" fmla="*/ 357 w 838"/>
                  <a:gd name="T61" fmla="*/ 656 h 837"/>
                  <a:gd name="T62" fmla="*/ 327 w 838"/>
                  <a:gd name="T63" fmla="*/ 693 h 837"/>
                  <a:gd name="T64" fmla="*/ 259 w 838"/>
                  <a:gd name="T65" fmla="*/ 511 h 837"/>
                  <a:gd name="T66" fmla="*/ 254 w 838"/>
                  <a:gd name="T67" fmla="*/ 511 h 837"/>
                  <a:gd name="T68" fmla="*/ 259 w 838"/>
                  <a:gd name="T69" fmla="*/ 509 h 837"/>
                  <a:gd name="T70" fmla="*/ 251 w 838"/>
                  <a:gd name="T71" fmla="*/ 301 h 837"/>
                  <a:gd name="T72" fmla="*/ 251 w 838"/>
                  <a:gd name="T73" fmla="*/ 499 h 837"/>
                  <a:gd name="T74" fmla="*/ 251 w 838"/>
                  <a:gd name="T75" fmla="*/ 499 h 837"/>
                  <a:gd name="T76" fmla="*/ 152 w 838"/>
                  <a:gd name="T77" fmla="*/ 400 h 837"/>
                  <a:gd name="T78" fmla="*/ 251 w 838"/>
                  <a:gd name="T79" fmla="*/ 301 h 8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838" h="837">
                    <a:moveTo>
                      <a:pt x="419" y="837"/>
                    </a:moveTo>
                    <a:cubicBezTo>
                      <a:pt x="650" y="837"/>
                      <a:pt x="838" y="650"/>
                      <a:pt x="838" y="419"/>
                    </a:cubicBezTo>
                    <a:cubicBezTo>
                      <a:pt x="838" y="188"/>
                      <a:pt x="650" y="0"/>
                      <a:pt x="419" y="0"/>
                    </a:cubicBezTo>
                    <a:cubicBezTo>
                      <a:pt x="188" y="0"/>
                      <a:pt x="0" y="188"/>
                      <a:pt x="0" y="419"/>
                    </a:cubicBezTo>
                    <a:cubicBezTo>
                      <a:pt x="0" y="650"/>
                      <a:pt x="188" y="837"/>
                      <a:pt x="419" y="837"/>
                    </a:cubicBezTo>
                    <a:close/>
                    <a:moveTo>
                      <a:pt x="600" y="161"/>
                    </a:moveTo>
                    <a:cubicBezTo>
                      <a:pt x="600" y="152"/>
                      <a:pt x="607" y="145"/>
                      <a:pt x="616" y="145"/>
                    </a:cubicBezTo>
                    <a:cubicBezTo>
                      <a:pt x="625" y="145"/>
                      <a:pt x="632" y="152"/>
                      <a:pt x="632" y="161"/>
                    </a:cubicBezTo>
                    <a:cubicBezTo>
                      <a:pt x="632" y="347"/>
                      <a:pt x="632" y="347"/>
                      <a:pt x="632" y="347"/>
                    </a:cubicBezTo>
                    <a:cubicBezTo>
                      <a:pt x="662" y="347"/>
                      <a:pt x="687" y="371"/>
                      <a:pt x="687" y="402"/>
                    </a:cubicBezTo>
                    <a:cubicBezTo>
                      <a:pt x="687" y="432"/>
                      <a:pt x="662" y="457"/>
                      <a:pt x="632" y="457"/>
                    </a:cubicBezTo>
                    <a:cubicBezTo>
                      <a:pt x="632" y="642"/>
                      <a:pt x="632" y="642"/>
                      <a:pt x="632" y="642"/>
                    </a:cubicBezTo>
                    <a:cubicBezTo>
                      <a:pt x="632" y="651"/>
                      <a:pt x="625" y="658"/>
                      <a:pt x="616" y="658"/>
                    </a:cubicBezTo>
                    <a:cubicBezTo>
                      <a:pt x="607" y="658"/>
                      <a:pt x="600" y="651"/>
                      <a:pt x="600" y="642"/>
                    </a:cubicBezTo>
                    <a:lnTo>
                      <a:pt x="600" y="161"/>
                    </a:lnTo>
                    <a:close/>
                    <a:moveTo>
                      <a:pt x="256" y="497"/>
                    </a:moveTo>
                    <a:cubicBezTo>
                      <a:pt x="256" y="300"/>
                      <a:pt x="256" y="300"/>
                      <a:pt x="256" y="300"/>
                    </a:cubicBezTo>
                    <a:cubicBezTo>
                      <a:pt x="294" y="300"/>
                      <a:pt x="294" y="300"/>
                      <a:pt x="294" y="300"/>
                    </a:cubicBezTo>
                    <a:cubicBezTo>
                      <a:pt x="294" y="300"/>
                      <a:pt x="494" y="334"/>
                      <a:pt x="592" y="144"/>
                    </a:cubicBezTo>
                    <a:cubicBezTo>
                      <a:pt x="592" y="398"/>
                      <a:pt x="592" y="398"/>
                      <a:pt x="592" y="398"/>
                    </a:cubicBezTo>
                    <a:cubicBezTo>
                      <a:pt x="592" y="402"/>
                      <a:pt x="592" y="402"/>
                      <a:pt x="592" y="402"/>
                    </a:cubicBezTo>
                    <a:cubicBezTo>
                      <a:pt x="592" y="655"/>
                      <a:pt x="592" y="655"/>
                      <a:pt x="592" y="655"/>
                    </a:cubicBezTo>
                    <a:cubicBezTo>
                      <a:pt x="522" y="519"/>
                      <a:pt x="399" y="498"/>
                      <a:pt x="335" y="497"/>
                    </a:cubicBezTo>
                    <a:cubicBezTo>
                      <a:pt x="310" y="496"/>
                      <a:pt x="294" y="499"/>
                      <a:pt x="294" y="499"/>
                    </a:cubicBezTo>
                    <a:cubicBezTo>
                      <a:pt x="256" y="499"/>
                      <a:pt x="256" y="499"/>
                      <a:pt x="256" y="499"/>
                    </a:cubicBezTo>
                    <a:lnTo>
                      <a:pt x="256" y="497"/>
                    </a:lnTo>
                    <a:close/>
                    <a:moveTo>
                      <a:pt x="259" y="509"/>
                    </a:moveTo>
                    <a:cubicBezTo>
                      <a:pt x="259" y="511"/>
                      <a:pt x="259" y="511"/>
                      <a:pt x="259" y="511"/>
                    </a:cubicBezTo>
                    <a:cubicBezTo>
                      <a:pt x="297" y="511"/>
                      <a:pt x="297" y="511"/>
                      <a:pt x="297" y="511"/>
                    </a:cubicBezTo>
                    <a:cubicBezTo>
                      <a:pt x="297" y="511"/>
                      <a:pt x="313" y="508"/>
                      <a:pt x="338" y="509"/>
                    </a:cubicBezTo>
                    <a:cubicBezTo>
                      <a:pt x="341" y="550"/>
                      <a:pt x="351" y="637"/>
                      <a:pt x="357" y="656"/>
                    </a:cubicBezTo>
                    <a:cubicBezTo>
                      <a:pt x="366" y="679"/>
                      <a:pt x="355" y="697"/>
                      <a:pt x="327" y="693"/>
                    </a:cubicBezTo>
                    <a:cubicBezTo>
                      <a:pt x="300" y="689"/>
                      <a:pt x="259" y="511"/>
                      <a:pt x="259" y="511"/>
                    </a:cubicBezTo>
                    <a:cubicBezTo>
                      <a:pt x="254" y="511"/>
                      <a:pt x="254" y="511"/>
                      <a:pt x="254" y="511"/>
                    </a:cubicBezTo>
                    <a:cubicBezTo>
                      <a:pt x="254" y="511"/>
                      <a:pt x="256" y="510"/>
                      <a:pt x="259" y="509"/>
                    </a:cubicBezTo>
                    <a:close/>
                    <a:moveTo>
                      <a:pt x="251" y="301"/>
                    </a:moveTo>
                    <a:cubicBezTo>
                      <a:pt x="251" y="499"/>
                      <a:pt x="251" y="499"/>
                      <a:pt x="251" y="499"/>
                    </a:cubicBezTo>
                    <a:cubicBezTo>
                      <a:pt x="251" y="499"/>
                      <a:pt x="251" y="499"/>
                      <a:pt x="251" y="499"/>
                    </a:cubicBezTo>
                    <a:cubicBezTo>
                      <a:pt x="196" y="499"/>
                      <a:pt x="152" y="454"/>
                      <a:pt x="152" y="400"/>
                    </a:cubicBezTo>
                    <a:cubicBezTo>
                      <a:pt x="152" y="345"/>
                      <a:pt x="196" y="301"/>
                      <a:pt x="251" y="3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1" name="Freeform 87"/>
              <p:cNvSpPr/>
              <p:nvPr/>
            </p:nvSpPr>
            <p:spPr bwMode="auto">
              <a:xfrm>
                <a:off x="4213226" y="1200151"/>
                <a:ext cx="177800" cy="87313"/>
              </a:xfrm>
              <a:custGeom>
                <a:avLst/>
                <a:gdLst>
                  <a:gd name="T0" fmla="*/ 301 w 301"/>
                  <a:gd name="T1" fmla="*/ 0 h 148"/>
                  <a:gd name="T2" fmla="*/ 0 w 301"/>
                  <a:gd name="T3" fmla="*/ 114 h 148"/>
                  <a:gd name="T4" fmla="*/ 3 w 301"/>
                  <a:gd name="T5" fmla="*/ 139 h 148"/>
                  <a:gd name="T6" fmla="*/ 301 w 301"/>
                  <a:gd name="T7" fmla="*/ 0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1" h="148">
                    <a:moveTo>
                      <a:pt x="301" y="0"/>
                    </a:moveTo>
                    <a:cubicBezTo>
                      <a:pt x="200" y="148"/>
                      <a:pt x="0" y="114"/>
                      <a:pt x="0" y="114"/>
                    </a:cubicBezTo>
                    <a:cubicBezTo>
                      <a:pt x="3" y="139"/>
                      <a:pt x="3" y="139"/>
                      <a:pt x="3" y="139"/>
                    </a:cubicBezTo>
                    <a:cubicBezTo>
                      <a:pt x="270" y="135"/>
                      <a:pt x="301" y="0"/>
                      <a:pt x="3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23" name="Freeform 88"/>
            <p:cNvSpPr>
              <a:spLocks noEditPoints="1"/>
            </p:cNvSpPr>
            <p:nvPr/>
          </p:nvSpPr>
          <p:spPr bwMode="auto">
            <a:xfrm>
              <a:off x="6012528" y="4383951"/>
              <a:ext cx="478048" cy="478048"/>
            </a:xfrm>
            <a:custGeom>
              <a:avLst/>
              <a:gdLst>
                <a:gd name="T0" fmla="*/ 837 w 837"/>
                <a:gd name="T1" fmla="*/ 419 h 837"/>
                <a:gd name="T2" fmla="*/ 0 w 837"/>
                <a:gd name="T3" fmla="*/ 419 h 837"/>
                <a:gd name="T4" fmla="*/ 560 w 837"/>
                <a:gd name="T5" fmla="*/ 185 h 837"/>
                <a:gd name="T6" fmla="*/ 565 w 837"/>
                <a:gd name="T7" fmla="*/ 334 h 837"/>
                <a:gd name="T8" fmla="*/ 494 w 837"/>
                <a:gd name="T9" fmla="*/ 296 h 837"/>
                <a:gd name="T10" fmla="*/ 511 w 837"/>
                <a:gd name="T11" fmla="*/ 260 h 837"/>
                <a:gd name="T12" fmla="*/ 419 w 837"/>
                <a:gd name="T13" fmla="*/ 369 h 837"/>
                <a:gd name="T14" fmla="*/ 406 w 837"/>
                <a:gd name="T15" fmla="*/ 303 h 837"/>
                <a:gd name="T16" fmla="*/ 412 w 837"/>
                <a:gd name="T17" fmla="*/ 253 h 837"/>
                <a:gd name="T18" fmla="*/ 426 w 837"/>
                <a:gd name="T19" fmla="*/ 232 h 837"/>
                <a:gd name="T20" fmla="*/ 500 w 837"/>
                <a:gd name="T21" fmla="*/ 192 h 837"/>
                <a:gd name="T22" fmla="*/ 560 w 837"/>
                <a:gd name="T23" fmla="*/ 185 h 837"/>
                <a:gd name="T24" fmla="*/ 411 w 837"/>
                <a:gd name="T25" fmla="*/ 84 h 837"/>
                <a:gd name="T26" fmla="*/ 465 w 837"/>
                <a:gd name="T27" fmla="*/ 125 h 837"/>
                <a:gd name="T28" fmla="*/ 463 w 837"/>
                <a:gd name="T29" fmla="*/ 194 h 837"/>
                <a:gd name="T30" fmla="*/ 424 w 837"/>
                <a:gd name="T31" fmla="*/ 211 h 837"/>
                <a:gd name="T32" fmla="*/ 417 w 837"/>
                <a:gd name="T33" fmla="*/ 173 h 837"/>
                <a:gd name="T34" fmla="*/ 409 w 837"/>
                <a:gd name="T35" fmla="*/ 217 h 837"/>
                <a:gd name="T36" fmla="*/ 335 w 837"/>
                <a:gd name="T37" fmla="*/ 179 h 837"/>
                <a:gd name="T38" fmla="*/ 259 w 837"/>
                <a:gd name="T39" fmla="*/ 248 h 837"/>
                <a:gd name="T40" fmla="*/ 278 w 837"/>
                <a:gd name="T41" fmla="*/ 183 h 837"/>
                <a:gd name="T42" fmla="*/ 375 w 837"/>
                <a:gd name="T43" fmla="*/ 203 h 837"/>
                <a:gd name="T44" fmla="*/ 415 w 837"/>
                <a:gd name="T45" fmla="*/ 234 h 837"/>
                <a:gd name="T46" fmla="*/ 406 w 837"/>
                <a:gd name="T47" fmla="*/ 250 h 837"/>
                <a:gd name="T48" fmla="*/ 405 w 837"/>
                <a:gd name="T49" fmla="*/ 251 h 837"/>
                <a:gd name="T50" fmla="*/ 404 w 837"/>
                <a:gd name="T51" fmla="*/ 348 h 837"/>
                <a:gd name="T52" fmla="*/ 327 w 837"/>
                <a:gd name="T53" fmla="*/ 259 h 837"/>
                <a:gd name="T54" fmla="*/ 343 w 837"/>
                <a:gd name="T55" fmla="*/ 294 h 837"/>
                <a:gd name="T56" fmla="*/ 272 w 837"/>
                <a:gd name="T57" fmla="*/ 332 h 837"/>
                <a:gd name="T58" fmla="*/ 266 w 837"/>
                <a:gd name="T59" fmla="*/ 469 h 837"/>
                <a:gd name="T60" fmla="*/ 408 w 837"/>
                <a:gd name="T61" fmla="*/ 379 h 837"/>
                <a:gd name="T62" fmla="*/ 430 w 837"/>
                <a:gd name="T63" fmla="*/ 469 h 837"/>
                <a:gd name="T64" fmla="*/ 597 w 837"/>
                <a:gd name="T65" fmla="*/ 494 h 837"/>
                <a:gd name="T66" fmla="*/ 573 w 837"/>
                <a:gd name="T67" fmla="*/ 520 h 837"/>
                <a:gd name="T68" fmla="*/ 304 w 837"/>
                <a:gd name="T69" fmla="*/ 754 h 837"/>
                <a:gd name="T70" fmla="*/ 266 w 837"/>
                <a:gd name="T71" fmla="*/ 520 h 837"/>
                <a:gd name="T72" fmla="*/ 266 w 837"/>
                <a:gd name="T73" fmla="*/ 469 h 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37" h="837">
                  <a:moveTo>
                    <a:pt x="419" y="837"/>
                  </a:moveTo>
                  <a:cubicBezTo>
                    <a:pt x="650" y="837"/>
                    <a:pt x="837" y="650"/>
                    <a:pt x="837" y="419"/>
                  </a:cubicBezTo>
                  <a:cubicBezTo>
                    <a:pt x="837" y="187"/>
                    <a:pt x="650" y="0"/>
                    <a:pt x="419" y="0"/>
                  </a:cubicBezTo>
                  <a:cubicBezTo>
                    <a:pt x="187" y="0"/>
                    <a:pt x="0" y="187"/>
                    <a:pt x="0" y="419"/>
                  </a:cubicBezTo>
                  <a:cubicBezTo>
                    <a:pt x="0" y="650"/>
                    <a:pt x="187" y="837"/>
                    <a:pt x="419" y="837"/>
                  </a:cubicBezTo>
                  <a:close/>
                  <a:moveTo>
                    <a:pt x="560" y="185"/>
                  </a:moveTo>
                  <a:cubicBezTo>
                    <a:pt x="570" y="206"/>
                    <a:pt x="575" y="228"/>
                    <a:pt x="578" y="250"/>
                  </a:cubicBezTo>
                  <a:cubicBezTo>
                    <a:pt x="582" y="279"/>
                    <a:pt x="580" y="309"/>
                    <a:pt x="565" y="334"/>
                  </a:cubicBezTo>
                  <a:cubicBezTo>
                    <a:pt x="537" y="371"/>
                    <a:pt x="489" y="384"/>
                    <a:pt x="445" y="386"/>
                  </a:cubicBezTo>
                  <a:cubicBezTo>
                    <a:pt x="461" y="356"/>
                    <a:pt x="480" y="327"/>
                    <a:pt x="494" y="296"/>
                  </a:cubicBezTo>
                  <a:cubicBezTo>
                    <a:pt x="500" y="284"/>
                    <a:pt x="507" y="272"/>
                    <a:pt x="512" y="260"/>
                  </a:cubicBezTo>
                  <a:cubicBezTo>
                    <a:pt x="512" y="260"/>
                    <a:pt x="511" y="260"/>
                    <a:pt x="511" y="260"/>
                  </a:cubicBezTo>
                  <a:cubicBezTo>
                    <a:pt x="503" y="267"/>
                    <a:pt x="495" y="274"/>
                    <a:pt x="488" y="281"/>
                  </a:cubicBezTo>
                  <a:cubicBezTo>
                    <a:pt x="463" y="310"/>
                    <a:pt x="441" y="339"/>
                    <a:pt x="419" y="369"/>
                  </a:cubicBezTo>
                  <a:cubicBezTo>
                    <a:pt x="418" y="367"/>
                    <a:pt x="418" y="366"/>
                    <a:pt x="418" y="365"/>
                  </a:cubicBezTo>
                  <a:cubicBezTo>
                    <a:pt x="411" y="345"/>
                    <a:pt x="406" y="324"/>
                    <a:pt x="406" y="303"/>
                  </a:cubicBezTo>
                  <a:cubicBezTo>
                    <a:pt x="406" y="297"/>
                    <a:pt x="406" y="292"/>
                    <a:pt x="406" y="286"/>
                  </a:cubicBezTo>
                  <a:cubicBezTo>
                    <a:pt x="407" y="275"/>
                    <a:pt x="409" y="264"/>
                    <a:pt x="412" y="253"/>
                  </a:cubicBezTo>
                  <a:cubicBezTo>
                    <a:pt x="414" y="249"/>
                    <a:pt x="417" y="245"/>
                    <a:pt x="419" y="241"/>
                  </a:cubicBezTo>
                  <a:cubicBezTo>
                    <a:pt x="422" y="238"/>
                    <a:pt x="424" y="235"/>
                    <a:pt x="426" y="232"/>
                  </a:cubicBezTo>
                  <a:cubicBezTo>
                    <a:pt x="436" y="221"/>
                    <a:pt x="449" y="211"/>
                    <a:pt x="463" y="205"/>
                  </a:cubicBezTo>
                  <a:cubicBezTo>
                    <a:pt x="475" y="199"/>
                    <a:pt x="487" y="195"/>
                    <a:pt x="500" y="192"/>
                  </a:cubicBezTo>
                  <a:cubicBezTo>
                    <a:pt x="519" y="188"/>
                    <a:pt x="539" y="186"/>
                    <a:pt x="559" y="185"/>
                  </a:cubicBezTo>
                  <a:cubicBezTo>
                    <a:pt x="559" y="185"/>
                    <a:pt x="559" y="185"/>
                    <a:pt x="560" y="185"/>
                  </a:cubicBezTo>
                  <a:close/>
                  <a:moveTo>
                    <a:pt x="345" y="155"/>
                  </a:moveTo>
                  <a:cubicBezTo>
                    <a:pt x="361" y="126"/>
                    <a:pt x="385" y="103"/>
                    <a:pt x="411" y="84"/>
                  </a:cubicBezTo>
                  <a:cubicBezTo>
                    <a:pt x="412" y="83"/>
                    <a:pt x="412" y="83"/>
                    <a:pt x="412" y="83"/>
                  </a:cubicBezTo>
                  <a:cubicBezTo>
                    <a:pt x="432" y="93"/>
                    <a:pt x="450" y="108"/>
                    <a:pt x="465" y="125"/>
                  </a:cubicBezTo>
                  <a:cubicBezTo>
                    <a:pt x="481" y="141"/>
                    <a:pt x="494" y="160"/>
                    <a:pt x="500" y="182"/>
                  </a:cubicBezTo>
                  <a:cubicBezTo>
                    <a:pt x="487" y="185"/>
                    <a:pt x="475" y="189"/>
                    <a:pt x="463" y="194"/>
                  </a:cubicBezTo>
                  <a:cubicBezTo>
                    <a:pt x="449" y="201"/>
                    <a:pt x="436" y="210"/>
                    <a:pt x="426" y="222"/>
                  </a:cubicBezTo>
                  <a:cubicBezTo>
                    <a:pt x="426" y="218"/>
                    <a:pt x="425" y="214"/>
                    <a:pt x="424" y="211"/>
                  </a:cubicBezTo>
                  <a:cubicBezTo>
                    <a:pt x="422" y="197"/>
                    <a:pt x="420" y="184"/>
                    <a:pt x="417" y="171"/>
                  </a:cubicBezTo>
                  <a:cubicBezTo>
                    <a:pt x="417" y="171"/>
                    <a:pt x="417" y="172"/>
                    <a:pt x="417" y="173"/>
                  </a:cubicBezTo>
                  <a:cubicBezTo>
                    <a:pt x="414" y="183"/>
                    <a:pt x="412" y="193"/>
                    <a:pt x="410" y="203"/>
                  </a:cubicBezTo>
                  <a:cubicBezTo>
                    <a:pt x="410" y="208"/>
                    <a:pt x="409" y="212"/>
                    <a:pt x="409" y="217"/>
                  </a:cubicBezTo>
                  <a:cubicBezTo>
                    <a:pt x="399" y="207"/>
                    <a:pt x="388" y="198"/>
                    <a:pt x="375" y="192"/>
                  </a:cubicBezTo>
                  <a:cubicBezTo>
                    <a:pt x="362" y="186"/>
                    <a:pt x="349" y="182"/>
                    <a:pt x="335" y="179"/>
                  </a:cubicBezTo>
                  <a:cubicBezTo>
                    <a:pt x="338" y="171"/>
                    <a:pt x="341" y="163"/>
                    <a:pt x="345" y="155"/>
                  </a:cubicBezTo>
                  <a:close/>
                  <a:moveTo>
                    <a:pt x="259" y="248"/>
                  </a:moveTo>
                  <a:cubicBezTo>
                    <a:pt x="262" y="226"/>
                    <a:pt x="268" y="203"/>
                    <a:pt x="278" y="183"/>
                  </a:cubicBezTo>
                  <a:cubicBezTo>
                    <a:pt x="278" y="183"/>
                    <a:pt x="278" y="183"/>
                    <a:pt x="278" y="183"/>
                  </a:cubicBezTo>
                  <a:cubicBezTo>
                    <a:pt x="297" y="184"/>
                    <a:pt x="317" y="185"/>
                    <a:pt x="335" y="189"/>
                  </a:cubicBezTo>
                  <a:cubicBezTo>
                    <a:pt x="349" y="192"/>
                    <a:pt x="362" y="197"/>
                    <a:pt x="375" y="203"/>
                  </a:cubicBezTo>
                  <a:cubicBezTo>
                    <a:pt x="388" y="209"/>
                    <a:pt x="399" y="217"/>
                    <a:pt x="409" y="228"/>
                  </a:cubicBezTo>
                  <a:cubicBezTo>
                    <a:pt x="411" y="230"/>
                    <a:pt x="413" y="232"/>
                    <a:pt x="415" y="234"/>
                  </a:cubicBezTo>
                  <a:cubicBezTo>
                    <a:pt x="412" y="238"/>
                    <a:pt x="410" y="242"/>
                    <a:pt x="408" y="245"/>
                  </a:cubicBezTo>
                  <a:cubicBezTo>
                    <a:pt x="407" y="247"/>
                    <a:pt x="406" y="248"/>
                    <a:pt x="406" y="250"/>
                  </a:cubicBezTo>
                  <a:cubicBezTo>
                    <a:pt x="405" y="250"/>
                    <a:pt x="405" y="250"/>
                    <a:pt x="405" y="250"/>
                  </a:cubicBezTo>
                  <a:cubicBezTo>
                    <a:pt x="405" y="251"/>
                    <a:pt x="405" y="251"/>
                    <a:pt x="405" y="251"/>
                  </a:cubicBezTo>
                  <a:cubicBezTo>
                    <a:pt x="399" y="272"/>
                    <a:pt x="397" y="296"/>
                    <a:pt x="399" y="320"/>
                  </a:cubicBezTo>
                  <a:cubicBezTo>
                    <a:pt x="400" y="329"/>
                    <a:pt x="402" y="338"/>
                    <a:pt x="404" y="348"/>
                  </a:cubicBezTo>
                  <a:cubicBezTo>
                    <a:pt x="387" y="324"/>
                    <a:pt x="369" y="301"/>
                    <a:pt x="350" y="279"/>
                  </a:cubicBezTo>
                  <a:cubicBezTo>
                    <a:pt x="342" y="272"/>
                    <a:pt x="335" y="265"/>
                    <a:pt x="327" y="259"/>
                  </a:cubicBezTo>
                  <a:cubicBezTo>
                    <a:pt x="327" y="258"/>
                    <a:pt x="326" y="258"/>
                    <a:pt x="326" y="257"/>
                  </a:cubicBezTo>
                  <a:cubicBezTo>
                    <a:pt x="331" y="270"/>
                    <a:pt x="337" y="282"/>
                    <a:pt x="343" y="294"/>
                  </a:cubicBezTo>
                  <a:cubicBezTo>
                    <a:pt x="357" y="325"/>
                    <a:pt x="376" y="354"/>
                    <a:pt x="392" y="384"/>
                  </a:cubicBezTo>
                  <a:cubicBezTo>
                    <a:pt x="348" y="382"/>
                    <a:pt x="300" y="368"/>
                    <a:pt x="272" y="332"/>
                  </a:cubicBezTo>
                  <a:cubicBezTo>
                    <a:pt x="257" y="306"/>
                    <a:pt x="256" y="277"/>
                    <a:pt x="259" y="248"/>
                  </a:cubicBezTo>
                  <a:close/>
                  <a:moveTo>
                    <a:pt x="266" y="469"/>
                  </a:moveTo>
                  <a:cubicBezTo>
                    <a:pt x="408" y="469"/>
                    <a:pt x="408" y="469"/>
                    <a:pt x="408" y="469"/>
                  </a:cubicBezTo>
                  <a:cubicBezTo>
                    <a:pt x="408" y="379"/>
                    <a:pt x="408" y="379"/>
                    <a:pt x="408" y="379"/>
                  </a:cubicBezTo>
                  <a:cubicBezTo>
                    <a:pt x="430" y="379"/>
                    <a:pt x="430" y="379"/>
                    <a:pt x="430" y="379"/>
                  </a:cubicBezTo>
                  <a:cubicBezTo>
                    <a:pt x="430" y="469"/>
                    <a:pt x="430" y="469"/>
                    <a:pt x="430" y="469"/>
                  </a:cubicBezTo>
                  <a:cubicBezTo>
                    <a:pt x="572" y="469"/>
                    <a:pt x="572" y="469"/>
                    <a:pt x="572" y="469"/>
                  </a:cubicBezTo>
                  <a:cubicBezTo>
                    <a:pt x="586" y="469"/>
                    <a:pt x="597" y="480"/>
                    <a:pt x="597" y="494"/>
                  </a:cubicBezTo>
                  <a:cubicBezTo>
                    <a:pt x="597" y="508"/>
                    <a:pt x="586" y="520"/>
                    <a:pt x="572" y="520"/>
                  </a:cubicBezTo>
                  <a:cubicBezTo>
                    <a:pt x="573" y="520"/>
                    <a:pt x="573" y="520"/>
                    <a:pt x="573" y="520"/>
                  </a:cubicBezTo>
                  <a:cubicBezTo>
                    <a:pt x="536" y="754"/>
                    <a:pt x="536" y="754"/>
                    <a:pt x="536" y="754"/>
                  </a:cubicBezTo>
                  <a:cubicBezTo>
                    <a:pt x="304" y="754"/>
                    <a:pt x="304" y="754"/>
                    <a:pt x="304" y="754"/>
                  </a:cubicBezTo>
                  <a:cubicBezTo>
                    <a:pt x="264" y="520"/>
                    <a:pt x="264" y="520"/>
                    <a:pt x="264" y="520"/>
                  </a:cubicBezTo>
                  <a:cubicBezTo>
                    <a:pt x="266" y="520"/>
                    <a:pt x="266" y="520"/>
                    <a:pt x="266" y="520"/>
                  </a:cubicBezTo>
                  <a:cubicBezTo>
                    <a:pt x="251" y="520"/>
                    <a:pt x="240" y="508"/>
                    <a:pt x="240" y="494"/>
                  </a:cubicBezTo>
                  <a:cubicBezTo>
                    <a:pt x="240" y="480"/>
                    <a:pt x="251" y="469"/>
                    <a:pt x="266" y="46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5331996" y="4383951"/>
              <a:ext cx="478048" cy="478048"/>
              <a:chOff x="5794376" y="1668463"/>
              <a:chExt cx="496888" cy="496888"/>
            </a:xfrm>
            <a:grpFill/>
          </p:grpSpPr>
          <p:sp>
            <p:nvSpPr>
              <p:cNvPr id="136" name="Freeform 89"/>
              <p:cNvSpPr>
                <a:spLocks noEditPoints="1"/>
              </p:cNvSpPr>
              <p:nvPr/>
            </p:nvSpPr>
            <p:spPr bwMode="auto">
              <a:xfrm>
                <a:off x="5794376" y="1668463"/>
                <a:ext cx="496888" cy="496888"/>
              </a:xfrm>
              <a:custGeom>
                <a:avLst/>
                <a:gdLst>
                  <a:gd name="T0" fmla="*/ 418 w 837"/>
                  <a:gd name="T1" fmla="*/ 837 h 837"/>
                  <a:gd name="T2" fmla="*/ 837 w 837"/>
                  <a:gd name="T3" fmla="*/ 419 h 837"/>
                  <a:gd name="T4" fmla="*/ 418 w 837"/>
                  <a:gd name="T5" fmla="*/ 0 h 837"/>
                  <a:gd name="T6" fmla="*/ 0 w 837"/>
                  <a:gd name="T7" fmla="*/ 419 h 837"/>
                  <a:gd name="T8" fmla="*/ 418 w 837"/>
                  <a:gd name="T9" fmla="*/ 837 h 837"/>
                  <a:gd name="T10" fmla="*/ 434 w 837"/>
                  <a:gd name="T11" fmla="*/ 347 h 837"/>
                  <a:gd name="T12" fmla="*/ 525 w 837"/>
                  <a:gd name="T13" fmla="*/ 346 h 837"/>
                  <a:gd name="T14" fmla="*/ 539 w 837"/>
                  <a:gd name="T15" fmla="*/ 311 h 837"/>
                  <a:gd name="T16" fmla="*/ 579 w 837"/>
                  <a:gd name="T17" fmla="*/ 302 h 837"/>
                  <a:gd name="T18" fmla="*/ 693 w 837"/>
                  <a:gd name="T19" fmla="*/ 315 h 837"/>
                  <a:gd name="T20" fmla="*/ 727 w 837"/>
                  <a:gd name="T21" fmla="*/ 336 h 837"/>
                  <a:gd name="T22" fmla="*/ 733 w 837"/>
                  <a:gd name="T23" fmla="*/ 392 h 837"/>
                  <a:gd name="T24" fmla="*/ 747 w 837"/>
                  <a:gd name="T25" fmla="*/ 393 h 837"/>
                  <a:gd name="T26" fmla="*/ 774 w 837"/>
                  <a:gd name="T27" fmla="*/ 394 h 837"/>
                  <a:gd name="T28" fmla="*/ 774 w 837"/>
                  <a:gd name="T29" fmla="*/ 441 h 837"/>
                  <a:gd name="T30" fmla="*/ 770 w 837"/>
                  <a:gd name="T31" fmla="*/ 441 h 837"/>
                  <a:gd name="T32" fmla="*/ 770 w 837"/>
                  <a:gd name="T33" fmla="*/ 441 h 837"/>
                  <a:gd name="T34" fmla="*/ 753 w 837"/>
                  <a:gd name="T35" fmla="*/ 441 h 837"/>
                  <a:gd name="T36" fmla="*/ 753 w 837"/>
                  <a:gd name="T37" fmla="*/ 441 h 837"/>
                  <a:gd name="T38" fmla="*/ 749 w 837"/>
                  <a:gd name="T39" fmla="*/ 441 h 837"/>
                  <a:gd name="T40" fmla="*/ 747 w 837"/>
                  <a:gd name="T41" fmla="*/ 442 h 837"/>
                  <a:gd name="T42" fmla="*/ 746 w 837"/>
                  <a:gd name="T43" fmla="*/ 442 h 837"/>
                  <a:gd name="T44" fmla="*/ 746 w 837"/>
                  <a:gd name="T45" fmla="*/ 442 h 837"/>
                  <a:gd name="T46" fmla="*/ 733 w 837"/>
                  <a:gd name="T47" fmla="*/ 442 h 837"/>
                  <a:gd name="T48" fmla="*/ 733 w 837"/>
                  <a:gd name="T49" fmla="*/ 451 h 837"/>
                  <a:gd name="T50" fmla="*/ 733 w 837"/>
                  <a:gd name="T51" fmla="*/ 463 h 837"/>
                  <a:gd name="T52" fmla="*/ 733 w 837"/>
                  <a:gd name="T53" fmla="*/ 483 h 837"/>
                  <a:gd name="T54" fmla="*/ 730 w 837"/>
                  <a:gd name="T55" fmla="*/ 497 h 837"/>
                  <a:gd name="T56" fmla="*/ 710 w 837"/>
                  <a:gd name="T57" fmla="*/ 521 h 837"/>
                  <a:gd name="T58" fmla="*/ 679 w 837"/>
                  <a:gd name="T59" fmla="*/ 525 h 837"/>
                  <a:gd name="T60" fmla="*/ 677 w 837"/>
                  <a:gd name="T61" fmla="*/ 525 h 837"/>
                  <a:gd name="T62" fmla="*/ 562 w 837"/>
                  <a:gd name="T63" fmla="*/ 537 h 837"/>
                  <a:gd name="T64" fmla="*/ 528 w 837"/>
                  <a:gd name="T65" fmla="*/ 511 h 837"/>
                  <a:gd name="T66" fmla="*/ 525 w 837"/>
                  <a:gd name="T67" fmla="*/ 480 h 837"/>
                  <a:gd name="T68" fmla="*/ 440 w 837"/>
                  <a:gd name="T69" fmla="*/ 480 h 837"/>
                  <a:gd name="T70" fmla="*/ 425 w 837"/>
                  <a:gd name="T71" fmla="*/ 475 h 837"/>
                  <a:gd name="T72" fmla="*/ 435 w 837"/>
                  <a:gd name="T73" fmla="*/ 454 h 837"/>
                  <a:gd name="T74" fmla="*/ 525 w 837"/>
                  <a:gd name="T75" fmla="*/ 453 h 837"/>
                  <a:gd name="T76" fmla="*/ 525 w 837"/>
                  <a:gd name="T77" fmla="*/ 387 h 837"/>
                  <a:gd name="T78" fmla="*/ 524 w 837"/>
                  <a:gd name="T79" fmla="*/ 384 h 837"/>
                  <a:gd name="T80" fmla="*/ 525 w 837"/>
                  <a:gd name="T81" fmla="*/ 383 h 837"/>
                  <a:gd name="T82" fmla="*/ 525 w 837"/>
                  <a:gd name="T83" fmla="*/ 377 h 837"/>
                  <a:gd name="T84" fmla="*/ 435 w 837"/>
                  <a:gd name="T85" fmla="*/ 377 h 837"/>
                  <a:gd name="T86" fmla="*/ 434 w 837"/>
                  <a:gd name="T87" fmla="*/ 347 h 837"/>
                  <a:gd name="T88" fmla="*/ 62 w 837"/>
                  <a:gd name="T89" fmla="*/ 543 h 837"/>
                  <a:gd name="T90" fmla="*/ 62 w 837"/>
                  <a:gd name="T91" fmla="*/ 294 h 837"/>
                  <a:gd name="T92" fmla="*/ 96 w 837"/>
                  <a:gd name="T93" fmla="*/ 260 h 837"/>
                  <a:gd name="T94" fmla="*/ 345 w 837"/>
                  <a:gd name="T95" fmla="*/ 260 h 837"/>
                  <a:gd name="T96" fmla="*/ 379 w 837"/>
                  <a:gd name="T97" fmla="*/ 294 h 837"/>
                  <a:gd name="T98" fmla="*/ 379 w 837"/>
                  <a:gd name="T99" fmla="*/ 543 h 837"/>
                  <a:gd name="T100" fmla="*/ 345 w 837"/>
                  <a:gd name="T101" fmla="*/ 577 h 837"/>
                  <a:gd name="T102" fmla="*/ 96 w 837"/>
                  <a:gd name="T103" fmla="*/ 577 h 837"/>
                  <a:gd name="T104" fmla="*/ 62 w 837"/>
                  <a:gd name="T105" fmla="*/ 543 h 8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837" h="837">
                    <a:moveTo>
                      <a:pt x="418" y="837"/>
                    </a:moveTo>
                    <a:cubicBezTo>
                      <a:pt x="649" y="837"/>
                      <a:pt x="837" y="650"/>
                      <a:pt x="837" y="419"/>
                    </a:cubicBezTo>
                    <a:cubicBezTo>
                      <a:pt x="837" y="188"/>
                      <a:pt x="649" y="0"/>
                      <a:pt x="418" y="0"/>
                    </a:cubicBezTo>
                    <a:cubicBezTo>
                      <a:pt x="187" y="0"/>
                      <a:pt x="0" y="188"/>
                      <a:pt x="0" y="419"/>
                    </a:cubicBezTo>
                    <a:cubicBezTo>
                      <a:pt x="0" y="650"/>
                      <a:pt x="187" y="837"/>
                      <a:pt x="418" y="837"/>
                    </a:cubicBezTo>
                    <a:close/>
                    <a:moveTo>
                      <a:pt x="434" y="347"/>
                    </a:moveTo>
                    <a:cubicBezTo>
                      <a:pt x="464" y="346"/>
                      <a:pt x="494" y="347"/>
                      <a:pt x="525" y="346"/>
                    </a:cubicBezTo>
                    <a:cubicBezTo>
                      <a:pt x="525" y="333"/>
                      <a:pt x="529" y="320"/>
                      <a:pt x="539" y="311"/>
                    </a:cubicBezTo>
                    <a:cubicBezTo>
                      <a:pt x="549" y="301"/>
                      <a:pt x="566" y="298"/>
                      <a:pt x="579" y="302"/>
                    </a:cubicBezTo>
                    <a:cubicBezTo>
                      <a:pt x="586" y="303"/>
                      <a:pt x="675" y="314"/>
                      <a:pt x="693" y="315"/>
                    </a:cubicBezTo>
                    <a:cubicBezTo>
                      <a:pt x="708" y="315"/>
                      <a:pt x="721" y="323"/>
                      <a:pt x="727" y="336"/>
                    </a:cubicBezTo>
                    <a:cubicBezTo>
                      <a:pt x="736" y="354"/>
                      <a:pt x="733" y="373"/>
                      <a:pt x="733" y="392"/>
                    </a:cubicBezTo>
                    <a:cubicBezTo>
                      <a:pt x="738" y="392"/>
                      <a:pt x="742" y="392"/>
                      <a:pt x="747" y="393"/>
                    </a:cubicBezTo>
                    <a:cubicBezTo>
                      <a:pt x="759" y="393"/>
                      <a:pt x="769" y="394"/>
                      <a:pt x="774" y="394"/>
                    </a:cubicBezTo>
                    <a:cubicBezTo>
                      <a:pt x="774" y="441"/>
                      <a:pt x="774" y="441"/>
                      <a:pt x="774" y="441"/>
                    </a:cubicBezTo>
                    <a:cubicBezTo>
                      <a:pt x="773" y="441"/>
                      <a:pt x="772" y="441"/>
                      <a:pt x="770" y="441"/>
                    </a:cubicBezTo>
                    <a:cubicBezTo>
                      <a:pt x="770" y="441"/>
                      <a:pt x="770" y="441"/>
                      <a:pt x="770" y="441"/>
                    </a:cubicBezTo>
                    <a:cubicBezTo>
                      <a:pt x="765" y="441"/>
                      <a:pt x="759" y="441"/>
                      <a:pt x="753" y="441"/>
                    </a:cubicBezTo>
                    <a:cubicBezTo>
                      <a:pt x="753" y="441"/>
                      <a:pt x="753" y="441"/>
                      <a:pt x="753" y="441"/>
                    </a:cubicBezTo>
                    <a:cubicBezTo>
                      <a:pt x="752" y="441"/>
                      <a:pt x="750" y="441"/>
                      <a:pt x="749" y="441"/>
                    </a:cubicBezTo>
                    <a:cubicBezTo>
                      <a:pt x="748" y="441"/>
                      <a:pt x="747" y="441"/>
                      <a:pt x="747" y="442"/>
                    </a:cubicBezTo>
                    <a:cubicBezTo>
                      <a:pt x="746" y="442"/>
                      <a:pt x="746" y="442"/>
                      <a:pt x="746" y="442"/>
                    </a:cubicBezTo>
                    <a:cubicBezTo>
                      <a:pt x="746" y="442"/>
                      <a:pt x="746" y="442"/>
                      <a:pt x="746" y="442"/>
                    </a:cubicBezTo>
                    <a:cubicBezTo>
                      <a:pt x="742" y="442"/>
                      <a:pt x="737" y="442"/>
                      <a:pt x="733" y="442"/>
                    </a:cubicBezTo>
                    <a:cubicBezTo>
                      <a:pt x="733" y="445"/>
                      <a:pt x="733" y="448"/>
                      <a:pt x="733" y="451"/>
                    </a:cubicBezTo>
                    <a:cubicBezTo>
                      <a:pt x="733" y="455"/>
                      <a:pt x="733" y="459"/>
                      <a:pt x="733" y="463"/>
                    </a:cubicBezTo>
                    <a:cubicBezTo>
                      <a:pt x="733" y="470"/>
                      <a:pt x="733" y="476"/>
                      <a:pt x="733" y="483"/>
                    </a:cubicBezTo>
                    <a:cubicBezTo>
                      <a:pt x="732" y="488"/>
                      <a:pt x="732" y="493"/>
                      <a:pt x="730" y="497"/>
                    </a:cubicBezTo>
                    <a:cubicBezTo>
                      <a:pt x="726" y="507"/>
                      <a:pt x="720" y="517"/>
                      <a:pt x="710" y="521"/>
                    </a:cubicBezTo>
                    <a:cubicBezTo>
                      <a:pt x="700" y="524"/>
                      <a:pt x="689" y="525"/>
                      <a:pt x="679" y="525"/>
                    </a:cubicBezTo>
                    <a:cubicBezTo>
                      <a:pt x="677" y="525"/>
                      <a:pt x="677" y="525"/>
                      <a:pt x="677" y="525"/>
                    </a:cubicBezTo>
                    <a:cubicBezTo>
                      <a:pt x="653" y="529"/>
                      <a:pt x="576" y="536"/>
                      <a:pt x="562" y="537"/>
                    </a:cubicBezTo>
                    <a:cubicBezTo>
                      <a:pt x="546" y="538"/>
                      <a:pt x="533" y="524"/>
                      <a:pt x="528" y="511"/>
                    </a:cubicBezTo>
                    <a:cubicBezTo>
                      <a:pt x="525" y="500"/>
                      <a:pt x="525" y="490"/>
                      <a:pt x="525" y="480"/>
                    </a:cubicBezTo>
                    <a:cubicBezTo>
                      <a:pt x="497" y="479"/>
                      <a:pt x="468" y="480"/>
                      <a:pt x="440" y="480"/>
                    </a:cubicBezTo>
                    <a:cubicBezTo>
                      <a:pt x="435" y="479"/>
                      <a:pt x="428" y="480"/>
                      <a:pt x="425" y="475"/>
                    </a:cubicBezTo>
                    <a:cubicBezTo>
                      <a:pt x="419" y="468"/>
                      <a:pt x="424" y="453"/>
                      <a:pt x="435" y="454"/>
                    </a:cubicBezTo>
                    <a:cubicBezTo>
                      <a:pt x="465" y="453"/>
                      <a:pt x="495" y="454"/>
                      <a:pt x="525" y="453"/>
                    </a:cubicBezTo>
                    <a:cubicBezTo>
                      <a:pt x="525" y="431"/>
                      <a:pt x="525" y="409"/>
                      <a:pt x="525" y="387"/>
                    </a:cubicBezTo>
                    <a:cubicBezTo>
                      <a:pt x="525" y="385"/>
                      <a:pt x="525" y="385"/>
                      <a:pt x="524" y="384"/>
                    </a:cubicBezTo>
                    <a:cubicBezTo>
                      <a:pt x="525" y="383"/>
                      <a:pt x="525" y="383"/>
                      <a:pt x="525" y="383"/>
                    </a:cubicBezTo>
                    <a:cubicBezTo>
                      <a:pt x="525" y="377"/>
                      <a:pt x="525" y="377"/>
                      <a:pt x="525" y="377"/>
                    </a:cubicBezTo>
                    <a:cubicBezTo>
                      <a:pt x="495" y="377"/>
                      <a:pt x="465" y="377"/>
                      <a:pt x="435" y="377"/>
                    </a:cubicBezTo>
                    <a:cubicBezTo>
                      <a:pt x="419" y="378"/>
                      <a:pt x="418" y="348"/>
                      <a:pt x="434" y="347"/>
                    </a:cubicBezTo>
                    <a:close/>
                    <a:moveTo>
                      <a:pt x="62" y="543"/>
                    </a:moveTo>
                    <a:cubicBezTo>
                      <a:pt x="62" y="294"/>
                      <a:pt x="62" y="294"/>
                      <a:pt x="62" y="294"/>
                    </a:cubicBezTo>
                    <a:cubicBezTo>
                      <a:pt x="62" y="275"/>
                      <a:pt x="77" y="260"/>
                      <a:pt x="96" y="260"/>
                    </a:cubicBezTo>
                    <a:cubicBezTo>
                      <a:pt x="345" y="260"/>
                      <a:pt x="345" y="260"/>
                      <a:pt x="345" y="260"/>
                    </a:cubicBezTo>
                    <a:cubicBezTo>
                      <a:pt x="364" y="260"/>
                      <a:pt x="379" y="275"/>
                      <a:pt x="379" y="294"/>
                    </a:cubicBezTo>
                    <a:cubicBezTo>
                      <a:pt x="379" y="543"/>
                      <a:pt x="379" y="543"/>
                      <a:pt x="379" y="543"/>
                    </a:cubicBezTo>
                    <a:cubicBezTo>
                      <a:pt x="379" y="562"/>
                      <a:pt x="364" y="577"/>
                      <a:pt x="345" y="577"/>
                    </a:cubicBezTo>
                    <a:cubicBezTo>
                      <a:pt x="96" y="577"/>
                      <a:pt x="96" y="577"/>
                      <a:pt x="96" y="577"/>
                    </a:cubicBezTo>
                    <a:cubicBezTo>
                      <a:pt x="77" y="577"/>
                      <a:pt x="62" y="562"/>
                      <a:pt x="62" y="5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37" name="Freeform 90"/>
              <p:cNvSpPr/>
              <p:nvPr/>
            </p:nvSpPr>
            <p:spPr bwMode="auto">
              <a:xfrm>
                <a:off x="6186488" y="1881188"/>
                <a:ext cx="14288" cy="76200"/>
              </a:xfrm>
              <a:custGeom>
                <a:avLst/>
                <a:gdLst>
                  <a:gd name="T0" fmla="*/ 11 w 22"/>
                  <a:gd name="T1" fmla="*/ 129 h 129"/>
                  <a:gd name="T2" fmla="*/ 22 w 22"/>
                  <a:gd name="T3" fmla="*/ 118 h 129"/>
                  <a:gd name="T4" fmla="*/ 22 w 22"/>
                  <a:gd name="T5" fmla="*/ 10 h 129"/>
                  <a:gd name="T6" fmla="*/ 11 w 22"/>
                  <a:gd name="T7" fmla="*/ 0 h 129"/>
                  <a:gd name="T8" fmla="*/ 0 w 22"/>
                  <a:gd name="T9" fmla="*/ 10 h 129"/>
                  <a:gd name="T10" fmla="*/ 0 w 22"/>
                  <a:gd name="T11" fmla="*/ 118 h 129"/>
                  <a:gd name="T12" fmla="*/ 11 w 22"/>
                  <a:gd name="T13" fmla="*/ 129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129">
                    <a:moveTo>
                      <a:pt x="11" y="129"/>
                    </a:moveTo>
                    <a:cubicBezTo>
                      <a:pt x="17" y="129"/>
                      <a:pt x="22" y="124"/>
                      <a:pt x="22" y="118"/>
                    </a:cubicBezTo>
                    <a:cubicBezTo>
                      <a:pt x="22" y="10"/>
                      <a:pt x="22" y="10"/>
                      <a:pt x="22" y="10"/>
                    </a:cubicBezTo>
                    <a:cubicBezTo>
                      <a:pt x="22" y="5"/>
                      <a:pt x="17" y="0"/>
                      <a:pt x="11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118"/>
                      <a:pt x="0" y="118"/>
                      <a:pt x="0" y="118"/>
                    </a:cubicBezTo>
                    <a:cubicBezTo>
                      <a:pt x="0" y="124"/>
                      <a:pt x="5" y="129"/>
                      <a:pt x="11" y="12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38" name="Freeform 91"/>
              <p:cNvSpPr/>
              <p:nvPr/>
            </p:nvSpPr>
            <p:spPr bwMode="auto">
              <a:xfrm>
                <a:off x="6165851" y="1881188"/>
                <a:ext cx="12700" cy="76200"/>
              </a:xfrm>
              <a:custGeom>
                <a:avLst/>
                <a:gdLst>
                  <a:gd name="T0" fmla="*/ 10 w 21"/>
                  <a:gd name="T1" fmla="*/ 129 h 129"/>
                  <a:gd name="T2" fmla="*/ 21 w 21"/>
                  <a:gd name="T3" fmla="*/ 118 h 129"/>
                  <a:gd name="T4" fmla="*/ 21 w 21"/>
                  <a:gd name="T5" fmla="*/ 11 h 129"/>
                  <a:gd name="T6" fmla="*/ 10 w 21"/>
                  <a:gd name="T7" fmla="*/ 0 h 129"/>
                  <a:gd name="T8" fmla="*/ 0 w 21"/>
                  <a:gd name="T9" fmla="*/ 11 h 129"/>
                  <a:gd name="T10" fmla="*/ 0 w 21"/>
                  <a:gd name="T11" fmla="*/ 118 h 129"/>
                  <a:gd name="T12" fmla="*/ 10 w 21"/>
                  <a:gd name="T13" fmla="*/ 129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129">
                    <a:moveTo>
                      <a:pt x="10" y="129"/>
                    </a:moveTo>
                    <a:cubicBezTo>
                      <a:pt x="16" y="129"/>
                      <a:pt x="21" y="124"/>
                      <a:pt x="21" y="118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1" y="5"/>
                      <a:pt x="16" y="0"/>
                      <a:pt x="10" y="0"/>
                    </a:cubicBezTo>
                    <a:cubicBezTo>
                      <a:pt x="4" y="0"/>
                      <a:pt x="0" y="5"/>
                      <a:pt x="0" y="11"/>
                    </a:cubicBezTo>
                    <a:cubicBezTo>
                      <a:pt x="0" y="118"/>
                      <a:pt x="0" y="118"/>
                      <a:pt x="0" y="118"/>
                    </a:cubicBezTo>
                    <a:cubicBezTo>
                      <a:pt x="0" y="124"/>
                      <a:pt x="4" y="129"/>
                      <a:pt x="10" y="12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39" name="Freeform 92"/>
              <p:cNvSpPr>
                <a:spLocks noEditPoints="1"/>
              </p:cNvSpPr>
              <p:nvPr/>
            </p:nvSpPr>
            <p:spPr bwMode="auto">
              <a:xfrm>
                <a:off x="5854701" y="1846263"/>
                <a:ext cx="142875" cy="142875"/>
              </a:xfrm>
              <a:custGeom>
                <a:avLst/>
                <a:gdLst>
                  <a:gd name="T0" fmla="*/ 121 w 241"/>
                  <a:gd name="T1" fmla="*/ 0 h 240"/>
                  <a:gd name="T2" fmla="*/ 0 w 241"/>
                  <a:gd name="T3" fmla="*/ 120 h 240"/>
                  <a:gd name="T4" fmla="*/ 121 w 241"/>
                  <a:gd name="T5" fmla="*/ 240 h 240"/>
                  <a:gd name="T6" fmla="*/ 241 w 241"/>
                  <a:gd name="T7" fmla="*/ 120 h 240"/>
                  <a:gd name="T8" fmla="*/ 121 w 241"/>
                  <a:gd name="T9" fmla="*/ 0 h 240"/>
                  <a:gd name="T10" fmla="*/ 64 w 241"/>
                  <a:gd name="T11" fmla="*/ 140 h 240"/>
                  <a:gd name="T12" fmla="*/ 44 w 241"/>
                  <a:gd name="T13" fmla="*/ 120 h 240"/>
                  <a:gd name="T14" fmla="*/ 64 w 241"/>
                  <a:gd name="T15" fmla="*/ 99 h 240"/>
                  <a:gd name="T16" fmla="*/ 85 w 241"/>
                  <a:gd name="T17" fmla="*/ 120 h 240"/>
                  <a:gd name="T18" fmla="*/ 64 w 241"/>
                  <a:gd name="T19" fmla="*/ 140 h 240"/>
                  <a:gd name="T20" fmla="*/ 177 w 241"/>
                  <a:gd name="T21" fmla="*/ 140 h 240"/>
                  <a:gd name="T22" fmla="*/ 156 w 241"/>
                  <a:gd name="T23" fmla="*/ 120 h 240"/>
                  <a:gd name="T24" fmla="*/ 177 w 241"/>
                  <a:gd name="T25" fmla="*/ 99 h 240"/>
                  <a:gd name="T26" fmla="*/ 197 w 241"/>
                  <a:gd name="T27" fmla="*/ 120 h 240"/>
                  <a:gd name="T28" fmla="*/ 177 w 241"/>
                  <a:gd name="T29" fmla="*/ 14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41" h="240">
                    <a:moveTo>
                      <a:pt x="121" y="0"/>
                    </a:moveTo>
                    <a:cubicBezTo>
                      <a:pt x="54" y="0"/>
                      <a:pt x="0" y="53"/>
                      <a:pt x="0" y="120"/>
                    </a:cubicBezTo>
                    <a:cubicBezTo>
                      <a:pt x="0" y="186"/>
                      <a:pt x="54" y="240"/>
                      <a:pt x="121" y="240"/>
                    </a:cubicBezTo>
                    <a:cubicBezTo>
                      <a:pt x="187" y="240"/>
                      <a:pt x="241" y="186"/>
                      <a:pt x="241" y="120"/>
                    </a:cubicBezTo>
                    <a:cubicBezTo>
                      <a:pt x="241" y="53"/>
                      <a:pt x="187" y="0"/>
                      <a:pt x="121" y="0"/>
                    </a:cubicBezTo>
                    <a:close/>
                    <a:moveTo>
                      <a:pt x="64" y="140"/>
                    </a:moveTo>
                    <a:cubicBezTo>
                      <a:pt x="53" y="140"/>
                      <a:pt x="44" y="131"/>
                      <a:pt x="44" y="120"/>
                    </a:cubicBezTo>
                    <a:cubicBezTo>
                      <a:pt x="44" y="109"/>
                      <a:pt x="53" y="99"/>
                      <a:pt x="64" y="99"/>
                    </a:cubicBezTo>
                    <a:cubicBezTo>
                      <a:pt x="76" y="99"/>
                      <a:pt x="85" y="109"/>
                      <a:pt x="85" y="120"/>
                    </a:cubicBezTo>
                    <a:cubicBezTo>
                      <a:pt x="85" y="131"/>
                      <a:pt x="76" y="140"/>
                      <a:pt x="64" y="140"/>
                    </a:cubicBezTo>
                    <a:close/>
                    <a:moveTo>
                      <a:pt x="177" y="140"/>
                    </a:moveTo>
                    <a:cubicBezTo>
                      <a:pt x="166" y="140"/>
                      <a:pt x="156" y="131"/>
                      <a:pt x="156" y="120"/>
                    </a:cubicBezTo>
                    <a:cubicBezTo>
                      <a:pt x="156" y="109"/>
                      <a:pt x="166" y="99"/>
                      <a:pt x="177" y="99"/>
                    </a:cubicBezTo>
                    <a:cubicBezTo>
                      <a:pt x="188" y="99"/>
                      <a:pt x="197" y="109"/>
                      <a:pt x="197" y="120"/>
                    </a:cubicBezTo>
                    <a:cubicBezTo>
                      <a:pt x="197" y="131"/>
                      <a:pt x="188" y="140"/>
                      <a:pt x="177" y="14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1279484" y="3629835"/>
              <a:ext cx="478048" cy="478048"/>
              <a:chOff x="2347913" y="1039813"/>
              <a:chExt cx="496888" cy="496888"/>
            </a:xfrm>
            <a:grpFill/>
          </p:grpSpPr>
          <p:sp>
            <p:nvSpPr>
              <p:cNvPr id="132" name="Freeform 93"/>
              <p:cNvSpPr>
                <a:spLocks noEditPoints="1"/>
              </p:cNvSpPr>
              <p:nvPr/>
            </p:nvSpPr>
            <p:spPr bwMode="auto">
              <a:xfrm>
                <a:off x="2573338" y="1185863"/>
                <a:ext cx="44450" cy="46038"/>
              </a:xfrm>
              <a:custGeom>
                <a:avLst/>
                <a:gdLst>
                  <a:gd name="T0" fmla="*/ 38 w 76"/>
                  <a:gd name="T1" fmla="*/ 76 h 76"/>
                  <a:gd name="T2" fmla="*/ 76 w 76"/>
                  <a:gd name="T3" fmla="*/ 38 h 76"/>
                  <a:gd name="T4" fmla="*/ 38 w 76"/>
                  <a:gd name="T5" fmla="*/ 0 h 76"/>
                  <a:gd name="T6" fmla="*/ 0 w 76"/>
                  <a:gd name="T7" fmla="*/ 38 h 76"/>
                  <a:gd name="T8" fmla="*/ 38 w 76"/>
                  <a:gd name="T9" fmla="*/ 76 h 76"/>
                  <a:gd name="T10" fmla="*/ 38 w 76"/>
                  <a:gd name="T11" fmla="*/ 10 h 76"/>
                  <a:gd name="T12" fmla="*/ 66 w 76"/>
                  <a:gd name="T13" fmla="*/ 38 h 76"/>
                  <a:gd name="T14" fmla="*/ 38 w 76"/>
                  <a:gd name="T15" fmla="*/ 66 h 76"/>
                  <a:gd name="T16" fmla="*/ 10 w 76"/>
                  <a:gd name="T17" fmla="*/ 38 h 76"/>
                  <a:gd name="T18" fmla="*/ 38 w 76"/>
                  <a:gd name="T19" fmla="*/ 1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6" h="76">
                    <a:moveTo>
                      <a:pt x="38" y="76"/>
                    </a:moveTo>
                    <a:cubicBezTo>
                      <a:pt x="59" y="76"/>
                      <a:pt x="76" y="59"/>
                      <a:pt x="76" y="38"/>
                    </a:cubicBezTo>
                    <a:cubicBezTo>
                      <a:pt x="76" y="17"/>
                      <a:pt x="59" y="0"/>
                      <a:pt x="38" y="0"/>
                    </a:cubicBezTo>
                    <a:cubicBezTo>
                      <a:pt x="17" y="0"/>
                      <a:pt x="0" y="17"/>
                      <a:pt x="0" y="38"/>
                    </a:cubicBezTo>
                    <a:cubicBezTo>
                      <a:pt x="0" y="59"/>
                      <a:pt x="17" y="76"/>
                      <a:pt x="38" y="76"/>
                    </a:cubicBezTo>
                    <a:close/>
                    <a:moveTo>
                      <a:pt x="38" y="10"/>
                    </a:moveTo>
                    <a:cubicBezTo>
                      <a:pt x="54" y="10"/>
                      <a:pt x="66" y="22"/>
                      <a:pt x="66" y="38"/>
                    </a:cubicBezTo>
                    <a:cubicBezTo>
                      <a:pt x="66" y="53"/>
                      <a:pt x="54" y="66"/>
                      <a:pt x="38" y="66"/>
                    </a:cubicBezTo>
                    <a:cubicBezTo>
                      <a:pt x="22" y="66"/>
                      <a:pt x="10" y="53"/>
                      <a:pt x="10" y="38"/>
                    </a:cubicBezTo>
                    <a:cubicBezTo>
                      <a:pt x="10" y="22"/>
                      <a:pt x="22" y="10"/>
                      <a:pt x="38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33" name="Freeform 94"/>
              <p:cNvSpPr>
                <a:spLocks noEditPoints="1"/>
              </p:cNvSpPr>
              <p:nvPr/>
            </p:nvSpPr>
            <p:spPr bwMode="auto">
              <a:xfrm>
                <a:off x="2559051" y="1336676"/>
                <a:ext cx="74613" cy="74613"/>
              </a:xfrm>
              <a:custGeom>
                <a:avLst/>
                <a:gdLst>
                  <a:gd name="T0" fmla="*/ 63 w 126"/>
                  <a:gd name="T1" fmla="*/ 126 h 126"/>
                  <a:gd name="T2" fmla="*/ 126 w 126"/>
                  <a:gd name="T3" fmla="*/ 63 h 126"/>
                  <a:gd name="T4" fmla="*/ 63 w 126"/>
                  <a:gd name="T5" fmla="*/ 0 h 126"/>
                  <a:gd name="T6" fmla="*/ 0 w 126"/>
                  <a:gd name="T7" fmla="*/ 63 h 126"/>
                  <a:gd name="T8" fmla="*/ 63 w 126"/>
                  <a:gd name="T9" fmla="*/ 126 h 126"/>
                  <a:gd name="T10" fmla="*/ 63 w 126"/>
                  <a:gd name="T11" fmla="*/ 16 h 126"/>
                  <a:gd name="T12" fmla="*/ 110 w 126"/>
                  <a:gd name="T13" fmla="*/ 63 h 126"/>
                  <a:gd name="T14" fmla="*/ 63 w 126"/>
                  <a:gd name="T15" fmla="*/ 109 h 126"/>
                  <a:gd name="T16" fmla="*/ 17 w 126"/>
                  <a:gd name="T17" fmla="*/ 63 h 126"/>
                  <a:gd name="T18" fmla="*/ 63 w 126"/>
                  <a:gd name="T19" fmla="*/ 1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6" h="126">
                    <a:moveTo>
                      <a:pt x="63" y="126"/>
                    </a:moveTo>
                    <a:cubicBezTo>
                      <a:pt x="98" y="126"/>
                      <a:pt x="126" y="98"/>
                      <a:pt x="126" y="63"/>
                    </a:cubicBezTo>
                    <a:cubicBezTo>
                      <a:pt x="126" y="28"/>
                      <a:pt x="98" y="0"/>
                      <a:pt x="63" y="0"/>
                    </a:cubicBezTo>
                    <a:cubicBezTo>
                      <a:pt x="28" y="0"/>
                      <a:pt x="0" y="28"/>
                      <a:pt x="0" y="63"/>
                    </a:cubicBezTo>
                    <a:cubicBezTo>
                      <a:pt x="0" y="98"/>
                      <a:pt x="28" y="126"/>
                      <a:pt x="63" y="126"/>
                    </a:cubicBezTo>
                    <a:close/>
                    <a:moveTo>
                      <a:pt x="63" y="16"/>
                    </a:moveTo>
                    <a:cubicBezTo>
                      <a:pt x="89" y="16"/>
                      <a:pt x="110" y="37"/>
                      <a:pt x="110" y="63"/>
                    </a:cubicBezTo>
                    <a:cubicBezTo>
                      <a:pt x="110" y="89"/>
                      <a:pt x="89" y="109"/>
                      <a:pt x="63" y="109"/>
                    </a:cubicBezTo>
                    <a:cubicBezTo>
                      <a:pt x="37" y="109"/>
                      <a:pt x="17" y="89"/>
                      <a:pt x="17" y="63"/>
                    </a:cubicBezTo>
                    <a:cubicBezTo>
                      <a:pt x="17" y="37"/>
                      <a:pt x="37" y="16"/>
                      <a:pt x="63" y="1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34" name="Freeform 95"/>
              <p:cNvSpPr>
                <a:spLocks noEditPoints="1"/>
              </p:cNvSpPr>
              <p:nvPr/>
            </p:nvSpPr>
            <p:spPr bwMode="auto">
              <a:xfrm>
                <a:off x="2565401" y="1255713"/>
                <a:ext cx="61913" cy="61913"/>
              </a:xfrm>
              <a:custGeom>
                <a:avLst/>
                <a:gdLst>
                  <a:gd name="T0" fmla="*/ 52 w 104"/>
                  <a:gd name="T1" fmla="*/ 104 h 104"/>
                  <a:gd name="T2" fmla="*/ 104 w 104"/>
                  <a:gd name="T3" fmla="*/ 52 h 104"/>
                  <a:gd name="T4" fmla="*/ 52 w 104"/>
                  <a:gd name="T5" fmla="*/ 0 h 104"/>
                  <a:gd name="T6" fmla="*/ 0 w 104"/>
                  <a:gd name="T7" fmla="*/ 52 h 104"/>
                  <a:gd name="T8" fmla="*/ 52 w 104"/>
                  <a:gd name="T9" fmla="*/ 104 h 104"/>
                  <a:gd name="T10" fmla="*/ 52 w 104"/>
                  <a:gd name="T11" fmla="*/ 14 h 104"/>
                  <a:gd name="T12" fmla="*/ 90 w 104"/>
                  <a:gd name="T13" fmla="*/ 52 h 104"/>
                  <a:gd name="T14" fmla="*/ 52 w 104"/>
                  <a:gd name="T15" fmla="*/ 90 h 104"/>
                  <a:gd name="T16" fmla="*/ 14 w 104"/>
                  <a:gd name="T17" fmla="*/ 52 h 104"/>
                  <a:gd name="T18" fmla="*/ 52 w 104"/>
                  <a:gd name="T19" fmla="*/ 1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4" h="104">
                    <a:moveTo>
                      <a:pt x="52" y="104"/>
                    </a:moveTo>
                    <a:cubicBezTo>
                      <a:pt x="81" y="104"/>
                      <a:pt x="104" y="81"/>
                      <a:pt x="104" y="52"/>
                    </a:cubicBezTo>
                    <a:cubicBezTo>
                      <a:pt x="104" y="23"/>
                      <a:pt x="81" y="0"/>
                      <a:pt x="52" y="0"/>
                    </a:cubicBezTo>
                    <a:cubicBezTo>
                      <a:pt x="23" y="0"/>
                      <a:pt x="0" y="23"/>
                      <a:pt x="0" y="52"/>
                    </a:cubicBezTo>
                    <a:cubicBezTo>
                      <a:pt x="0" y="81"/>
                      <a:pt x="23" y="104"/>
                      <a:pt x="52" y="104"/>
                    </a:cubicBezTo>
                    <a:close/>
                    <a:moveTo>
                      <a:pt x="52" y="14"/>
                    </a:moveTo>
                    <a:cubicBezTo>
                      <a:pt x="73" y="14"/>
                      <a:pt x="90" y="31"/>
                      <a:pt x="90" y="52"/>
                    </a:cubicBezTo>
                    <a:cubicBezTo>
                      <a:pt x="90" y="73"/>
                      <a:pt x="73" y="90"/>
                      <a:pt x="52" y="90"/>
                    </a:cubicBezTo>
                    <a:cubicBezTo>
                      <a:pt x="31" y="90"/>
                      <a:pt x="14" y="73"/>
                      <a:pt x="14" y="52"/>
                    </a:cubicBezTo>
                    <a:cubicBezTo>
                      <a:pt x="14" y="31"/>
                      <a:pt x="31" y="14"/>
                      <a:pt x="52" y="1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35" name="Freeform 96"/>
              <p:cNvSpPr>
                <a:spLocks noEditPoints="1"/>
              </p:cNvSpPr>
              <p:nvPr/>
            </p:nvSpPr>
            <p:spPr bwMode="auto">
              <a:xfrm>
                <a:off x="2347913" y="1039813"/>
                <a:ext cx="496888" cy="496888"/>
              </a:xfrm>
              <a:custGeom>
                <a:avLst/>
                <a:gdLst>
                  <a:gd name="T0" fmla="*/ 419 w 838"/>
                  <a:gd name="T1" fmla="*/ 837 h 837"/>
                  <a:gd name="T2" fmla="*/ 838 w 838"/>
                  <a:gd name="T3" fmla="*/ 418 h 837"/>
                  <a:gd name="T4" fmla="*/ 419 w 838"/>
                  <a:gd name="T5" fmla="*/ 0 h 837"/>
                  <a:gd name="T6" fmla="*/ 0 w 838"/>
                  <a:gd name="T7" fmla="*/ 418 h 837"/>
                  <a:gd name="T8" fmla="*/ 419 w 838"/>
                  <a:gd name="T9" fmla="*/ 837 h 837"/>
                  <a:gd name="T10" fmla="*/ 519 w 838"/>
                  <a:gd name="T11" fmla="*/ 731 h 837"/>
                  <a:gd name="T12" fmla="*/ 319 w 838"/>
                  <a:gd name="T13" fmla="*/ 731 h 837"/>
                  <a:gd name="T14" fmla="*/ 305 w 838"/>
                  <a:gd name="T15" fmla="*/ 674 h 837"/>
                  <a:gd name="T16" fmla="*/ 533 w 838"/>
                  <a:gd name="T17" fmla="*/ 674 h 837"/>
                  <a:gd name="T18" fmla="*/ 519 w 838"/>
                  <a:gd name="T19" fmla="*/ 731 h 837"/>
                  <a:gd name="T20" fmla="*/ 637 w 838"/>
                  <a:gd name="T21" fmla="*/ 548 h 837"/>
                  <a:gd name="T22" fmla="*/ 627 w 838"/>
                  <a:gd name="T23" fmla="*/ 693 h 837"/>
                  <a:gd name="T24" fmla="*/ 543 w 838"/>
                  <a:gd name="T25" fmla="*/ 652 h 837"/>
                  <a:gd name="T26" fmla="*/ 543 w 838"/>
                  <a:gd name="T27" fmla="*/ 648 h 837"/>
                  <a:gd name="T28" fmla="*/ 551 w 838"/>
                  <a:gd name="T29" fmla="*/ 515 h 837"/>
                  <a:gd name="T30" fmla="*/ 637 w 838"/>
                  <a:gd name="T31" fmla="*/ 548 h 837"/>
                  <a:gd name="T32" fmla="*/ 419 w 838"/>
                  <a:gd name="T33" fmla="*/ 105 h 837"/>
                  <a:gd name="T34" fmla="*/ 498 w 838"/>
                  <a:gd name="T35" fmla="*/ 197 h 837"/>
                  <a:gd name="T36" fmla="*/ 340 w 838"/>
                  <a:gd name="T37" fmla="*/ 197 h 837"/>
                  <a:gd name="T38" fmla="*/ 419 w 838"/>
                  <a:gd name="T39" fmla="*/ 105 h 837"/>
                  <a:gd name="T40" fmla="*/ 340 w 838"/>
                  <a:gd name="T41" fmla="*/ 204 h 837"/>
                  <a:gd name="T42" fmla="*/ 498 w 838"/>
                  <a:gd name="T43" fmla="*/ 204 h 837"/>
                  <a:gd name="T44" fmla="*/ 544 w 838"/>
                  <a:gd name="T45" fmla="*/ 511 h 837"/>
                  <a:gd name="T46" fmla="*/ 544 w 838"/>
                  <a:gd name="T47" fmla="*/ 515 h 837"/>
                  <a:gd name="T48" fmla="*/ 536 w 838"/>
                  <a:gd name="T49" fmla="*/ 648 h 837"/>
                  <a:gd name="T50" fmla="*/ 534 w 838"/>
                  <a:gd name="T51" fmla="*/ 668 h 837"/>
                  <a:gd name="T52" fmla="*/ 304 w 838"/>
                  <a:gd name="T53" fmla="*/ 668 h 837"/>
                  <a:gd name="T54" fmla="*/ 303 w 838"/>
                  <a:gd name="T55" fmla="*/ 656 h 837"/>
                  <a:gd name="T56" fmla="*/ 294 w 838"/>
                  <a:gd name="T57" fmla="*/ 511 h 837"/>
                  <a:gd name="T58" fmla="*/ 340 w 838"/>
                  <a:gd name="T59" fmla="*/ 204 h 837"/>
                  <a:gd name="T60" fmla="*/ 204 w 838"/>
                  <a:gd name="T61" fmla="*/ 552 h 837"/>
                  <a:gd name="T62" fmla="*/ 287 w 838"/>
                  <a:gd name="T63" fmla="*/ 511 h 837"/>
                  <a:gd name="T64" fmla="*/ 296 w 838"/>
                  <a:gd name="T65" fmla="*/ 656 h 837"/>
                  <a:gd name="T66" fmla="*/ 201 w 838"/>
                  <a:gd name="T67" fmla="*/ 693 h 837"/>
                  <a:gd name="T68" fmla="*/ 204 w 838"/>
                  <a:gd name="T69" fmla="*/ 552 h 8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838" h="837">
                    <a:moveTo>
                      <a:pt x="419" y="837"/>
                    </a:moveTo>
                    <a:cubicBezTo>
                      <a:pt x="650" y="837"/>
                      <a:pt x="838" y="649"/>
                      <a:pt x="838" y="418"/>
                    </a:cubicBezTo>
                    <a:cubicBezTo>
                      <a:pt x="838" y="187"/>
                      <a:pt x="650" y="0"/>
                      <a:pt x="419" y="0"/>
                    </a:cubicBezTo>
                    <a:cubicBezTo>
                      <a:pt x="188" y="0"/>
                      <a:pt x="0" y="187"/>
                      <a:pt x="0" y="418"/>
                    </a:cubicBezTo>
                    <a:cubicBezTo>
                      <a:pt x="0" y="649"/>
                      <a:pt x="188" y="837"/>
                      <a:pt x="419" y="837"/>
                    </a:cubicBezTo>
                    <a:close/>
                    <a:moveTo>
                      <a:pt x="519" y="731"/>
                    </a:moveTo>
                    <a:cubicBezTo>
                      <a:pt x="319" y="731"/>
                      <a:pt x="319" y="731"/>
                      <a:pt x="319" y="731"/>
                    </a:cubicBezTo>
                    <a:cubicBezTo>
                      <a:pt x="305" y="674"/>
                      <a:pt x="305" y="674"/>
                      <a:pt x="305" y="674"/>
                    </a:cubicBezTo>
                    <a:cubicBezTo>
                      <a:pt x="533" y="674"/>
                      <a:pt x="533" y="674"/>
                      <a:pt x="533" y="674"/>
                    </a:cubicBezTo>
                    <a:lnTo>
                      <a:pt x="519" y="731"/>
                    </a:lnTo>
                    <a:close/>
                    <a:moveTo>
                      <a:pt x="637" y="548"/>
                    </a:moveTo>
                    <a:cubicBezTo>
                      <a:pt x="627" y="693"/>
                      <a:pt x="627" y="693"/>
                      <a:pt x="627" y="693"/>
                    </a:cubicBezTo>
                    <a:cubicBezTo>
                      <a:pt x="543" y="652"/>
                      <a:pt x="543" y="652"/>
                      <a:pt x="543" y="652"/>
                    </a:cubicBezTo>
                    <a:cubicBezTo>
                      <a:pt x="543" y="648"/>
                      <a:pt x="543" y="648"/>
                      <a:pt x="543" y="648"/>
                    </a:cubicBezTo>
                    <a:cubicBezTo>
                      <a:pt x="548" y="606"/>
                      <a:pt x="550" y="561"/>
                      <a:pt x="551" y="515"/>
                    </a:cubicBezTo>
                    <a:lnTo>
                      <a:pt x="637" y="548"/>
                    </a:lnTo>
                    <a:close/>
                    <a:moveTo>
                      <a:pt x="419" y="105"/>
                    </a:moveTo>
                    <a:cubicBezTo>
                      <a:pt x="449" y="105"/>
                      <a:pt x="477" y="140"/>
                      <a:pt x="498" y="197"/>
                    </a:cubicBezTo>
                    <a:cubicBezTo>
                      <a:pt x="340" y="197"/>
                      <a:pt x="340" y="197"/>
                      <a:pt x="340" y="197"/>
                    </a:cubicBezTo>
                    <a:cubicBezTo>
                      <a:pt x="361" y="140"/>
                      <a:pt x="389" y="105"/>
                      <a:pt x="419" y="105"/>
                    </a:cubicBezTo>
                    <a:close/>
                    <a:moveTo>
                      <a:pt x="340" y="204"/>
                    </a:moveTo>
                    <a:cubicBezTo>
                      <a:pt x="498" y="204"/>
                      <a:pt x="498" y="204"/>
                      <a:pt x="498" y="204"/>
                    </a:cubicBezTo>
                    <a:cubicBezTo>
                      <a:pt x="526" y="277"/>
                      <a:pt x="544" y="387"/>
                      <a:pt x="544" y="511"/>
                    </a:cubicBezTo>
                    <a:cubicBezTo>
                      <a:pt x="544" y="512"/>
                      <a:pt x="544" y="514"/>
                      <a:pt x="544" y="515"/>
                    </a:cubicBezTo>
                    <a:cubicBezTo>
                      <a:pt x="544" y="561"/>
                      <a:pt x="541" y="606"/>
                      <a:pt x="536" y="648"/>
                    </a:cubicBezTo>
                    <a:cubicBezTo>
                      <a:pt x="535" y="654"/>
                      <a:pt x="535" y="661"/>
                      <a:pt x="534" y="668"/>
                    </a:cubicBezTo>
                    <a:cubicBezTo>
                      <a:pt x="304" y="668"/>
                      <a:pt x="304" y="668"/>
                      <a:pt x="304" y="668"/>
                    </a:cubicBezTo>
                    <a:cubicBezTo>
                      <a:pt x="304" y="664"/>
                      <a:pt x="303" y="660"/>
                      <a:pt x="303" y="656"/>
                    </a:cubicBezTo>
                    <a:cubicBezTo>
                      <a:pt x="297" y="611"/>
                      <a:pt x="294" y="562"/>
                      <a:pt x="294" y="511"/>
                    </a:cubicBezTo>
                    <a:cubicBezTo>
                      <a:pt x="294" y="387"/>
                      <a:pt x="312" y="277"/>
                      <a:pt x="340" y="204"/>
                    </a:cubicBezTo>
                    <a:close/>
                    <a:moveTo>
                      <a:pt x="204" y="552"/>
                    </a:moveTo>
                    <a:cubicBezTo>
                      <a:pt x="287" y="511"/>
                      <a:pt x="287" y="511"/>
                      <a:pt x="287" y="511"/>
                    </a:cubicBezTo>
                    <a:cubicBezTo>
                      <a:pt x="287" y="562"/>
                      <a:pt x="290" y="611"/>
                      <a:pt x="296" y="656"/>
                    </a:cubicBezTo>
                    <a:cubicBezTo>
                      <a:pt x="201" y="693"/>
                      <a:pt x="201" y="693"/>
                      <a:pt x="201" y="693"/>
                    </a:cubicBezTo>
                    <a:lnTo>
                      <a:pt x="204" y="55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26" name="Freeform 97"/>
            <p:cNvSpPr>
              <a:spLocks noEditPoints="1"/>
            </p:cNvSpPr>
            <p:nvPr/>
          </p:nvSpPr>
          <p:spPr bwMode="auto">
            <a:xfrm>
              <a:off x="6693061" y="4383951"/>
              <a:ext cx="478048" cy="478048"/>
            </a:xfrm>
            <a:custGeom>
              <a:avLst/>
              <a:gdLst>
                <a:gd name="T0" fmla="*/ 0 w 837"/>
                <a:gd name="T1" fmla="*/ 419 h 837"/>
                <a:gd name="T2" fmla="*/ 837 w 837"/>
                <a:gd name="T3" fmla="*/ 419 h 837"/>
                <a:gd name="T4" fmla="*/ 679 w 837"/>
                <a:gd name="T5" fmla="*/ 704 h 837"/>
                <a:gd name="T6" fmla="*/ 660 w 837"/>
                <a:gd name="T7" fmla="*/ 679 h 837"/>
                <a:gd name="T8" fmla="*/ 495 w 837"/>
                <a:gd name="T9" fmla="*/ 521 h 837"/>
                <a:gd name="T10" fmla="*/ 592 w 837"/>
                <a:gd name="T11" fmla="*/ 615 h 837"/>
                <a:gd name="T12" fmla="*/ 679 w 837"/>
                <a:gd name="T13" fmla="*/ 704 h 837"/>
                <a:gd name="T14" fmla="*/ 663 w 837"/>
                <a:gd name="T15" fmla="*/ 473 h 837"/>
                <a:gd name="T16" fmla="*/ 641 w 837"/>
                <a:gd name="T17" fmla="*/ 496 h 837"/>
                <a:gd name="T18" fmla="*/ 582 w 837"/>
                <a:gd name="T19" fmla="*/ 518 h 837"/>
                <a:gd name="T20" fmla="*/ 492 w 837"/>
                <a:gd name="T21" fmla="*/ 503 h 837"/>
                <a:gd name="T22" fmla="*/ 492 w 837"/>
                <a:gd name="T23" fmla="*/ 494 h 837"/>
                <a:gd name="T24" fmla="*/ 485 w 837"/>
                <a:gd name="T25" fmla="*/ 488 h 837"/>
                <a:gd name="T26" fmla="*/ 422 w 837"/>
                <a:gd name="T27" fmla="*/ 262 h 837"/>
                <a:gd name="T28" fmla="*/ 289 w 837"/>
                <a:gd name="T29" fmla="*/ 209 h 837"/>
                <a:gd name="T30" fmla="*/ 272 w 837"/>
                <a:gd name="T31" fmla="*/ 353 h 837"/>
                <a:gd name="T32" fmla="*/ 476 w 837"/>
                <a:gd name="T33" fmla="*/ 496 h 837"/>
                <a:gd name="T34" fmla="*/ 480 w 837"/>
                <a:gd name="T35" fmla="*/ 504 h 837"/>
                <a:gd name="T36" fmla="*/ 487 w 837"/>
                <a:gd name="T37" fmla="*/ 507 h 837"/>
                <a:gd name="T38" fmla="*/ 466 w 837"/>
                <a:gd name="T39" fmla="*/ 596 h 837"/>
                <a:gd name="T40" fmla="*/ 423 w 837"/>
                <a:gd name="T41" fmla="*/ 642 h 837"/>
                <a:gd name="T42" fmla="*/ 395 w 837"/>
                <a:gd name="T43" fmla="*/ 654 h 837"/>
                <a:gd name="T44" fmla="*/ 360 w 837"/>
                <a:gd name="T45" fmla="*/ 688 h 837"/>
                <a:gd name="T46" fmla="*/ 361 w 837"/>
                <a:gd name="T47" fmla="*/ 643 h 837"/>
                <a:gd name="T48" fmla="*/ 300 w 837"/>
                <a:gd name="T49" fmla="*/ 606 h 837"/>
                <a:gd name="T50" fmla="*/ 243 w 837"/>
                <a:gd name="T51" fmla="*/ 613 h 837"/>
                <a:gd name="T52" fmla="*/ 196 w 837"/>
                <a:gd name="T53" fmla="*/ 554 h 837"/>
                <a:gd name="T54" fmla="*/ 155 w 837"/>
                <a:gd name="T55" fmla="*/ 524 h 837"/>
                <a:gd name="T56" fmla="*/ 132 w 837"/>
                <a:gd name="T57" fmla="*/ 507 h 837"/>
                <a:gd name="T58" fmla="*/ 88 w 837"/>
                <a:gd name="T59" fmla="*/ 481 h 837"/>
                <a:gd name="T60" fmla="*/ 143 w 837"/>
                <a:gd name="T61" fmla="*/ 458 h 837"/>
                <a:gd name="T62" fmla="*/ 174 w 837"/>
                <a:gd name="T63" fmla="*/ 440 h 837"/>
                <a:gd name="T64" fmla="*/ 238 w 837"/>
                <a:gd name="T65" fmla="*/ 425 h 837"/>
                <a:gd name="T66" fmla="*/ 235 w 837"/>
                <a:gd name="T67" fmla="*/ 379 h 837"/>
                <a:gd name="T68" fmla="*/ 206 w 837"/>
                <a:gd name="T69" fmla="*/ 353 h 837"/>
                <a:gd name="T70" fmla="*/ 186 w 837"/>
                <a:gd name="T71" fmla="*/ 334 h 837"/>
                <a:gd name="T72" fmla="*/ 220 w 837"/>
                <a:gd name="T73" fmla="*/ 326 h 837"/>
                <a:gd name="T74" fmla="*/ 226 w 837"/>
                <a:gd name="T75" fmla="*/ 266 h 837"/>
                <a:gd name="T76" fmla="*/ 213 w 837"/>
                <a:gd name="T77" fmla="*/ 240 h 837"/>
                <a:gd name="T78" fmla="*/ 233 w 837"/>
                <a:gd name="T79" fmla="*/ 187 h 837"/>
                <a:gd name="T80" fmla="*/ 235 w 837"/>
                <a:gd name="T81" fmla="*/ 163 h 837"/>
                <a:gd name="T82" fmla="*/ 232 w 837"/>
                <a:gd name="T83" fmla="*/ 123 h 837"/>
                <a:gd name="T84" fmla="*/ 268 w 837"/>
                <a:gd name="T85" fmla="*/ 141 h 837"/>
                <a:gd name="T86" fmla="*/ 291 w 837"/>
                <a:gd name="T87" fmla="*/ 148 h 837"/>
                <a:gd name="T88" fmla="*/ 348 w 837"/>
                <a:gd name="T89" fmla="*/ 149 h 837"/>
                <a:gd name="T90" fmla="*/ 367 w 837"/>
                <a:gd name="T91" fmla="*/ 171 h 837"/>
                <a:gd name="T92" fmla="*/ 425 w 837"/>
                <a:gd name="T93" fmla="*/ 188 h 837"/>
                <a:gd name="T94" fmla="*/ 444 w 837"/>
                <a:gd name="T95" fmla="*/ 160 h 837"/>
                <a:gd name="T96" fmla="*/ 455 w 837"/>
                <a:gd name="T97" fmla="*/ 185 h 837"/>
                <a:gd name="T98" fmla="*/ 468 w 837"/>
                <a:gd name="T99" fmla="*/ 222 h 837"/>
                <a:gd name="T100" fmla="*/ 510 w 837"/>
                <a:gd name="T101" fmla="*/ 242 h 837"/>
                <a:gd name="T102" fmla="*/ 548 w 837"/>
                <a:gd name="T103" fmla="*/ 189 h 837"/>
                <a:gd name="T104" fmla="*/ 576 w 837"/>
                <a:gd name="T105" fmla="*/ 167 h 837"/>
                <a:gd name="T106" fmla="*/ 618 w 837"/>
                <a:gd name="T107" fmla="*/ 124 h 837"/>
                <a:gd name="T108" fmla="*/ 625 w 837"/>
                <a:gd name="T109" fmla="*/ 175 h 837"/>
                <a:gd name="T110" fmla="*/ 633 w 837"/>
                <a:gd name="T111" fmla="*/ 202 h 837"/>
                <a:gd name="T112" fmla="*/ 645 w 837"/>
                <a:gd name="T113" fmla="*/ 251 h 837"/>
                <a:gd name="T114" fmla="*/ 683 w 837"/>
                <a:gd name="T115" fmla="*/ 317 h 837"/>
                <a:gd name="T116" fmla="*/ 654 w 837"/>
                <a:gd name="T117" fmla="*/ 367 h 837"/>
                <a:gd name="T118" fmla="*/ 666 w 837"/>
                <a:gd name="T119" fmla="*/ 438 h 837"/>
                <a:gd name="T120" fmla="*/ 707 w 837"/>
                <a:gd name="T121" fmla="*/ 454 h 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37" h="837">
                  <a:moveTo>
                    <a:pt x="418" y="0"/>
                  </a:moveTo>
                  <a:cubicBezTo>
                    <a:pt x="187" y="0"/>
                    <a:pt x="0" y="188"/>
                    <a:pt x="0" y="419"/>
                  </a:cubicBezTo>
                  <a:cubicBezTo>
                    <a:pt x="0" y="650"/>
                    <a:pt x="187" y="837"/>
                    <a:pt x="418" y="837"/>
                  </a:cubicBezTo>
                  <a:cubicBezTo>
                    <a:pt x="649" y="837"/>
                    <a:pt x="837" y="650"/>
                    <a:pt x="837" y="419"/>
                  </a:cubicBezTo>
                  <a:cubicBezTo>
                    <a:pt x="837" y="188"/>
                    <a:pt x="649" y="0"/>
                    <a:pt x="418" y="0"/>
                  </a:cubicBezTo>
                  <a:close/>
                  <a:moveTo>
                    <a:pt x="679" y="704"/>
                  </a:moveTo>
                  <a:cubicBezTo>
                    <a:pt x="675" y="718"/>
                    <a:pt x="659" y="712"/>
                    <a:pt x="664" y="699"/>
                  </a:cubicBezTo>
                  <a:cubicBezTo>
                    <a:pt x="667" y="693"/>
                    <a:pt x="671" y="688"/>
                    <a:pt x="660" y="679"/>
                  </a:cubicBezTo>
                  <a:cubicBezTo>
                    <a:pt x="650" y="670"/>
                    <a:pt x="616" y="646"/>
                    <a:pt x="583" y="619"/>
                  </a:cubicBezTo>
                  <a:cubicBezTo>
                    <a:pt x="549" y="593"/>
                    <a:pt x="508" y="539"/>
                    <a:pt x="495" y="521"/>
                  </a:cubicBezTo>
                  <a:cubicBezTo>
                    <a:pt x="502" y="515"/>
                    <a:pt x="502" y="515"/>
                    <a:pt x="502" y="515"/>
                  </a:cubicBezTo>
                  <a:cubicBezTo>
                    <a:pt x="502" y="515"/>
                    <a:pt x="543" y="576"/>
                    <a:pt x="592" y="615"/>
                  </a:cubicBezTo>
                  <a:cubicBezTo>
                    <a:pt x="641" y="655"/>
                    <a:pt x="679" y="671"/>
                    <a:pt x="681" y="691"/>
                  </a:cubicBezTo>
                  <a:cubicBezTo>
                    <a:pt x="682" y="696"/>
                    <a:pt x="680" y="701"/>
                    <a:pt x="679" y="704"/>
                  </a:cubicBezTo>
                  <a:close/>
                  <a:moveTo>
                    <a:pt x="658" y="466"/>
                  </a:moveTo>
                  <a:cubicBezTo>
                    <a:pt x="655" y="467"/>
                    <a:pt x="661" y="471"/>
                    <a:pt x="663" y="473"/>
                  </a:cubicBezTo>
                  <a:cubicBezTo>
                    <a:pt x="652" y="476"/>
                    <a:pt x="637" y="474"/>
                    <a:pt x="629" y="482"/>
                  </a:cubicBezTo>
                  <a:cubicBezTo>
                    <a:pt x="625" y="487"/>
                    <a:pt x="637" y="491"/>
                    <a:pt x="641" y="496"/>
                  </a:cubicBezTo>
                  <a:cubicBezTo>
                    <a:pt x="620" y="497"/>
                    <a:pt x="597" y="493"/>
                    <a:pt x="577" y="501"/>
                  </a:cubicBezTo>
                  <a:cubicBezTo>
                    <a:pt x="571" y="503"/>
                    <a:pt x="581" y="512"/>
                    <a:pt x="582" y="518"/>
                  </a:cubicBezTo>
                  <a:cubicBezTo>
                    <a:pt x="560" y="514"/>
                    <a:pt x="536" y="498"/>
                    <a:pt x="495" y="508"/>
                  </a:cubicBezTo>
                  <a:cubicBezTo>
                    <a:pt x="493" y="505"/>
                    <a:pt x="492" y="503"/>
                    <a:pt x="492" y="503"/>
                  </a:cubicBezTo>
                  <a:cubicBezTo>
                    <a:pt x="640" y="454"/>
                    <a:pt x="640" y="454"/>
                    <a:pt x="640" y="454"/>
                  </a:cubicBezTo>
                  <a:cubicBezTo>
                    <a:pt x="492" y="494"/>
                    <a:pt x="492" y="494"/>
                    <a:pt x="492" y="494"/>
                  </a:cubicBezTo>
                  <a:cubicBezTo>
                    <a:pt x="583" y="232"/>
                    <a:pt x="583" y="232"/>
                    <a:pt x="583" y="232"/>
                  </a:cubicBezTo>
                  <a:cubicBezTo>
                    <a:pt x="485" y="488"/>
                    <a:pt x="485" y="488"/>
                    <a:pt x="485" y="488"/>
                  </a:cubicBezTo>
                  <a:cubicBezTo>
                    <a:pt x="391" y="356"/>
                    <a:pt x="391" y="356"/>
                    <a:pt x="391" y="356"/>
                  </a:cubicBezTo>
                  <a:cubicBezTo>
                    <a:pt x="422" y="262"/>
                    <a:pt x="422" y="262"/>
                    <a:pt x="422" y="262"/>
                  </a:cubicBezTo>
                  <a:cubicBezTo>
                    <a:pt x="383" y="347"/>
                    <a:pt x="383" y="347"/>
                    <a:pt x="383" y="347"/>
                  </a:cubicBezTo>
                  <a:cubicBezTo>
                    <a:pt x="289" y="209"/>
                    <a:pt x="289" y="209"/>
                    <a:pt x="289" y="209"/>
                  </a:cubicBezTo>
                  <a:cubicBezTo>
                    <a:pt x="376" y="353"/>
                    <a:pt x="376" y="353"/>
                    <a:pt x="376" y="353"/>
                  </a:cubicBezTo>
                  <a:cubicBezTo>
                    <a:pt x="272" y="353"/>
                    <a:pt x="272" y="353"/>
                    <a:pt x="272" y="353"/>
                  </a:cubicBezTo>
                  <a:cubicBezTo>
                    <a:pt x="382" y="364"/>
                    <a:pt x="382" y="364"/>
                    <a:pt x="382" y="364"/>
                  </a:cubicBezTo>
                  <a:cubicBezTo>
                    <a:pt x="476" y="496"/>
                    <a:pt x="476" y="496"/>
                    <a:pt x="476" y="496"/>
                  </a:cubicBezTo>
                  <a:cubicBezTo>
                    <a:pt x="242" y="492"/>
                    <a:pt x="242" y="492"/>
                    <a:pt x="242" y="492"/>
                  </a:cubicBezTo>
                  <a:cubicBezTo>
                    <a:pt x="480" y="504"/>
                    <a:pt x="480" y="504"/>
                    <a:pt x="480" y="504"/>
                  </a:cubicBezTo>
                  <a:cubicBezTo>
                    <a:pt x="398" y="610"/>
                    <a:pt x="398" y="610"/>
                    <a:pt x="398" y="610"/>
                  </a:cubicBezTo>
                  <a:cubicBezTo>
                    <a:pt x="487" y="507"/>
                    <a:pt x="487" y="507"/>
                    <a:pt x="487" y="507"/>
                  </a:cubicBezTo>
                  <a:cubicBezTo>
                    <a:pt x="488" y="509"/>
                    <a:pt x="489" y="510"/>
                    <a:pt x="490" y="511"/>
                  </a:cubicBezTo>
                  <a:cubicBezTo>
                    <a:pt x="465" y="545"/>
                    <a:pt x="471" y="573"/>
                    <a:pt x="466" y="596"/>
                  </a:cubicBezTo>
                  <a:cubicBezTo>
                    <a:pt x="461" y="592"/>
                    <a:pt x="456" y="580"/>
                    <a:pt x="452" y="584"/>
                  </a:cubicBezTo>
                  <a:cubicBezTo>
                    <a:pt x="438" y="600"/>
                    <a:pt x="433" y="623"/>
                    <a:pt x="423" y="642"/>
                  </a:cubicBezTo>
                  <a:cubicBezTo>
                    <a:pt x="421" y="637"/>
                    <a:pt x="421" y="624"/>
                    <a:pt x="416" y="626"/>
                  </a:cubicBezTo>
                  <a:cubicBezTo>
                    <a:pt x="405" y="630"/>
                    <a:pt x="402" y="645"/>
                    <a:pt x="395" y="654"/>
                  </a:cubicBezTo>
                  <a:cubicBezTo>
                    <a:pt x="393" y="652"/>
                    <a:pt x="392" y="645"/>
                    <a:pt x="390" y="647"/>
                  </a:cubicBezTo>
                  <a:cubicBezTo>
                    <a:pt x="378" y="659"/>
                    <a:pt x="370" y="674"/>
                    <a:pt x="360" y="688"/>
                  </a:cubicBezTo>
                  <a:cubicBezTo>
                    <a:pt x="363" y="673"/>
                    <a:pt x="368" y="658"/>
                    <a:pt x="369" y="643"/>
                  </a:cubicBezTo>
                  <a:cubicBezTo>
                    <a:pt x="369" y="640"/>
                    <a:pt x="363" y="643"/>
                    <a:pt x="361" y="643"/>
                  </a:cubicBezTo>
                  <a:cubicBezTo>
                    <a:pt x="366" y="620"/>
                    <a:pt x="379" y="601"/>
                    <a:pt x="378" y="574"/>
                  </a:cubicBezTo>
                  <a:cubicBezTo>
                    <a:pt x="359" y="568"/>
                    <a:pt x="326" y="595"/>
                    <a:pt x="300" y="606"/>
                  </a:cubicBezTo>
                  <a:cubicBezTo>
                    <a:pt x="301" y="603"/>
                    <a:pt x="305" y="597"/>
                    <a:pt x="302" y="597"/>
                  </a:cubicBezTo>
                  <a:cubicBezTo>
                    <a:pt x="282" y="600"/>
                    <a:pt x="262" y="608"/>
                    <a:pt x="243" y="613"/>
                  </a:cubicBezTo>
                  <a:cubicBezTo>
                    <a:pt x="252" y="594"/>
                    <a:pt x="262" y="575"/>
                    <a:pt x="271" y="556"/>
                  </a:cubicBezTo>
                  <a:cubicBezTo>
                    <a:pt x="246" y="555"/>
                    <a:pt x="221" y="554"/>
                    <a:pt x="196" y="554"/>
                  </a:cubicBezTo>
                  <a:cubicBezTo>
                    <a:pt x="199" y="546"/>
                    <a:pt x="212" y="537"/>
                    <a:pt x="205" y="532"/>
                  </a:cubicBezTo>
                  <a:cubicBezTo>
                    <a:pt x="192" y="522"/>
                    <a:pt x="172" y="527"/>
                    <a:pt x="155" y="524"/>
                  </a:cubicBezTo>
                  <a:cubicBezTo>
                    <a:pt x="157" y="520"/>
                    <a:pt x="164" y="515"/>
                    <a:pt x="161" y="513"/>
                  </a:cubicBezTo>
                  <a:cubicBezTo>
                    <a:pt x="153" y="507"/>
                    <a:pt x="141" y="509"/>
                    <a:pt x="132" y="507"/>
                  </a:cubicBezTo>
                  <a:cubicBezTo>
                    <a:pt x="132" y="504"/>
                    <a:pt x="136" y="500"/>
                    <a:pt x="133" y="499"/>
                  </a:cubicBezTo>
                  <a:cubicBezTo>
                    <a:pt x="119" y="490"/>
                    <a:pt x="103" y="487"/>
                    <a:pt x="88" y="481"/>
                  </a:cubicBezTo>
                  <a:cubicBezTo>
                    <a:pt x="107" y="477"/>
                    <a:pt x="127" y="475"/>
                    <a:pt x="145" y="467"/>
                  </a:cubicBezTo>
                  <a:cubicBezTo>
                    <a:pt x="147" y="466"/>
                    <a:pt x="144" y="461"/>
                    <a:pt x="143" y="458"/>
                  </a:cubicBezTo>
                  <a:cubicBezTo>
                    <a:pt x="155" y="457"/>
                    <a:pt x="169" y="460"/>
                    <a:pt x="180" y="453"/>
                  </a:cubicBezTo>
                  <a:cubicBezTo>
                    <a:pt x="184" y="451"/>
                    <a:pt x="176" y="445"/>
                    <a:pt x="174" y="440"/>
                  </a:cubicBezTo>
                  <a:cubicBezTo>
                    <a:pt x="198" y="440"/>
                    <a:pt x="221" y="443"/>
                    <a:pt x="244" y="438"/>
                  </a:cubicBezTo>
                  <a:cubicBezTo>
                    <a:pt x="249" y="437"/>
                    <a:pt x="239" y="427"/>
                    <a:pt x="238" y="425"/>
                  </a:cubicBezTo>
                  <a:cubicBezTo>
                    <a:pt x="237" y="423"/>
                    <a:pt x="303" y="448"/>
                    <a:pt x="334" y="434"/>
                  </a:cubicBezTo>
                  <a:cubicBezTo>
                    <a:pt x="304" y="384"/>
                    <a:pt x="268" y="398"/>
                    <a:pt x="235" y="379"/>
                  </a:cubicBezTo>
                  <a:cubicBezTo>
                    <a:pt x="239" y="378"/>
                    <a:pt x="248" y="377"/>
                    <a:pt x="245" y="375"/>
                  </a:cubicBezTo>
                  <a:cubicBezTo>
                    <a:pt x="234" y="365"/>
                    <a:pt x="219" y="360"/>
                    <a:pt x="206" y="353"/>
                  </a:cubicBezTo>
                  <a:cubicBezTo>
                    <a:pt x="209" y="352"/>
                    <a:pt x="219" y="352"/>
                    <a:pt x="217" y="350"/>
                  </a:cubicBezTo>
                  <a:cubicBezTo>
                    <a:pt x="209" y="342"/>
                    <a:pt x="196" y="339"/>
                    <a:pt x="186" y="334"/>
                  </a:cubicBezTo>
                  <a:cubicBezTo>
                    <a:pt x="198" y="333"/>
                    <a:pt x="210" y="336"/>
                    <a:pt x="221" y="333"/>
                  </a:cubicBezTo>
                  <a:cubicBezTo>
                    <a:pt x="223" y="332"/>
                    <a:pt x="220" y="328"/>
                    <a:pt x="220" y="326"/>
                  </a:cubicBezTo>
                  <a:cubicBezTo>
                    <a:pt x="231" y="329"/>
                    <a:pt x="256" y="328"/>
                    <a:pt x="261" y="317"/>
                  </a:cubicBezTo>
                  <a:cubicBezTo>
                    <a:pt x="264" y="308"/>
                    <a:pt x="237" y="283"/>
                    <a:pt x="226" y="266"/>
                  </a:cubicBezTo>
                  <a:cubicBezTo>
                    <a:pt x="228" y="265"/>
                    <a:pt x="232" y="265"/>
                    <a:pt x="231" y="264"/>
                  </a:cubicBezTo>
                  <a:cubicBezTo>
                    <a:pt x="227" y="255"/>
                    <a:pt x="219" y="248"/>
                    <a:pt x="213" y="240"/>
                  </a:cubicBezTo>
                  <a:cubicBezTo>
                    <a:pt x="222" y="238"/>
                    <a:pt x="240" y="239"/>
                    <a:pt x="241" y="234"/>
                  </a:cubicBezTo>
                  <a:cubicBezTo>
                    <a:pt x="244" y="224"/>
                    <a:pt x="236" y="203"/>
                    <a:pt x="233" y="187"/>
                  </a:cubicBezTo>
                  <a:cubicBezTo>
                    <a:pt x="236" y="188"/>
                    <a:pt x="241" y="192"/>
                    <a:pt x="241" y="189"/>
                  </a:cubicBezTo>
                  <a:cubicBezTo>
                    <a:pt x="242" y="180"/>
                    <a:pt x="237" y="172"/>
                    <a:pt x="235" y="163"/>
                  </a:cubicBezTo>
                  <a:cubicBezTo>
                    <a:pt x="237" y="164"/>
                    <a:pt x="241" y="168"/>
                    <a:pt x="241" y="166"/>
                  </a:cubicBezTo>
                  <a:cubicBezTo>
                    <a:pt x="240" y="151"/>
                    <a:pt x="235" y="137"/>
                    <a:pt x="232" y="123"/>
                  </a:cubicBezTo>
                  <a:cubicBezTo>
                    <a:pt x="244" y="131"/>
                    <a:pt x="255" y="141"/>
                    <a:pt x="268" y="148"/>
                  </a:cubicBezTo>
                  <a:cubicBezTo>
                    <a:pt x="270" y="149"/>
                    <a:pt x="268" y="143"/>
                    <a:pt x="268" y="141"/>
                  </a:cubicBezTo>
                  <a:cubicBezTo>
                    <a:pt x="275" y="146"/>
                    <a:pt x="282" y="153"/>
                    <a:pt x="290" y="156"/>
                  </a:cubicBezTo>
                  <a:cubicBezTo>
                    <a:pt x="293" y="157"/>
                    <a:pt x="291" y="151"/>
                    <a:pt x="291" y="148"/>
                  </a:cubicBezTo>
                  <a:cubicBezTo>
                    <a:pt x="305" y="157"/>
                    <a:pt x="321" y="172"/>
                    <a:pt x="331" y="173"/>
                  </a:cubicBezTo>
                  <a:cubicBezTo>
                    <a:pt x="336" y="174"/>
                    <a:pt x="342" y="157"/>
                    <a:pt x="348" y="149"/>
                  </a:cubicBezTo>
                  <a:cubicBezTo>
                    <a:pt x="353" y="158"/>
                    <a:pt x="356" y="167"/>
                    <a:pt x="363" y="175"/>
                  </a:cubicBezTo>
                  <a:cubicBezTo>
                    <a:pt x="364" y="176"/>
                    <a:pt x="366" y="172"/>
                    <a:pt x="367" y="171"/>
                  </a:cubicBezTo>
                  <a:cubicBezTo>
                    <a:pt x="378" y="188"/>
                    <a:pt x="391" y="222"/>
                    <a:pt x="401" y="222"/>
                  </a:cubicBezTo>
                  <a:cubicBezTo>
                    <a:pt x="413" y="223"/>
                    <a:pt x="423" y="199"/>
                    <a:pt x="425" y="188"/>
                  </a:cubicBezTo>
                  <a:cubicBezTo>
                    <a:pt x="427" y="189"/>
                    <a:pt x="429" y="194"/>
                    <a:pt x="431" y="192"/>
                  </a:cubicBezTo>
                  <a:cubicBezTo>
                    <a:pt x="437" y="182"/>
                    <a:pt x="440" y="170"/>
                    <a:pt x="444" y="160"/>
                  </a:cubicBezTo>
                  <a:cubicBezTo>
                    <a:pt x="446" y="171"/>
                    <a:pt x="443" y="184"/>
                    <a:pt x="448" y="194"/>
                  </a:cubicBezTo>
                  <a:cubicBezTo>
                    <a:pt x="449" y="198"/>
                    <a:pt x="453" y="188"/>
                    <a:pt x="455" y="185"/>
                  </a:cubicBezTo>
                  <a:cubicBezTo>
                    <a:pt x="457" y="200"/>
                    <a:pt x="455" y="215"/>
                    <a:pt x="460" y="229"/>
                  </a:cubicBezTo>
                  <a:cubicBezTo>
                    <a:pt x="462" y="233"/>
                    <a:pt x="466" y="225"/>
                    <a:pt x="468" y="222"/>
                  </a:cubicBezTo>
                  <a:cubicBezTo>
                    <a:pt x="473" y="260"/>
                    <a:pt x="447" y="288"/>
                    <a:pt x="482" y="334"/>
                  </a:cubicBezTo>
                  <a:cubicBezTo>
                    <a:pt x="506" y="310"/>
                    <a:pt x="508" y="241"/>
                    <a:pt x="510" y="242"/>
                  </a:cubicBezTo>
                  <a:cubicBezTo>
                    <a:pt x="511" y="244"/>
                    <a:pt x="517" y="256"/>
                    <a:pt x="520" y="253"/>
                  </a:cubicBezTo>
                  <a:cubicBezTo>
                    <a:pt x="533" y="234"/>
                    <a:pt x="538" y="210"/>
                    <a:pt x="548" y="189"/>
                  </a:cubicBezTo>
                  <a:cubicBezTo>
                    <a:pt x="551" y="192"/>
                    <a:pt x="554" y="202"/>
                    <a:pt x="558" y="199"/>
                  </a:cubicBezTo>
                  <a:cubicBezTo>
                    <a:pt x="568" y="191"/>
                    <a:pt x="570" y="177"/>
                    <a:pt x="576" y="167"/>
                  </a:cubicBezTo>
                  <a:cubicBezTo>
                    <a:pt x="579" y="168"/>
                    <a:pt x="582" y="174"/>
                    <a:pt x="584" y="171"/>
                  </a:cubicBezTo>
                  <a:cubicBezTo>
                    <a:pt x="597" y="158"/>
                    <a:pt x="607" y="140"/>
                    <a:pt x="618" y="124"/>
                  </a:cubicBezTo>
                  <a:cubicBezTo>
                    <a:pt x="618" y="141"/>
                    <a:pt x="615" y="157"/>
                    <a:pt x="617" y="173"/>
                  </a:cubicBezTo>
                  <a:cubicBezTo>
                    <a:pt x="617" y="176"/>
                    <a:pt x="622" y="174"/>
                    <a:pt x="625" y="175"/>
                  </a:cubicBezTo>
                  <a:cubicBezTo>
                    <a:pt x="623" y="184"/>
                    <a:pt x="617" y="194"/>
                    <a:pt x="620" y="203"/>
                  </a:cubicBezTo>
                  <a:cubicBezTo>
                    <a:pt x="621" y="207"/>
                    <a:pt x="628" y="203"/>
                    <a:pt x="633" y="202"/>
                  </a:cubicBezTo>
                  <a:cubicBezTo>
                    <a:pt x="629" y="219"/>
                    <a:pt x="617" y="236"/>
                    <a:pt x="621" y="252"/>
                  </a:cubicBezTo>
                  <a:cubicBezTo>
                    <a:pt x="623" y="260"/>
                    <a:pt x="637" y="252"/>
                    <a:pt x="645" y="251"/>
                  </a:cubicBezTo>
                  <a:cubicBezTo>
                    <a:pt x="636" y="275"/>
                    <a:pt x="627" y="298"/>
                    <a:pt x="618" y="322"/>
                  </a:cubicBezTo>
                  <a:cubicBezTo>
                    <a:pt x="640" y="320"/>
                    <a:pt x="661" y="319"/>
                    <a:pt x="683" y="317"/>
                  </a:cubicBezTo>
                  <a:cubicBezTo>
                    <a:pt x="670" y="334"/>
                    <a:pt x="655" y="349"/>
                    <a:pt x="645" y="367"/>
                  </a:cubicBezTo>
                  <a:cubicBezTo>
                    <a:pt x="643" y="369"/>
                    <a:pt x="651" y="367"/>
                    <a:pt x="654" y="367"/>
                  </a:cubicBezTo>
                  <a:cubicBezTo>
                    <a:pt x="634" y="388"/>
                    <a:pt x="596" y="408"/>
                    <a:pt x="595" y="428"/>
                  </a:cubicBezTo>
                  <a:cubicBezTo>
                    <a:pt x="619" y="439"/>
                    <a:pt x="642" y="434"/>
                    <a:pt x="666" y="438"/>
                  </a:cubicBezTo>
                  <a:cubicBezTo>
                    <a:pt x="665" y="440"/>
                    <a:pt x="660" y="444"/>
                    <a:pt x="662" y="445"/>
                  </a:cubicBezTo>
                  <a:cubicBezTo>
                    <a:pt x="677" y="451"/>
                    <a:pt x="692" y="451"/>
                    <a:pt x="707" y="454"/>
                  </a:cubicBezTo>
                  <a:cubicBezTo>
                    <a:pt x="691" y="458"/>
                    <a:pt x="674" y="459"/>
                    <a:pt x="658" y="46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1250327" y="4383951"/>
              <a:ext cx="478048" cy="478048"/>
              <a:chOff x="2341563" y="1670051"/>
              <a:chExt cx="496888" cy="496888"/>
            </a:xfrm>
            <a:grpFill/>
          </p:grpSpPr>
          <p:sp>
            <p:nvSpPr>
              <p:cNvPr id="128" name="Freeform 98"/>
              <p:cNvSpPr>
                <a:spLocks noEditPoints="1"/>
              </p:cNvSpPr>
              <p:nvPr/>
            </p:nvSpPr>
            <p:spPr bwMode="auto">
              <a:xfrm>
                <a:off x="2493963" y="1798638"/>
                <a:ext cx="190500" cy="292100"/>
              </a:xfrm>
              <a:custGeom>
                <a:avLst/>
                <a:gdLst>
                  <a:gd name="T0" fmla="*/ 50 w 321"/>
                  <a:gd name="T1" fmla="*/ 493 h 493"/>
                  <a:gd name="T2" fmla="*/ 270 w 321"/>
                  <a:gd name="T3" fmla="*/ 493 h 493"/>
                  <a:gd name="T4" fmla="*/ 321 w 321"/>
                  <a:gd name="T5" fmla="*/ 443 h 493"/>
                  <a:gd name="T6" fmla="*/ 321 w 321"/>
                  <a:gd name="T7" fmla="*/ 51 h 493"/>
                  <a:gd name="T8" fmla="*/ 295 w 321"/>
                  <a:gd name="T9" fmla="*/ 7 h 493"/>
                  <a:gd name="T10" fmla="*/ 270 w 321"/>
                  <a:gd name="T11" fmla="*/ 0 h 493"/>
                  <a:gd name="T12" fmla="*/ 245 w 321"/>
                  <a:gd name="T13" fmla="*/ 0 h 493"/>
                  <a:gd name="T14" fmla="*/ 73 w 321"/>
                  <a:gd name="T15" fmla="*/ 0 h 493"/>
                  <a:gd name="T16" fmla="*/ 50 w 321"/>
                  <a:gd name="T17" fmla="*/ 0 h 493"/>
                  <a:gd name="T18" fmla="*/ 23 w 321"/>
                  <a:gd name="T19" fmla="*/ 8 h 493"/>
                  <a:gd name="T20" fmla="*/ 0 w 321"/>
                  <a:gd name="T21" fmla="*/ 51 h 493"/>
                  <a:gd name="T22" fmla="*/ 0 w 321"/>
                  <a:gd name="T23" fmla="*/ 443 h 493"/>
                  <a:gd name="T24" fmla="*/ 50 w 321"/>
                  <a:gd name="T25" fmla="*/ 493 h 493"/>
                  <a:gd name="T26" fmla="*/ 31 w 321"/>
                  <a:gd name="T27" fmla="*/ 116 h 493"/>
                  <a:gd name="T28" fmla="*/ 111 w 321"/>
                  <a:gd name="T29" fmla="*/ 36 h 493"/>
                  <a:gd name="T30" fmla="*/ 207 w 321"/>
                  <a:gd name="T31" fmla="*/ 36 h 493"/>
                  <a:gd name="T32" fmla="*/ 287 w 321"/>
                  <a:gd name="T33" fmla="*/ 116 h 493"/>
                  <a:gd name="T34" fmla="*/ 287 w 321"/>
                  <a:gd name="T35" fmla="*/ 378 h 493"/>
                  <a:gd name="T36" fmla="*/ 207 w 321"/>
                  <a:gd name="T37" fmla="*/ 458 h 493"/>
                  <a:gd name="T38" fmla="*/ 111 w 321"/>
                  <a:gd name="T39" fmla="*/ 458 h 493"/>
                  <a:gd name="T40" fmla="*/ 31 w 321"/>
                  <a:gd name="T41" fmla="*/ 378 h 493"/>
                  <a:gd name="T42" fmla="*/ 31 w 321"/>
                  <a:gd name="T43" fmla="*/ 116 h 4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21" h="493">
                    <a:moveTo>
                      <a:pt x="50" y="493"/>
                    </a:moveTo>
                    <a:cubicBezTo>
                      <a:pt x="270" y="493"/>
                      <a:pt x="270" y="493"/>
                      <a:pt x="270" y="493"/>
                    </a:cubicBezTo>
                    <a:cubicBezTo>
                      <a:pt x="298" y="493"/>
                      <a:pt x="321" y="471"/>
                      <a:pt x="321" y="443"/>
                    </a:cubicBezTo>
                    <a:cubicBezTo>
                      <a:pt x="321" y="51"/>
                      <a:pt x="321" y="51"/>
                      <a:pt x="321" y="51"/>
                    </a:cubicBezTo>
                    <a:cubicBezTo>
                      <a:pt x="321" y="32"/>
                      <a:pt x="310" y="15"/>
                      <a:pt x="295" y="7"/>
                    </a:cubicBezTo>
                    <a:cubicBezTo>
                      <a:pt x="288" y="3"/>
                      <a:pt x="279" y="0"/>
                      <a:pt x="270" y="0"/>
                    </a:cubicBezTo>
                    <a:cubicBezTo>
                      <a:pt x="245" y="0"/>
                      <a:pt x="245" y="0"/>
                      <a:pt x="245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40" y="0"/>
                      <a:pt x="31" y="3"/>
                      <a:pt x="23" y="8"/>
                    </a:cubicBezTo>
                    <a:cubicBezTo>
                      <a:pt x="9" y="17"/>
                      <a:pt x="0" y="33"/>
                      <a:pt x="0" y="51"/>
                    </a:cubicBezTo>
                    <a:cubicBezTo>
                      <a:pt x="0" y="443"/>
                      <a:pt x="0" y="443"/>
                      <a:pt x="0" y="443"/>
                    </a:cubicBezTo>
                    <a:cubicBezTo>
                      <a:pt x="0" y="471"/>
                      <a:pt x="22" y="493"/>
                      <a:pt x="50" y="493"/>
                    </a:cubicBezTo>
                    <a:close/>
                    <a:moveTo>
                      <a:pt x="31" y="116"/>
                    </a:moveTo>
                    <a:cubicBezTo>
                      <a:pt x="31" y="72"/>
                      <a:pt x="67" y="36"/>
                      <a:pt x="111" y="36"/>
                    </a:cubicBezTo>
                    <a:cubicBezTo>
                      <a:pt x="207" y="36"/>
                      <a:pt x="207" y="36"/>
                      <a:pt x="207" y="36"/>
                    </a:cubicBezTo>
                    <a:cubicBezTo>
                      <a:pt x="251" y="36"/>
                      <a:pt x="287" y="72"/>
                      <a:pt x="287" y="116"/>
                    </a:cubicBezTo>
                    <a:cubicBezTo>
                      <a:pt x="287" y="378"/>
                      <a:pt x="287" y="378"/>
                      <a:pt x="287" y="378"/>
                    </a:cubicBezTo>
                    <a:cubicBezTo>
                      <a:pt x="287" y="422"/>
                      <a:pt x="251" y="458"/>
                      <a:pt x="207" y="458"/>
                    </a:cubicBezTo>
                    <a:cubicBezTo>
                      <a:pt x="111" y="458"/>
                      <a:pt x="111" y="458"/>
                      <a:pt x="111" y="458"/>
                    </a:cubicBezTo>
                    <a:cubicBezTo>
                      <a:pt x="67" y="458"/>
                      <a:pt x="31" y="422"/>
                      <a:pt x="31" y="378"/>
                    </a:cubicBezTo>
                    <a:lnTo>
                      <a:pt x="31" y="11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29" name="Freeform 99"/>
              <p:cNvSpPr>
                <a:spLocks noEditPoints="1"/>
              </p:cNvSpPr>
              <p:nvPr/>
            </p:nvSpPr>
            <p:spPr bwMode="auto">
              <a:xfrm>
                <a:off x="2341563" y="1670051"/>
                <a:ext cx="496888" cy="496888"/>
              </a:xfrm>
              <a:custGeom>
                <a:avLst/>
                <a:gdLst>
                  <a:gd name="T0" fmla="*/ 418 w 837"/>
                  <a:gd name="T1" fmla="*/ 837 h 837"/>
                  <a:gd name="T2" fmla="*/ 837 w 837"/>
                  <a:gd name="T3" fmla="*/ 419 h 837"/>
                  <a:gd name="T4" fmla="*/ 418 w 837"/>
                  <a:gd name="T5" fmla="*/ 0 h 837"/>
                  <a:gd name="T6" fmla="*/ 0 w 837"/>
                  <a:gd name="T7" fmla="*/ 419 h 837"/>
                  <a:gd name="T8" fmla="*/ 418 w 837"/>
                  <a:gd name="T9" fmla="*/ 837 h 837"/>
                  <a:gd name="T10" fmla="*/ 207 w 837"/>
                  <a:gd name="T11" fmla="*/ 266 h 837"/>
                  <a:gd name="T12" fmla="*/ 281 w 837"/>
                  <a:gd name="T13" fmla="*/ 168 h 837"/>
                  <a:gd name="T14" fmla="*/ 281 w 837"/>
                  <a:gd name="T15" fmla="*/ 134 h 837"/>
                  <a:gd name="T16" fmla="*/ 334 w 837"/>
                  <a:gd name="T17" fmla="*/ 78 h 837"/>
                  <a:gd name="T18" fmla="*/ 500 w 837"/>
                  <a:gd name="T19" fmla="*/ 78 h 837"/>
                  <a:gd name="T20" fmla="*/ 553 w 837"/>
                  <a:gd name="T21" fmla="*/ 134 h 837"/>
                  <a:gd name="T22" fmla="*/ 553 w 837"/>
                  <a:gd name="T23" fmla="*/ 168 h 837"/>
                  <a:gd name="T24" fmla="*/ 629 w 837"/>
                  <a:gd name="T25" fmla="*/ 266 h 837"/>
                  <a:gd name="T26" fmla="*/ 629 w 837"/>
                  <a:gd name="T27" fmla="*/ 658 h 837"/>
                  <a:gd name="T28" fmla="*/ 528 w 837"/>
                  <a:gd name="T29" fmla="*/ 759 h 837"/>
                  <a:gd name="T30" fmla="*/ 308 w 837"/>
                  <a:gd name="T31" fmla="*/ 759 h 837"/>
                  <a:gd name="T32" fmla="*/ 207 w 837"/>
                  <a:gd name="T33" fmla="*/ 658 h 837"/>
                  <a:gd name="T34" fmla="*/ 207 w 837"/>
                  <a:gd name="T35" fmla="*/ 266 h 8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37" h="837">
                    <a:moveTo>
                      <a:pt x="418" y="837"/>
                    </a:moveTo>
                    <a:cubicBezTo>
                      <a:pt x="649" y="837"/>
                      <a:pt x="837" y="650"/>
                      <a:pt x="837" y="419"/>
                    </a:cubicBezTo>
                    <a:cubicBezTo>
                      <a:pt x="837" y="187"/>
                      <a:pt x="649" y="0"/>
                      <a:pt x="418" y="0"/>
                    </a:cubicBezTo>
                    <a:cubicBezTo>
                      <a:pt x="187" y="0"/>
                      <a:pt x="0" y="187"/>
                      <a:pt x="0" y="419"/>
                    </a:cubicBezTo>
                    <a:cubicBezTo>
                      <a:pt x="0" y="650"/>
                      <a:pt x="187" y="837"/>
                      <a:pt x="418" y="837"/>
                    </a:cubicBezTo>
                    <a:close/>
                    <a:moveTo>
                      <a:pt x="207" y="266"/>
                    </a:moveTo>
                    <a:cubicBezTo>
                      <a:pt x="207" y="220"/>
                      <a:pt x="238" y="181"/>
                      <a:pt x="281" y="168"/>
                    </a:cubicBezTo>
                    <a:cubicBezTo>
                      <a:pt x="281" y="134"/>
                      <a:pt x="281" y="134"/>
                      <a:pt x="281" y="134"/>
                    </a:cubicBezTo>
                    <a:cubicBezTo>
                      <a:pt x="281" y="103"/>
                      <a:pt x="305" y="78"/>
                      <a:pt x="334" y="78"/>
                    </a:cubicBezTo>
                    <a:cubicBezTo>
                      <a:pt x="500" y="78"/>
                      <a:pt x="500" y="78"/>
                      <a:pt x="500" y="78"/>
                    </a:cubicBezTo>
                    <a:cubicBezTo>
                      <a:pt x="529" y="78"/>
                      <a:pt x="553" y="103"/>
                      <a:pt x="553" y="134"/>
                    </a:cubicBezTo>
                    <a:cubicBezTo>
                      <a:pt x="553" y="168"/>
                      <a:pt x="553" y="168"/>
                      <a:pt x="553" y="168"/>
                    </a:cubicBezTo>
                    <a:cubicBezTo>
                      <a:pt x="597" y="179"/>
                      <a:pt x="629" y="219"/>
                      <a:pt x="629" y="266"/>
                    </a:cubicBezTo>
                    <a:cubicBezTo>
                      <a:pt x="629" y="658"/>
                      <a:pt x="629" y="658"/>
                      <a:pt x="629" y="658"/>
                    </a:cubicBezTo>
                    <a:cubicBezTo>
                      <a:pt x="629" y="713"/>
                      <a:pt x="584" y="759"/>
                      <a:pt x="528" y="759"/>
                    </a:cubicBezTo>
                    <a:cubicBezTo>
                      <a:pt x="308" y="759"/>
                      <a:pt x="308" y="759"/>
                      <a:pt x="308" y="759"/>
                    </a:cubicBezTo>
                    <a:cubicBezTo>
                      <a:pt x="253" y="759"/>
                      <a:pt x="207" y="713"/>
                      <a:pt x="207" y="658"/>
                    </a:cubicBezTo>
                    <a:lnTo>
                      <a:pt x="207" y="26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30" name="Freeform 100"/>
              <p:cNvSpPr/>
              <p:nvPr/>
            </p:nvSpPr>
            <p:spPr bwMode="auto">
              <a:xfrm>
                <a:off x="2538413" y="1746251"/>
                <a:ext cx="101600" cy="22225"/>
              </a:xfrm>
              <a:custGeom>
                <a:avLst/>
                <a:gdLst>
                  <a:gd name="T0" fmla="*/ 172 w 172"/>
                  <a:gd name="T1" fmla="*/ 5 h 36"/>
                  <a:gd name="T2" fmla="*/ 169 w 172"/>
                  <a:gd name="T3" fmla="*/ 0 h 36"/>
                  <a:gd name="T4" fmla="*/ 3 w 172"/>
                  <a:gd name="T5" fmla="*/ 0 h 36"/>
                  <a:gd name="T6" fmla="*/ 0 w 172"/>
                  <a:gd name="T7" fmla="*/ 5 h 36"/>
                  <a:gd name="T8" fmla="*/ 0 w 172"/>
                  <a:gd name="T9" fmla="*/ 36 h 36"/>
                  <a:gd name="T10" fmla="*/ 172 w 172"/>
                  <a:gd name="T11" fmla="*/ 36 h 36"/>
                  <a:gd name="T12" fmla="*/ 172 w 172"/>
                  <a:gd name="T13" fmla="*/ 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2" h="36">
                    <a:moveTo>
                      <a:pt x="172" y="5"/>
                    </a:moveTo>
                    <a:cubicBezTo>
                      <a:pt x="172" y="2"/>
                      <a:pt x="170" y="0"/>
                      <a:pt x="16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172" y="36"/>
                      <a:pt x="172" y="36"/>
                      <a:pt x="172" y="36"/>
                    </a:cubicBezTo>
                    <a:lnTo>
                      <a:pt x="172" y="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31" name="Freeform 101"/>
              <p:cNvSpPr/>
              <p:nvPr/>
            </p:nvSpPr>
            <p:spPr bwMode="auto">
              <a:xfrm>
                <a:off x="2549526" y="1868488"/>
                <a:ext cx="77788" cy="150813"/>
              </a:xfrm>
              <a:custGeom>
                <a:avLst/>
                <a:gdLst>
                  <a:gd name="T0" fmla="*/ 7 w 49"/>
                  <a:gd name="T1" fmla="*/ 95 h 95"/>
                  <a:gd name="T2" fmla="*/ 49 w 49"/>
                  <a:gd name="T3" fmla="*/ 61 h 95"/>
                  <a:gd name="T4" fmla="*/ 27 w 49"/>
                  <a:gd name="T5" fmla="*/ 32 h 95"/>
                  <a:gd name="T6" fmla="*/ 49 w 49"/>
                  <a:gd name="T7" fmla="*/ 0 h 95"/>
                  <a:gd name="T8" fmla="*/ 0 w 49"/>
                  <a:gd name="T9" fmla="*/ 32 h 95"/>
                  <a:gd name="T10" fmla="*/ 27 w 49"/>
                  <a:gd name="T11" fmla="*/ 62 h 95"/>
                  <a:gd name="T12" fmla="*/ 7 w 49"/>
                  <a:gd name="T13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" h="95">
                    <a:moveTo>
                      <a:pt x="7" y="95"/>
                    </a:moveTo>
                    <a:lnTo>
                      <a:pt x="49" y="61"/>
                    </a:lnTo>
                    <a:lnTo>
                      <a:pt x="27" y="32"/>
                    </a:lnTo>
                    <a:lnTo>
                      <a:pt x="49" y="0"/>
                    </a:lnTo>
                    <a:lnTo>
                      <a:pt x="0" y="32"/>
                    </a:lnTo>
                    <a:lnTo>
                      <a:pt x="27" y="62"/>
                    </a:lnTo>
                    <a:lnTo>
                      <a:pt x="7" y="9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28" name="Freeform 102"/>
            <p:cNvSpPr>
              <a:spLocks noEditPoints="1"/>
            </p:cNvSpPr>
            <p:nvPr/>
          </p:nvSpPr>
          <p:spPr bwMode="auto">
            <a:xfrm>
              <a:off x="601867" y="3629835"/>
              <a:ext cx="478048" cy="478048"/>
            </a:xfrm>
            <a:custGeom>
              <a:avLst/>
              <a:gdLst>
                <a:gd name="T0" fmla="*/ 418 w 837"/>
                <a:gd name="T1" fmla="*/ 0 h 837"/>
                <a:gd name="T2" fmla="*/ 0 w 837"/>
                <a:gd name="T3" fmla="*/ 419 h 837"/>
                <a:gd name="T4" fmla="*/ 418 w 837"/>
                <a:gd name="T5" fmla="*/ 837 h 837"/>
                <a:gd name="T6" fmla="*/ 837 w 837"/>
                <a:gd name="T7" fmla="*/ 419 h 837"/>
                <a:gd name="T8" fmla="*/ 418 w 837"/>
                <a:gd name="T9" fmla="*/ 0 h 837"/>
                <a:gd name="T10" fmla="*/ 173 w 837"/>
                <a:gd name="T11" fmla="*/ 583 h 837"/>
                <a:gd name="T12" fmla="*/ 121 w 837"/>
                <a:gd name="T13" fmla="*/ 583 h 837"/>
                <a:gd name="T14" fmla="*/ 121 w 837"/>
                <a:gd name="T15" fmla="*/ 251 h 837"/>
                <a:gd name="T16" fmla="*/ 440 w 837"/>
                <a:gd name="T17" fmla="*/ 251 h 837"/>
                <a:gd name="T18" fmla="*/ 490 w 837"/>
                <a:gd name="T19" fmla="*/ 177 h 837"/>
                <a:gd name="T20" fmla="*/ 631 w 837"/>
                <a:gd name="T21" fmla="*/ 177 h 837"/>
                <a:gd name="T22" fmla="*/ 631 w 837"/>
                <a:gd name="T23" fmla="*/ 251 h 837"/>
                <a:gd name="T24" fmla="*/ 631 w 837"/>
                <a:gd name="T25" fmla="*/ 269 h 837"/>
                <a:gd name="T26" fmla="*/ 631 w 837"/>
                <a:gd name="T27" fmla="*/ 300 h 837"/>
                <a:gd name="T28" fmla="*/ 173 w 837"/>
                <a:gd name="T29" fmla="*/ 300 h 837"/>
                <a:gd name="T30" fmla="*/ 173 w 837"/>
                <a:gd name="T31" fmla="*/ 583 h 837"/>
                <a:gd name="T32" fmla="*/ 716 w 837"/>
                <a:gd name="T33" fmla="*/ 660 h 837"/>
                <a:gd name="T34" fmla="*/ 205 w 837"/>
                <a:gd name="T35" fmla="*/ 660 h 837"/>
                <a:gd name="T36" fmla="*/ 205 w 837"/>
                <a:gd name="T37" fmla="*/ 328 h 837"/>
                <a:gd name="T38" fmla="*/ 716 w 837"/>
                <a:gd name="T39" fmla="*/ 328 h 837"/>
                <a:gd name="T40" fmla="*/ 716 w 837"/>
                <a:gd name="T41" fmla="*/ 660 h 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37" h="837">
                  <a:moveTo>
                    <a:pt x="418" y="0"/>
                  </a:moveTo>
                  <a:cubicBezTo>
                    <a:pt x="187" y="0"/>
                    <a:pt x="0" y="187"/>
                    <a:pt x="0" y="419"/>
                  </a:cubicBezTo>
                  <a:cubicBezTo>
                    <a:pt x="0" y="650"/>
                    <a:pt x="187" y="837"/>
                    <a:pt x="418" y="837"/>
                  </a:cubicBezTo>
                  <a:cubicBezTo>
                    <a:pt x="650" y="837"/>
                    <a:pt x="837" y="650"/>
                    <a:pt x="837" y="419"/>
                  </a:cubicBezTo>
                  <a:cubicBezTo>
                    <a:pt x="837" y="187"/>
                    <a:pt x="650" y="0"/>
                    <a:pt x="418" y="0"/>
                  </a:cubicBezTo>
                  <a:close/>
                  <a:moveTo>
                    <a:pt x="173" y="583"/>
                  </a:moveTo>
                  <a:cubicBezTo>
                    <a:pt x="121" y="583"/>
                    <a:pt x="121" y="583"/>
                    <a:pt x="121" y="583"/>
                  </a:cubicBezTo>
                  <a:cubicBezTo>
                    <a:pt x="121" y="251"/>
                    <a:pt x="121" y="251"/>
                    <a:pt x="121" y="251"/>
                  </a:cubicBezTo>
                  <a:cubicBezTo>
                    <a:pt x="440" y="251"/>
                    <a:pt x="440" y="251"/>
                    <a:pt x="440" y="251"/>
                  </a:cubicBezTo>
                  <a:cubicBezTo>
                    <a:pt x="490" y="177"/>
                    <a:pt x="490" y="177"/>
                    <a:pt x="490" y="177"/>
                  </a:cubicBezTo>
                  <a:cubicBezTo>
                    <a:pt x="631" y="177"/>
                    <a:pt x="631" y="177"/>
                    <a:pt x="631" y="177"/>
                  </a:cubicBezTo>
                  <a:cubicBezTo>
                    <a:pt x="631" y="251"/>
                    <a:pt x="631" y="251"/>
                    <a:pt x="631" y="251"/>
                  </a:cubicBezTo>
                  <a:cubicBezTo>
                    <a:pt x="631" y="269"/>
                    <a:pt x="631" y="269"/>
                    <a:pt x="631" y="269"/>
                  </a:cubicBezTo>
                  <a:cubicBezTo>
                    <a:pt x="631" y="300"/>
                    <a:pt x="631" y="300"/>
                    <a:pt x="631" y="300"/>
                  </a:cubicBezTo>
                  <a:cubicBezTo>
                    <a:pt x="173" y="300"/>
                    <a:pt x="173" y="300"/>
                    <a:pt x="173" y="300"/>
                  </a:cubicBezTo>
                  <a:lnTo>
                    <a:pt x="173" y="583"/>
                  </a:lnTo>
                  <a:close/>
                  <a:moveTo>
                    <a:pt x="716" y="660"/>
                  </a:moveTo>
                  <a:cubicBezTo>
                    <a:pt x="205" y="660"/>
                    <a:pt x="205" y="660"/>
                    <a:pt x="205" y="660"/>
                  </a:cubicBezTo>
                  <a:cubicBezTo>
                    <a:pt x="205" y="328"/>
                    <a:pt x="205" y="328"/>
                    <a:pt x="205" y="328"/>
                  </a:cubicBezTo>
                  <a:cubicBezTo>
                    <a:pt x="716" y="328"/>
                    <a:pt x="716" y="328"/>
                    <a:pt x="716" y="328"/>
                  </a:cubicBezTo>
                  <a:lnTo>
                    <a:pt x="716" y="6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9" name="Freeform 103"/>
            <p:cNvSpPr>
              <a:spLocks noEditPoints="1"/>
            </p:cNvSpPr>
            <p:nvPr/>
          </p:nvSpPr>
          <p:spPr bwMode="auto">
            <a:xfrm>
              <a:off x="2611392" y="4383951"/>
              <a:ext cx="478048" cy="478048"/>
            </a:xfrm>
            <a:custGeom>
              <a:avLst/>
              <a:gdLst>
                <a:gd name="T0" fmla="*/ 419 w 837"/>
                <a:gd name="T1" fmla="*/ 0 h 838"/>
                <a:gd name="T2" fmla="*/ 0 w 837"/>
                <a:gd name="T3" fmla="*/ 419 h 838"/>
                <a:gd name="T4" fmla="*/ 419 w 837"/>
                <a:gd name="T5" fmla="*/ 838 h 838"/>
                <a:gd name="T6" fmla="*/ 837 w 837"/>
                <a:gd name="T7" fmla="*/ 419 h 838"/>
                <a:gd name="T8" fmla="*/ 419 w 837"/>
                <a:gd name="T9" fmla="*/ 0 h 838"/>
                <a:gd name="T10" fmla="*/ 657 w 837"/>
                <a:gd name="T11" fmla="*/ 533 h 838"/>
                <a:gd name="T12" fmla="*/ 595 w 837"/>
                <a:gd name="T13" fmla="*/ 468 h 838"/>
                <a:gd name="T14" fmla="*/ 492 w 837"/>
                <a:gd name="T15" fmla="*/ 529 h 838"/>
                <a:gd name="T16" fmla="*/ 574 w 837"/>
                <a:gd name="T17" fmla="*/ 614 h 838"/>
                <a:gd name="T18" fmla="*/ 519 w 837"/>
                <a:gd name="T19" fmla="*/ 675 h 838"/>
                <a:gd name="T20" fmla="*/ 452 w 837"/>
                <a:gd name="T21" fmla="*/ 637 h 838"/>
                <a:gd name="T22" fmla="*/ 419 w 837"/>
                <a:gd name="T23" fmla="*/ 745 h 838"/>
                <a:gd name="T24" fmla="*/ 419 w 837"/>
                <a:gd name="T25" fmla="*/ 745 h 838"/>
                <a:gd name="T26" fmla="*/ 385 w 837"/>
                <a:gd name="T27" fmla="*/ 637 h 838"/>
                <a:gd name="T28" fmla="*/ 319 w 837"/>
                <a:gd name="T29" fmla="*/ 675 h 838"/>
                <a:gd name="T30" fmla="*/ 264 w 837"/>
                <a:gd name="T31" fmla="*/ 614 h 838"/>
                <a:gd name="T32" fmla="*/ 346 w 837"/>
                <a:gd name="T33" fmla="*/ 529 h 838"/>
                <a:gd name="T34" fmla="*/ 243 w 837"/>
                <a:gd name="T35" fmla="*/ 468 h 838"/>
                <a:gd name="T36" fmla="*/ 180 w 837"/>
                <a:gd name="T37" fmla="*/ 533 h 838"/>
                <a:gd name="T38" fmla="*/ 205 w 837"/>
                <a:gd name="T39" fmla="*/ 350 h 838"/>
                <a:gd name="T40" fmla="*/ 336 w 837"/>
                <a:gd name="T41" fmla="*/ 375 h 838"/>
                <a:gd name="T42" fmla="*/ 327 w 837"/>
                <a:gd name="T43" fmla="*/ 291 h 838"/>
                <a:gd name="T44" fmla="*/ 419 w 837"/>
                <a:gd name="T45" fmla="*/ 93 h 838"/>
                <a:gd name="T46" fmla="*/ 419 w 837"/>
                <a:gd name="T47" fmla="*/ 93 h 838"/>
                <a:gd name="T48" fmla="*/ 511 w 837"/>
                <a:gd name="T49" fmla="*/ 291 h 838"/>
                <a:gd name="T50" fmla="*/ 502 w 837"/>
                <a:gd name="T51" fmla="*/ 375 h 838"/>
                <a:gd name="T52" fmla="*/ 632 w 837"/>
                <a:gd name="T53" fmla="*/ 350 h 838"/>
                <a:gd name="T54" fmla="*/ 657 w 837"/>
                <a:gd name="T55" fmla="*/ 533 h 8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37" h="838">
                  <a:moveTo>
                    <a:pt x="419" y="0"/>
                  </a:moveTo>
                  <a:cubicBezTo>
                    <a:pt x="188" y="0"/>
                    <a:pt x="0" y="188"/>
                    <a:pt x="0" y="419"/>
                  </a:cubicBezTo>
                  <a:cubicBezTo>
                    <a:pt x="0" y="650"/>
                    <a:pt x="188" y="838"/>
                    <a:pt x="419" y="838"/>
                  </a:cubicBezTo>
                  <a:cubicBezTo>
                    <a:pt x="650" y="838"/>
                    <a:pt x="837" y="650"/>
                    <a:pt x="837" y="419"/>
                  </a:cubicBezTo>
                  <a:cubicBezTo>
                    <a:pt x="837" y="188"/>
                    <a:pt x="650" y="0"/>
                    <a:pt x="419" y="0"/>
                  </a:cubicBezTo>
                  <a:close/>
                  <a:moveTo>
                    <a:pt x="657" y="533"/>
                  </a:moveTo>
                  <a:cubicBezTo>
                    <a:pt x="576" y="556"/>
                    <a:pt x="670" y="509"/>
                    <a:pt x="595" y="468"/>
                  </a:cubicBezTo>
                  <a:cubicBezTo>
                    <a:pt x="545" y="441"/>
                    <a:pt x="489" y="455"/>
                    <a:pt x="492" y="529"/>
                  </a:cubicBezTo>
                  <a:cubicBezTo>
                    <a:pt x="494" y="577"/>
                    <a:pt x="518" y="635"/>
                    <a:pt x="574" y="614"/>
                  </a:cubicBezTo>
                  <a:cubicBezTo>
                    <a:pt x="600" y="605"/>
                    <a:pt x="566" y="673"/>
                    <a:pt x="519" y="675"/>
                  </a:cubicBezTo>
                  <a:cubicBezTo>
                    <a:pt x="503" y="676"/>
                    <a:pt x="458" y="670"/>
                    <a:pt x="452" y="637"/>
                  </a:cubicBezTo>
                  <a:cubicBezTo>
                    <a:pt x="452" y="683"/>
                    <a:pt x="434" y="744"/>
                    <a:pt x="419" y="745"/>
                  </a:cubicBezTo>
                  <a:cubicBezTo>
                    <a:pt x="419" y="745"/>
                    <a:pt x="419" y="745"/>
                    <a:pt x="419" y="745"/>
                  </a:cubicBezTo>
                  <a:cubicBezTo>
                    <a:pt x="404" y="744"/>
                    <a:pt x="385" y="684"/>
                    <a:pt x="385" y="637"/>
                  </a:cubicBezTo>
                  <a:cubicBezTo>
                    <a:pt x="379" y="670"/>
                    <a:pt x="335" y="676"/>
                    <a:pt x="319" y="675"/>
                  </a:cubicBezTo>
                  <a:cubicBezTo>
                    <a:pt x="272" y="673"/>
                    <a:pt x="238" y="605"/>
                    <a:pt x="264" y="614"/>
                  </a:cubicBezTo>
                  <a:cubicBezTo>
                    <a:pt x="320" y="635"/>
                    <a:pt x="343" y="577"/>
                    <a:pt x="346" y="529"/>
                  </a:cubicBezTo>
                  <a:cubicBezTo>
                    <a:pt x="349" y="455"/>
                    <a:pt x="293" y="441"/>
                    <a:pt x="243" y="468"/>
                  </a:cubicBezTo>
                  <a:cubicBezTo>
                    <a:pt x="168" y="509"/>
                    <a:pt x="262" y="556"/>
                    <a:pt x="180" y="533"/>
                  </a:cubicBezTo>
                  <a:cubicBezTo>
                    <a:pt x="99" y="510"/>
                    <a:pt x="105" y="376"/>
                    <a:pt x="205" y="350"/>
                  </a:cubicBezTo>
                  <a:cubicBezTo>
                    <a:pt x="256" y="336"/>
                    <a:pt x="303" y="354"/>
                    <a:pt x="336" y="375"/>
                  </a:cubicBezTo>
                  <a:cubicBezTo>
                    <a:pt x="329" y="348"/>
                    <a:pt x="325" y="320"/>
                    <a:pt x="327" y="291"/>
                  </a:cubicBezTo>
                  <a:cubicBezTo>
                    <a:pt x="332" y="170"/>
                    <a:pt x="404" y="93"/>
                    <a:pt x="419" y="93"/>
                  </a:cubicBezTo>
                  <a:cubicBezTo>
                    <a:pt x="419" y="93"/>
                    <a:pt x="419" y="93"/>
                    <a:pt x="419" y="93"/>
                  </a:cubicBezTo>
                  <a:cubicBezTo>
                    <a:pt x="435" y="93"/>
                    <a:pt x="506" y="170"/>
                    <a:pt x="511" y="291"/>
                  </a:cubicBezTo>
                  <a:cubicBezTo>
                    <a:pt x="513" y="320"/>
                    <a:pt x="508" y="348"/>
                    <a:pt x="502" y="375"/>
                  </a:cubicBezTo>
                  <a:cubicBezTo>
                    <a:pt x="535" y="354"/>
                    <a:pt x="582" y="336"/>
                    <a:pt x="632" y="350"/>
                  </a:cubicBezTo>
                  <a:cubicBezTo>
                    <a:pt x="733" y="376"/>
                    <a:pt x="739" y="510"/>
                    <a:pt x="657" y="5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0" name="Freeform 104"/>
            <p:cNvSpPr>
              <a:spLocks noEditPoints="1"/>
            </p:cNvSpPr>
            <p:nvPr/>
          </p:nvSpPr>
          <p:spPr bwMode="auto">
            <a:xfrm>
              <a:off x="3972458" y="4384714"/>
              <a:ext cx="478048" cy="476520"/>
            </a:xfrm>
            <a:custGeom>
              <a:avLst/>
              <a:gdLst>
                <a:gd name="T0" fmla="*/ 418 w 837"/>
                <a:gd name="T1" fmla="*/ 0 h 837"/>
                <a:gd name="T2" fmla="*/ 0 w 837"/>
                <a:gd name="T3" fmla="*/ 419 h 837"/>
                <a:gd name="T4" fmla="*/ 418 w 837"/>
                <a:gd name="T5" fmla="*/ 837 h 837"/>
                <a:gd name="T6" fmla="*/ 837 w 837"/>
                <a:gd name="T7" fmla="*/ 419 h 837"/>
                <a:gd name="T8" fmla="*/ 418 w 837"/>
                <a:gd name="T9" fmla="*/ 0 h 837"/>
                <a:gd name="T10" fmla="*/ 748 w 837"/>
                <a:gd name="T11" fmla="*/ 436 h 837"/>
                <a:gd name="T12" fmla="*/ 683 w 837"/>
                <a:gd name="T13" fmla="*/ 490 h 837"/>
                <a:gd name="T14" fmla="*/ 681 w 837"/>
                <a:gd name="T15" fmla="*/ 492 h 837"/>
                <a:gd name="T16" fmla="*/ 681 w 837"/>
                <a:gd name="T17" fmla="*/ 492 h 837"/>
                <a:gd name="T18" fmla="*/ 681 w 837"/>
                <a:gd name="T19" fmla="*/ 492 h 837"/>
                <a:gd name="T20" fmla="*/ 667 w 837"/>
                <a:gd name="T21" fmla="*/ 496 h 837"/>
                <a:gd name="T22" fmla="*/ 652 w 837"/>
                <a:gd name="T23" fmla="*/ 489 h 837"/>
                <a:gd name="T24" fmla="*/ 642 w 837"/>
                <a:gd name="T25" fmla="*/ 479 h 837"/>
                <a:gd name="T26" fmla="*/ 615 w 837"/>
                <a:gd name="T27" fmla="*/ 452 h 837"/>
                <a:gd name="T28" fmla="*/ 613 w 837"/>
                <a:gd name="T29" fmla="*/ 437 h 837"/>
                <a:gd name="T30" fmla="*/ 613 w 837"/>
                <a:gd name="T31" fmla="*/ 437 h 837"/>
                <a:gd name="T32" fmla="*/ 607 w 837"/>
                <a:gd name="T33" fmla="*/ 405 h 837"/>
                <a:gd name="T34" fmla="*/ 584 w 837"/>
                <a:gd name="T35" fmla="*/ 382 h 837"/>
                <a:gd name="T36" fmla="*/ 578 w 837"/>
                <a:gd name="T37" fmla="*/ 386 h 837"/>
                <a:gd name="T38" fmla="*/ 555 w 837"/>
                <a:gd name="T39" fmla="*/ 409 h 837"/>
                <a:gd name="T40" fmla="*/ 545 w 837"/>
                <a:gd name="T41" fmla="*/ 441 h 837"/>
                <a:gd name="T42" fmla="*/ 519 w 837"/>
                <a:gd name="T43" fmla="*/ 452 h 837"/>
                <a:gd name="T44" fmla="*/ 518 w 837"/>
                <a:gd name="T45" fmla="*/ 453 h 837"/>
                <a:gd name="T46" fmla="*/ 261 w 837"/>
                <a:gd name="T47" fmla="*/ 710 h 837"/>
                <a:gd name="T48" fmla="*/ 238 w 837"/>
                <a:gd name="T49" fmla="*/ 715 h 837"/>
                <a:gd name="T50" fmla="*/ 227 w 837"/>
                <a:gd name="T51" fmla="*/ 707 h 837"/>
                <a:gd name="T52" fmla="*/ 188 w 837"/>
                <a:gd name="T53" fmla="*/ 668 h 837"/>
                <a:gd name="T54" fmla="*/ 181 w 837"/>
                <a:gd name="T55" fmla="*/ 652 h 837"/>
                <a:gd name="T56" fmla="*/ 187 w 837"/>
                <a:gd name="T57" fmla="*/ 636 h 837"/>
                <a:gd name="T58" fmla="*/ 396 w 837"/>
                <a:gd name="T59" fmla="*/ 428 h 837"/>
                <a:gd name="T60" fmla="*/ 441 w 837"/>
                <a:gd name="T61" fmla="*/ 382 h 837"/>
                <a:gd name="T62" fmla="*/ 451 w 837"/>
                <a:gd name="T63" fmla="*/ 348 h 837"/>
                <a:gd name="T64" fmla="*/ 480 w 837"/>
                <a:gd name="T65" fmla="*/ 337 h 837"/>
                <a:gd name="T66" fmla="*/ 496 w 837"/>
                <a:gd name="T67" fmla="*/ 320 h 837"/>
                <a:gd name="T68" fmla="*/ 498 w 837"/>
                <a:gd name="T69" fmla="*/ 315 h 837"/>
                <a:gd name="T70" fmla="*/ 497 w 837"/>
                <a:gd name="T71" fmla="*/ 289 h 837"/>
                <a:gd name="T72" fmla="*/ 474 w 837"/>
                <a:gd name="T73" fmla="*/ 252 h 837"/>
                <a:gd name="T74" fmla="*/ 448 w 837"/>
                <a:gd name="T75" fmla="*/ 225 h 837"/>
                <a:gd name="T76" fmla="*/ 446 w 837"/>
                <a:gd name="T77" fmla="*/ 223 h 837"/>
                <a:gd name="T78" fmla="*/ 336 w 837"/>
                <a:gd name="T79" fmla="*/ 162 h 837"/>
                <a:gd name="T80" fmla="*/ 322 w 837"/>
                <a:gd name="T81" fmla="*/ 158 h 837"/>
                <a:gd name="T82" fmla="*/ 403 w 837"/>
                <a:gd name="T83" fmla="*/ 161 h 837"/>
                <a:gd name="T84" fmla="*/ 434 w 837"/>
                <a:gd name="T85" fmla="*/ 164 h 837"/>
                <a:gd name="T86" fmla="*/ 444 w 837"/>
                <a:gd name="T87" fmla="*/ 165 h 837"/>
                <a:gd name="T88" fmla="*/ 498 w 837"/>
                <a:gd name="T89" fmla="*/ 174 h 837"/>
                <a:gd name="T90" fmla="*/ 512 w 837"/>
                <a:gd name="T91" fmla="*/ 178 h 837"/>
                <a:gd name="T92" fmla="*/ 535 w 837"/>
                <a:gd name="T93" fmla="*/ 187 h 837"/>
                <a:gd name="T94" fmla="*/ 556 w 837"/>
                <a:gd name="T95" fmla="*/ 203 h 837"/>
                <a:gd name="T96" fmla="*/ 590 w 837"/>
                <a:gd name="T97" fmla="*/ 237 h 837"/>
                <a:gd name="T98" fmla="*/ 637 w 837"/>
                <a:gd name="T99" fmla="*/ 284 h 837"/>
                <a:gd name="T100" fmla="*/ 648 w 837"/>
                <a:gd name="T101" fmla="*/ 299 h 837"/>
                <a:gd name="T102" fmla="*/ 647 w 837"/>
                <a:gd name="T103" fmla="*/ 315 h 837"/>
                <a:gd name="T104" fmla="*/ 639 w 837"/>
                <a:gd name="T105" fmla="*/ 325 h 837"/>
                <a:gd name="T106" fmla="*/ 661 w 837"/>
                <a:gd name="T107" fmla="*/ 347 h 837"/>
                <a:gd name="T108" fmla="*/ 670 w 837"/>
                <a:gd name="T109" fmla="*/ 355 h 837"/>
                <a:gd name="T110" fmla="*/ 670 w 837"/>
                <a:gd name="T111" fmla="*/ 355 h 837"/>
                <a:gd name="T112" fmla="*/ 702 w 837"/>
                <a:gd name="T113" fmla="*/ 362 h 837"/>
                <a:gd name="T114" fmla="*/ 716 w 837"/>
                <a:gd name="T115" fmla="*/ 365 h 837"/>
                <a:gd name="T116" fmla="*/ 735 w 837"/>
                <a:gd name="T117" fmla="*/ 387 h 837"/>
                <a:gd name="T118" fmla="*/ 750 w 837"/>
                <a:gd name="T119" fmla="*/ 405 h 837"/>
                <a:gd name="T120" fmla="*/ 756 w 837"/>
                <a:gd name="T121" fmla="*/ 420 h 837"/>
                <a:gd name="T122" fmla="*/ 748 w 837"/>
                <a:gd name="T123" fmla="*/ 436 h 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37" h="837">
                  <a:moveTo>
                    <a:pt x="418" y="0"/>
                  </a:moveTo>
                  <a:cubicBezTo>
                    <a:pt x="187" y="0"/>
                    <a:pt x="0" y="188"/>
                    <a:pt x="0" y="419"/>
                  </a:cubicBezTo>
                  <a:cubicBezTo>
                    <a:pt x="0" y="650"/>
                    <a:pt x="187" y="837"/>
                    <a:pt x="418" y="837"/>
                  </a:cubicBezTo>
                  <a:cubicBezTo>
                    <a:pt x="649" y="837"/>
                    <a:pt x="837" y="650"/>
                    <a:pt x="837" y="419"/>
                  </a:cubicBezTo>
                  <a:cubicBezTo>
                    <a:pt x="837" y="188"/>
                    <a:pt x="649" y="0"/>
                    <a:pt x="418" y="0"/>
                  </a:cubicBezTo>
                  <a:close/>
                  <a:moveTo>
                    <a:pt x="748" y="436"/>
                  </a:moveTo>
                  <a:cubicBezTo>
                    <a:pt x="730" y="451"/>
                    <a:pt x="701" y="475"/>
                    <a:pt x="683" y="490"/>
                  </a:cubicBezTo>
                  <a:cubicBezTo>
                    <a:pt x="682" y="491"/>
                    <a:pt x="682" y="491"/>
                    <a:pt x="681" y="492"/>
                  </a:cubicBezTo>
                  <a:cubicBezTo>
                    <a:pt x="681" y="492"/>
                    <a:pt x="681" y="492"/>
                    <a:pt x="681" y="492"/>
                  </a:cubicBezTo>
                  <a:cubicBezTo>
                    <a:pt x="681" y="492"/>
                    <a:pt x="681" y="492"/>
                    <a:pt x="681" y="492"/>
                  </a:cubicBezTo>
                  <a:cubicBezTo>
                    <a:pt x="677" y="495"/>
                    <a:pt x="672" y="496"/>
                    <a:pt x="667" y="496"/>
                  </a:cubicBezTo>
                  <a:cubicBezTo>
                    <a:pt x="661" y="496"/>
                    <a:pt x="656" y="493"/>
                    <a:pt x="652" y="489"/>
                  </a:cubicBezTo>
                  <a:cubicBezTo>
                    <a:pt x="649" y="486"/>
                    <a:pt x="646" y="482"/>
                    <a:pt x="642" y="479"/>
                  </a:cubicBezTo>
                  <a:cubicBezTo>
                    <a:pt x="633" y="470"/>
                    <a:pt x="624" y="461"/>
                    <a:pt x="615" y="452"/>
                  </a:cubicBezTo>
                  <a:cubicBezTo>
                    <a:pt x="611" y="448"/>
                    <a:pt x="612" y="442"/>
                    <a:pt x="613" y="437"/>
                  </a:cubicBezTo>
                  <a:cubicBezTo>
                    <a:pt x="613" y="437"/>
                    <a:pt x="613" y="437"/>
                    <a:pt x="613" y="437"/>
                  </a:cubicBezTo>
                  <a:cubicBezTo>
                    <a:pt x="617" y="427"/>
                    <a:pt x="616" y="413"/>
                    <a:pt x="607" y="405"/>
                  </a:cubicBezTo>
                  <a:cubicBezTo>
                    <a:pt x="600" y="397"/>
                    <a:pt x="592" y="390"/>
                    <a:pt x="584" y="382"/>
                  </a:cubicBezTo>
                  <a:cubicBezTo>
                    <a:pt x="582" y="384"/>
                    <a:pt x="581" y="385"/>
                    <a:pt x="578" y="386"/>
                  </a:cubicBezTo>
                  <a:cubicBezTo>
                    <a:pt x="570" y="394"/>
                    <a:pt x="563" y="402"/>
                    <a:pt x="555" y="409"/>
                  </a:cubicBezTo>
                  <a:cubicBezTo>
                    <a:pt x="557" y="421"/>
                    <a:pt x="553" y="433"/>
                    <a:pt x="545" y="441"/>
                  </a:cubicBezTo>
                  <a:cubicBezTo>
                    <a:pt x="538" y="448"/>
                    <a:pt x="528" y="452"/>
                    <a:pt x="519" y="452"/>
                  </a:cubicBezTo>
                  <a:cubicBezTo>
                    <a:pt x="519" y="452"/>
                    <a:pt x="519" y="452"/>
                    <a:pt x="518" y="453"/>
                  </a:cubicBezTo>
                  <a:cubicBezTo>
                    <a:pt x="445" y="526"/>
                    <a:pt x="334" y="636"/>
                    <a:pt x="261" y="710"/>
                  </a:cubicBezTo>
                  <a:cubicBezTo>
                    <a:pt x="255" y="716"/>
                    <a:pt x="246" y="718"/>
                    <a:pt x="238" y="715"/>
                  </a:cubicBezTo>
                  <a:cubicBezTo>
                    <a:pt x="234" y="714"/>
                    <a:pt x="230" y="710"/>
                    <a:pt x="227" y="707"/>
                  </a:cubicBezTo>
                  <a:cubicBezTo>
                    <a:pt x="214" y="694"/>
                    <a:pt x="201" y="681"/>
                    <a:pt x="188" y="668"/>
                  </a:cubicBezTo>
                  <a:cubicBezTo>
                    <a:pt x="183" y="663"/>
                    <a:pt x="180" y="658"/>
                    <a:pt x="181" y="652"/>
                  </a:cubicBezTo>
                  <a:cubicBezTo>
                    <a:pt x="180" y="646"/>
                    <a:pt x="183" y="640"/>
                    <a:pt x="187" y="636"/>
                  </a:cubicBezTo>
                  <a:cubicBezTo>
                    <a:pt x="245" y="579"/>
                    <a:pt x="339" y="485"/>
                    <a:pt x="396" y="428"/>
                  </a:cubicBezTo>
                  <a:cubicBezTo>
                    <a:pt x="411" y="413"/>
                    <a:pt x="426" y="397"/>
                    <a:pt x="441" y="382"/>
                  </a:cubicBezTo>
                  <a:cubicBezTo>
                    <a:pt x="438" y="370"/>
                    <a:pt x="441" y="357"/>
                    <a:pt x="451" y="348"/>
                  </a:cubicBezTo>
                  <a:cubicBezTo>
                    <a:pt x="459" y="340"/>
                    <a:pt x="469" y="336"/>
                    <a:pt x="480" y="337"/>
                  </a:cubicBezTo>
                  <a:cubicBezTo>
                    <a:pt x="485" y="332"/>
                    <a:pt x="491" y="326"/>
                    <a:pt x="496" y="320"/>
                  </a:cubicBezTo>
                  <a:cubicBezTo>
                    <a:pt x="497" y="319"/>
                    <a:pt x="497" y="317"/>
                    <a:pt x="498" y="315"/>
                  </a:cubicBezTo>
                  <a:cubicBezTo>
                    <a:pt x="501" y="307"/>
                    <a:pt x="500" y="297"/>
                    <a:pt x="497" y="289"/>
                  </a:cubicBezTo>
                  <a:cubicBezTo>
                    <a:pt x="492" y="275"/>
                    <a:pt x="483" y="263"/>
                    <a:pt x="474" y="252"/>
                  </a:cubicBezTo>
                  <a:cubicBezTo>
                    <a:pt x="466" y="243"/>
                    <a:pt x="458" y="233"/>
                    <a:pt x="448" y="225"/>
                  </a:cubicBezTo>
                  <a:cubicBezTo>
                    <a:pt x="448" y="224"/>
                    <a:pt x="447" y="223"/>
                    <a:pt x="446" y="223"/>
                  </a:cubicBezTo>
                  <a:cubicBezTo>
                    <a:pt x="414" y="195"/>
                    <a:pt x="376" y="176"/>
                    <a:pt x="336" y="162"/>
                  </a:cubicBezTo>
                  <a:cubicBezTo>
                    <a:pt x="332" y="161"/>
                    <a:pt x="327" y="160"/>
                    <a:pt x="322" y="158"/>
                  </a:cubicBezTo>
                  <a:cubicBezTo>
                    <a:pt x="349" y="158"/>
                    <a:pt x="376" y="159"/>
                    <a:pt x="403" y="161"/>
                  </a:cubicBezTo>
                  <a:cubicBezTo>
                    <a:pt x="413" y="162"/>
                    <a:pt x="423" y="163"/>
                    <a:pt x="434" y="164"/>
                  </a:cubicBezTo>
                  <a:cubicBezTo>
                    <a:pt x="437" y="164"/>
                    <a:pt x="440" y="165"/>
                    <a:pt x="444" y="165"/>
                  </a:cubicBezTo>
                  <a:cubicBezTo>
                    <a:pt x="462" y="167"/>
                    <a:pt x="480" y="170"/>
                    <a:pt x="498" y="174"/>
                  </a:cubicBezTo>
                  <a:cubicBezTo>
                    <a:pt x="503" y="175"/>
                    <a:pt x="508" y="176"/>
                    <a:pt x="512" y="178"/>
                  </a:cubicBezTo>
                  <a:cubicBezTo>
                    <a:pt x="520" y="180"/>
                    <a:pt x="528" y="183"/>
                    <a:pt x="535" y="187"/>
                  </a:cubicBezTo>
                  <a:cubicBezTo>
                    <a:pt x="543" y="190"/>
                    <a:pt x="549" y="197"/>
                    <a:pt x="556" y="203"/>
                  </a:cubicBezTo>
                  <a:cubicBezTo>
                    <a:pt x="567" y="215"/>
                    <a:pt x="578" y="226"/>
                    <a:pt x="590" y="237"/>
                  </a:cubicBezTo>
                  <a:cubicBezTo>
                    <a:pt x="606" y="253"/>
                    <a:pt x="621" y="269"/>
                    <a:pt x="637" y="284"/>
                  </a:cubicBezTo>
                  <a:cubicBezTo>
                    <a:pt x="641" y="289"/>
                    <a:pt x="646" y="293"/>
                    <a:pt x="648" y="299"/>
                  </a:cubicBezTo>
                  <a:cubicBezTo>
                    <a:pt x="651" y="304"/>
                    <a:pt x="650" y="310"/>
                    <a:pt x="647" y="315"/>
                  </a:cubicBezTo>
                  <a:cubicBezTo>
                    <a:pt x="646" y="319"/>
                    <a:pt x="642" y="322"/>
                    <a:pt x="639" y="325"/>
                  </a:cubicBezTo>
                  <a:cubicBezTo>
                    <a:pt x="646" y="333"/>
                    <a:pt x="654" y="339"/>
                    <a:pt x="661" y="347"/>
                  </a:cubicBezTo>
                  <a:cubicBezTo>
                    <a:pt x="664" y="350"/>
                    <a:pt x="666" y="354"/>
                    <a:pt x="670" y="355"/>
                  </a:cubicBezTo>
                  <a:cubicBezTo>
                    <a:pt x="670" y="355"/>
                    <a:pt x="670" y="355"/>
                    <a:pt x="670" y="355"/>
                  </a:cubicBezTo>
                  <a:cubicBezTo>
                    <a:pt x="678" y="364"/>
                    <a:pt x="691" y="364"/>
                    <a:pt x="702" y="362"/>
                  </a:cubicBezTo>
                  <a:cubicBezTo>
                    <a:pt x="707" y="361"/>
                    <a:pt x="713" y="360"/>
                    <a:pt x="716" y="365"/>
                  </a:cubicBezTo>
                  <a:cubicBezTo>
                    <a:pt x="722" y="372"/>
                    <a:pt x="728" y="379"/>
                    <a:pt x="735" y="387"/>
                  </a:cubicBezTo>
                  <a:cubicBezTo>
                    <a:pt x="740" y="393"/>
                    <a:pt x="745" y="399"/>
                    <a:pt x="750" y="405"/>
                  </a:cubicBezTo>
                  <a:cubicBezTo>
                    <a:pt x="754" y="409"/>
                    <a:pt x="757" y="414"/>
                    <a:pt x="756" y="420"/>
                  </a:cubicBezTo>
                  <a:cubicBezTo>
                    <a:pt x="756" y="426"/>
                    <a:pt x="753" y="433"/>
                    <a:pt x="748" y="4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1" name="Freeform 105"/>
            <p:cNvSpPr>
              <a:spLocks noEditPoints="1"/>
            </p:cNvSpPr>
            <p:nvPr/>
          </p:nvSpPr>
          <p:spPr bwMode="auto">
            <a:xfrm>
              <a:off x="8054123" y="3629835"/>
              <a:ext cx="478048" cy="478048"/>
            </a:xfrm>
            <a:custGeom>
              <a:avLst/>
              <a:gdLst>
                <a:gd name="T0" fmla="*/ 188 w 837"/>
                <a:gd name="T1" fmla="*/ 559 h 837"/>
                <a:gd name="T2" fmla="*/ 255 w 837"/>
                <a:gd name="T3" fmla="*/ 557 h 837"/>
                <a:gd name="T4" fmla="*/ 313 w 837"/>
                <a:gd name="T5" fmla="*/ 574 h 837"/>
                <a:gd name="T6" fmla="*/ 351 w 837"/>
                <a:gd name="T7" fmla="*/ 585 h 837"/>
                <a:gd name="T8" fmla="*/ 306 w 837"/>
                <a:gd name="T9" fmla="*/ 547 h 837"/>
                <a:gd name="T10" fmla="*/ 252 w 837"/>
                <a:gd name="T11" fmla="*/ 493 h 837"/>
                <a:gd name="T12" fmla="*/ 210 w 837"/>
                <a:gd name="T13" fmla="*/ 444 h 837"/>
                <a:gd name="T14" fmla="*/ 174 w 837"/>
                <a:gd name="T15" fmla="*/ 388 h 837"/>
                <a:gd name="T16" fmla="*/ 153 w 837"/>
                <a:gd name="T17" fmla="*/ 346 h 837"/>
                <a:gd name="T18" fmla="*/ 182 w 837"/>
                <a:gd name="T19" fmla="*/ 326 h 837"/>
                <a:gd name="T20" fmla="*/ 214 w 837"/>
                <a:gd name="T21" fmla="*/ 347 h 837"/>
                <a:gd name="T22" fmla="*/ 268 w 837"/>
                <a:gd name="T23" fmla="*/ 379 h 837"/>
                <a:gd name="T24" fmla="*/ 318 w 837"/>
                <a:gd name="T25" fmla="*/ 426 h 837"/>
                <a:gd name="T26" fmla="*/ 353 w 837"/>
                <a:gd name="T27" fmla="*/ 482 h 837"/>
                <a:gd name="T28" fmla="*/ 381 w 837"/>
                <a:gd name="T29" fmla="*/ 527 h 837"/>
                <a:gd name="T30" fmla="*/ 398 w 837"/>
                <a:gd name="T31" fmla="*/ 567 h 837"/>
                <a:gd name="T32" fmla="*/ 379 w 837"/>
                <a:gd name="T33" fmla="*/ 489 h 837"/>
                <a:gd name="T34" fmla="*/ 363 w 837"/>
                <a:gd name="T35" fmla="*/ 409 h 837"/>
                <a:gd name="T36" fmla="*/ 360 w 837"/>
                <a:gd name="T37" fmla="*/ 334 h 837"/>
                <a:gd name="T38" fmla="*/ 372 w 837"/>
                <a:gd name="T39" fmla="*/ 262 h 837"/>
                <a:gd name="T40" fmla="*/ 388 w 837"/>
                <a:gd name="T41" fmla="*/ 209 h 837"/>
                <a:gd name="T42" fmla="*/ 402 w 837"/>
                <a:gd name="T43" fmla="*/ 108 h 837"/>
                <a:gd name="T44" fmla="*/ 420 w 837"/>
                <a:gd name="T45" fmla="*/ 192 h 837"/>
                <a:gd name="T46" fmla="*/ 438 w 837"/>
                <a:gd name="T47" fmla="*/ 247 h 837"/>
                <a:gd name="T48" fmla="*/ 453 w 837"/>
                <a:gd name="T49" fmla="*/ 328 h 837"/>
                <a:gd name="T50" fmla="*/ 457 w 837"/>
                <a:gd name="T51" fmla="*/ 407 h 837"/>
                <a:gd name="T52" fmla="*/ 454 w 837"/>
                <a:gd name="T53" fmla="*/ 491 h 837"/>
                <a:gd name="T54" fmla="*/ 421 w 837"/>
                <a:gd name="T55" fmla="*/ 628 h 837"/>
                <a:gd name="T56" fmla="*/ 455 w 837"/>
                <a:gd name="T57" fmla="*/ 526 h 837"/>
                <a:gd name="T58" fmla="*/ 483 w 837"/>
                <a:gd name="T59" fmla="*/ 476 h 837"/>
                <a:gd name="T60" fmla="*/ 517 w 837"/>
                <a:gd name="T61" fmla="*/ 424 h 837"/>
                <a:gd name="T62" fmla="*/ 566 w 837"/>
                <a:gd name="T63" fmla="*/ 376 h 837"/>
                <a:gd name="T64" fmla="*/ 619 w 837"/>
                <a:gd name="T65" fmla="*/ 344 h 837"/>
                <a:gd name="T66" fmla="*/ 660 w 837"/>
                <a:gd name="T67" fmla="*/ 323 h 837"/>
                <a:gd name="T68" fmla="*/ 673 w 837"/>
                <a:gd name="T69" fmla="*/ 349 h 837"/>
                <a:gd name="T70" fmla="*/ 647 w 837"/>
                <a:gd name="T71" fmla="*/ 403 h 837"/>
                <a:gd name="T72" fmla="*/ 612 w 837"/>
                <a:gd name="T73" fmla="*/ 461 h 837"/>
                <a:gd name="T74" fmla="*/ 566 w 837"/>
                <a:gd name="T75" fmla="*/ 509 h 837"/>
                <a:gd name="T76" fmla="*/ 508 w 837"/>
                <a:gd name="T77" fmla="*/ 560 h 837"/>
                <a:gd name="T78" fmla="*/ 472 w 837"/>
                <a:gd name="T79" fmla="*/ 591 h 837"/>
                <a:gd name="T80" fmla="*/ 525 w 837"/>
                <a:gd name="T81" fmla="*/ 572 h 837"/>
                <a:gd name="T82" fmla="*/ 586 w 837"/>
                <a:gd name="T83" fmla="*/ 561 h 837"/>
                <a:gd name="T84" fmla="*/ 647 w 837"/>
                <a:gd name="T85" fmla="*/ 561 h 837"/>
                <a:gd name="T86" fmla="*/ 671 w 837"/>
                <a:gd name="T87" fmla="*/ 596 h 837"/>
                <a:gd name="T88" fmla="*/ 619 w 837"/>
                <a:gd name="T89" fmla="*/ 617 h 837"/>
                <a:gd name="T90" fmla="*/ 562 w 837"/>
                <a:gd name="T91" fmla="*/ 630 h 837"/>
                <a:gd name="T92" fmla="*/ 492 w 837"/>
                <a:gd name="T93" fmla="*/ 638 h 837"/>
                <a:gd name="T94" fmla="*/ 510 w 837"/>
                <a:gd name="T95" fmla="*/ 653 h 837"/>
                <a:gd name="T96" fmla="*/ 550 w 837"/>
                <a:gd name="T97" fmla="*/ 685 h 837"/>
                <a:gd name="T98" fmla="*/ 536 w 837"/>
                <a:gd name="T99" fmla="*/ 716 h 837"/>
                <a:gd name="T100" fmla="*/ 485 w 837"/>
                <a:gd name="T101" fmla="*/ 703 h 837"/>
                <a:gd name="T102" fmla="*/ 424 w 837"/>
                <a:gd name="T103" fmla="*/ 648 h 837"/>
                <a:gd name="T104" fmla="*/ 384 w 837"/>
                <a:gd name="T105" fmla="*/ 679 h 837"/>
                <a:gd name="T106" fmla="*/ 337 w 837"/>
                <a:gd name="T107" fmla="*/ 708 h 837"/>
                <a:gd name="T108" fmla="*/ 271 w 837"/>
                <a:gd name="T109" fmla="*/ 722 h 837"/>
                <a:gd name="T110" fmla="*/ 301 w 837"/>
                <a:gd name="T111" fmla="*/ 668 h 837"/>
                <a:gd name="T112" fmla="*/ 348 w 837"/>
                <a:gd name="T113" fmla="*/ 643 h 837"/>
                <a:gd name="T114" fmla="*/ 276 w 837"/>
                <a:gd name="T115" fmla="*/ 639 h 837"/>
                <a:gd name="T116" fmla="*/ 219 w 837"/>
                <a:gd name="T117" fmla="*/ 626 h 837"/>
                <a:gd name="T118" fmla="*/ 186 w 837"/>
                <a:gd name="T119" fmla="*/ 607 h 837"/>
                <a:gd name="T120" fmla="*/ 166 w 837"/>
                <a:gd name="T121" fmla="*/ 568 h 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37" h="837">
                  <a:moveTo>
                    <a:pt x="419" y="837"/>
                  </a:moveTo>
                  <a:cubicBezTo>
                    <a:pt x="650" y="837"/>
                    <a:pt x="837" y="650"/>
                    <a:pt x="837" y="419"/>
                  </a:cubicBezTo>
                  <a:cubicBezTo>
                    <a:pt x="837" y="188"/>
                    <a:pt x="650" y="0"/>
                    <a:pt x="419" y="0"/>
                  </a:cubicBezTo>
                  <a:cubicBezTo>
                    <a:pt x="188" y="0"/>
                    <a:pt x="0" y="188"/>
                    <a:pt x="0" y="419"/>
                  </a:cubicBezTo>
                  <a:cubicBezTo>
                    <a:pt x="0" y="650"/>
                    <a:pt x="188" y="837"/>
                    <a:pt x="419" y="837"/>
                  </a:cubicBezTo>
                  <a:close/>
                  <a:moveTo>
                    <a:pt x="188" y="559"/>
                  </a:moveTo>
                  <a:cubicBezTo>
                    <a:pt x="193" y="561"/>
                    <a:pt x="199" y="562"/>
                    <a:pt x="204" y="564"/>
                  </a:cubicBezTo>
                  <a:cubicBezTo>
                    <a:pt x="205" y="562"/>
                    <a:pt x="206" y="560"/>
                    <a:pt x="207" y="558"/>
                  </a:cubicBezTo>
                  <a:cubicBezTo>
                    <a:pt x="214" y="559"/>
                    <a:pt x="221" y="561"/>
                    <a:pt x="228" y="563"/>
                  </a:cubicBezTo>
                  <a:cubicBezTo>
                    <a:pt x="229" y="561"/>
                    <a:pt x="230" y="559"/>
                    <a:pt x="231" y="557"/>
                  </a:cubicBezTo>
                  <a:cubicBezTo>
                    <a:pt x="238" y="558"/>
                    <a:pt x="245" y="561"/>
                    <a:pt x="251" y="565"/>
                  </a:cubicBezTo>
                  <a:cubicBezTo>
                    <a:pt x="252" y="562"/>
                    <a:pt x="254" y="560"/>
                    <a:pt x="255" y="557"/>
                  </a:cubicBezTo>
                  <a:cubicBezTo>
                    <a:pt x="259" y="561"/>
                    <a:pt x="264" y="565"/>
                    <a:pt x="268" y="569"/>
                  </a:cubicBezTo>
                  <a:cubicBezTo>
                    <a:pt x="270" y="567"/>
                    <a:pt x="272" y="565"/>
                    <a:pt x="274" y="563"/>
                  </a:cubicBezTo>
                  <a:cubicBezTo>
                    <a:pt x="279" y="566"/>
                    <a:pt x="284" y="568"/>
                    <a:pt x="289" y="571"/>
                  </a:cubicBezTo>
                  <a:cubicBezTo>
                    <a:pt x="290" y="569"/>
                    <a:pt x="291" y="568"/>
                    <a:pt x="292" y="566"/>
                  </a:cubicBezTo>
                  <a:cubicBezTo>
                    <a:pt x="298" y="570"/>
                    <a:pt x="304" y="574"/>
                    <a:pt x="309" y="579"/>
                  </a:cubicBezTo>
                  <a:cubicBezTo>
                    <a:pt x="311" y="577"/>
                    <a:pt x="312" y="575"/>
                    <a:pt x="313" y="574"/>
                  </a:cubicBezTo>
                  <a:cubicBezTo>
                    <a:pt x="322" y="579"/>
                    <a:pt x="329" y="589"/>
                    <a:pt x="341" y="587"/>
                  </a:cubicBezTo>
                  <a:cubicBezTo>
                    <a:pt x="345" y="592"/>
                    <a:pt x="350" y="597"/>
                    <a:pt x="356" y="595"/>
                  </a:cubicBezTo>
                  <a:cubicBezTo>
                    <a:pt x="363" y="604"/>
                    <a:pt x="374" y="607"/>
                    <a:pt x="383" y="614"/>
                  </a:cubicBezTo>
                  <a:cubicBezTo>
                    <a:pt x="391" y="619"/>
                    <a:pt x="396" y="627"/>
                    <a:pt x="405" y="631"/>
                  </a:cubicBezTo>
                  <a:cubicBezTo>
                    <a:pt x="397" y="618"/>
                    <a:pt x="384" y="610"/>
                    <a:pt x="372" y="601"/>
                  </a:cubicBezTo>
                  <a:cubicBezTo>
                    <a:pt x="370" y="591"/>
                    <a:pt x="359" y="590"/>
                    <a:pt x="351" y="585"/>
                  </a:cubicBezTo>
                  <a:cubicBezTo>
                    <a:pt x="353" y="583"/>
                    <a:pt x="354" y="582"/>
                    <a:pt x="356" y="580"/>
                  </a:cubicBezTo>
                  <a:cubicBezTo>
                    <a:pt x="352" y="579"/>
                    <a:pt x="348" y="579"/>
                    <a:pt x="344" y="579"/>
                  </a:cubicBezTo>
                  <a:cubicBezTo>
                    <a:pt x="344" y="578"/>
                    <a:pt x="343" y="576"/>
                    <a:pt x="343" y="575"/>
                  </a:cubicBezTo>
                  <a:cubicBezTo>
                    <a:pt x="336" y="575"/>
                    <a:pt x="330" y="571"/>
                    <a:pt x="326" y="567"/>
                  </a:cubicBezTo>
                  <a:cubicBezTo>
                    <a:pt x="327" y="566"/>
                    <a:pt x="328" y="564"/>
                    <a:pt x="329" y="562"/>
                  </a:cubicBezTo>
                  <a:cubicBezTo>
                    <a:pt x="319" y="561"/>
                    <a:pt x="310" y="556"/>
                    <a:pt x="306" y="547"/>
                  </a:cubicBezTo>
                  <a:cubicBezTo>
                    <a:pt x="307" y="546"/>
                    <a:pt x="309" y="544"/>
                    <a:pt x="310" y="542"/>
                  </a:cubicBezTo>
                  <a:cubicBezTo>
                    <a:pt x="302" y="539"/>
                    <a:pt x="293" y="537"/>
                    <a:pt x="287" y="531"/>
                  </a:cubicBezTo>
                  <a:cubicBezTo>
                    <a:pt x="289" y="529"/>
                    <a:pt x="292" y="528"/>
                    <a:pt x="295" y="527"/>
                  </a:cubicBezTo>
                  <a:cubicBezTo>
                    <a:pt x="286" y="522"/>
                    <a:pt x="275" y="522"/>
                    <a:pt x="270" y="512"/>
                  </a:cubicBezTo>
                  <a:cubicBezTo>
                    <a:pt x="271" y="511"/>
                    <a:pt x="273" y="509"/>
                    <a:pt x="274" y="508"/>
                  </a:cubicBezTo>
                  <a:cubicBezTo>
                    <a:pt x="265" y="506"/>
                    <a:pt x="257" y="501"/>
                    <a:pt x="252" y="493"/>
                  </a:cubicBezTo>
                  <a:cubicBezTo>
                    <a:pt x="254" y="491"/>
                    <a:pt x="255" y="489"/>
                    <a:pt x="257" y="487"/>
                  </a:cubicBezTo>
                  <a:cubicBezTo>
                    <a:pt x="249" y="485"/>
                    <a:pt x="242" y="482"/>
                    <a:pt x="236" y="477"/>
                  </a:cubicBezTo>
                  <a:cubicBezTo>
                    <a:pt x="240" y="475"/>
                    <a:pt x="244" y="473"/>
                    <a:pt x="247" y="472"/>
                  </a:cubicBezTo>
                  <a:cubicBezTo>
                    <a:pt x="239" y="472"/>
                    <a:pt x="231" y="468"/>
                    <a:pt x="224" y="464"/>
                  </a:cubicBezTo>
                  <a:cubicBezTo>
                    <a:pt x="226" y="463"/>
                    <a:pt x="229" y="461"/>
                    <a:pt x="232" y="459"/>
                  </a:cubicBezTo>
                  <a:cubicBezTo>
                    <a:pt x="222" y="459"/>
                    <a:pt x="215" y="451"/>
                    <a:pt x="210" y="444"/>
                  </a:cubicBezTo>
                  <a:cubicBezTo>
                    <a:pt x="212" y="443"/>
                    <a:pt x="215" y="442"/>
                    <a:pt x="218" y="441"/>
                  </a:cubicBezTo>
                  <a:cubicBezTo>
                    <a:pt x="211" y="437"/>
                    <a:pt x="204" y="434"/>
                    <a:pt x="200" y="427"/>
                  </a:cubicBezTo>
                  <a:cubicBezTo>
                    <a:pt x="201" y="425"/>
                    <a:pt x="206" y="423"/>
                    <a:pt x="203" y="421"/>
                  </a:cubicBezTo>
                  <a:cubicBezTo>
                    <a:pt x="196" y="418"/>
                    <a:pt x="190" y="413"/>
                    <a:pt x="187" y="407"/>
                  </a:cubicBezTo>
                  <a:cubicBezTo>
                    <a:pt x="189" y="405"/>
                    <a:pt x="190" y="403"/>
                    <a:pt x="192" y="401"/>
                  </a:cubicBezTo>
                  <a:cubicBezTo>
                    <a:pt x="184" y="400"/>
                    <a:pt x="178" y="395"/>
                    <a:pt x="174" y="388"/>
                  </a:cubicBezTo>
                  <a:cubicBezTo>
                    <a:pt x="176" y="387"/>
                    <a:pt x="178" y="386"/>
                    <a:pt x="179" y="385"/>
                  </a:cubicBezTo>
                  <a:cubicBezTo>
                    <a:pt x="173" y="381"/>
                    <a:pt x="168" y="376"/>
                    <a:pt x="164" y="370"/>
                  </a:cubicBezTo>
                  <a:cubicBezTo>
                    <a:pt x="166" y="368"/>
                    <a:pt x="167" y="366"/>
                    <a:pt x="169" y="364"/>
                  </a:cubicBezTo>
                  <a:cubicBezTo>
                    <a:pt x="166" y="362"/>
                    <a:pt x="162" y="360"/>
                    <a:pt x="158" y="358"/>
                  </a:cubicBezTo>
                  <a:cubicBezTo>
                    <a:pt x="159" y="356"/>
                    <a:pt x="160" y="355"/>
                    <a:pt x="160" y="353"/>
                  </a:cubicBezTo>
                  <a:cubicBezTo>
                    <a:pt x="158" y="351"/>
                    <a:pt x="155" y="349"/>
                    <a:pt x="153" y="346"/>
                  </a:cubicBezTo>
                  <a:cubicBezTo>
                    <a:pt x="155" y="346"/>
                    <a:pt x="158" y="345"/>
                    <a:pt x="160" y="345"/>
                  </a:cubicBezTo>
                  <a:cubicBezTo>
                    <a:pt x="156" y="342"/>
                    <a:pt x="153" y="340"/>
                    <a:pt x="149" y="338"/>
                  </a:cubicBezTo>
                  <a:cubicBezTo>
                    <a:pt x="150" y="336"/>
                    <a:pt x="151" y="334"/>
                    <a:pt x="152" y="332"/>
                  </a:cubicBezTo>
                  <a:cubicBezTo>
                    <a:pt x="137" y="313"/>
                    <a:pt x="121" y="296"/>
                    <a:pt x="105" y="278"/>
                  </a:cubicBezTo>
                  <a:cubicBezTo>
                    <a:pt x="133" y="287"/>
                    <a:pt x="153" y="309"/>
                    <a:pt x="173" y="328"/>
                  </a:cubicBezTo>
                  <a:cubicBezTo>
                    <a:pt x="176" y="327"/>
                    <a:pt x="179" y="327"/>
                    <a:pt x="182" y="326"/>
                  </a:cubicBezTo>
                  <a:cubicBezTo>
                    <a:pt x="183" y="329"/>
                    <a:pt x="185" y="331"/>
                    <a:pt x="186" y="334"/>
                  </a:cubicBezTo>
                  <a:cubicBezTo>
                    <a:pt x="188" y="335"/>
                    <a:pt x="190" y="335"/>
                    <a:pt x="192" y="336"/>
                  </a:cubicBezTo>
                  <a:cubicBezTo>
                    <a:pt x="193" y="338"/>
                    <a:pt x="195" y="340"/>
                    <a:pt x="197" y="342"/>
                  </a:cubicBezTo>
                  <a:cubicBezTo>
                    <a:pt x="199" y="341"/>
                    <a:pt x="201" y="340"/>
                    <a:pt x="203" y="339"/>
                  </a:cubicBezTo>
                  <a:cubicBezTo>
                    <a:pt x="205" y="342"/>
                    <a:pt x="207" y="344"/>
                    <a:pt x="209" y="347"/>
                  </a:cubicBezTo>
                  <a:cubicBezTo>
                    <a:pt x="210" y="347"/>
                    <a:pt x="212" y="347"/>
                    <a:pt x="214" y="347"/>
                  </a:cubicBezTo>
                  <a:cubicBezTo>
                    <a:pt x="215" y="350"/>
                    <a:pt x="217" y="353"/>
                    <a:pt x="218" y="356"/>
                  </a:cubicBezTo>
                  <a:cubicBezTo>
                    <a:pt x="219" y="355"/>
                    <a:pt x="220" y="353"/>
                    <a:pt x="221" y="351"/>
                  </a:cubicBezTo>
                  <a:cubicBezTo>
                    <a:pt x="230" y="355"/>
                    <a:pt x="237" y="362"/>
                    <a:pt x="238" y="371"/>
                  </a:cubicBezTo>
                  <a:cubicBezTo>
                    <a:pt x="241" y="368"/>
                    <a:pt x="243" y="366"/>
                    <a:pt x="246" y="363"/>
                  </a:cubicBezTo>
                  <a:cubicBezTo>
                    <a:pt x="252" y="368"/>
                    <a:pt x="256" y="375"/>
                    <a:pt x="257" y="383"/>
                  </a:cubicBezTo>
                  <a:cubicBezTo>
                    <a:pt x="261" y="382"/>
                    <a:pt x="265" y="380"/>
                    <a:pt x="268" y="379"/>
                  </a:cubicBezTo>
                  <a:cubicBezTo>
                    <a:pt x="273" y="386"/>
                    <a:pt x="274" y="395"/>
                    <a:pt x="273" y="403"/>
                  </a:cubicBezTo>
                  <a:cubicBezTo>
                    <a:pt x="278" y="402"/>
                    <a:pt x="282" y="398"/>
                    <a:pt x="284" y="394"/>
                  </a:cubicBezTo>
                  <a:cubicBezTo>
                    <a:pt x="287" y="400"/>
                    <a:pt x="290" y="406"/>
                    <a:pt x="292" y="411"/>
                  </a:cubicBezTo>
                  <a:cubicBezTo>
                    <a:pt x="295" y="411"/>
                    <a:pt x="299" y="411"/>
                    <a:pt x="302" y="410"/>
                  </a:cubicBezTo>
                  <a:cubicBezTo>
                    <a:pt x="305" y="416"/>
                    <a:pt x="306" y="422"/>
                    <a:pt x="306" y="429"/>
                  </a:cubicBezTo>
                  <a:cubicBezTo>
                    <a:pt x="310" y="428"/>
                    <a:pt x="314" y="427"/>
                    <a:pt x="318" y="426"/>
                  </a:cubicBezTo>
                  <a:cubicBezTo>
                    <a:pt x="319" y="432"/>
                    <a:pt x="321" y="438"/>
                    <a:pt x="322" y="444"/>
                  </a:cubicBezTo>
                  <a:cubicBezTo>
                    <a:pt x="325" y="443"/>
                    <a:pt x="327" y="442"/>
                    <a:pt x="330" y="441"/>
                  </a:cubicBezTo>
                  <a:cubicBezTo>
                    <a:pt x="331" y="449"/>
                    <a:pt x="333" y="456"/>
                    <a:pt x="336" y="463"/>
                  </a:cubicBezTo>
                  <a:cubicBezTo>
                    <a:pt x="339" y="462"/>
                    <a:pt x="341" y="461"/>
                    <a:pt x="344" y="460"/>
                  </a:cubicBezTo>
                  <a:cubicBezTo>
                    <a:pt x="343" y="468"/>
                    <a:pt x="344" y="476"/>
                    <a:pt x="347" y="483"/>
                  </a:cubicBezTo>
                  <a:cubicBezTo>
                    <a:pt x="348" y="483"/>
                    <a:pt x="351" y="482"/>
                    <a:pt x="353" y="482"/>
                  </a:cubicBezTo>
                  <a:cubicBezTo>
                    <a:pt x="354" y="485"/>
                    <a:pt x="355" y="487"/>
                    <a:pt x="356" y="490"/>
                  </a:cubicBezTo>
                  <a:cubicBezTo>
                    <a:pt x="357" y="490"/>
                    <a:pt x="359" y="490"/>
                    <a:pt x="360" y="490"/>
                  </a:cubicBezTo>
                  <a:cubicBezTo>
                    <a:pt x="361" y="495"/>
                    <a:pt x="361" y="499"/>
                    <a:pt x="362" y="504"/>
                  </a:cubicBezTo>
                  <a:cubicBezTo>
                    <a:pt x="364" y="502"/>
                    <a:pt x="366" y="500"/>
                    <a:pt x="368" y="499"/>
                  </a:cubicBezTo>
                  <a:cubicBezTo>
                    <a:pt x="368" y="509"/>
                    <a:pt x="373" y="519"/>
                    <a:pt x="373" y="530"/>
                  </a:cubicBezTo>
                  <a:cubicBezTo>
                    <a:pt x="376" y="529"/>
                    <a:pt x="379" y="528"/>
                    <a:pt x="381" y="527"/>
                  </a:cubicBezTo>
                  <a:cubicBezTo>
                    <a:pt x="380" y="537"/>
                    <a:pt x="382" y="547"/>
                    <a:pt x="385" y="556"/>
                  </a:cubicBezTo>
                  <a:cubicBezTo>
                    <a:pt x="386" y="555"/>
                    <a:pt x="388" y="554"/>
                    <a:pt x="390" y="554"/>
                  </a:cubicBezTo>
                  <a:cubicBezTo>
                    <a:pt x="387" y="574"/>
                    <a:pt x="404" y="589"/>
                    <a:pt x="407" y="608"/>
                  </a:cubicBezTo>
                  <a:cubicBezTo>
                    <a:pt x="410" y="616"/>
                    <a:pt x="409" y="624"/>
                    <a:pt x="415" y="631"/>
                  </a:cubicBezTo>
                  <a:cubicBezTo>
                    <a:pt x="417" y="609"/>
                    <a:pt x="403" y="591"/>
                    <a:pt x="397" y="572"/>
                  </a:cubicBezTo>
                  <a:cubicBezTo>
                    <a:pt x="397" y="570"/>
                    <a:pt x="398" y="569"/>
                    <a:pt x="398" y="567"/>
                  </a:cubicBezTo>
                  <a:cubicBezTo>
                    <a:pt x="395" y="560"/>
                    <a:pt x="392" y="553"/>
                    <a:pt x="388" y="547"/>
                  </a:cubicBezTo>
                  <a:cubicBezTo>
                    <a:pt x="389" y="547"/>
                    <a:pt x="391" y="546"/>
                    <a:pt x="392" y="546"/>
                  </a:cubicBezTo>
                  <a:cubicBezTo>
                    <a:pt x="389" y="535"/>
                    <a:pt x="385" y="525"/>
                    <a:pt x="378" y="516"/>
                  </a:cubicBezTo>
                  <a:cubicBezTo>
                    <a:pt x="380" y="516"/>
                    <a:pt x="383" y="517"/>
                    <a:pt x="385" y="517"/>
                  </a:cubicBezTo>
                  <a:cubicBezTo>
                    <a:pt x="380" y="506"/>
                    <a:pt x="376" y="496"/>
                    <a:pt x="368" y="487"/>
                  </a:cubicBezTo>
                  <a:cubicBezTo>
                    <a:pt x="372" y="488"/>
                    <a:pt x="376" y="488"/>
                    <a:pt x="379" y="489"/>
                  </a:cubicBezTo>
                  <a:cubicBezTo>
                    <a:pt x="373" y="479"/>
                    <a:pt x="366" y="468"/>
                    <a:pt x="362" y="457"/>
                  </a:cubicBezTo>
                  <a:cubicBezTo>
                    <a:pt x="366" y="458"/>
                    <a:pt x="370" y="459"/>
                    <a:pt x="375" y="461"/>
                  </a:cubicBezTo>
                  <a:cubicBezTo>
                    <a:pt x="367" y="452"/>
                    <a:pt x="361" y="442"/>
                    <a:pt x="358" y="431"/>
                  </a:cubicBezTo>
                  <a:cubicBezTo>
                    <a:pt x="361" y="432"/>
                    <a:pt x="365" y="433"/>
                    <a:pt x="369" y="434"/>
                  </a:cubicBezTo>
                  <a:cubicBezTo>
                    <a:pt x="362" y="425"/>
                    <a:pt x="355" y="417"/>
                    <a:pt x="353" y="406"/>
                  </a:cubicBezTo>
                  <a:cubicBezTo>
                    <a:pt x="356" y="407"/>
                    <a:pt x="361" y="408"/>
                    <a:pt x="363" y="409"/>
                  </a:cubicBezTo>
                  <a:cubicBezTo>
                    <a:pt x="357" y="402"/>
                    <a:pt x="352" y="395"/>
                    <a:pt x="349" y="386"/>
                  </a:cubicBezTo>
                  <a:cubicBezTo>
                    <a:pt x="354" y="387"/>
                    <a:pt x="358" y="387"/>
                    <a:pt x="363" y="387"/>
                  </a:cubicBezTo>
                  <a:cubicBezTo>
                    <a:pt x="358" y="377"/>
                    <a:pt x="352" y="368"/>
                    <a:pt x="349" y="357"/>
                  </a:cubicBezTo>
                  <a:cubicBezTo>
                    <a:pt x="353" y="358"/>
                    <a:pt x="356" y="358"/>
                    <a:pt x="360" y="359"/>
                  </a:cubicBezTo>
                  <a:cubicBezTo>
                    <a:pt x="355" y="351"/>
                    <a:pt x="351" y="342"/>
                    <a:pt x="349" y="333"/>
                  </a:cubicBezTo>
                  <a:cubicBezTo>
                    <a:pt x="353" y="334"/>
                    <a:pt x="356" y="334"/>
                    <a:pt x="360" y="334"/>
                  </a:cubicBezTo>
                  <a:cubicBezTo>
                    <a:pt x="356" y="325"/>
                    <a:pt x="355" y="315"/>
                    <a:pt x="356" y="305"/>
                  </a:cubicBezTo>
                  <a:cubicBezTo>
                    <a:pt x="360" y="307"/>
                    <a:pt x="364" y="309"/>
                    <a:pt x="368" y="311"/>
                  </a:cubicBezTo>
                  <a:cubicBezTo>
                    <a:pt x="365" y="301"/>
                    <a:pt x="363" y="291"/>
                    <a:pt x="362" y="282"/>
                  </a:cubicBezTo>
                  <a:cubicBezTo>
                    <a:pt x="364" y="282"/>
                    <a:pt x="368" y="282"/>
                    <a:pt x="369" y="283"/>
                  </a:cubicBezTo>
                  <a:cubicBezTo>
                    <a:pt x="367" y="276"/>
                    <a:pt x="366" y="268"/>
                    <a:pt x="365" y="261"/>
                  </a:cubicBezTo>
                  <a:cubicBezTo>
                    <a:pt x="367" y="261"/>
                    <a:pt x="370" y="262"/>
                    <a:pt x="372" y="262"/>
                  </a:cubicBezTo>
                  <a:cubicBezTo>
                    <a:pt x="371" y="256"/>
                    <a:pt x="371" y="249"/>
                    <a:pt x="371" y="243"/>
                  </a:cubicBezTo>
                  <a:cubicBezTo>
                    <a:pt x="373" y="243"/>
                    <a:pt x="375" y="243"/>
                    <a:pt x="377" y="243"/>
                  </a:cubicBezTo>
                  <a:cubicBezTo>
                    <a:pt x="377" y="236"/>
                    <a:pt x="377" y="229"/>
                    <a:pt x="377" y="222"/>
                  </a:cubicBezTo>
                  <a:cubicBezTo>
                    <a:pt x="379" y="223"/>
                    <a:pt x="381" y="224"/>
                    <a:pt x="384" y="225"/>
                  </a:cubicBezTo>
                  <a:cubicBezTo>
                    <a:pt x="383" y="219"/>
                    <a:pt x="383" y="214"/>
                    <a:pt x="384" y="208"/>
                  </a:cubicBezTo>
                  <a:cubicBezTo>
                    <a:pt x="385" y="208"/>
                    <a:pt x="387" y="209"/>
                    <a:pt x="388" y="209"/>
                  </a:cubicBezTo>
                  <a:cubicBezTo>
                    <a:pt x="387" y="203"/>
                    <a:pt x="387" y="197"/>
                    <a:pt x="387" y="191"/>
                  </a:cubicBezTo>
                  <a:cubicBezTo>
                    <a:pt x="388" y="192"/>
                    <a:pt x="391" y="193"/>
                    <a:pt x="392" y="193"/>
                  </a:cubicBezTo>
                  <a:cubicBezTo>
                    <a:pt x="392" y="186"/>
                    <a:pt x="392" y="180"/>
                    <a:pt x="393" y="173"/>
                  </a:cubicBezTo>
                  <a:cubicBezTo>
                    <a:pt x="399" y="164"/>
                    <a:pt x="395" y="152"/>
                    <a:pt x="396" y="141"/>
                  </a:cubicBezTo>
                  <a:cubicBezTo>
                    <a:pt x="397" y="141"/>
                    <a:pt x="398" y="141"/>
                    <a:pt x="399" y="141"/>
                  </a:cubicBezTo>
                  <a:cubicBezTo>
                    <a:pt x="401" y="131"/>
                    <a:pt x="400" y="119"/>
                    <a:pt x="402" y="108"/>
                  </a:cubicBezTo>
                  <a:cubicBezTo>
                    <a:pt x="403" y="103"/>
                    <a:pt x="404" y="98"/>
                    <a:pt x="407" y="93"/>
                  </a:cubicBezTo>
                  <a:cubicBezTo>
                    <a:pt x="407" y="109"/>
                    <a:pt x="405" y="125"/>
                    <a:pt x="407" y="141"/>
                  </a:cubicBezTo>
                  <a:cubicBezTo>
                    <a:pt x="408" y="141"/>
                    <a:pt x="410" y="142"/>
                    <a:pt x="411" y="143"/>
                  </a:cubicBezTo>
                  <a:cubicBezTo>
                    <a:pt x="412" y="154"/>
                    <a:pt x="407" y="168"/>
                    <a:pt x="414" y="178"/>
                  </a:cubicBezTo>
                  <a:cubicBezTo>
                    <a:pt x="414" y="183"/>
                    <a:pt x="414" y="188"/>
                    <a:pt x="414" y="192"/>
                  </a:cubicBezTo>
                  <a:cubicBezTo>
                    <a:pt x="416" y="192"/>
                    <a:pt x="419" y="192"/>
                    <a:pt x="420" y="192"/>
                  </a:cubicBezTo>
                  <a:cubicBezTo>
                    <a:pt x="420" y="197"/>
                    <a:pt x="420" y="203"/>
                    <a:pt x="419" y="208"/>
                  </a:cubicBezTo>
                  <a:cubicBezTo>
                    <a:pt x="427" y="208"/>
                    <a:pt x="424" y="217"/>
                    <a:pt x="424" y="222"/>
                  </a:cubicBezTo>
                  <a:cubicBezTo>
                    <a:pt x="426" y="222"/>
                    <a:pt x="429" y="221"/>
                    <a:pt x="431" y="221"/>
                  </a:cubicBezTo>
                  <a:cubicBezTo>
                    <a:pt x="431" y="225"/>
                    <a:pt x="431" y="230"/>
                    <a:pt x="431" y="235"/>
                  </a:cubicBezTo>
                  <a:cubicBezTo>
                    <a:pt x="436" y="238"/>
                    <a:pt x="432" y="244"/>
                    <a:pt x="430" y="248"/>
                  </a:cubicBezTo>
                  <a:cubicBezTo>
                    <a:pt x="433" y="248"/>
                    <a:pt x="436" y="247"/>
                    <a:pt x="438" y="247"/>
                  </a:cubicBezTo>
                  <a:cubicBezTo>
                    <a:pt x="439" y="256"/>
                    <a:pt x="440" y="265"/>
                    <a:pt x="436" y="274"/>
                  </a:cubicBezTo>
                  <a:cubicBezTo>
                    <a:pt x="439" y="274"/>
                    <a:pt x="441" y="274"/>
                    <a:pt x="443" y="274"/>
                  </a:cubicBezTo>
                  <a:cubicBezTo>
                    <a:pt x="444" y="283"/>
                    <a:pt x="444" y="291"/>
                    <a:pt x="440" y="299"/>
                  </a:cubicBezTo>
                  <a:cubicBezTo>
                    <a:pt x="442" y="298"/>
                    <a:pt x="445" y="298"/>
                    <a:pt x="447" y="298"/>
                  </a:cubicBezTo>
                  <a:cubicBezTo>
                    <a:pt x="448" y="308"/>
                    <a:pt x="449" y="319"/>
                    <a:pt x="444" y="329"/>
                  </a:cubicBezTo>
                  <a:cubicBezTo>
                    <a:pt x="447" y="328"/>
                    <a:pt x="450" y="328"/>
                    <a:pt x="453" y="328"/>
                  </a:cubicBezTo>
                  <a:cubicBezTo>
                    <a:pt x="454" y="336"/>
                    <a:pt x="453" y="345"/>
                    <a:pt x="449" y="352"/>
                  </a:cubicBezTo>
                  <a:cubicBezTo>
                    <a:pt x="451" y="352"/>
                    <a:pt x="453" y="352"/>
                    <a:pt x="456" y="352"/>
                  </a:cubicBezTo>
                  <a:cubicBezTo>
                    <a:pt x="456" y="362"/>
                    <a:pt x="456" y="373"/>
                    <a:pt x="450" y="381"/>
                  </a:cubicBezTo>
                  <a:cubicBezTo>
                    <a:pt x="452" y="381"/>
                    <a:pt x="455" y="381"/>
                    <a:pt x="458" y="381"/>
                  </a:cubicBezTo>
                  <a:cubicBezTo>
                    <a:pt x="458" y="390"/>
                    <a:pt x="456" y="400"/>
                    <a:pt x="452" y="408"/>
                  </a:cubicBezTo>
                  <a:cubicBezTo>
                    <a:pt x="453" y="408"/>
                    <a:pt x="456" y="407"/>
                    <a:pt x="457" y="407"/>
                  </a:cubicBezTo>
                  <a:cubicBezTo>
                    <a:pt x="458" y="417"/>
                    <a:pt x="457" y="428"/>
                    <a:pt x="449" y="436"/>
                  </a:cubicBezTo>
                  <a:cubicBezTo>
                    <a:pt x="453" y="436"/>
                    <a:pt x="456" y="436"/>
                    <a:pt x="460" y="436"/>
                  </a:cubicBezTo>
                  <a:cubicBezTo>
                    <a:pt x="461" y="447"/>
                    <a:pt x="458" y="458"/>
                    <a:pt x="452" y="467"/>
                  </a:cubicBezTo>
                  <a:cubicBezTo>
                    <a:pt x="453" y="467"/>
                    <a:pt x="456" y="467"/>
                    <a:pt x="458" y="467"/>
                  </a:cubicBezTo>
                  <a:cubicBezTo>
                    <a:pt x="456" y="476"/>
                    <a:pt x="453" y="484"/>
                    <a:pt x="448" y="491"/>
                  </a:cubicBezTo>
                  <a:cubicBezTo>
                    <a:pt x="450" y="491"/>
                    <a:pt x="452" y="491"/>
                    <a:pt x="454" y="491"/>
                  </a:cubicBezTo>
                  <a:cubicBezTo>
                    <a:pt x="452" y="501"/>
                    <a:pt x="448" y="511"/>
                    <a:pt x="444" y="520"/>
                  </a:cubicBezTo>
                  <a:cubicBezTo>
                    <a:pt x="445" y="520"/>
                    <a:pt x="448" y="520"/>
                    <a:pt x="449" y="520"/>
                  </a:cubicBezTo>
                  <a:cubicBezTo>
                    <a:pt x="447" y="529"/>
                    <a:pt x="444" y="539"/>
                    <a:pt x="438" y="547"/>
                  </a:cubicBezTo>
                  <a:cubicBezTo>
                    <a:pt x="439" y="547"/>
                    <a:pt x="442" y="547"/>
                    <a:pt x="443" y="547"/>
                  </a:cubicBezTo>
                  <a:cubicBezTo>
                    <a:pt x="439" y="558"/>
                    <a:pt x="432" y="569"/>
                    <a:pt x="431" y="581"/>
                  </a:cubicBezTo>
                  <a:cubicBezTo>
                    <a:pt x="432" y="597"/>
                    <a:pt x="424" y="612"/>
                    <a:pt x="421" y="628"/>
                  </a:cubicBezTo>
                  <a:cubicBezTo>
                    <a:pt x="424" y="627"/>
                    <a:pt x="426" y="626"/>
                    <a:pt x="428" y="625"/>
                  </a:cubicBezTo>
                  <a:cubicBezTo>
                    <a:pt x="430" y="610"/>
                    <a:pt x="433" y="595"/>
                    <a:pt x="437" y="580"/>
                  </a:cubicBezTo>
                  <a:cubicBezTo>
                    <a:pt x="438" y="580"/>
                    <a:pt x="441" y="581"/>
                    <a:pt x="442" y="581"/>
                  </a:cubicBezTo>
                  <a:cubicBezTo>
                    <a:pt x="443" y="571"/>
                    <a:pt x="444" y="562"/>
                    <a:pt x="445" y="553"/>
                  </a:cubicBezTo>
                  <a:cubicBezTo>
                    <a:pt x="448" y="554"/>
                    <a:pt x="450" y="555"/>
                    <a:pt x="453" y="556"/>
                  </a:cubicBezTo>
                  <a:cubicBezTo>
                    <a:pt x="455" y="546"/>
                    <a:pt x="456" y="536"/>
                    <a:pt x="455" y="526"/>
                  </a:cubicBezTo>
                  <a:cubicBezTo>
                    <a:pt x="458" y="527"/>
                    <a:pt x="461" y="528"/>
                    <a:pt x="464" y="529"/>
                  </a:cubicBezTo>
                  <a:cubicBezTo>
                    <a:pt x="463" y="519"/>
                    <a:pt x="469" y="509"/>
                    <a:pt x="468" y="498"/>
                  </a:cubicBezTo>
                  <a:cubicBezTo>
                    <a:pt x="470" y="499"/>
                    <a:pt x="472" y="501"/>
                    <a:pt x="474" y="503"/>
                  </a:cubicBezTo>
                  <a:cubicBezTo>
                    <a:pt x="475" y="498"/>
                    <a:pt x="476" y="494"/>
                    <a:pt x="476" y="489"/>
                  </a:cubicBezTo>
                  <a:cubicBezTo>
                    <a:pt x="477" y="489"/>
                    <a:pt x="479" y="489"/>
                    <a:pt x="480" y="489"/>
                  </a:cubicBezTo>
                  <a:cubicBezTo>
                    <a:pt x="481" y="485"/>
                    <a:pt x="482" y="480"/>
                    <a:pt x="483" y="476"/>
                  </a:cubicBezTo>
                  <a:cubicBezTo>
                    <a:pt x="485" y="478"/>
                    <a:pt x="487" y="479"/>
                    <a:pt x="490" y="481"/>
                  </a:cubicBezTo>
                  <a:cubicBezTo>
                    <a:pt x="492" y="474"/>
                    <a:pt x="493" y="466"/>
                    <a:pt x="491" y="459"/>
                  </a:cubicBezTo>
                  <a:cubicBezTo>
                    <a:pt x="494" y="459"/>
                    <a:pt x="497" y="460"/>
                    <a:pt x="499" y="461"/>
                  </a:cubicBezTo>
                  <a:cubicBezTo>
                    <a:pt x="502" y="454"/>
                    <a:pt x="504" y="447"/>
                    <a:pt x="505" y="440"/>
                  </a:cubicBezTo>
                  <a:cubicBezTo>
                    <a:pt x="508" y="441"/>
                    <a:pt x="510" y="442"/>
                    <a:pt x="513" y="442"/>
                  </a:cubicBezTo>
                  <a:cubicBezTo>
                    <a:pt x="515" y="436"/>
                    <a:pt x="516" y="430"/>
                    <a:pt x="517" y="424"/>
                  </a:cubicBezTo>
                  <a:cubicBezTo>
                    <a:pt x="521" y="425"/>
                    <a:pt x="525" y="426"/>
                    <a:pt x="529" y="427"/>
                  </a:cubicBezTo>
                  <a:cubicBezTo>
                    <a:pt x="529" y="420"/>
                    <a:pt x="529" y="413"/>
                    <a:pt x="533" y="408"/>
                  </a:cubicBezTo>
                  <a:cubicBezTo>
                    <a:pt x="536" y="409"/>
                    <a:pt x="539" y="410"/>
                    <a:pt x="542" y="411"/>
                  </a:cubicBezTo>
                  <a:cubicBezTo>
                    <a:pt x="544" y="404"/>
                    <a:pt x="547" y="397"/>
                    <a:pt x="550" y="391"/>
                  </a:cubicBezTo>
                  <a:cubicBezTo>
                    <a:pt x="553" y="394"/>
                    <a:pt x="556" y="397"/>
                    <a:pt x="560" y="400"/>
                  </a:cubicBezTo>
                  <a:cubicBezTo>
                    <a:pt x="561" y="392"/>
                    <a:pt x="561" y="383"/>
                    <a:pt x="566" y="376"/>
                  </a:cubicBezTo>
                  <a:cubicBezTo>
                    <a:pt x="569" y="378"/>
                    <a:pt x="573" y="379"/>
                    <a:pt x="577" y="380"/>
                  </a:cubicBezTo>
                  <a:cubicBezTo>
                    <a:pt x="578" y="372"/>
                    <a:pt x="581" y="365"/>
                    <a:pt x="588" y="360"/>
                  </a:cubicBezTo>
                  <a:cubicBezTo>
                    <a:pt x="591" y="363"/>
                    <a:pt x="593" y="365"/>
                    <a:pt x="595" y="367"/>
                  </a:cubicBezTo>
                  <a:cubicBezTo>
                    <a:pt x="597" y="358"/>
                    <a:pt x="604" y="352"/>
                    <a:pt x="612" y="348"/>
                  </a:cubicBezTo>
                  <a:cubicBezTo>
                    <a:pt x="613" y="349"/>
                    <a:pt x="614" y="351"/>
                    <a:pt x="616" y="353"/>
                  </a:cubicBezTo>
                  <a:cubicBezTo>
                    <a:pt x="617" y="350"/>
                    <a:pt x="618" y="347"/>
                    <a:pt x="619" y="344"/>
                  </a:cubicBezTo>
                  <a:cubicBezTo>
                    <a:pt x="621" y="343"/>
                    <a:pt x="623" y="343"/>
                    <a:pt x="625" y="343"/>
                  </a:cubicBezTo>
                  <a:cubicBezTo>
                    <a:pt x="627" y="340"/>
                    <a:pt x="628" y="338"/>
                    <a:pt x="630" y="335"/>
                  </a:cubicBezTo>
                  <a:cubicBezTo>
                    <a:pt x="632" y="336"/>
                    <a:pt x="634" y="337"/>
                    <a:pt x="636" y="338"/>
                  </a:cubicBezTo>
                  <a:cubicBezTo>
                    <a:pt x="638" y="336"/>
                    <a:pt x="640" y="334"/>
                    <a:pt x="641" y="332"/>
                  </a:cubicBezTo>
                  <a:cubicBezTo>
                    <a:pt x="647" y="330"/>
                    <a:pt x="649" y="326"/>
                    <a:pt x="652" y="322"/>
                  </a:cubicBezTo>
                  <a:cubicBezTo>
                    <a:pt x="655" y="322"/>
                    <a:pt x="657" y="323"/>
                    <a:pt x="660" y="323"/>
                  </a:cubicBezTo>
                  <a:cubicBezTo>
                    <a:pt x="680" y="304"/>
                    <a:pt x="700" y="282"/>
                    <a:pt x="727" y="273"/>
                  </a:cubicBezTo>
                  <a:cubicBezTo>
                    <a:pt x="712" y="290"/>
                    <a:pt x="697" y="306"/>
                    <a:pt x="683" y="324"/>
                  </a:cubicBezTo>
                  <a:cubicBezTo>
                    <a:pt x="680" y="327"/>
                    <a:pt x="683" y="330"/>
                    <a:pt x="684" y="333"/>
                  </a:cubicBezTo>
                  <a:cubicBezTo>
                    <a:pt x="680" y="335"/>
                    <a:pt x="677" y="338"/>
                    <a:pt x="674" y="340"/>
                  </a:cubicBezTo>
                  <a:cubicBezTo>
                    <a:pt x="675" y="340"/>
                    <a:pt x="679" y="341"/>
                    <a:pt x="680" y="342"/>
                  </a:cubicBezTo>
                  <a:cubicBezTo>
                    <a:pt x="678" y="344"/>
                    <a:pt x="676" y="346"/>
                    <a:pt x="673" y="349"/>
                  </a:cubicBezTo>
                  <a:cubicBezTo>
                    <a:pt x="674" y="350"/>
                    <a:pt x="675" y="352"/>
                    <a:pt x="676" y="353"/>
                  </a:cubicBezTo>
                  <a:cubicBezTo>
                    <a:pt x="672" y="355"/>
                    <a:pt x="668" y="357"/>
                    <a:pt x="665" y="359"/>
                  </a:cubicBezTo>
                  <a:cubicBezTo>
                    <a:pt x="674" y="367"/>
                    <a:pt x="662" y="376"/>
                    <a:pt x="654" y="380"/>
                  </a:cubicBezTo>
                  <a:cubicBezTo>
                    <a:pt x="656" y="381"/>
                    <a:pt x="658" y="383"/>
                    <a:pt x="660" y="384"/>
                  </a:cubicBezTo>
                  <a:cubicBezTo>
                    <a:pt x="656" y="390"/>
                    <a:pt x="650" y="395"/>
                    <a:pt x="642" y="397"/>
                  </a:cubicBezTo>
                  <a:cubicBezTo>
                    <a:pt x="644" y="399"/>
                    <a:pt x="646" y="401"/>
                    <a:pt x="647" y="403"/>
                  </a:cubicBezTo>
                  <a:cubicBezTo>
                    <a:pt x="644" y="410"/>
                    <a:pt x="638" y="414"/>
                    <a:pt x="630" y="418"/>
                  </a:cubicBezTo>
                  <a:cubicBezTo>
                    <a:pt x="632" y="420"/>
                    <a:pt x="633" y="421"/>
                    <a:pt x="635" y="423"/>
                  </a:cubicBezTo>
                  <a:cubicBezTo>
                    <a:pt x="631" y="430"/>
                    <a:pt x="624" y="434"/>
                    <a:pt x="617" y="436"/>
                  </a:cubicBezTo>
                  <a:cubicBezTo>
                    <a:pt x="620" y="437"/>
                    <a:pt x="622" y="439"/>
                    <a:pt x="625" y="440"/>
                  </a:cubicBezTo>
                  <a:cubicBezTo>
                    <a:pt x="620" y="448"/>
                    <a:pt x="613" y="455"/>
                    <a:pt x="604" y="456"/>
                  </a:cubicBezTo>
                  <a:cubicBezTo>
                    <a:pt x="606" y="458"/>
                    <a:pt x="609" y="459"/>
                    <a:pt x="612" y="461"/>
                  </a:cubicBezTo>
                  <a:cubicBezTo>
                    <a:pt x="605" y="465"/>
                    <a:pt x="597" y="468"/>
                    <a:pt x="588" y="469"/>
                  </a:cubicBezTo>
                  <a:cubicBezTo>
                    <a:pt x="592" y="470"/>
                    <a:pt x="596" y="472"/>
                    <a:pt x="600" y="473"/>
                  </a:cubicBezTo>
                  <a:cubicBezTo>
                    <a:pt x="594" y="479"/>
                    <a:pt x="587" y="482"/>
                    <a:pt x="579" y="484"/>
                  </a:cubicBezTo>
                  <a:cubicBezTo>
                    <a:pt x="581" y="486"/>
                    <a:pt x="582" y="488"/>
                    <a:pt x="584" y="490"/>
                  </a:cubicBezTo>
                  <a:cubicBezTo>
                    <a:pt x="579" y="498"/>
                    <a:pt x="571" y="503"/>
                    <a:pt x="562" y="505"/>
                  </a:cubicBezTo>
                  <a:cubicBezTo>
                    <a:pt x="563" y="506"/>
                    <a:pt x="565" y="508"/>
                    <a:pt x="566" y="509"/>
                  </a:cubicBezTo>
                  <a:cubicBezTo>
                    <a:pt x="562" y="517"/>
                    <a:pt x="553" y="520"/>
                    <a:pt x="545" y="522"/>
                  </a:cubicBezTo>
                  <a:cubicBezTo>
                    <a:pt x="544" y="522"/>
                    <a:pt x="544" y="524"/>
                    <a:pt x="543" y="525"/>
                  </a:cubicBezTo>
                  <a:cubicBezTo>
                    <a:pt x="545" y="526"/>
                    <a:pt x="548" y="527"/>
                    <a:pt x="550" y="528"/>
                  </a:cubicBezTo>
                  <a:cubicBezTo>
                    <a:pt x="544" y="535"/>
                    <a:pt x="535" y="537"/>
                    <a:pt x="527" y="540"/>
                  </a:cubicBezTo>
                  <a:cubicBezTo>
                    <a:pt x="528" y="542"/>
                    <a:pt x="530" y="544"/>
                    <a:pt x="531" y="545"/>
                  </a:cubicBezTo>
                  <a:cubicBezTo>
                    <a:pt x="527" y="554"/>
                    <a:pt x="518" y="559"/>
                    <a:pt x="508" y="560"/>
                  </a:cubicBezTo>
                  <a:cubicBezTo>
                    <a:pt x="510" y="562"/>
                    <a:pt x="511" y="564"/>
                    <a:pt x="512" y="565"/>
                  </a:cubicBezTo>
                  <a:cubicBezTo>
                    <a:pt x="507" y="570"/>
                    <a:pt x="502" y="573"/>
                    <a:pt x="495" y="574"/>
                  </a:cubicBezTo>
                  <a:cubicBezTo>
                    <a:pt x="495" y="575"/>
                    <a:pt x="494" y="577"/>
                    <a:pt x="494" y="577"/>
                  </a:cubicBezTo>
                  <a:cubicBezTo>
                    <a:pt x="490" y="578"/>
                    <a:pt x="486" y="578"/>
                    <a:pt x="481" y="579"/>
                  </a:cubicBezTo>
                  <a:cubicBezTo>
                    <a:pt x="483" y="580"/>
                    <a:pt x="485" y="582"/>
                    <a:pt x="487" y="584"/>
                  </a:cubicBezTo>
                  <a:cubicBezTo>
                    <a:pt x="482" y="587"/>
                    <a:pt x="477" y="589"/>
                    <a:pt x="472" y="591"/>
                  </a:cubicBezTo>
                  <a:cubicBezTo>
                    <a:pt x="472" y="599"/>
                    <a:pt x="462" y="601"/>
                    <a:pt x="457" y="606"/>
                  </a:cubicBezTo>
                  <a:cubicBezTo>
                    <a:pt x="449" y="614"/>
                    <a:pt x="439" y="621"/>
                    <a:pt x="433" y="631"/>
                  </a:cubicBezTo>
                  <a:cubicBezTo>
                    <a:pt x="446" y="624"/>
                    <a:pt x="454" y="611"/>
                    <a:pt x="468" y="605"/>
                  </a:cubicBezTo>
                  <a:cubicBezTo>
                    <a:pt x="473" y="603"/>
                    <a:pt x="478" y="598"/>
                    <a:pt x="482" y="594"/>
                  </a:cubicBezTo>
                  <a:cubicBezTo>
                    <a:pt x="489" y="596"/>
                    <a:pt x="493" y="590"/>
                    <a:pt x="497" y="586"/>
                  </a:cubicBezTo>
                  <a:cubicBezTo>
                    <a:pt x="509" y="587"/>
                    <a:pt x="516" y="577"/>
                    <a:pt x="525" y="572"/>
                  </a:cubicBezTo>
                  <a:cubicBezTo>
                    <a:pt x="526" y="573"/>
                    <a:pt x="527" y="575"/>
                    <a:pt x="528" y="577"/>
                  </a:cubicBezTo>
                  <a:cubicBezTo>
                    <a:pt x="534" y="572"/>
                    <a:pt x="540" y="568"/>
                    <a:pt x="546" y="564"/>
                  </a:cubicBezTo>
                  <a:cubicBezTo>
                    <a:pt x="546" y="565"/>
                    <a:pt x="548" y="568"/>
                    <a:pt x="548" y="569"/>
                  </a:cubicBezTo>
                  <a:cubicBezTo>
                    <a:pt x="553" y="566"/>
                    <a:pt x="559" y="563"/>
                    <a:pt x="564" y="560"/>
                  </a:cubicBezTo>
                  <a:cubicBezTo>
                    <a:pt x="569" y="571"/>
                    <a:pt x="578" y="558"/>
                    <a:pt x="583" y="554"/>
                  </a:cubicBezTo>
                  <a:cubicBezTo>
                    <a:pt x="584" y="557"/>
                    <a:pt x="585" y="559"/>
                    <a:pt x="586" y="561"/>
                  </a:cubicBezTo>
                  <a:cubicBezTo>
                    <a:pt x="593" y="558"/>
                    <a:pt x="599" y="555"/>
                    <a:pt x="607" y="553"/>
                  </a:cubicBezTo>
                  <a:cubicBezTo>
                    <a:pt x="608" y="555"/>
                    <a:pt x="609" y="557"/>
                    <a:pt x="610" y="559"/>
                  </a:cubicBezTo>
                  <a:cubicBezTo>
                    <a:pt x="616" y="557"/>
                    <a:pt x="623" y="555"/>
                    <a:pt x="630" y="554"/>
                  </a:cubicBezTo>
                  <a:cubicBezTo>
                    <a:pt x="631" y="556"/>
                    <a:pt x="632" y="558"/>
                    <a:pt x="633" y="560"/>
                  </a:cubicBezTo>
                  <a:cubicBezTo>
                    <a:pt x="639" y="558"/>
                    <a:pt x="644" y="556"/>
                    <a:pt x="650" y="555"/>
                  </a:cubicBezTo>
                  <a:cubicBezTo>
                    <a:pt x="649" y="557"/>
                    <a:pt x="648" y="559"/>
                    <a:pt x="647" y="561"/>
                  </a:cubicBezTo>
                  <a:cubicBezTo>
                    <a:pt x="654" y="561"/>
                    <a:pt x="661" y="559"/>
                    <a:pt x="668" y="559"/>
                  </a:cubicBezTo>
                  <a:cubicBezTo>
                    <a:pt x="669" y="560"/>
                    <a:pt x="670" y="562"/>
                    <a:pt x="671" y="564"/>
                  </a:cubicBezTo>
                  <a:cubicBezTo>
                    <a:pt x="677" y="563"/>
                    <a:pt x="683" y="564"/>
                    <a:pt x="688" y="565"/>
                  </a:cubicBezTo>
                  <a:cubicBezTo>
                    <a:pt x="708" y="567"/>
                    <a:pt x="729" y="561"/>
                    <a:pt x="749" y="566"/>
                  </a:cubicBezTo>
                  <a:cubicBezTo>
                    <a:pt x="734" y="571"/>
                    <a:pt x="718" y="572"/>
                    <a:pt x="704" y="580"/>
                  </a:cubicBezTo>
                  <a:cubicBezTo>
                    <a:pt x="693" y="586"/>
                    <a:pt x="682" y="592"/>
                    <a:pt x="671" y="596"/>
                  </a:cubicBezTo>
                  <a:cubicBezTo>
                    <a:pt x="671" y="598"/>
                    <a:pt x="671" y="600"/>
                    <a:pt x="672" y="602"/>
                  </a:cubicBezTo>
                  <a:cubicBezTo>
                    <a:pt x="665" y="602"/>
                    <a:pt x="659" y="603"/>
                    <a:pt x="652" y="603"/>
                  </a:cubicBezTo>
                  <a:cubicBezTo>
                    <a:pt x="652" y="606"/>
                    <a:pt x="652" y="608"/>
                    <a:pt x="652" y="611"/>
                  </a:cubicBezTo>
                  <a:cubicBezTo>
                    <a:pt x="645" y="611"/>
                    <a:pt x="639" y="610"/>
                    <a:pt x="633" y="608"/>
                  </a:cubicBezTo>
                  <a:cubicBezTo>
                    <a:pt x="632" y="611"/>
                    <a:pt x="632" y="614"/>
                    <a:pt x="631" y="617"/>
                  </a:cubicBezTo>
                  <a:cubicBezTo>
                    <a:pt x="627" y="617"/>
                    <a:pt x="623" y="617"/>
                    <a:pt x="619" y="617"/>
                  </a:cubicBezTo>
                  <a:cubicBezTo>
                    <a:pt x="619" y="618"/>
                    <a:pt x="618" y="621"/>
                    <a:pt x="618" y="623"/>
                  </a:cubicBezTo>
                  <a:cubicBezTo>
                    <a:pt x="612" y="622"/>
                    <a:pt x="606" y="621"/>
                    <a:pt x="599" y="620"/>
                  </a:cubicBezTo>
                  <a:cubicBezTo>
                    <a:pt x="600" y="622"/>
                    <a:pt x="601" y="625"/>
                    <a:pt x="601" y="627"/>
                  </a:cubicBezTo>
                  <a:cubicBezTo>
                    <a:pt x="594" y="627"/>
                    <a:pt x="587" y="626"/>
                    <a:pt x="580" y="625"/>
                  </a:cubicBezTo>
                  <a:cubicBezTo>
                    <a:pt x="580" y="627"/>
                    <a:pt x="579" y="629"/>
                    <a:pt x="579" y="631"/>
                  </a:cubicBezTo>
                  <a:cubicBezTo>
                    <a:pt x="573" y="631"/>
                    <a:pt x="568" y="630"/>
                    <a:pt x="562" y="630"/>
                  </a:cubicBezTo>
                  <a:cubicBezTo>
                    <a:pt x="563" y="632"/>
                    <a:pt x="563" y="635"/>
                    <a:pt x="563" y="636"/>
                  </a:cubicBezTo>
                  <a:cubicBezTo>
                    <a:pt x="557" y="636"/>
                    <a:pt x="551" y="636"/>
                    <a:pt x="545" y="635"/>
                  </a:cubicBezTo>
                  <a:cubicBezTo>
                    <a:pt x="538" y="642"/>
                    <a:pt x="526" y="634"/>
                    <a:pt x="518" y="631"/>
                  </a:cubicBezTo>
                  <a:cubicBezTo>
                    <a:pt x="518" y="632"/>
                    <a:pt x="517" y="635"/>
                    <a:pt x="517" y="636"/>
                  </a:cubicBezTo>
                  <a:cubicBezTo>
                    <a:pt x="509" y="636"/>
                    <a:pt x="501" y="636"/>
                    <a:pt x="493" y="634"/>
                  </a:cubicBezTo>
                  <a:cubicBezTo>
                    <a:pt x="493" y="635"/>
                    <a:pt x="492" y="637"/>
                    <a:pt x="492" y="638"/>
                  </a:cubicBezTo>
                  <a:cubicBezTo>
                    <a:pt x="474" y="638"/>
                    <a:pt x="456" y="635"/>
                    <a:pt x="437" y="637"/>
                  </a:cubicBezTo>
                  <a:cubicBezTo>
                    <a:pt x="447" y="642"/>
                    <a:pt x="459" y="637"/>
                    <a:pt x="470" y="640"/>
                  </a:cubicBezTo>
                  <a:cubicBezTo>
                    <a:pt x="476" y="643"/>
                    <a:pt x="484" y="642"/>
                    <a:pt x="491" y="642"/>
                  </a:cubicBezTo>
                  <a:cubicBezTo>
                    <a:pt x="491" y="643"/>
                    <a:pt x="491" y="646"/>
                    <a:pt x="491" y="647"/>
                  </a:cubicBezTo>
                  <a:cubicBezTo>
                    <a:pt x="497" y="647"/>
                    <a:pt x="503" y="648"/>
                    <a:pt x="509" y="649"/>
                  </a:cubicBezTo>
                  <a:cubicBezTo>
                    <a:pt x="510" y="650"/>
                    <a:pt x="510" y="652"/>
                    <a:pt x="510" y="653"/>
                  </a:cubicBezTo>
                  <a:cubicBezTo>
                    <a:pt x="516" y="654"/>
                    <a:pt x="521" y="655"/>
                    <a:pt x="526" y="656"/>
                  </a:cubicBezTo>
                  <a:cubicBezTo>
                    <a:pt x="525" y="658"/>
                    <a:pt x="523" y="659"/>
                    <a:pt x="522" y="661"/>
                  </a:cubicBezTo>
                  <a:cubicBezTo>
                    <a:pt x="527" y="663"/>
                    <a:pt x="533" y="664"/>
                    <a:pt x="538" y="666"/>
                  </a:cubicBezTo>
                  <a:cubicBezTo>
                    <a:pt x="537" y="667"/>
                    <a:pt x="535" y="670"/>
                    <a:pt x="534" y="671"/>
                  </a:cubicBezTo>
                  <a:cubicBezTo>
                    <a:pt x="540" y="673"/>
                    <a:pt x="547" y="676"/>
                    <a:pt x="552" y="680"/>
                  </a:cubicBezTo>
                  <a:cubicBezTo>
                    <a:pt x="551" y="681"/>
                    <a:pt x="551" y="683"/>
                    <a:pt x="550" y="685"/>
                  </a:cubicBezTo>
                  <a:cubicBezTo>
                    <a:pt x="556" y="688"/>
                    <a:pt x="561" y="693"/>
                    <a:pt x="566" y="698"/>
                  </a:cubicBezTo>
                  <a:cubicBezTo>
                    <a:pt x="564" y="699"/>
                    <a:pt x="562" y="700"/>
                    <a:pt x="560" y="701"/>
                  </a:cubicBezTo>
                  <a:cubicBezTo>
                    <a:pt x="571" y="714"/>
                    <a:pt x="585" y="727"/>
                    <a:pt x="587" y="744"/>
                  </a:cubicBezTo>
                  <a:cubicBezTo>
                    <a:pt x="576" y="738"/>
                    <a:pt x="566" y="728"/>
                    <a:pt x="555" y="723"/>
                  </a:cubicBezTo>
                  <a:cubicBezTo>
                    <a:pt x="554" y="724"/>
                    <a:pt x="552" y="725"/>
                    <a:pt x="550" y="726"/>
                  </a:cubicBezTo>
                  <a:cubicBezTo>
                    <a:pt x="545" y="724"/>
                    <a:pt x="540" y="720"/>
                    <a:pt x="536" y="716"/>
                  </a:cubicBezTo>
                  <a:cubicBezTo>
                    <a:pt x="534" y="718"/>
                    <a:pt x="533" y="719"/>
                    <a:pt x="532" y="720"/>
                  </a:cubicBezTo>
                  <a:cubicBezTo>
                    <a:pt x="528" y="718"/>
                    <a:pt x="524" y="715"/>
                    <a:pt x="520" y="713"/>
                  </a:cubicBezTo>
                  <a:cubicBezTo>
                    <a:pt x="514" y="713"/>
                    <a:pt x="508" y="710"/>
                    <a:pt x="503" y="706"/>
                  </a:cubicBezTo>
                  <a:cubicBezTo>
                    <a:pt x="503" y="708"/>
                    <a:pt x="503" y="711"/>
                    <a:pt x="502" y="712"/>
                  </a:cubicBezTo>
                  <a:cubicBezTo>
                    <a:pt x="497" y="709"/>
                    <a:pt x="493" y="705"/>
                    <a:pt x="489" y="700"/>
                  </a:cubicBezTo>
                  <a:cubicBezTo>
                    <a:pt x="488" y="701"/>
                    <a:pt x="486" y="702"/>
                    <a:pt x="485" y="703"/>
                  </a:cubicBezTo>
                  <a:cubicBezTo>
                    <a:pt x="480" y="699"/>
                    <a:pt x="476" y="696"/>
                    <a:pt x="472" y="691"/>
                  </a:cubicBezTo>
                  <a:cubicBezTo>
                    <a:pt x="471" y="691"/>
                    <a:pt x="469" y="692"/>
                    <a:pt x="468" y="693"/>
                  </a:cubicBezTo>
                  <a:cubicBezTo>
                    <a:pt x="464" y="689"/>
                    <a:pt x="461" y="686"/>
                    <a:pt x="458" y="683"/>
                  </a:cubicBezTo>
                  <a:cubicBezTo>
                    <a:pt x="457" y="682"/>
                    <a:pt x="456" y="680"/>
                    <a:pt x="456" y="679"/>
                  </a:cubicBezTo>
                  <a:cubicBezTo>
                    <a:pt x="454" y="679"/>
                    <a:pt x="453" y="679"/>
                    <a:pt x="451" y="680"/>
                  </a:cubicBezTo>
                  <a:cubicBezTo>
                    <a:pt x="441" y="670"/>
                    <a:pt x="434" y="657"/>
                    <a:pt x="424" y="648"/>
                  </a:cubicBezTo>
                  <a:cubicBezTo>
                    <a:pt x="424" y="668"/>
                    <a:pt x="426" y="689"/>
                    <a:pt x="429" y="710"/>
                  </a:cubicBezTo>
                  <a:cubicBezTo>
                    <a:pt x="426" y="710"/>
                    <a:pt x="424" y="710"/>
                    <a:pt x="422" y="710"/>
                  </a:cubicBezTo>
                  <a:cubicBezTo>
                    <a:pt x="421" y="710"/>
                    <a:pt x="420" y="710"/>
                    <a:pt x="419" y="710"/>
                  </a:cubicBezTo>
                  <a:cubicBezTo>
                    <a:pt x="418" y="689"/>
                    <a:pt x="417" y="668"/>
                    <a:pt x="415" y="648"/>
                  </a:cubicBezTo>
                  <a:cubicBezTo>
                    <a:pt x="405" y="657"/>
                    <a:pt x="399" y="670"/>
                    <a:pt x="389" y="680"/>
                  </a:cubicBezTo>
                  <a:cubicBezTo>
                    <a:pt x="387" y="680"/>
                    <a:pt x="386" y="679"/>
                    <a:pt x="384" y="679"/>
                  </a:cubicBezTo>
                  <a:cubicBezTo>
                    <a:pt x="384" y="680"/>
                    <a:pt x="383" y="682"/>
                    <a:pt x="382" y="683"/>
                  </a:cubicBezTo>
                  <a:cubicBezTo>
                    <a:pt x="378" y="686"/>
                    <a:pt x="375" y="690"/>
                    <a:pt x="372" y="694"/>
                  </a:cubicBezTo>
                  <a:cubicBezTo>
                    <a:pt x="371" y="693"/>
                    <a:pt x="369" y="692"/>
                    <a:pt x="369" y="691"/>
                  </a:cubicBezTo>
                  <a:cubicBezTo>
                    <a:pt x="364" y="696"/>
                    <a:pt x="359" y="705"/>
                    <a:pt x="350" y="702"/>
                  </a:cubicBezTo>
                  <a:cubicBezTo>
                    <a:pt x="347" y="707"/>
                    <a:pt x="343" y="710"/>
                    <a:pt x="338" y="714"/>
                  </a:cubicBezTo>
                  <a:cubicBezTo>
                    <a:pt x="338" y="712"/>
                    <a:pt x="337" y="709"/>
                    <a:pt x="337" y="708"/>
                  </a:cubicBezTo>
                  <a:cubicBezTo>
                    <a:pt x="332" y="712"/>
                    <a:pt x="326" y="715"/>
                    <a:pt x="320" y="715"/>
                  </a:cubicBezTo>
                  <a:cubicBezTo>
                    <a:pt x="316" y="717"/>
                    <a:pt x="313" y="720"/>
                    <a:pt x="309" y="722"/>
                  </a:cubicBezTo>
                  <a:cubicBezTo>
                    <a:pt x="307" y="721"/>
                    <a:pt x="306" y="720"/>
                    <a:pt x="304" y="719"/>
                  </a:cubicBezTo>
                  <a:cubicBezTo>
                    <a:pt x="300" y="722"/>
                    <a:pt x="296" y="726"/>
                    <a:pt x="291" y="728"/>
                  </a:cubicBezTo>
                  <a:cubicBezTo>
                    <a:pt x="276" y="724"/>
                    <a:pt x="265" y="741"/>
                    <a:pt x="250" y="739"/>
                  </a:cubicBezTo>
                  <a:cubicBezTo>
                    <a:pt x="253" y="729"/>
                    <a:pt x="265" y="729"/>
                    <a:pt x="271" y="722"/>
                  </a:cubicBezTo>
                  <a:cubicBezTo>
                    <a:pt x="276" y="718"/>
                    <a:pt x="276" y="711"/>
                    <a:pt x="277" y="706"/>
                  </a:cubicBezTo>
                  <a:cubicBezTo>
                    <a:pt x="276" y="704"/>
                    <a:pt x="275" y="702"/>
                    <a:pt x="274" y="700"/>
                  </a:cubicBezTo>
                  <a:cubicBezTo>
                    <a:pt x="278" y="694"/>
                    <a:pt x="284" y="690"/>
                    <a:pt x="290" y="687"/>
                  </a:cubicBezTo>
                  <a:cubicBezTo>
                    <a:pt x="289" y="686"/>
                    <a:pt x="289" y="684"/>
                    <a:pt x="288" y="682"/>
                  </a:cubicBezTo>
                  <a:cubicBezTo>
                    <a:pt x="293" y="678"/>
                    <a:pt x="299" y="675"/>
                    <a:pt x="305" y="673"/>
                  </a:cubicBezTo>
                  <a:cubicBezTo>
                    <a:pt x="304" y="671"/>
                    <a:pt x="303" y="670"/>
                    <a:pt x="301" y="668"/>
                  </a:cubicBezTo>
                  <a:cubicBezTo>
                    <a:pt x="307" y="666"/>
                    <a:pt x="312" y="665"/>
                    <a:pt x="318" y="663"/>
                  </a:cubicBezTo>
                  <a:cubicBezTo>
                    <a:pt x="316" y="661"/>
                    <a:pt x="314" y="659"/>
                    <a:pt x="313" y="658"/>
                  </a:cubicBezTo>
                  <a:cubicBezTo>
                    <a:pt x="318" y="657"/>
                    <a:pt x="323" y="656"/>
                    <a:pt x="328" y="655"/>
                  </a:cubicBezTo>
                  <a:cubicBezTo>
                    <a:pt x="329" y="653"/>
                    <a:pt x="329" y="652"/>
                    <a:pt x="330" y="650"/>
                  </a:cubicBezTo>
                  <a:cubicBezTo>
                    <a:pt x="336" y="649"/>
                    <a:pt x="341" y="649"/>
                    <a:pt x="347" y="648"/>
                  </a:cubicBezTo>
                  <a:cubicBezTo>
                    <a:pt x="347" y="647"/>
                    <a:pt x="348" y="644"/>
                    <a:pt x="348" y="643"/>
                  </a:cubicBezTo>
                  <a:cubicBezTo>
                    <a:pt x="366" y="643"/>
                    <a:pt x="383" y="640"/>
                    <a:pt x="401" y="639"/>
                  </a:cubicBezTo>
                  <a:cubicBezTo>
                    <a:pt x="385" y="634"/>
                    <a:pt x="367" y="639"/>
                    <a:pt x="350" y="637"/>
                  </a:cubicBezTo>
                  <a:cubicBezTo>
                    <a:pt x="341" y="635"/>
                    <a:pt x="331" y="638"/>
                    <a:pt x="322" y="638"/>
                  </a:cubicBezTo>
                  <a:cubicBezTo>
                    <a:pt x="322" y="637"/>
                    <a:pt x="321" y="634"/>
                    <a:pt x="321" y="633"/>
                  </a:cubicBezTo>
                  <a:cubicBezTo>
                    <a:pt x="313" y="636"/>
                    <a:pt x="301" y="644"/>
                    <a:pt x="294" y="637"/>
                  </a:cubicBezTo>
                  <a:cubicBezTo>
                    <a:pt x="288" y="638"/>
                    <a:pt x="282" y="639"/>
                    <a:pt x="276" y="639"/>
                  </a:cubicBezTo>
                  <a:cubicBezTo>
                    <a:pt x="276" y="637"/>
                    <a:pt x="276" y="634"/>
                    <a:pt x="276" y="633"/>
                  </a:cubicBezTo>
                  <a:cubicBezTo>
                    <a:pt x="271" y="633"/>
                    <a:pt x="266" y="633"/>
                    <a:pt x="260" y="633"/>
                  </a:cubicBezTo>
                  <a:cubicBezTo>
                    <a:pt x="260" y="632"/>
                    <a:pt x="259" y="630"/>
                    <a:pt x="258" y="628"/>
                  </a:cubicBezTo>
                  <a:cubicBezTo>
                    <a:pt x="251" y="630"/>
                    <a:pt x="244" y="630"/>
                    <a:pt x="237" y="631"/>
                  </a:cubicBezTo>
                  <a:cubicBezTo>
                    <a:pt x="238" y="628"/>
                    <a:pt x="239" y="626"/>
                    <a:pt x="239" y="623"/>
                  </a:cubicBezTo>
                  <a:cubicBezTo>
                    <a:pt x="233" y="625"/>
                    <a:pt x="226" y="626"/>
                    <a:pt x="219" y="626"/>
                  </a:cubicBezTo>
                  <a:cubicBezTo>
                    <a:pt x="219" y="624"/>
                    <a:pt x="220" y="622"/>
                    <a:pt x="220" y="621"/>
                  </a:cubicBezTo>
                  <a:cubicBezTo>
                    <a:pt x="215" y="621"/>
                    <a:pt x="210" y="621"/>
                    <a:pt x="206" y="621"/>
                  </a:cubicBezTo>
                  <a:cubicBezTo>
                    <a:pt x="206" y="619"/>
                    <a:pt x="207" y="618"/>
                    <a:pt x="207" y="616"/>
                  </a:cubicBezTo>
                  <a:cubicBezTo>
                    <a:pt x="207" y="615"/>
                    <a:pt x="205" y="613"/>
                    <a:pt x="205" y="613"/>
                  </a:cubicBezTo>
                  <a:cubicBezTo>
                    <a:pt x="199" y="614"/>
                    <a:pt x="193" y="615"/>
                    <a:pt x="187" y="615"/>
                  </a:cubicBezTo>
                  <a:cubicBezTo>
                    <a:pt x="187" y="613"/>
                    <a:pt x="186" y="610"/>
                    <a:pt x="186" y="607"/>
                  </a:cubicBezTo>
                  <a:cubicBezTo>
                    <a:pt x="180" y="607"/>
                    <a:pt x="173" y="607"/>
                    <a:pt x="167" y="606"/>
                  </a:cubicBezTo>
                  <a:cubicBezTo>
                    <a:pt x="167" y="604"/>
                    <a:pt x="167" y="603"/>
                    <a:pt x="167" y="601"/>
                  </a:cubicBezTo>
                  <a:cubicBezTo>
                    <a:pt x="156" y="597"/>
                    <a:pt x="145" y="591"/>
                    <a:pt x="134" y="585"/>
                  </a:cubicBezTo>
                  <a:cubicBezTo>
                    <a:pt x="120" y="578"/>
                    <a:pt x="104" y="577"/>
                    <a:pt x="89" y="572"/>
                  </a:cubicBezTo>
                  <a:cubicBezTo>
                    <a:pt x="109" y="566"/>
                    <a:pt x="129" y="572"/>
                    <a:pt x="150" y="570"/>
                  </a:cubicBezTo>
                  <a:cubicBezTo>
                    <a:pt x="155" y="568"/>
                    <a:pt x="161" y="568"/>
                    <a:pt x="166" y="568"/>
                  </a:cubicBezTo>
                  <a:cubicBezTo>
                    <a:pt x="167" y="567"/>
                    <a:pt x="168" y="565"/>
                    <a:pt x="168" y="564"/>
                  </a:cubicBezTo>
                  <a:cubicBezTo>
                    <a:pt x="176" y="564"/>
                    <a:pt x="183" y="565"/>
                    <a:pt x="190" y="566"/>
                  </a:cubicBezTo>
                  <a:cubicBezTo>
                    <a:pt x="189" y="564"/>
                    <a:pt x="189" y="561"/>
                    <a:pt x="188" y="55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4667568" y="3629835"/>
              <a:ext cx="478048" cy="478048"/>
              <a:chOff x="5222876" y="1076326"/>
              <a:chExt cx="496888" cy="496888"/>
            </a:xfrm>
            <a:grpFill/>
          </p:grpSpPr>
          <p:sp>
            <p:nvSpPr>
              <p:cNvPr id="114" name="Freeform 106"/>
              <p:cNvSpPr/>
              <p:nvPr/>
            </p:nvSpPr>
            <p:spPr bwMode="auto">
              <a:xfrm>
                <a:off x="5440363" y="1398588"/>
                <a:ext cx="61913" cy="25400"/>
              </a:xfrm>
              <a:custGeom>
                <a:avLst/>
                <a:gdLst>
                  <a:gd name="T0" fmla="*/ 81 w 103"/>
                  <a:gd name="T1" fmla="*/ 0 h 44"/>
                  <a:gd name="T2" fmla="*/ 22 w 103"/>
                  <a:gd name="T3" fmla="*/ 0 h 44"/>
                  <a:gd name="T4" fmla="*/ 0 w 103"/>
                  <a:gd name="T5" fmla="*/ 22 h 44"/>
                  <a:gd name="T6" fmla="*/ 22 w 103"/>
                  <a:gd name="T7" fmla="*/ 44 h 44"/>
                  <a:gd name="T8" fmla="*/ 81 w 103"/>
                  <a:gd name="T9" fmla="*/ 44 h 44"/>
                  <a:gd name="T10" fmla="*/ 103 w 103"/>
                  <a:gd name="T11" fmla="*/ 22 h 44"/>
                  <a:gd name="T12" fmla="*/ 81 w 103"/>
                  <a:gd name="T13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3" h="44">
                    <a:moveTo>
                      <a:pt x="81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9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ubicBezTo>
                      <a:pt x="81" y="44"/>
                      <a:pt x="81" y="44"/>
                      <a:pt x="81" y="44"/>
                    </a:cubicBezTo>
                    <a:cubicBezTo>
                      <a:pt x="93" y="44"/>
                      <a:pt x="103" y="34"/>
                      <a:pt x="103" y="22"/>
                    </a:cubicBezTo>
                    <a:cubicBezTo>
                      <a:pt x="103" y="9"/>
                      <a:pt x="93" y="0"/>
                      <a:pt x="8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15" name="Freeform 107"/>
              <p:cNvSpPr/>
              <p:nvPr/>
            </p:nvSpPr>
            <p:spPr bwMode="auto">
              <a:xfrm>
                <a:off x="5370513" y="1468438"/>
                <a:ext cx="61913" cy="25400"/>
              </a:xfrm>
              <a:custGeom>
                <a:avLst/>
                <a:gdLst>
                  <a:gd name="T0" fmla="*/ 81 w 103"/>
                  <a:gd name="T1" fmla="*/ 0 h 44"/>
                  <a:gd name="T2" fmla="*/ 22 w 103"/>
                  <a:gd name="T3" fmla="*/ 0 h 44"/>
                  <a:gd name="T4" fmla="*/ 0 w 103"/>
                  <a:gd name="T5" fmla="*/ 22 h 44"/>
                  <a:gd name="T6" fmla="*/ 22 w 103"/>
                  <a:gd name="T7" fmla="*/ 44 h 44"/>
                  <a:gd name="T8" fmla="*/ 81 w 103"/>
                  <a:gd name="T9" fmla="*/ 44 h 44"/>
                  <a:gd name="T10" fmla="*/ 103 w 103"/>
                  <a:gd name="T11" fmla="*/ 22 h 44"/>
                  <a:gd name="T12" fmla="*/ 81 w 103"/>
                  <a:gd name="T13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3" h="44">
                    <a:moveTo>
                      <a:pt x="81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ubicBezTo>
                      <a:pt x="81" y="44"/>
                      <a:pt x="81" y="44"/>
                      <a:pt x="81" y="44"/>
                    </a:cubicBezTo>
                    <a:cubicBezTo>
                      <a:pt x="93" y="44"/>
                      <a:pt x="103" y="34"/>
                      <a:pt x="103" y="22"/>
                    </a:cubicBezTo>
                    <a:cubicBezTo>
                      <a:pt x="103" y="10"/>
                      <a:pt x="93" y="0"/>
                      <a:pt x="8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16" name="Freeform 108"/>
              <p:cNvSpPr/>
              <p:nvPr/>
            </p:nvSpPr>
            <p:spPr bwMode="auto">
              <a:xfrm>
                <a:off x="5370513" y="1398588"/>
                <a:ext cx="61913" cy="25400"/>
              </a:xfrm>
              <a:custGeom>
                <a:avLst/>
                <a:gdLst>
                  <a:gd name="T0" fmla="*/ 81 w 103"/>
                  <a:gd name="T1" fmla="*/ 0 h 44"/>
                  <a:gd name="T2" fmla="*/ 22 w 103"/>
                  <a:gd name="T3" fmla="*/ 0 h 44"/>
                  <a:gd name="T4" fmla="*/ 0 w 103"/>
                  <a:gd name="T5" fmla="*/ 22 h 44"/>
                  <a:gd name="T6" fmla="*/ 22 w 103"/>
                  <a:gd name="T7" fmla="*/ 44 h 44"/>
                  <a:gd name="T8" fmla="*/ 81 w 103"/>
                  <a:gd name="T9" fmla="*/ 44 h 44"/>
                  <a:gd name="T10" fmla="*/ 103 w 103"/>
                  <a:gd name="T11" fmla="*/ 22 h 44"/>
                  <a:gd name="T12" fmla="*/ 81 w 103"/>
                  <a:gd name="T13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3" h="44">
                    <a:moveTo>
                      <a:pt x="81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9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ubicBezTo>
                      <a:pt x="81" y="44"/>
                      <a:pt x="81" y="44"/>
                      <a:pt x="81" y="44"/>
                    </a:cubicBezTo>
                    <a:cubicBezTo>
                      <a:pt x="93" y="44"/>
                      <a:pt x="103" y="34"/>
                      <a:pt x="103" y="22"/>
                    </a:cubicBezTo>
                    <a:cubicBezTo>
                      <a:pt x="103" y="9"/>
                      <a:pt x="93" y="0"/>
                      <a:pt x="8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17" name="Freeform 109"/>
              <p:cNvSpPr/>
              <p:nvPr/>
            </p:nvSpPr>
            <p:spPr bwMode="auto">
              <a:xfrm>
                <a:off x="5440363" y="1468438"/>
                <a:ext cx="61913" cy="25400"/>
              </a:xfrm>
              <a:custGeom>
                <a:avLst/>
                <a:gdLst>
                  <a:gd name="T0" fmla="*/ 81 w 103"/>
                  <a:gd name="T1" fmla="*/ 0 h 44"/>
                  <a:gd name="T2" fmla="*/ 22 w 103"/>
                  <a:gd name="T3" fmla="*/ 0 h 44"/>
                  <a:gd name="T4" fmla="*/ 0 w 103"/>
                  <a:gd name="T5" fmla="*/ 22 h 44"/>
                  <a:gd name="T6" fmla="*/ 22 w 103"/>
                  <a:gd name="T7" fmla="*/ 44 h 44"/>
                  <a:gd name="T8" fmla="*/ 81 w 103"/>
                  <a:gd name="T9" fmla="*/ 44 h 44"/>
                  <a:gd name="T10" fmla="*/ 103 w 103"/>
                  <a:gd name="T11" fmla="*/ 22 h 44"/>
                  <a:gd name="T12" fmla="*/ 81 w 103"/>
                  <a:gd name="T13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3" h="44">
                    <a:moveTo>
                      <a:pt x="81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ubicBezTo>
                      <a:pt x="81" y="44"/>
                      <a:pt x="81" y="44"/>
                      <a:pt x="81" y="44"/>
                    </a:cubicBezTo>
                    <a:cubicBezTo>
                      <a:pt x="93" y="44"/>
                      <a:pt x="103" y="34"/>
                      <a:pt x="103" y="22"/>
                    </a:cubicBezTo>
                    <a:cubicBezTo>
                      <a:pt x="103" y="10"/>
                      <a:pt x="93" y="0"/>
                      <a:pt x="8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18" name="Freeform 110"/>
              <p:cNvSpPr/>
              <p:nvPr/>
            </p:nvSpPr>
            <p:spPr bwMode="auto">
              <a:xfrm>
                <a:off x="5370513" y="1433513"/>
                <a:ext cx="61913" cy="25400"/>
              </a:xfrm>
              <a:custGeom>
                <a:avLst/>
                <a:gdLst>
                  <a:gd name="T0" fmla="*/ 81 w 103"/>
                  <a:gd name="T1" fmla="*/ 0 h 44"/>
                  <a:gd name="T2" fmla="*/ 22 w 103"/>
                  <a:gd name="T3" fmla="*/ 0 h 44"/>
                  <a:gd name="T4" fmla="*/ 0 w 103"/>
                  <a:gd name="T5" fmla="*/ 22 h 44"/>
                  <a:gd name="T6" fmla="*/ 22 w 103"/>
                  <a:gd name="T7" fmla="*/ 44 h 44"/>
                  <a:gd name="T8" fmla="*/ 81 w 103"/>
                  <a:gd name="T9" fmla="*/ 44 h 44"/>
                  <a:gd name="T10" fmla="*/ 103 w 103"/>
                  <a:gd name="T11" fmla="*/ 22 h 44"/>
                  <a:gd name="T12" fmla="*/ 81 w 103"/>
                  <a:gd name="T13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3" h="44">
                    <a:moveTo>
                      <a:pt x="81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ubicBezTo>
                      <a:pt x="81" y="44"/>
                      <a:pt x="81" y="44"/>
                      <a:pt x="81" y="44"/>
                    </a:cubicBezTo>
                    <a:cubicBezTo>
                      <a:pt x="93" y="44"/>
                      <a:pt x="103" y="34"/>
                      <a:pt x="103" y="22"/>
                    </a:cubicBezTo>
                    <a:cubicBezTo>
                      <a:pt x="103" y="10"/>
                      <a:pt x="93" y="0"/>
                      <a:pt x="8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19" name="Freeform 111"/>
              <p:cNvSpPr/>
              <p:nvPr/>
            </p:nvSpPr>
            <p:spPr bwMode="auto">
              <a:xfrm>
                <a:off x="5370513" y="1363663"/>
                <a:ext cx="61913" cy="25400"/>
              </a:xfrm>
              <a:custGeom>
                <a:avLst/>
                <a:gdLst>
                  <a:gd name="T0" fmla="*/ 81 w 103"/>
                  <a:gd name="T1" fmla="*/ 0 h 44"/>
                  <a:gd name="T2" fmla="*/ 22 w 103"/>
                  <a:gd name="T3" fmla="*/ 0 h 44"/>
                  <a:gd name="T4" fmla="*/ 0 w 103"/>
                  <a:gd name="T5" fmla="*/ 22 h 44"/>
                  <a:gd name="T6" fmla="*/ 22 w 103"/>
                  <a:gd name="T7" fmla="*/ 44 h 44"/>
                  <a:gd name="T8" fmla="*/ 81 w 103"/>
                  <a:gd name="T9" fmla="*/ 44 h 44"/>
                  <a:gd name="T10" fmla="*/ 103 w 103"/>
                  <a:gd name="T11" fmla="*/ 22 h 44"/>
                  <a:gd name="T12" fmla="*/ 81 w 103"/>
                  <a:gd name="T13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3" h="44">
                    <a:moveTo>
                      <a:pt x="81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ubicBezTo>
                      <a:pt x="81" y="44"/>
                      <a:pt x="81" y="44"/>
                      <a:pt x="81" y="44"/>
                    </a:cubicBezTo>
                    <a:cubicBezTo>
                      <a:pt x="93" y="44"/>
                      <a:pt x="103" y="34"/>
                      <a:pt x="103" y="22"/>
                    </a:cubicBezTo>
                    <a:cubicBezTo>
                      <a:pt x="103" y="10"/>
                      <a:pt x="93" y="0"/>
                      <a:pt x="8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20" name="Freeform 112"/>
              <p:cNvSpPr/>
              <p:nvPr/>
            </p:nvSpPr>
            <p:spPr bwMode="auto">
              <a:xfrm>
                <a:off x="5440363" y="1433513"/>
                <a:ext cx="61913" cy="25400"/>
              </a:xfrm>
              <a:custGeom>
                <a:avLst/>
                <a:gdLst>
                  <a:gd name="T0" fmla="*/ 81 w 103"/>
                  <a:gd name="T1" fmla="*/ 0 h 44"/>
                  <a:gd name="T2" fmla="*/ 22 w 103"/>
                  <a:gd name="T3" fmla="*/ 0 h 44"/>
                  <a:gd name="T4" fmla="*/ 0 w 103"/>
                  <a:gd name="T5" fmla="*/ 22 h 44"/>
                  <a:gd name="T6" fmla="*/ 22 w 103"/>
                  <a:gd name="T7" fmla="*/ 44 h 44"/>
                  <a:gd name="T8" fmla="*/ 81 w 103"/>
                  <a:gd name="T9" fmla="*/ 44 h 44"/>
                  <a:gd name="T10" fmla="*/ 103 w 103"/>
                  <a:gd name="T11" fmla="*/ 22 h 44"/>
                  <a:gd name="T12" fmla="*/ 81 w 103"/>
                  <a:gd name="T13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3" h="44">
                    <a:moveTo>
                      <a:pt x="81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ubicBezTo>
                      <a:pt x="81" y="44"/>
                      <a:pt x="81" y="44"/>
                      <a:pt x="81" y="44"/>
                    </a:cubicBezTo>
                    <a:cubicBezTo>
                      <a:pt x="93" y="44"/>
                      <a:pt x="103" y="34"/>
                      <a:pt x="103" y="22"/>
                    </a:cubicBezTo>
                    <a:cubicBezTo>
                      <a:pt x="103" y="10"/>
                      <a:pt x="93" y="0"/>
                      <a:pt x="8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21" name="Freeform 113"/>
              <p:cNvSpPr>
                <a:spLocks noEditPoints="1"/>
              </p:cNvSpPr>
              <p:nvPr/>
            </p:nvSpPr>
            <p:spPr bwMode="auto">
              <a:xfrm>
                <a:off x="5222876" y="1076326"/>
                <a:ext cx="496888" cy="496888"/>
              </a:xfrm>
              <a:custGeom>
                <a:avLst/>
                <a:gdLst>
                  <a:gd name="T0" fmla="*/ 419 w 837"/>
                  <a:gd name="T1" fmla="*/ 0 h 837"/>
                  <a:gd name="T2" fmla="*/ 0 w 837"/>
                  <a:gd name="T3" fmla="*/ 418 h 837"/>
                  <a:gd name="T4" fmla="*/ 419 w 837"/>
                  <a:gd name="T5" fmla="*/ 837 h 837"/>
                  <a:gd name="T6" fmla="*/ 837 w 837"/>
                  <a:gd name="T7" fmla="*/ 418 h 837"/>
                  <a:gd name="T8" fmla="*/ 419 w 837"/>
                  <a:gd name="T9" fmla="*/ 0 h 837"/>
                  <a:gd name="T10" fmla="*/ 602 w 837"/>
                  <a:gd name="T11" fmla="*/ 682 h 837"/>
                  <a:gd name="T12" fmla="*/ 546 w 837"/>
                  <a:gd name="T13" fmla="*/ 747 h 837"/>
                  <a:gd name="T14" fmla="*/ 536 w 837"/>
                  <a:gd name="T15" fmla="*/ 748 h 837"/>
                  <a:gd name="T16" fmla="*/ 419 w 837"/>
                  <a:gd name="T17" fmla="*/ 748 h 837"/>
                  <a:gd name="T18" fmla="*/ 301 w 837"/>
                  <a:gd name="T19" fmla="*/ 748 h 837"/>
                  <a:gd name="T20" fmla="*/ 235 w 837"/>
                  <a:gd name="T21" fmla="*/ 682 h 837"/>
                  <a:gd name="T22" fmla="*/ 235 w 837"/>
                  <a:gd name="T23" fmla="*/ 154 h 837"/>
                  <a:gd name="T24" fmla="*/ 280 w 837"/>
                  <a:gd name="T25" fmla="*/ 92 h 837"/>
                  <a:gd name="T26" fmla="*/ 301 w 837"/>
                  <a:gd name="T27" fmla="*/ 89 h 837"/>
                  <a:gd name="T28" fmla="*/ 419 w 837"/>
                  <a:gd name="T29" fmla="*/ 89 h 837"/>
                  <a:gd name="T30" fmla="*/ 536 w 837"/>
                  <a:gd name="T31" fmla="*/ 89 h 837"/>
                  <a:gd name="T32" fmla="*/ 602 w 837"/>
                  <a:gd name="T33" fmla="*/ 154 h 837"/>
                  <a:gd name="T34" fmla="*/ 602 w 837"/>
                  <a:gd name="T35" fmla="*/ 682 h 8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37" h="837">
                    <a:moveTo>
                      <a:pt x="419" y="0"/>
                    </a:moveTo>
                    <a:cubicBezTo>
                      <a:pt x="187" y="0"/>
                      <a:pt x="0" y="187"/>
                      <a:pt x="0" y="418"/>
                    </a:cubicBezTo>
                    <a:cubicBezTo>
                      <a:pt x="0" y="649"/>
                      <a:pt x="187" y="837"/>
                      <a:pt x="419" y="837"/>
                    </a:cubicBezTo>
                    <a:cubicBezTo>
                      <a:pt x="650" y="837"/>
                      <a:pt x="837" y="649"/>
                      <a:pt x="837" y="418"/>
                    </a:cubicBezTo>
                    <a:cubicBezTo>
                      <a:pt x="837" y="187"/>
                      <a:pt x="650" y="0"/>
                      <a:pt x="419" y="0"/>
                    </a:cubicBezTo>
                    <a:close/>
                    <a:moveTo>
                      <a:pt x="602" y="682"/>
                    </a:moveTo>
                    <a:cubicBezTo>
                      <a:pt x="602" y="714"/>
                      <a:pt x="578" y="742"/>
                      <a:pt x="546" y="747"/>
                    </a:cubicBezTo>
                    <a:cubicBezTo>
                      <a:pt x="543" y="747"/>
                      <a:pt x="539" y="748"/>
                      <a:pt x="536" y="748"/>
                    </a:cubicBezTo>
                    <a:cubicBezTo>
                      <a:pt x="419" y="748"/>
                      <a:pt x="419" y="748"/>
                      <a:pt x="419" y="748"/>
                    </a:cubicBezTo>
                    <a:cubicBezTo>
                      <a:pt x="301" y="748"/>
                      <a:pt x="301" y="748"/>
                      <a:pt x="301" y="748"/>
                    </a:cubicBezTo>
                    <a:cubicBezTo>
                      <a:pt x="265" y="748"/>
                      <a:pt x="235" y="718"/>
                      <a:pt x="235" y="682"/>
                    </a:cubicBezTo>
                    <a:cubicBezTo>
                      <a:pt x="235" y="154"/>
                      <a:pt x="235" y="154"/>
                      <a:pt x="235" y="154"/>
                    </a:cubicBezTo>
                    <a:cubicBezTo>
                      <a:pt x="235" y="126"/>
                      <a:pt x="254" y="101"/>
                      <a:pt x="280" y="92"/>
                    </a:cubicBezTo>
                    <a:cubicBezTo>
                      <a:pt x="286" y="90"/>
                      <a:pt x="294" y="89"/>
                      <a:pt x="301" y="89"/>
                    </a:cubicBezTo>
                    <a:cubicBezTo>
                      <a:pt x="419" y="89"/>
                      <a:pt x="419" y="89"/>
                      <a:pt x="419" y="89"/>
                    </a:cubicBezTo>
                    <a:cubicBezTo>
                      <a:pt x="536" y="89"/>
                      <a:pt x="536" y="89"/>
                      <a:pt x="536" y="89"/>
                    </a:cubicBezTo>
                    <a:cubicBezTo>
                      <a:pt x="572" y="89"/>
                      <a:pt x="602" y="118"/>
                      <a:pt x="602" y="154"/>
                    </a:cubicBezTo>
                    <a:lnTo>
                      <a:pt x="602" y="68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22" name="Freeform 114"/>
              <p:cNvSpPr/>
              <p:nvPr/>
            </p:nvSpPr>
            <p:spPr bwMode="auto">
              <a:xfrm>
                <a:off x="5510213" y="1433513"/>
                <a:ext cx="60325" cy="25400"/>
              </a:xfrm>
              <a:custGeom>
                <a:avLst/>
                <a:gdLst>
                  <a:gd name="T0" fmla="*/ 81 w 103"/>
                  <a:gd name="T1" fmla="*/ 0 h 44"/>
                  <a:gd name="T2" fmla="*/ 22 w 103"/>
                  <a:gd name="T3" fmla="*/ 0 h 44"/>
                  <a:gd name="T4" fmla="*/ 12 w 103"/>
                  <a:gd name="T5" fmla="*/ 3 h 44"/>
                  <a:gd name="T6" fmla="*/ 0 w 103"/>
                  <a:gd name="T7" fmla="*/ 22 h 44"/>
                  <a:gd name="T8" fmla="*/ 20 w 103"/>
                  <a:gd name="T9" fmla="*/ 44 h 44"/>
                  <a:gd name="T10" fmla="*/ 22 w 103"/>
                  <a:gd name="T11" fmla="*/ 44 h 44"/>
                  <a:gd name="T12" fmla="*/ 81 w 103"/>
                  <a:gd name="T13" fmla="*/ 44 h 44"/>
                  <a:gd name="T14" fmla="*/ 103 w 103"/>
                  <a:gd name="T15" fmla="*/ 22 h 44"/>
                  <a:gd name="T16" fmla="*/ 81 w 103"/>
                  <a:gd name="T17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3" h="44">
                    <a:moveTo>
                      <a:pt x="81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9" y="0"/>
                      <a:pt x="15" y="1"/>
                      <a:pt x="12" y="3"/>
                    </a:cubicBezTo>
                    <a:cubicBezTo>
                      <a:pt x="5" y="6"/>
                      <a:pt x="0" y="14"/>
                      <a:pt x="0" y="22"/>
                    </a:cubicBezTo>
                    <a:cubicBezTo>
                      <a:pt x="0" y="33"/>
                      <a:pt x="9" y="42"/>
                      <a:pt x="20" y="44"/>
                    </a:cubicBezTo>
                    <a:cubicBezTo>
                      <a:pt x="21" y="44"/>
                      <a:pt x="21" y="44"/>
                      <a:pt x="22" y="44"/>
                    </a:cubicBezTo>
                    <a:cubicBezTo>
                      <a:pt x="81" y="44"/>
                      <a:pt x="81" y="44"/>
                      <a:pt x="81" y="44"/>
                    </a:cubicBezTo>
                    <a:cubicBezTo>
                      <a:pt x="93" y="44"/>
                      <a:pt x="103" y="34"/>
                      <a:pt x="103" y="22"/>
                    </a:cubicBezTo>
                    <a:cubicBezTo>
                      <a:pt x="103" y="10"/>
                      <a:pt x="93" y="0"/>
                      <a:pt x="8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23" name="Freeform 115"/>
              <p:cNvSpPr/>
              <p:nvPr/>
            </p:nvSpPr>
            <p:spPr bwMode="auto">
              <a:xfrm>
                <a:off x="5510213" y="1398588"/>
                <a:ext cx="60325" cy="25400"/>
              </a:xfrm>
              <a:custGeom>
                <a:avLst/>
                <a:gdLst>
                  <a:gd name="T0" fmla="*/ 81 w 103"/>
                  <a:gd name="T1" fmla="*/ 0 h 44"/>
                  <a:gd name="T2" fmla="*/ 22 w 103"/>
                  <a:gd name="T3" fmla="*/ 0 h 44"/>
                  <a:gd name="T4" fmla="*/ 7 w 103"/>
                  <a:gd name="T5" fmla="*/ 6 h 44"/>
                  <a:gd name="T6" fmla="*/ 0 w 103"/>
                  <a:gd name="T7" fmla="*/ 22 h 44"/>
                  <a:gd name="T8" fmla="*/ 11 w 103"/>
                  <a:gd name="T9" fmla="*/ 40 h 44"/>
                  <a:gd name="T10" fmla="*/ 22 w 103"/>
                  <a:gd name="T11" fmla="*/ 44 h 44"/>
                  <a:gd name="T12" fmla="*/ 81 w 103"/>
                  <a:gd name="T13" fmla="*/ 44 h 44"/>
                  <a:gd name="T14" fmla="*/ 103 w 103"/>
                  <a:gd name="T15" fmla="*/ 22 h 44"/>
                  <a:gd name="T16" fmla="*/ 81 w 103"/>
                  <a:gd name="T17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3" h="44">
                    <a:moveTo>
                      <a:pt x="81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6" y="0"/>
                      <a:pt x="11" y="2"/>
                      <a:pt x="7" y="6"/>
                    </a:cubicBezTo>
                    <a:cubicBezTo>
                      <a:pt x="3" y="10"/>
                      <a:pt x="0" y="15"/>
                      <a:pt x="0" y="22"/>
                    </a:cubicBezTo>
                    <a:cubicBezTo>
                      <a:pt x="0" y="29"/>
                      <a:pt x="4" y="36"/>
                      <a:pt x="11" y="40"/>
                    </a:cubicBezTo>
                    <a:cubicBezTo>
                      <a:pt x="14" y="42"/>
                      <a:pt x="18" y="44"/>
                      <a:pt x="22" y="44"/>
                    </a:cubicBezTo>
                    <a:cubicBezTo>
                      <a:pt x="81" y="44"/>
                      <a:pt x="81" y="44"/>
                      <a:pt x="81" y="44"/>
                    </a:cubicBezTo>
                    <a:cubicBezTo>
                      <a:pt x="93" y="44"/>
                      <a:pt x="103" y="34"/>
                      <a:pt x="103" y="22"/>
                    </a:cubicBezTo>
                    <a:cubicBezTo>
                      <a:pt x="103" y="9"/>
                      <a:pt x="93" y="0"/>
                      <a:pt x="8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24" name="Freeform 116"/>
              <p:cNvSpPr/>
              <p:nvPr/>
            </p:nvSpPr>
            <p:spPr bwMode="auto">
              <a:xfrm>
                <a:off x="5510213" y="1468438"/>
                <a:ext cx="60325" cy="25400"/>
              </a:xfrm>
              <a:custGeom>
                <a:avLst/>
                <a:gdLst>
                  <a:gd name="T0" fmla="*/ 81 w 103"/>
                  <a:gd name="T1" fmla="*/ 0 h 44"/>
                  <a:gd name="T2" fmla="*/ 23 w 103"/>
                  <a:gd name="T3" fmla="*/ 0 h 44"/>
                  <a:gd name="T4" fmla="*/ 22 w 103"/>
                  <a:gd name="T5" fmla="*/ 0 h 44"/>
                  <a:gd name="T6" fmla="*/ 0 w 103"/>
                  <a:gd name="T7" fmla="*/ 22 h 44"/>
                  <a:gd name="T8" fmla="*/ 22 w 103"/>
                  <a:gd name="T9" fmla="*/ 44 h 44"/>
                  <a:gd name="T10" fmla="*/ 38 w 103"/>
                  <a:gd name="T11" fmla="*/ 44 h 44"/>
                  <a:gd name="T12" fmla="*/ 81 w 103"/>
                  <a:gd name="T13" fmla="*/ 44 h 44"/>
                  <a:gd name="T14" fmla="*/ 103 w 103"/>
                  <a:gd name="T15" fmla="*/ 22 h 44"/>
                  <a:gd name="T16" fmla="*/ 81 w 103"/>
                  <a:gd name="T17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3" h="44">
                    <a:moveTo>
                      <a:pt x="81" y="0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ubicBezTo>
                      <a:pt x="38" y="44"/>
                      <a:pt x="38" y="44"/>
                      <a:pt x="38" y="44"/>
                    </a:cubicBezTo>
                    <a:cubicBezTo>
                      <a:pt x="81" y="44"/>
                      <a:pt x="81" y="44"/>
                      <a:pt x="81" y="44"/>
                    </a:cubicBezTo>
                    <a:cubicBezTo>
                      <a:pt x="93" y="44"/>
                      <a:pt x="103" y="34"/>
                      <a:pt x="103" y="22"/>
                    </a:cubicBezTo>
                    <a:cubicBezTo>
                      <a:pt x="103" y="10"/>
                      <a:pt x="93" y="0"/>
                      <a:pt x="8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25" name="Freeform 117"/>
              <p:cNvSpPr/>
              <p:nvPr/>
            </p:nvSpPr>
            <p:spPr bwMode="auto">
              <a:xfrm>
                <a:off x="5510213" y="1363663"/>
                <a:ext cx="60325" cy="25400"/>
              </a:xfrm>
              <a:custGeom>
                <a:avLst/>
                <a:gdLst>
                  <a:gd name="T0" fmla="*/ 81 w 103"/>
                  <a:gd name="T1" fmla="*/ 0 h 44"/>
                  <a:gd name="T2" fmla="*/ 22 w 103"/>
                  <a:gd name="T3" fmla="*/ 0 h 44"/>
                  <a:gd name="T4" fmla="*/ 0 w 103"/>
                  <a:gd name="T5" fmla="*/ 22 h 44"/>
                  <a:gd name="T6" fmla="*/ 22 w 103"/>
                  <a:gd name="T7" fmla="*/ 44 h 44"/>
                  <a:gd name="T8" fmla="*/ 81 w 103"/>
                  <a:gd name="T9" fmla="*/ 44 h 44"/>
                  <a:gd name="T10" fmla="*/ 103 w 103"/>
                  <a:gd name="T11" fmla="*/ 22 h 44"/>
                  <a:gd name="T12" fmla="*/ 81 w 103"/>
                  <a:gd name="T13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3" h="44">
                    <a:moveTo>
                      <a:pt x="81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ubicBezTo>
                      <a:pt x="81" y="44"/>
                      <a:pt x="81" y="44"/>
                      <a:pt x="81" y="44"/>
                    </a:cubicBezTo>
                    <a:cubicBezTo>
                      <a:pt x="93" y="44"/>
                      <a:pt x="103" y="34"/>
                      <a:pt x="103" y="22"/>
                    </a:cubicBezTo>
                    <a:cubicBezTo>
                      <a:pt x="103" y="10"/>
                      <a:pt x="93" y="0"/>
                      <a:pt x="8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26" name="Freeform 118"/>
              <p:cNvSpPr/>
              <p:nvPr/>
            </p:nvSpPr>
            <p:spPr bwMode="auto">
              <a:xfrm>
                <a:off x="5380038" y="1146176"/>
                <a:ext cx="182563" cy="190500"/>
              </a:xfrm>
              <a:custGeom>
                <a:avLst/>
                <a:gdLst>
                  <a:gd name="T0" fmla="*/ 36 w 307"/>
                  <a:gd name="T1" fmla="*/ 322 h 322"/>
                  <a:gd name="T2" fmla="*/ 148 w 307"/>
                  <a:gd name="T3" fmla="*/ 322 h 322"/>
                  <a:gd name="T4" fmla="*/ 271 w 307"/>
                  <a:gd name="T5" fmla="*/ 322 h 322"/>
                  <a:gd name="T6" fmla="*/ 307 w 307"/>
                  <a:gd name="T7" fmla="*/ 282 h 322"/>
                  <a:gd name="T8" fmla="*/ 307 w 307"/>
                  <a:gd name="T9" fmla="*/ 40 h 322"/>
                  <a:gd name="T10" fmla="*/ 302 w 307"/>
                  <a:gd name="T11" fmla="*/ 20 h 322"/>
                  <a:gd name="T12" fmla="*/ 271 w 307"/>
                  <a:gd name="T13" fmla="*/ 0 h 322"/>
                  <a:gd name="T14" fmla="*/ 38 w 307"/>
                  <a:gd name="T15" fmla="*/ 0 h 322"/>
                  <a:gd name="T16" fmla="*/ 36 w 307"/>
                  <a:gd name="T17" fmla="*/ 0 h 322"/>
                  <a:gd name="T18" fmla="*/ 0 w 307"/>
                  <a:gd name="T19" fmla="*/ 40 h 322"/>
                  <a:gd name="T20" fmla="*/ 0 w 307"/>
                  <a:gd name="T21" fmla="*/ 282 h 322"/>
                  <a:gd name="T22" fmla="*/ 10 w 307"/>
                  <a:gd name="T23" fmla="*/ 310 h 322"/>
                  <a:gd name="T24" fmla="*/ 36 w 307"/>
                  <a:gd name="T25" fmla="*/ 322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07" h="322">
                    <a:moveTo>
                      <a:pt x="36" y="322"/>
                    </a:moveTo>
                    <a:cubicBezTo>
                      <a:pt x="148" y="322"/>
                      <a:pt x="148" y="322"/>
                      <a:pt x="148" y="322"/>
                    </a:cubicBezTo>
                    <a:cubicBezTo>
                      <a:pt x="271" y="322"/>
                      <a:pt x="271" y="322"/>
                      <a:pt x="271" y="322"/>
                    </a:cubicBezTo>
                    <a:cubicBezTo>
                      <a:pt x="291" y="322"/>
                      <a:pt x="307" y="304"/>
                      <a:pt x="307" y="282"/>
                    </a:cubicBezTo>
                    <a:cubicBezTo>
                      <a:pt x="307" y="40"/>
                      <a:pt x="307" y="40"/>
                      <a:pt x="307" y="40"/>
                    </a:cubicBezTo>
                    <a:cubicBezTo>
                      <a:pt x="307" y="33"/>
                      <a:pt x="306" y="26"/>
                      <a:pt x="302" y="20"/>
                    </a:cubicBezTo>
                    <a:cubicBezTo>
                      <a:pt x="296" y="8"/>
                      <a:pt x="284" y="0"/>
                      <a:pt x="271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16" y="0"/>
                      <a:pt x="0" y="18"/>
                      <a:pt x="0" y="40"/>
                    </a:cubicBezTo>
                    <a:cubicBezTo>
                      <a:pt x="0" y="282"/>
                      <a:pt x="0" y="282"/>
                      <a:pt x="0" y="282"/>
                    </a:cubicBezTo>
                    <a:cubicBezTo>
                      <a:pt x="0" y="293"/>
                      <a:pt x="4" y="303"/>
                      <a:pt x="10" y="310"/>
                    </a:cubicBezTo>
                    <a:cubicBezTo>
                      <a:pt x="17" y="317"/>
                      <a:pt x="26" y="322"/>
                      <a:pt x="36" y="32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27" name="Freeform 119"/>
              <p:cNvSpPr/>
              <p:nvPr/>
            </p:nvSpPr>
            <p:spPr bwMode="auto">
              <a:xfrm>
                <a:off x="5440363" y="1363663"/>
                <a:ext cx="61913" cy="25400"/>
              </a:xfrm>
              <a:custGeom>
                <a:avLst/>
                <a:gdLst>
                  <a:gd name="T0" fmla="*/ 90 w 103"/>
                  <a:gd name="T1" fmla="*/ 2 h 44"/>
                  <a:gd name="T2" fmla="*/ 81 w 103"/>
                  <a:gd name="T3" fmla="*/ 0 h 44"/>
                  <a:gd name="T4" fmla="*/ 22 w 103"/>
                  <a:gd name="T5" fmla="*/ 0 h 44"/>
                  <a:gd name="T6" fmla="*/ 0 w 103"/>
                  <a:gd name="T7" fmla="*/ 22 h 44"/>
                  <a:gd name="T8" fmla="*/ 22 w 103"/>
                  <a:gd name="T9" fmla="*/ 44 h 44"/>
                  <a:gd name="T10" fmla="*/ 81 w 103"/>
                  <a:gd name="T11" fmla="*/ 44 h 44"/>
                  <a:gd name="T12" fmla="*/ 103 w 103"/>
                  <a:gd name="T13" fmla="*/ 22 h 44"/>
                  <a:gd name="T14" fmla="*/ 103 w 103"/>
                  <a:gd name="T15" fmla="*/ 20 h 44"/>
                  <a:gd name="T16" fmla="*/ 90 w 103"/>
                  <a:gd name="T17" fmla="*/ 2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3" h="44">
                    <a:moveTo>
                      <a:pt x="90" y="2"/>
                    </a:moveTo>
                    <a:cubicBezTo>
                      <a:pt x="87" y="1"/>
                      <a:pt x="84" y="0"/>
                      <a:pt x="81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ubicBezTo>
                      <a:pt x="81" y="44"/>
                      <a:pt x="81" y="44"/>
                      <a:pt x="81" y="44"/>
                    </a:cubicBezTo>
                    <a:cubicBezTo>
                      <a:pt x="93" y="44"/>
                      <a:pt x="103" y="34"/>
                      <a:pt x="103" y="22"/>
                    </a:cubicBezTo>
                    <a:cubicBezTo>
                      <a:pt x="103" y="21"/>
                      <a:pt x="103" y="21"/>
                      <a:pt x="103" y="20"/>
                    </a:cubicBezTo>
                    <a:cubicBezTo>
                      <a:pt x="102" y="12"/>
                      <a:pt x="97" y="5"/>
                      <a:pt x="90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1281150" y="2892146"/>
              <a:ext cx="476520" cy="478048"/>
              <a:chOff x="2381251" y="423863"/>
              <a:chExt cx="495300" cy="496888"/>
            </a:xfrm>
            <a:grpFill/>
          </p:grpSpPr>
          <p:sp>
            <p:nvSpPr>
              <p:cNvPr id="101" name="Freeform 120"/>
              <p:cNvSpPr/>
              <p:nvPr/>
            </p:nvSpPr>
            <p:spPr bwMode="auto">
              <a:xfrm>
                <a:off x="2655888" y="681038"/>
                <a:ext cx="42863" cy="25400"/>
              </a:xfrm>
              <a:custGeom>
                <a:avLst/>
                <a:gdLst>
                  <a:gd name="T0" fmla="*/ 51 w 72"/>
                  <a:gd name="T1" fmla="*/ 0 h 41"/>
                  <a:gd name="T2" fmla="*/ 21 w 72"/>
                  <a:gd name="T3" fmla="*/ 0 h 41"/>
                  <a:gd name="T4" fmla="*/ 0 w 72"/>
                  <a:gd name="T5" fmla="*/ 20 h 41"/>
                  <a:gd name="T6" fmla="*/ 21 w 72"/>
                  <a:gd name="T7" fmla="*/ 41 h 41"/>
                  <a:gd name="T8" fmla="*/ 51 w 72"/>
                  <a:gd name="T9" fmla="*/ 41 h 41"/>
                  <a:gd name="T10" fmla="*/ 72 w 72"/>
                  <a:gd name="T11" fmla="*/ 20 h 41"/>
                  <a:gd name="T12" fmla="*/ 51 w 72"/>
                  <a:gd name="T13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" h="41">
                    <a:moveTo>
                      <a:pt x="51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9" y="0"/>
                      <a:pt x="0" y="9"/>
                      <a:pt x="0" y="20"/>
                    </a:cubicBezTo>
                    <a:cubicBezTo>
                      <a:pt x="0" y="32"/>
                      <a:pt x="9" y="41"/>
                      <a:pt x="21" y="41"/>
                    </a:cubicBezTo>
                    <a:cubicBezTo>
                      <a:pt x="51" y="41"/>
                      <a:pt x="51" y="41"/>
                      <a:pt x="51" y="41"/>
                    </a:cubicBezTo>
                    <a:cubicBezTo>
                      <a:pt x="62" y="41"/>
                      <a:pt x="72" y="32"/>
                      <a:pt x="72" y="20"/>
                    </a:cubicBezTo>
                    <a:cubicBezTo>
                      <a:pt x="72" y="9"/>
                      <a:pt x="62" y="0"/>
                      <a:pt x="5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02" name="Freeform 121"/>
              <p:cNvSpPr/>
              <p:nvPr/>
            </p:nvSpPr>
            <p:spPr bwMode="auto">
              <a:xfrm>
                <a:off x="2655888" y="742951"/>
                <a:ext cx="42863" cy="23813"/>
              </a:xfrm>
              <a:custGeom>
                <a:avLst/>
                <a:gdLst>
                  <a:gd name="T0" fmla="*/ 51 w 72"/>
                  <a:gd name="T1" fmla="*/ 0 h 41"/>
                  <a:gd name="T2" fmla="*/ 21 w 72"/>
                  <a:gd name="T3" fmla="*/ 0 h 41"/>
                  <a:gd name="T4" fmla="*/ 0 w 72"/>
                  <a:gd name="T5" fmla="*/ 20 h 41"/>
                  <a:gd name="T6" fmla="*/ 21 w 72"/>
                  <a:gd name="T7" fmla="*/ 41 h 41"/>
                  <a:gd name="T8" fmla="*/ 51 w 72"/>
                  <a:gd name="T9" fmla="*/ 41 h 41"/>
                  <a:gd name="T10" fmla="*/ 72 w 72"/>
                  <a:gd name="T11" fmla="*/ 20 h 41"/>
                  <a:gd name="T12" fmla="*/ 51 w 72"/>
                  <a:gd name="T13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" h="41">
                    <a:moveTo>
                      <a:pt x="51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9" y="0"/>
                      <a:pt x="0" y="9"/>
                      <a:pt x="0" y="20"/>
                    </a:cubicBezTo>
                    <a:cubicBezTo>
                      <a:pt x="0" y="32"/>
                      <a:pt x="9" y="41"/>
                      <a:pt x="21" y="41"/>
                    </a:cubicBezTo>
                    <a:cubicBezTo>
                      <a:pt x="51" y="41"/>
                      <a:pt x="51" y="41"/>
                      <a:pt x="51" y="41"/>
                    </a:cubicBezTo>
                    <a:cubicBezTo>
                      <a:pt x="62" y="41"/>
                      <a:pt x="72" y="32"/>
                      <a:pt x="72" y="20"/>
                    </a:cubicBezTo>
                    <a:cubicBezTo>
                      <a:pt x="72" y="9"/>
                      <a:pt x="62" y="0"/>
                      <a:pt x="5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03" name="Freeform 122"/>
              <p:cNvSpPr>
                <a:spLocks noEditPoints="1"/>
              </p:cNvSpPr>
              <p:nvPr/>
            </p:nvSpPr>
            <p:spPr bwMode="auto">
              <a:xfrm>
                <a:off x="2381251" y="423863"/>
                <a:ext cx="495300" cy="496888"/>
              </a:xfrm>
              <a:custGeom>
                <a:avLst/>
                <a:gdLst>
                  <a:gd name="T0" fmla="*/ 418 w 837"/>
                  <a:gd name="T1" fmla="*/ 0 h 837"/>
                  <a:gd name="T2" fmla="*/ 0 w 837"/>
                  <a:gd name="T3" fmla="*/ 418 h 837"/>
                  <a:gd name="T4" fmla="*/ 418 w 837"/>
                  <a:gd name="T5" fmla="*/ 837 h 837"/>
                  <a:gd name="T6" fmla="*/ 837 w 837"/>
                  <a:gd name="T7" fmla="*/ 418 h 837"/>
                  <a:gd name="T8" fmla="*/ 418 w 837"/>
                  <a:gd name="T9" fmla="*/ 0 h 837"/>
                  <a:gd name="T10" fmla="*/ 121 w 837"/>
                  <a:gd name="T11" fmla="*/ 352 h 837"/>
                  <a:gd name="T12" fmla="*/ 119 w 837"/>
                  <a:gd name="T13" fmla="*/ 350 h 837"/>
                  <a:gd name="T14" fmla="*/ 115 w 837"/>
                  <a:gd name="T15" fmla="*/ 324 h 837"/>
                  <a:gd name="T16" fmla="*/ 292 w 837"/>
                  <a:gd name="T17" fmla="*/ 324 h 837"/>
                  <a:gd name="T18" fmla="*/ 289 w 837"/>
                  <a:gd name="T19" fmla="*/ 349 h 837"/>
                  <a:gd name="T20" fmla="*/ 213 w 837"/>
                  <a:gd name="T21" fmla="*/ 343 h 837"/>
                  <a:gd name="T22" fmla="*/ 121 w 837"/>
                  <a:gd name="T23" fmla="*/ 352 h 837"/>
                  <a:gd name="T24" fmla="*/ 640 w 837"/>
                  <a:gd name="T25" fmla="*/ 652 h 837"/>
                  <a:gd name="T26" fmla="*/ 418 w 837"/>
                  <a:gd name="T27" fmla="*/ 652 h 837"/>
                  <a:gd name="T28" fmla="*/ 196 w 837"/>
                  <a:gd name="T29" fmla="*/ 652 h 837"/>
                  <a:gd name="T30" fmla="*/ 147 w 837"/>
                  <a:gd name="T31" fmla="*/ 604 h 837"/>
                  <a:gd name="T32" fmla="*/ 162 w 837"/>
                  <a:gd name="T33" fmla="*/ 570 h 837"/>
                  <a:gd name="T34" fmla="*/ 249 w 837"/>
                  <a:gd name="T35" fmla="*/ 425 h 837"/>
                  <a:gd name="T36" fmla="*/ 315 w 837"/>
                  <a:gd name="T37" fmla="*/ 387 h 837"/>
                  <a:gd name="T38" fmla="*/ 313 w 837"/>
                  <a:gd name="T39" fmla="*/ 378 h 837"/>
                  <a:gd name="T40" fmla="*/ 313 w 837"/>
                  <a:gd name="T41" fmla="*/ 306 h 837"/>
                  <a:gd name="T42" fmla="*/ 336 w 837"/>
                  <a:gd name="T43" fmla="*/ 281 h 837"/>
                  <a:gd name="T44" fmla="*/ 341 w 837"/>
                  <a:gd name="T45" fmla="*/ 281 h 837"/>
                  <a:gd name="T46" fmla="*/ 341 w 837"/>
                  <a:gd name="T47" fmla="*/ 286 h 837"/>
                  <a:gd name="T48" fmla="*/ 341 w 837"/>
                  <a:gd name="T49" fmla="*/ 317 h 837"/>
                  <a:gd name="T50" fmla="*/ 364 w 837"/>
                  <a:gd name="T51" fmla="*/ 342 h 837"/>
                  <a:gd name="T52" fmla="*/ 473 w 837"/>
                  <a:gd name="T53" fmla="*/ 342 h 837"/>
                  <a:gd name="T54" fmla="*/ 496 w 837"/>
                  <a:gd name="T55" fmla="*/ 317 h 837"/>
                  <a:gd name="T56" fmla="*/ 496 w 837"/>
                  <a:gd name="T57" fmla="*/ 286 h 837"/>
                  <a:gd name="T58" fmla="*/ 495 w 837"/>
                  <a:gd name="T59" fmla="*/ 281 h 837"/>
                  <a:gd name="T60" fmla="*/ 500 w 837"/>
                  <a:gd name="T61" fmla="*/ 281 h 837"/>
                  <a:gd name="T62" fmla="*/ 523 w 837"/>
                  <a:gd name="T63" fmla="*/ 306 h 837"/>
                  <a:gd name="T64" fmla="*/ 523 w 837"/>
                  <a:gd name="T65" fmla="*/ 378 h 837"/>
                  <a:gd name="T66" fmla="*/ 521 w 837"/>
                  <a:gd name="T67" fmla="*/ 387 h 837"/>
                  <a:gd name="T68" fmla="*/ 587 w 837"/>
                  <a:gd name="T69" fmla="*/ 425 h 837"/>
                  <a:gd name="T70" fmla="*/ 674 w 837"/>
                  <a:gd name="T71" fmla="*/ 570 h 837"/>
                  <a:gd name="T72" fmla="*/ 689 w 837"/>
                  <a:gd name="T73" fmla="*/ 604 h 837"/>
                  <a:gd name="T74" fmla="*/ 640 w 837"/>
                  <a:gd name="T75" fmla="*/ 652 h 837"/>
                  <a:gd name="T76" fmla="*/ 718 w 837"/>
                  <a:gd name="T77" fmla="*/ 349 h 837"/>
                  <a:gd name="T78" fmla="*/ 718 w 837"/>
                  <a:gd name="T79" fmla="*/ 350 h 837"/>
                  <a:gd name="T80" fmla="*/ 637 w 837"/>
                  <a:gd name="T81" fmla="*/ 343 h 837"/>
                  <a:gd name="T82" fmla="*/ 550 w 837"/>
                  <a:gd name="T83" fmla="*/ 351 h 837"/>
                  <a:gd name="T84" fmla="*/ 549 w 837"/>
                  <a:gd name="T85" fmla="*/ 349 h 837"/>
                  <a:gd name="T86" fmla="*/ 545 w 837"/>
                  <a:gd name="T87" fmla="*/ 324 h 837"/>
                  <a:gd name="T88" fmla="*/ 721 w 837"/>
                  <a:gd name="T89" fmla="*/ 324 h 837"/>
                  <a:gd name="T90" fmla="*/ 718 w 837"/>
                  <a:gd name="T91" fmla="*/ 349 h 837"/>
                  <a:gd name="T92" fmla="*/ 719 w 837"/>
                  <a:gd name="T93" fmla="*/ 303 h 837"/>
                  <a:gd name="T94" fmla="*/ 548 w 837"/>
                  <a:gd name="T95" fmla="*/ 303 h 837"/>
                  <a:gd name="T96" fmla="*/ 549 w 837"/>
                  <a:gd name="T97" fmla="*/ 299 h 837"/>
                  <a:gd name="T98" fmla="*/ 505 w 837"/>
                  <a:gd name="T99" fmla="*/ 256 h 837"/>
                  <a:gd name="T100" fmla="*/ 418 w 837"/>
                  <a:gd name="T101" fmla="*/ 256 h 837"/>
                  <a:gd name="T102" fmla="*/ 332 w 837"/>
                  <a:gd name="T103" fmla="*/ 256 h 837"/>
                  <a:gd name="T104" fmla="*/ 288 w 837"/>
                  <a:gd name="T105" fmla="*/ 299 h 837"/>
                  <a:gd name="T106" fmla="*/ 289 w 837"/>
                  <a:gd name="T107" fmla="*/ 303 h 837"/>
                  <a:gd name="T108" fmla="*/ 118 w 837"/>
                  <a:gd name="T109" fmla="*/ 303 h 837"/>
                  <a:gd name="T110" fmla="*/ 119 w 837"/>
                  <a:gd name="T111" fmla="*/ 300 h 837"/>
                  <a:gd name="T112" fmla="*/ 233 w 837"/>
                  <a:gd name="T113" fmla="*/ 185 h 837"/>
                  <a:gd name="T114" fmla="*/ 418 w 837"/>
                  <a:gd name="T115" fmla="*/ 185 h 837"/>
                  <a:gd name="T116" fmla="*/ 604 w 837"/>
                  <a:gd name="T117" fmla="*/ 185 h 837"/>
                  <a:gd name="T118" fmla="*/ 718 w 837"/>
                  <a:gd name="T119" fmla="*/ 299 h 837"/>
                  <a:gd name="T120" fmla="*/ 719 w 837"/>
                  <a:gd name="T121" fmla="*/ 303 h 8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837" h="837">
                    <a:moveTo>
                      <a:pt x="418" y="0"/>
                    </a:moveTo>
                    <a:cubicBezTo>
                      <a:pt x="187" y="0"/>
                      <a:pt x="0" y="187"/>
                      <a:pt x="0" y="418"/>
                    </a:cubicBezTo>
                    <a:cubicBezTo>
                      <a:pt x="0" y="650"/>
                      <a:pt x="187" y="837"/>
                      <a:pt x="418" y="837"/>
                    </a:cubicBezTo>
                    <a:cubicBezTo>
                      <a:pt x="649" y="837"/>
                      <a:pt x="837" y="650"/>
                      <a:pt x="837" y="418"/>
                    </a:cubicBezTo>
                    <a:cubicBezTo>
                      <a:pt x="837" y="187"/>
                      <a:pt x="649" y="0"/>
                      <a:pt x="418" y="0"/>
                    </a:cubicBezTo>
                    <a:close/>
                    <a:moveTo>
                      <a:pt x="121" y="352"/>
                    </a:moveTo>
                    <a:cubicBezTo>
                      <a:pt x="120" y="351"/>
                      <a:pt x="119" y="350"/>
                      <a:pt x="119" y="350"/>
                    </a:cubicBezTo>
                    <a:cubicBezTo>
                      <a:pt x="115" y="346"/>
                      <a:pt x="114" y="335"/>
                      <a:pt x="115" y="324"/>
                    </a:cubicBezTo>
                    <a:cubicBezTo>
                      <a:pt x="292" y="324"/>
                      <a:pt x="292" y="324"/>
                      <a:pt x="292" y="324"/>
                    </a:cubicBezTo>
                    <a:cubicBezTo>
                      <a:pt x="292" y="334"/>
                      <a:pt x="292" y="344"/>
                      <a:pt x="289" y="349"/>
                    </a:cubicBezTo>
                    <a:cubicBezTo>
                      <a:pt x="264" y="345"/>
                      <a:pt x="238" y="343"/>
                      <a:pt x="213" y="343"/>
                    </a:cubicBezTo>
                    <a:cubicBezTo>
                      <a:pt x="181" y="343"/>
                      <a:pt x="151" y="346"/>
                      <a:pt x="121" y="352"/>
                    </a:cubicBezTo>
                    <a:close/>
                    <a:moveTo>
                      <a:pt x="640" y="652"/>
                    </a:moveTo>
                    <a:cubicBezTo>
                      <a:pt x="418" y="652"/>
                      <a:pt x="418" y="652"/>
                      <a:pt x="418" y="652"/>
                    </a:cubicBezTo>
                    <a:cubicBezTo>
                      <a:pt x="196" y="652"/>
                      <a:pt x="196" y="652"/>
                      <a:pt x="196" y="652"/>
                    </a:cubicBezTo>
                    <a:cubicBezTo>
                      <a:pt x="169" y="652"/>
                      <a:pt x="147" y="631"/>
                      <a:pt x="147" y="604"/>
                    </a:cubicBezTo>
                    <a:cubicBezTo>
                      <a:pt x="147" y="591"/>
                      <a:pt x="153" y="579"/>
                      <a:pt x="162" y="570"/>
                    </a:cubicBezTo>
                    <a:cubicBezTo>
                      <a:pt x="249" y="425"/>
                      <a:pt x="249" y="425"/>
                      <a:pt x="249" y="425"/>
                    </a:cubicBezTo>
                    <a:cubicBezTo>
                      <a:pt x="261" y="404"/>
                      <a:pt x="291" y="387"/>
                      <a:pt x="315" y="387"/>
                    </a:cubicBezTo>
                    <a:cubicBezTo>
                      <a:pt x="314" y="384"/>
                      <a:pt x="313" y="381"/>
                      <a:pt x="313" y="378"/>
                    </a:cubicBezTo>
                    <a:cubicBezTo>
                      <a:pt x="313" y="306"/>
                      <a:pt x="313" y="306"/>
                      <a:pt x="313" y="306"/>
                    </a:cubicBezTo>
                    <a:cubicBezTo>
                      <a:pt x="313" y="292"/>
                      <a:pt x="324" y="281"/>
                      <a:pt x="336" y="281"/>
                    </a:cubicBezTo>
                    <a:cubicBezTo>
                      <a:pt x="341" y="281"/>
                      <a:pt x="341" y="281"/>
                      <a:pt x="341" y="281"/>
                    </a:cubicBezTo>
                    <a:cubicBezTo>
                      <a:pt x="341" y="283"/>
                      <a:pt x="341" y="284"/>
                      <a:pt x="341" y="286"/>
                    </a:cubicBezTo>
                    <a:cubicBezTo>
                      <a:pt x="341" y="317"/>
                      <a:pt x="341" y="317"/>
                      <a:pt x="341" y="317"/>
                    </a:cubicBezTo>
                    <a:cubicBezTo>
                      <a:pt x="341" y="331"/>
                      <a:pt x="351" y="342"/>
                      <a:pt x="364" y="342"/>
                    </a:cubicBezTo>
                    <a:cubicBezTo>
                      <a:pt x="473" y="342"/>
                      <a:pt x="473" y="342"/>
                      <a:pt x="473" y="342"/>
                    </a:cubicBezTo>
                    <a:cubicBezTo>
                      <a:pt x="485" y="342"/>
                      <a:pt x="496" y="331"/>
                      <a:pt x="496" y="317"/>
                    </a:cubicBezTo>
                    <a:cubicBezTo>
                      <a:pt x="496" y="286"/>
                      <a:pt x="496" y="286"/>
                      <a:pt x="496" y="286"/>
                    </a:cubicBezTo>
                    <a:cubicBezTo>
                      <a:pt x="496" y="284"/>
                      <a:pt x="495" y="283"/>
                      <a:pt x="495" y="281"/>
                    </a:cubicBezTo>
                    <a:cubicBezTo>
                      <a:pt x="500" y="281"/>
                      <a:pt x="500" y="281"/>
                      <a:pt x="500" y="281"/>
                    </a:cubicBezTo>
                    <a:cubicBezTo>
                      <a:pt x="513" y="281"/>
                      <a:pt x="523" y="292"/>
                      <a:pt x="523" y="306"/>
                    </a:cubicBezTo>
                    <a:cubicBezTo>
                      <a:pt x="523" y="378"/>
                      <a:pt x="523" y="378"/>
                      <a:pt x="523" y="378"/>
                    </a:cubicBezTo>
                    <a:cubicBezTo>
                      <a:pt x="523" y="381"/>
                      <a:pt x="522" y="384"/>
                      <a:pt x="521" y="387"/>
                    </a:cubicBezTo>
                    <a:cubicBezTo>
                      <a:pt x="546" y="387"/>
                      <a:pt x="575" y="404"/>
                      <a:pt x="587" y="425"/>
                    </a:cubicBezTo>
                    <a:cubicBezTo>
                      <a:pt x="674" y="570"/>
                      <a:pt x="674" y="570"/>
                      <a:pt x="674" y="570"/>
                    </a:cubicBezTo>
                    <a:cubicBezTo>
                      <a:pt x="683" y="579"/>
                      <a:pt x="689" y="591"/>
                      <a:pt x="689" y="604"/>
                    </a:cubicBezTo>
                    <a:cubicBezTo>
                      <a:pt x="689" y="631"/>
                      <a:pt x="667" y="652"/>
                      <a:pt x="640" y="652"/>
                    </a:cubicBezTo>
                    <a:close/>
                    <a:moveTo>
                      <a:pt x="718" y="349"/>
                    </a:moveTo>
                    <a:cubicBezTo>
                      <a:pt x="718" y="350"/>
                      <a:pt x="718" y="350"/>
                      <a:pt x="718" y="350"/>
                    </a:cubicBezTo>
                    <a:cubicBezTo>
                      <a:pt x="691" y="345"/>
                      <a:pt x="664" y="343"/>
                      <a:pt x="637" y="343"/>
                    </a:cubicBezTo>
                    <a:cubicBezTo>
                      <a:pt x="607" y="343"/>
                      <a:pt x="578" y="346"/>
                      <a:pt x="550" y="351"/>
                    </a:cubicBezTo>
                    <a:cubicBezTo>
                      <a:pt x="549" y="350"/>
                      <a:pt x="549" y="350"/>
                      <a:pt x="549" y="349"/>
                    </a:cubicBezTo>
                    <a:cubicBezTo>
                      <a:pt x="545" y="345"/>
                      <a:pt x="544" y="335"/>
                      <a:pt x="545" y="324"/>
                    </a:cubicBezTo>
                    <a:cubicBezTo>
                      <a:pt x="721" y="324"/>
                      <a:pt x="721" y="324"/>
                      <a:pt x="721" y="324"/>
                    </a:cubicBezTo>
                    <a:cubicBezTo>
                      <a:pt x="722" y="334"/>
                      <a:pt x="722" y="345"/>
                      <a:pt x="718" y="349"/>
                    </a:cubicBezTo>
                    <a:close/>
                    <a:moveTo>
                      <a:pt x="719" y="303"/>
                    </a:moveTo>
                    <a:cubicBezTo>
                      <a:pt x="548" y="303"/>
                      <a:pt x="548" y="303"/>
                      <a:pt x="548" y="303"/>
                    </a:cubicBezTo>
                    <a:cubicBezTo>
                      <a:pt x="548" y="301"/>
                      <a:pt x="549" y="299"/>
                      <a:pt x="549" y="299"/>
                    </a:cubicBezTo>
                    <a:cubicBezTo>
                      <a:pt x="549" y="276"/>
                      <a:pt x="529" y="256"/>
                      <a:pt x="505" y="256"/>
                    </a:cubicBezTo>
                    <a:cubicBezTo>
                      <a:pt x="418" y="256"/>
                      <a:pt x="418" y="256"/>
                      <a:pt x="418" y="256"/>
                    </a:cubicBezTo>
                    <a:cubicBezTo>
                      <a:pt x="332" y="256"/>
                      <a:pt x="332" y="256"/>
                      <a:pt x="332" y="256"/>
                    </a:cubicBezTo>
                    <a:cubicBezTo>
                      <a:pt x="308" y="256"/>
                      <a:pt x="288" y="276"/>
                      <a:pt x="288" y="299"/>
                    </a:cubicBezTo>
                    <a:cubicBezTo>
                      <a:pt x="288" y="299"/>
                      <a:pt x="289" y="301"/>
                      <a:pt x="289" y="303"/>
                    </a:cubicBezTo>
                    <a:cubicBezTo>
                      <a:pt x="118" y="303"/>
                      <a:pt x="118" y="303"/>
                      <a:pt x="118" y="303"/>
                    </a:cubicBezTo>
                    <a:cubicBezTo>
                      <a:pt x="119" y="301"/>
                      <a:pt x="119" y="300"/>
                      <a:pt x="119" y="300"/>
                    </a:cubicBezTo>
                    <a:cubicBezTo>
                      <a:pt x="119" y="236"/>
                      <a:pt x="170" y="185"/>
                      <a:pt x="233" y="185"/>
                    </a:cubicBezTo>
                    <a:cubicBezTo>
                      <a:pt x="418" y="185"/>
                      <a:pt x="418" y="185"/>
                      <a:pt x="418" y="185"/>
                    </a:cubicBezTo>
                    <a:cubicBezTo>
                      <a:pt x="604" y="185"/>
                      <a:pt x="604" y="185"/>
                      <a:pt x="604" y="185"/>
                    </a:cubicBezTo>
                    <a:cubicBezTo>
                      <a:pt x="667" y="185"/>
                      <a:pt x="718" y="236"/>
                      <a:pt x="718" y="299"/>
                    </a:cubicBezTo>
                    <a:cubicBezTo>
                      <a:pt x="718" y="299"/>
                      <a:pt x="718" y="301"/>
                      <a:pt x="719" y="3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04" name="Freeform 123"/>
              <p:cNvSpPr/>
              <p:nvPr/>
            </p:nvSpPr>
            <p:spPr bwMode="auto">
              <a:xfrm>
                <a:off x="2559051" y="773113"/>
                <a:ext cx="42863" cy="23813"/>
              </a:xfrm>
              <a:custGeom>
                <a:avLst/>
                <a:gdLst>
                  <a:gd name="T0" fmla="*/ 51 w 71"/>
                  <a:gd name="T1" fmla="*/ 0 h 41"/>
                  <a:gd name="T2" fmla="*/ 20 w 71"/>
                  <a:gd name="T3" fmla="*/ 0 h 41"/>
                  <a:gd name="T4" fmla="*/ 0 w 71"/>
                  <a:gd name="T5" fmla="*/ 20 h 41"/>
                  <a:gd name="T6" fmla="*/ 20 w 71"/>
                  <a:gd name="T7" fmla="*/ 41 h 41"/>
                  <a:gd name="T8" fmla="*/ 51 w 71"/>
                  <a:gd name="T9" fmla="*/ 41 h 41"/>
                  <a:gd name="T10" fmla="*/ 71 w 71"/>
                  <a:gd name="T11" fmla="*/ 20 h 41"/>
                  <a:gd name="T12" fmla="*/ 51 w 71"/>
                  <a:gd name="T13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41">
                    <a:moveTo>
                      <a:pt x="51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9" y="0"/>
                      <a:pt x="0" y="9"/>
                      <a:pt x="0" y="20"/>
                    </a:cubicBezTo>
                    <a:cubicBezTo>
                      <a:pt x="0" y="32"/>
                      <a:pt x="9" y="41"/>
                      <a:pt x="20" y="41"/>
                    </a:cubicBezTo>
                    <a:cubicBezTo>
                      <a:pt x="51" y="41"/>
                      <a:pt x="51" y="41"/>
                      <a:pt x="51" y="41"/>
                    </a:cubicBezTo>
                    <a:cubicBezTo>
                      <a:pt x="62" y="41"/>
                      <a:pt x="71" y="32"/>
                      <a:pt x="71" y="20"/>
                    </a:cubicBezTo>
                    <a:cubicBezTo>
                      <a:pt x="71" y="9"/>
                      <a:pt x="62" y="0"/>
                      <a:pt x="5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05" name="Freeform 124"/>
              <p:cNvSpPr/>
              <p:nvPr/>
            </p:nvSpPr>
            <p:spPr bwMode="auto">
              <a:xfrm>
                <a:off x="2655888" y="711201"/>
                <a:ext cx="42863" cy="25400"/>
              </a:xfrm>
              <a:custGeom>
                <a:avLst/>
                <a:gdLst>
                  <a:gd name="T0" fmla="*/ 51 w 72"/>
                  <a:gd name="T1" fmla="*/ 0 h 41"/>
                  <a:gd name="T2" fmla="*/ 21 w 72"/>
                  <a:gd name="T3" fmla="*/ 0 h 41"/>
                  <a:gd name="T4" fmla="*/ 0 w 72"/>
                  <a:gd name="T5" fmla="*/ 20 h 41"/>
                  <a:gd name="T6" fmla="*/ 21 w 72"/>
                  <a:gd name="T7" fmla="*/ 41 h 41"/>
                  <a:gd name="T8" fmla="*/ 51 w 72"/>
                  <a:gd name="T9" fmla="*/ 41 h 41"/>
                  <a:gd name="T10" fmla="*/ 72 w 72"/>
                  <a:gd name="T11" fmla="*/ 20 h 41"/>
                  <a:gd name="T12" fmla="*/ 51 w 72"/>
                  <a:gd name="T13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" h="41">
                    <a:moveTo>
                      <a:pt x="51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9" y="0"/>
                      <a:pt x="0" y="9"/>
                      <a:pt x="0" y="20"/>
                    </a:cubicBezTo>
                    <a:cubicBezTo>
                      <a:pt x="0" y="32"/>
                      <a:pt x="9" y="41"/>
                      <a:pt x="21" y="41"/>
                    </a:cubicBezTo>
                    <a:cubicBezTo>
                      <a:pt x="51" y="41"/>
                      <a:pt x="51" y="41"/>
                      <a:pt x="51" y="41"/>
                    </a:cubicBezTo>
                    <a:cubicBezTo>
                      <a:pt x="62" y="41"/>
                      <a:pt x="72" y="32"/>
                      <a:pt x="72" y="20"/>
                    </a:cubicBezTo>
                    <a:cubicBezTo>
                      <a:pt x="72" y="9"/>
                      <a:pt x="62" y="0"/>
                      <a:pt x="5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06" name="Freeform 125"/>
              <p:cNvSpPr/>
              <p:nvPr/>
            </p:nvSpPr>
            <p:spPr bwMode="auto">
              <a:xfrm>
                <a:off x="2606676" y="711201"/>
                <a:ext cx="42863" cy="25400"/>
              </a:xfrm>
              <a:custGeom>
                <a:avLst/>
                <a:gdLst>
                  <a:gd name="T0" fmla="*/ 52 w 72"/>
                  <a:gd name="T1" fmla="*/ 0 h 41"/>
                  <a:gd name="T2" fmla="*/ 36 w 72"/>
                  <a:gd name="T3" fmla="*/ 0 h 41"/>
                  <a:gd name="T4" fmla="*/ 21 w 72"/>
                  <a:gd name="T5" fmla="*/ 0 h 41"/>
                  <a:gd name="T6" fmla="*/ 0 w 72"/>
                  <a:gd name="T7" fmla="*/ 20 h 41"/>
                  <a:gd name="T8" fmla="*/ 21 w 72"/>
                  <a:gd name="T9" fmla="*/ 41 h 41"/>
                  <a:gd name="T10" fmla="*/ 36 w 72"/>
                  <a:gd name="T11" fmla="*/ 41 h 41"/>
                  <a:gd name="T12" fmla="*/ 52 w 72"/>
                  <a:gd name="T13" fmla="*/ 41 h 41"/>
                  <a:gd name="T14" fmla="*/ 72 w 72"/>
                  <a:gd name="T15" fmla="*/ 20 h 41"/>
                  <a:gd name="T16" fmla="*/ 52 w 72"/>
                  <a:gd name="T17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2" h="41">
                    <a:moveTo>
                      <a:pt x="52" y="0"/>
                    </a:moveTo>
                    <a:cubicBezTo>
                      <a:pt x="36" y="0"/>
                      <a:pt x="36" y="0"/>
                      <a:pt x="36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10" y="0"/>
                      <a:pt x="0" y="9"/>
                      <a:pt x="0" y="20"/>
                    </a:cubicBezTo>
                    <a:cubicBezTo>
                      <a:pt x="0" y="32"/>
                      <a:pt x="10" y="41"/>
                      <a:pt x="21" y="41"/>
                    </a:cubicBezTo>
                    <a:cubicBezTo>
                      <a:pt x="36" y="41"/>
                      <a:pt x="36" y="41"/>
                      <a:pt x="36" y="41"/>
                    </a:cubicBezTo>
                    <a:cubicBezTo>
                      <a:pt x="52" y="41"/>
                      <a:pt x="52" y="41"/>
                      <a:pt x="52" y="41"/>
                    </a:cubicBezTo>
                    <a:cubicBezTo>
                      <a:pt x="63" y="41"/>
                      <a:pt x="72" y="32"/>
                      <a:pt x="72" y="20"/>
                    </a:cubicBezTo>
                    <a:cubicBezTo>
                      <a:pt x="72" y="9"/>
                      <a:pt x="63" y="0"/>
                      <a:pt x="5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07" name="Freeform 126"/>
              <p:cNvSpPr/>
              <p:nvPr/>
            </p:nvSpPr>
            <p:spPr bwMode="auto">
              <a:xfrm>
                <a:off x="2606676" y="742951"/>
                <a:ext cx="42863" cy="23813"/>
              </a:xfrm>
              <a:custGeom>
                <a:avLst/>
                <a:gdLst>
                  <a:gd name="T0" fmla="*/ 52 w 72"/>
                  <a:gd name="T1" fmla="*/ 0 h 41"/>
                  <a:gd name="T2" fmla="*/ 36 w 72"/>
                  <a:gd name="T3" fmla="*/ 0 h 41"/>
                  <a:gd name="T4" fmla="*/ 21 w 72"/>
                  <a:gd name="T5" fmla="*/ 0 h 41"/>
                  <a:gd name="T6" fmla="*/ 0 w 72"/>
                  <a:gd name="T7" fmla="*/ 20 h 41"/>
                  <a:gd name="T8" fmla="*/ 21 w 72"/>
                  <a:gd name="T9" fmla="*/ 41 h 41"/>
                  <a:gd name="T10" fmla="*/ 36 w 72"/>
                  <a:gd name="T11" fmla="*/ 41 h 41"/>
                  <a:gd name="T12" fmla="*/ 52 w 72"/>
                  <a:gd name="T13" fmla="*/ 41 h 41"/>
                  <a:gd name="T14" fmla="*/ 72 w 72"/>
                  <a:gd name="T15" fmla="*/ 20 h 41"/>
                  <a:gd name="T16" fmla="*/ 52 w 72"/>
                  <a:gd name="T17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2" h="41">
                    <a:moveTo>
                      <a:pt x="52" y="0"/>
                    </a:moveTo>
                    <a:cubicBezTo>
                      <a:pt x="36" y="0"/>
                      <a:pt x="36" y="0"/>
                      <a:pt x="36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10" y="0"/>
                      <a:pt x="0" y="9"/>
                      <a:pt x="0" y="20"/>
                    </a:cubicBezTo>
                    <a:cubicBezTo>
                      <a:pt x="0" y="32"/>
                      <a:pt x="10" y="41"/>
                      <a:pt x="21" y="41"/>
                    </a:cubicBezTo>
                    <a:cubicBezTo>
                      <a:pt x="36" y="41"/>
                      <a:pt x="36" y="41"/>
                      <a:pt x="36" y="41"/>
                    </a:cubicBezTo>
                    <a:cubicBezTo>
                      <a:pt x="52" y="41"/>
                      <a:pt x="52" y="41"/>
                      <a:pt x="52" y="41"/>
                    </a:cubicBezTo>
                    <a:cubicBezTo>
                      <a:pt x="63" y="41"/>
                      <a:pt x="72" y="32"/>
                      <a:pt x="72" y="20"/>
                    </a:cubicBezTo>
                    <a:cubicBezTo>
                      <a:pt x="72" y="9"/>
                      <a:pt x="63" y="0"/>
                      <a:pt x="5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08" name="Freeform 127"/>
              <p:cNvSpPr/>
              <p:nvPr/>
            </p:nvSpPr>
            <p:spPr bwMode="auto">
              <a:xfrm>
                <a:off x="2606676" y="681038"/>
                <a:ext cx="42863" cy="25400"/>
              </a:xfrm>
              <a:custGeom>
                <a:avLst/>
                <a:gdLst>
                  <a:gd name="T0" fmla="*/ 52 w 72"/>
                  <a:gd name="T1" fmla="*/ 0 h 41"/>
                  <a:gd name="T2" fmla="*/ 36 w 72"/>
                  <a:gd name="T3" fmla="*/ 0 h 41"/>
                  <a:gd name="T4" fmla="*/ 21 w 72"/>
                  <a:gd name="T5" fmla="*/ 0 h 41"/>
                  <a:gd name="T6" fmla="*/ 0 w 72"/>
                  <a:gd name="T7" fmla="*/ 20 h 41"/>
                  <a:gd name="T8" fmla="*/ 21 w 72"/>
                  <a:gd name="T9" fmla="*/ 41 h 41"/>
                  <a:gd name="T10" fmla="*/ 36 w 72"/>
                  <a:gd name="T11" fmla="*/ 41 h 41"/>
                  <a:gd name="T12" fmla="*/ 52 w 72"/>
                  <a:gd name="T13" fmla="*/ 41 h 41"/>
                  <a:gd name="T14" fmla="*/ 72 w 72"/>
                  <a:gd name="T15" fmla="*/ 20 h 41"/>
                  <a:gd name="T16" fmla="*/ 52 w 72"/>
                  <a:gd name="T17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2" h="41">
                    <a:moveTo>
                      <a:pt x="52" y="0"/>
                    </a:moveTo>
                    <a:cubicBezTo>
                      <a:pt x="36" y="0"/>
                      <a:pt x="36" y="0"/>
                      <a:pt x="36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10" y="0"/>
                      <a:pt x="0" y="9"/>
                      <a:pt x="0" y="20"/>
                    </a:cubicBezTo>
                    <a:cubicBezTo>
                      <a:pt x="0" y="32"/>
                      <a:pt x="10" y="41"/>
                      <a:pt x="21" y="41"/>
                    </a:cubicBezTo>
                    <a:cubicBezTo>
                      <a:pt x="36" y="41"/>
                      <a:pt x="36" y="41"/>
                      <a:pt x="36" y="41"/>
                    </a:cubicBezTo>
                    <a:cubicBezTo>
                      <a:pt x="52" y="41"/>
                      <a:pt x="52" y="41"/>
                      <a:pt x="52" y="41"/>
                    </a:cubicBezTo>
                    <a:cubicBezTo>
                      <a:pt x="63" y="41"/>
                      <a:pt x="72" y="32"/>
                      <a:pt x="72" y="20"/>
                    </a:cubicBezTo>
                    <a:cubicBezTo>
                      <a:pt x="72" y="9"/>
                      <a:pt x="63" y="0"/>
                      <a:pt x="5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09" name="Freeform 128"/>
              <p:cNvSpPr/>
              <p:nvPr/>
            </p:nvSpPr>
            <p:spPr bwMode="auto">
              <a:xfrm>
                <a:off x="2606676" y="773113"/>
                <a:ext cx="42863" cy="23813"/>
              </a:xfrm>
              <a:custGeom>
                <a:avLst/>
                <a:gdLst>
                  <a:gd name="T0" fmla="*/ 52 w 72"/>
                  <a:gd name="T1" fmla="*/ 0 h 41"/>
                  <a:gd name="T2" fmla="*/ 36 w 72"/>
                  <a:gd name="T3" fmla="*/ 0 h 41"/>
                  <a:gd name="T4" fmla="*/ 21 w 72"/>
                  <a:gd name="T5" fmla="*/ 0 h 41"/>
                  <a:gd name="T6" fmla="*/ 0 w 72"/>
                  <a:gd name="T7" fmla="*/ 20 h 41"/>
                  <a:gd name="T8" fmla="*/ 21 w 72"/>
                  <a:gd name="T9" fmla="*/ 41 h 41"/>
                  <a:gd name="T10" fmla="*/ 36 w 72"/>
                  <a:gd name="T11" fmla="*/ 41 h 41"/>
                  <a:gd name="T12" fmla="*/ 52 w 72"/>
                  <a:gd name="T13" fmla="*/ 41 h 41"/>
                  <a:gd name="T14" fmla="*/ 72 w 72"/>
                  <a:gd name="T15" fmla="*/ 20 h 41"/>
                  <a:gd name="T16" fmla="*/ 52 w 72"/>
                  <a:gd name="T17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2" h="41">
                    <a:moveTo>
                      <a:pt x="52" y="0"/>
                    </a:moveTo>
                    <a:cubicBezTo>
                      <a:pt x="36" y="0"/>
                      <a:pt x="36" y="0"/>
                      <a:pt x="36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10" y="0"/>
                      <a:pt x="0" y="9"/>
                      <a:pt x="0" y="20"/>
                    </a:cubicBezTo>
                    <a:cubicBezTo>
                      <a:pt x="0" y="32"/>
                      <a:pt x="10" y="41"/>
                      <a:pt x="21" y="41"/>
                    </a:cubicBezTo>
                    <a:cubicBezTo>
                      <a:pt x="36" y="41"/>
                      <a:pt x="36" y="41"/>
                      <a:pt x="36" y="41"/>
                    </a:cubicBezTo>
                    <a:cubicBezTo>
                      <a:pt x="52" y="41"/>
                      <a:pt x="52" y="41"/>
                      <a:pt x="52" y="41"/>
                    </a:cubicBezTo>
                    <a:cubicBezTo>
                      <a:pt x="63" y="41"/>
                      <a:pt x="72" y="32"/>
                      <a:pt x="72" y="20"/>
                    </a:cubicBezTo>
                    <a:cubicBezTo>
                      <a:pt x="72" y="9"/>
                      <a:pt x="63" y="0"/>
                      <a:pt x="5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10" name="Freeform 129"/>
              <p:cNvSpPr/>
              <p:nvPr/>
            </p:nvSpPr>
            <p:spPr bwMode="auto">
              <a:xfrm>
                <a:off x="2655888" y="773113"/>
                <a:ext cx="42863" cy="23813"/>
              </a:xfrm>
              <a:custGeom>
                <a:avLst/>
                <a:gdLst>
                  <a:gd name="T0" fmla="*/ 51 w 72"/>
                  <a:gd name="T1" fmla="*/ 0 h 41"/>
                  <a:gd name="T2" fmla="*/ 21 w 72"/>
                  <a:gd name="T3" fmla="*/ 0 h 41"/>
                  <a:gd name="T4" fmla="*/ 0 w 72"/>
                  <a:gd name="T5" fmla="*/ 20 h 41"/>
                  <a:gd name="T6" fmla="*/ 21 w 72"/>
                  <a:gd name="T7" fmla="*/ 41 h 41"/>
                  <a:gd name="T8" fmla="*/ 51 w 72"/>
                  <a:gd name="T9" fmla="*/ 41 h 41"/>
                  <a:gd name="T10" fmla="*/ 72 w 72"/>
                  <a:gd name="T11" fmla="*/ 20 h 41"/>
                  <a:gd name="T12" fmla="*/ 51 w 72"/>
                  <a:gd name="T13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" h="41">
                    <a:moveTo>
                      <a:pt x="51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9" y="0"/>
                      <a:pt x="0" y="9"/>
                      <a:pt x="0" y="20"/>
                    </a:cubicBezTo>
                    <a:cubicBezTo>
                      <a:pt x="0" y="32"/>
                      <a:pt x="9" y="41"/>
                      <a:pt x="21" y="41"/>
                    </a:cubicBezTo>
                    <a:cubicBezTo>
                      <a:pt x="51" y="41"/>
                      <a:pt x="51" y="41"/>
                      <a:pt x="51" y="41"/>
                    </a:cubicBezTo>
                    <a:cubicBezTo>
                      <a:pt x="62" y="41"/>
                      <a:pt x="72" y="32"/>
                      <a:pt x="72" y="20"/>
                    </a:cubicBezTo>
                    <a:cubicBezTo>
                      <a:pt x="72" y="9"/>
                      <a:pt x="62" y="0"/>
                      <a:pt x="5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11" name="Freeform 130"/>
              <p:cNvSpPr/>
              <p:nvPr/>
            </p:nvSpPr>
            <p:spPr bwMode="auto">
              <a:xfrm>
                <a:off x="2559051" y="742951"/>
                <a:ext cx="42863" cy="23813"/>
              </a:xfrm>
              <a:custGeom>
                <a:avLst/>
                <a:gdLst>
                  <a:gd name="T0" fmla="*/ 51 w 71"/>
                  <a:gd name="T1" fmla="*/ 0 h 41"/>
                  <a:gd name="T2" fmla="*/ 20 w 71"/>
                  <a:gd name="T3" fmla="*/ 0 h 41"/>
                  <a:gd name="T4" fmla="*/ 0 w 71"/>
                  <a:gd name="T5" fmla="*/ 20 h 41"/>
                  <a:gd name="T6" fmla="*/ 20 w 71"/>
                  <a:gd name="T7" fmla="*/ 41 h 41"/>
                  <a:gd name="T8" fmla="*/ 51 w 71"/>
                  <a:gd name="T9" fmla="*/ 41 h 41"/>
                  <a:gd name="T10" fmla="*/ 71 w 71"/>
                  <a:gd name="T11" fmla="*/ 20 h 41"/>
                  <a:gd name="T12" fmla="*/ 51 w 71"/>
                  <a:gd name="T13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41">
                    <a:moveTo>
                      <a:pt x="51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9" y="0"/>
                      <a:pt x="0" y="9"/>
                      <a:pt x="0" y="20"/>
                    </a:cubicBezTo>
                    <a:cubicBezTo>
                      <a:pt x="0" y="32"/>
                      <a:pt x="9" y="41"/>
                      <a:pt x="20" y="41"/>
                    </a:cubicBezTo>
                    <a:cubicBezTo>
                      <a:pt x="51" y="41"/>
                      <a:pt x="51" y="41"/>
                      <a:pt x="51" y="41"/>
                    </a:cubicBezTo>
                    <a:cubicBezTo>
                      <a:pt x="62" y="41"/>
                      <a:pt x="71" y="32"/>
                      <a:pt x="71" y="20"/>
                    </a:cubicBezTo>
                    <a:cubicBezTo>
                      <a:pt x="71" y="9"/>
                      <a:pt x="62" y="0"/>
                      <a:pt x="5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12" name="Freeform 131"/>
              <p:cNvSpPr/>
              <p:nvPr/>
            </p:nvSpPr>
            <p:spPr bwMode="auto">
              <a:xfrm>
                <a:off x="2559051" y="681038"/>
                <a:ext cx="42863" cy="25400"/>
              </a:xfrm>
              <a:custGeom>
                <a:avLst/>
                <a:gdLst>
                  <a:gd name="T0" fmla="*/ 51 w 71"/>
                  <a:gd name="T1" fmla="*/ 0 h 41"/>
                  <a:gd name="T2" fmla="*/ 20 w 71"/>
                  <a:gd name="T3" fmla="*/ 0 h 41"/>
                  <a:gd name="T4" fmla="*/ 0 w 71"/>
                  <a:gd name="T5" fmla="*/ 20 h 41"/>
                  <a:gd name="T6" fmla="*/ 20 w 71"/>
                  <a:gd name="T7" fmla="*/ 41 h 41"/>
                  <a:gd name="T8" fmla="*/ 51 w 71"/>
                  <a:gd name="T9" fmla="*/ 41 h 41"/>
                  <a:gd name="T10" fmla="*/ 71 w 71"/>
                  <a:gd name="T11" fmla="*/ 20 h 41"/>
                  <a:gd name="T12" fmla="*/ 51 w 71"/>
                  <a:gd name="T13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41">
                    <a:moveTo>
                      <a:pt x="51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9" y="0"/>
                      <a:pt x="0" y="9"/>
                      <a:pt x="0" y="20"/>
                    </a:cubicBezTo>
                    <a:cubicBezTo>
                      <a:pt x="0" y="32"/>
                      <a:pt x="9" y="41"/>
                      <a:pt x="20" y="41"/>
                    </a:cubicBezTo>
                    <a:cubicBezTo>
                      <a:pt x="51" y="41"/>
                      <a:pt x="51" y="41"/>
                      <a:pt x="51" y="41"/>
                    </a:cubicBezTo>
                    <a:cubicBezTo>
                      <a:pt x="62" y="41"/>
                      <a:pt x="71" y="32"/>
                      <a:pt x="71" y="20"/>
                    </a:cubicBezTo>
                    <a:cubicBezTo>
                      <a:pt x="71" y="9"/>
                      <a:pt x="62" y="0"/>
                      <a:pt x="5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13" name="Freeform 132"/>
              <p:cNvSpPr/>
              <p:nvPr/>
            </p:nvSpPr>
            <p:spPr bwMode="auto">
              <a:xfrm>
                <a:off x="2559051" y="711201"/>
                <a:ext cx="42863" cy="25400"/>
              </a:xfrm>
              <a:custGeom>
                <a:avLst/>
                <a:gdLst>
                  <a:gd name="T0" fmla="*/ 51 w 71"/>
                  <a:gd name="T1" fmla="*/ 0 h 41"/>
                  <a:gd name="T2" fmla="*/ 20 w 71"/>
                  <a:gd name="T3" fmla="*/ 0 h 41"/>
                  <a:gd name="T4" fmla="*/ 0 w 71"/>
                  <a:gd name="T5" fmla="*/ 20 h 41"/>
                  <a:gd name="T6" fmla="*/ 20 w 71"/>
                  <a:gd name="T7" fmla="*/ 41 h 41"/>
                  <a:gd name="T8" fmla="*/ 51 w 71"/>
                  <a:gd name="T9" fmla="*/ 41 h 41"/>
                  <a:gd name="T10" fmla="*/ 71 w 71"/>
                  <a:gd name="T11" fmla="*/ 20 h 41"/>
                  <a:gd name="T12" fmla="*/ 51 w 71"/>
                  <a:gd name="T13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41">
                    <a:moveTo>
                      <a:pt x="51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9" y="0"/>
                      <a:pt x="0" y="9"/>
                      <a:pt x="0" y="20"/>
                    </a:cubicBezTo>
                    <a:cubicBezTo>
                      <a:pt x="0" y="32"/>
                      <a:pt x="9" y="41"/>
                      <a:pt x="20" y="41"/>
                    </a:cubicBezTo>
                    <a:cubicBezTo>
                      <a:pt x="51" y="41"/>
                      <a:pt x="51" y="41"/>
                      <a:pt x="51" y="41"/>
                    </a:cubicBezTo>
                    <a:cubicBezTo>
                      <a:pt x="62" y="41"/>
                      <a:pt x="71" y="32"/>
                      <a:pt x="71" y="20"/>
                    </a:cubicBezTo>
                    <a:cubicBezTo>
                      <a:pt x="71" y="9"/>
                      <a:pt x="62" y="0"/>
                      <a:pt x="5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2635134" y="2892146"/>
              <a:ext cx="478048" cy="478048"/>
              <a:chOff x="3508376" y="401638"/>
              <a:chExt cx="496888" cy="496888"/>
            </a:xfrm>
            <a:grpFill/>
          </p:grpSpPr>
          <p:sp>
            <p:nvSpPr>
              <p:cNvPr id="92" name="Freeform 133"/>
              <p:cNvSpPr/>
              <p:nvPr/>
            </p:nvSpPr>
            <p:spPr bwMode="auto">
              <a:xfrm>
                <a:off x="3827463" y="688976"/>
                <a:ext cx="30163" cy="20638"/>
              </a:xfrm>
              <a:custGeom>
                <a:avLst/>
                <a:gdLst>
                  <a:gd name="T0" fmla="*/ 0 w 50"/>
                  <a:gd name="T1" fmla="*/ 32 h 37"/>
                  <a:gd name="T2" fmla="*/ 5 w 50"/>
                  <a:gd name="T3" fmla="*/ 37 h 37"/>
                  <a:gd name="T4" fmla="*/ 50 w 50"/>
                  <a:gd name="T5" fmla="*/ 37 h 37"/>
                  <a:gd name="T6" fmla="*/ 50 w 50"/>
                  <a:gd name="T7" fmla="*/ 0 h 37"/>
                  <a:gd name="T8" fmla="*/ 0 w 50"/>
                  <a:gd name="T9" fmla="*/ 0 h 37"/>
                  <a:gd name="T10" fmla="*/ 0 w 50"/>
                  <a:gd name="T11" fmla="*/ 3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" h="37">
                    <a:moveTo>
                      <a:pt x="0" y="32"/>
                    </a:moveTo>
                    <a:cubicBezTo>
                      <a:pt x="0" y="34"/>
                      <a:pt x="2" y="37"/>
                      <a:pt x="5" y="37"/>
                    </a:cubicBezTo>
                    <a:cubicBezTo>
                      <a:pt x="50" y="37"/>
                      <a:pt x="50" y="37"/>
                      <a:pt x="50" y="37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3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93" name="Freeform 134"/>
              <p:cNvSpPr/>
              <p:nvPr/>
            </p:nvSpPr>
            <p:spPr bwMode="auto">
              <a:xfrm>
                <a:off x="3657601" y="688976"/>
                <a:ext cx="30163" cy="20638"/>
              </a:xfrm>
              <a:custGeom>
                <a:avLst/>
                <a:gdLst>
                  <a:gd name="T0" fmla="*/ 0 w 51"/>
                  <a:gd name="T1" fmla="*/ 37 h 37"/>
                  <a:gd name="T2" fmla="*/ 46 w 51"/>
                  <a:gd name="T3" fmla="*/ 37 h 37"/>
                  <a:gd name="T4" fmla="*/ 51 w 51"/>
                  <a:gd name="T5" fmla="*/ 32 h 37"/>
                  <a:gd name="T6" fmla="*/ 51 w 51"/>
                  <a:gd name="T7" fmla="*/ 0 h 37"/>
                  <a:gd name="T8" fmla="*/ 0 w 51"/>
                  <a:gd name="T9" fmla="*/ 0 h 37"/>
                  <a:gd name="T10" fmla="*/ 0 w 51"/>
                  <a:gd name="T11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" h="37">
                    <a:moveTo>
                      <a:pt x="0" y="37"/>
                    </a:moveTo>
                    <a:cubicBezTo>
                      <a:pt x="46" y="37"/>
                      <a:pt x="46" y="37"/>
                      <a:pt x="46" y="37"/>
                    </a:cubicBezTo>
                    <a:cubicBezTo>
                      <a:pt x="49" y="37"/>
                      <a:pt x="51" y="34"/>
                      <a:pt x="51" y="32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3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94" name="Freeform 135"/>
              <p:cNvSpPr/>
              <p:nvPr/>
            </p:nvSpPr>
            <p:spPr bwMode="auto">
              <a:xfrm>
                <a:off x="3657601" y="660401"/>
                <a:ext cx="30163" cy="22225"/>
              </a:xfrm>
              <a:custGeom>
                <a:avLst/>
                <a:gdLst>
                  <a:gd name="T0" fmla="*/ 46 w 51"/>
                  <a:gd name="T1" fmla="*/ 0 h 37"/>
                  <a:gd name="T2" fmla="*/ 0 w 51"/>
                  <a:gd name="T3" fmla="*/ 0 h 37"/>
                  <a:gd name="T4" fmla="*/ 0 w 51"/>
                  <a:gd name="T5" fmla="*/ 37 h 37"/>
                  <a:gd name="T6" fmla="*/ 51 w 51"/>
                  <a:gd name="T7" fmla="*/ 37 h 37"/>
                  <a:gd name="T8" fmla="*/ 51 w 51"/>
                  <a:gd name="T9" fmla="*/ 5 h 37"/>
                  <a:gd name="T10" fmla="*/ 46 w 51"/>
                  <a:gd name="T1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" h="37">
                    <a:moveTo>
                      <a:pt x="4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51" y="37"/>
                      <a:pt x="51" y="37"/>
                      <a:pt x="51" y="37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51" y="2"/>
                      <a:pt x="49" y="0"/>
                      <a:pt x="4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95" name="Freeform 136"/>
              <p:cNvSpPr/>
              <p:nvPr/>
            </p:nvSpPr>
            <p:spPr bwMode="auto">
              <a:xfrm>
                <a:off x="3622676" y="688976"/>
                <a:ext cx="30163" cy="20638"/>
              </a:xfrm>
              <a:custGeom>
                <a:avLst/>
                <a:gdLst>
                  <a:gd name="T0" fmla="*/ 0 w 50"/>
                  <a:gd name="T1" fmla="*/ 32 h 37"/>
                  <a:gd name="T2" fmla="*/ 4 w 50"/>
                  <a:gd name="T3" fmla="*/ 37 h 37"/>
                  <a:gd name="T4" fmla="*/ 50 w 50"/>
                  <a:gd name="T5" fmla="*/ 37 h 37"/>
                  <a:gd name="T6" fmla="*/ 50 w 50"/>
                  <a:gd name="T7" fmla="*/ 0 h 37"/>
                  <a:gd name="T8" fmla="*/ 0 w 50"/>
                  <a:gd name="T9" fmla="*/ 0 h 37"/>
                  <a:gd name="T10" fmla="*/ 0 w 50"/>
                  <a:gd name="T11" fmla="*/ 3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" h="37">
                    <a:moveTo>
                      <a:pt x="0" y="32"/>
                    </a:moveTo>
                    <a:cubicBezTo>
                      <a:pt x="0" y="34"/>
                      <a:pt x="2" y="37"/>
                      <a:pt x="4" y="37"/>
                    </a:cubicBezTo>
                    <a:cubicBezTo>
                      <a:pt x="50" y="37"/>
                      <a:pt x="50" y="37"/>
                      <a:pt x="50" y="37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3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96" name="Freeform 137"/>
              <p:cNvSpPr/>
              <p:nvPr/>
            </p:nvSpPr>
            <p:spPr bwMode="auto">
              <a:xfrm>
                <a:off x="3622676" y="660401"/>
                <a:ext cx="30163" cy="22225"/>
              </a:xfrm>
              <a:custGeom>
                <a:avLst/>
                <a:gdLst>
                  <a:gd name="T0" fmla="*/ 0 w 50"/>
                  <a:gd name="T1" fmla="*/ 5 h 37"/>
                  <a:gd name="T2" fmla="*/ 0 w 50"/>
                  <a:gd name="T3" fmla="*/ 37 h 37"/>
                  <a:gd name="T4" fmla="*/ 50 w 50"/>
                  <a:gd name="T5" fmla="*/ 37 h 37"/>
                  <a:gd name="T6" fmla="*/ 50 w 50"/>
                  <a:gd name="T7" fmla="*/ 0 h 37"/>
                  <a:gd name="T8" fmla="*/ 4 w 50"/>
                  <a:gd name="T9" fmla="*/ 0 h 37"/>
                  <a:gd name="T10" fmla="*/ 0 w 50"/>
                  <a:gd name="T11" fmla="*/ 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" h="37">
                    <a:moveTo>
                      <a:pt x="0" y="5"/>
                    </a:moveTo>
                    <a:cubicBezTo>
                      <a:pt x="0" y="37"/>
                      <a:pt x="0" y="37"/>
                      <a:pt x="0" y="37"/>
                    </a:cubicBezTo>
                    <a:cubicBezTo>
                      <a:pt x="50" y="37"/>
                      <a:pt x="50" y="37"/>
                      <a:pt x="50" y="37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97" name="Freeform 138"/>
              <p:cNvSpPr/>
              <p:nvPr/>
            </p:nvSpPr>
            <p:spPr bwMode="auto">
              <a:xfrm>
                <a:off x="3862388" y="688976"/>
                <a:ext cx="30163" cy="20638"/>
              </a:xfrm>
              <a:custGeom>
                <a:avLst/>
                <a:gdLst>
                  <a:gd name="T0" fmla="*/ 0 w 50"/>
                  <a:gd name="T1" fmla="*/ 37 h 37"/>
                  <a:gd name="T2" fmla="*/ 45 w 50"/>
                  <a:gd name="T3" fmla="*/ 37 h 37"/>
                  <a:gd name="T4" fmla="*/ 50 w 50"/>
                  <a:gd name="T5" fmla="*/ 32 h 37"/>
                  <a:gd name="T6" fmla="*/ 50 w 50"/>
                  <a:gd name="T7" fmla="*/ 0 h 37"/>
                  <a:gd name="T8" fmla="*/ 0 w 50"/>
                  <a:gd name="T9" fmla="*/ 0 h 37"/>
                  <a:gd name="T10" fmla="*/ 0 w 50"/>
                  <a:gd name="T11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" h="37">
                    <a:moveTo>
                      <a:pt x="0" y="37"/>
                    </a:moveTo>
                    <a:cubicBezTo>
                      <a:pt x="45" y="37"/>
                      <a:pt x="45" y="37"/>
                      <a:pt x="45" y="37"/>
                    </a:cubicBezTo>
                    <a:cubicBezTo>
                      <a:pt x="48" y="37"/>
                      <a:pt x="50" y="34"/>
                      <a:pt x="50" y="32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3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98" name="Freeform 139"/>
              <p:cNvSpPr/>
              <p:nvPr/>
            </p:nvSpPr>
            <p:spPr bwMode="auto">
              <a:xfrm>
                <a:off x="3827463" y="660401"/>
                <a:ext cx="30163" cy="22225"/>
              </a:xfrm>
              <a:custGeom>
                <a:avLst/>
                <a:gdLst>
                  <a:gd name="T0" fmla="*/ 0 w 50"/>
                  <a:gd name="T1" fmla="*/ 5 h 37"/>
                  <a:gd name="T2" fmla="*/ 0 w 50"/>
                  <a:gd name="T3" fmla="*/ 37 h 37"/>
                  <a:gd name="T4" fmla="*/ 50 w 50"/>
                  <a:gd name="T5" fmla="*/ 37 h 37"/>
                  <a:gd name="T6" fmla="*/ 50 w 50"/>
                  <a:gd name="T7" fmla="*/ 0 h 37"/>
                  <a:gd name="T8" fmla="*/ 5 w 50"/>
                  <a:gd name="T9" fmla="*/ 0 h 37"/>
                  <a:gd name="T10" fmla="*/ 0 w 50"/>
                  <a:gd name="T11" fmla="*/ 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" h="37">
                    <a:moveTo>
                      <a:pt x="0" y="5"/>
                    </a:moveTo>
                    <a:cubicBezTo>
                      <a:pt x="0" y="37"/>
                      <a:pt x="0" y="37"/>
                      <a:pt x="0" y="37"/>
                    </a:cubicBezTo>
                    <a:cubicBezTo>
                      <a:pt x="50" y="37"/>
                      <a:pt x="50" y="37"/>
                      <a:pt x="50" y="37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99" name="Freeform 140"/>
              <p:cNvSpPr/>
              <p:nvPr/>
            </p:nvSpPr>
            <p:spPr bwMode="auto">
              <a:xfrm>
                <a:off x="3862388" y="660401"/>
                <a:ext cx="30163" cy="22225"/>
              </a:xfrm>
              <a:custGeom>
                <a:avLst/>
                <a:gdLst>
                  <a:gd name="T0" fmla="*/ 45 w 50"/>
                  <a:gd name="T1" fmla="*/ 0 h 37"/>
                  <a:gd name="T2" fmla="*/ 0 w 50"/>
                  <a:gd name="T3" fmla="*/ 0 h 37"/>
                  <a:gd name="T4" fmla="*/ 0 w 50"/>
                  <a:gd name="T5" fmla="*/ 37 h 37"/>
                  <a:gd name="T6" fmla="*/ 50 w 50"/>
                  <a:gd name="T7" fmla="*/ 37 h 37"/>
                  <a:gd name="T8" fmla="*/ 50 w 50"/>
                  <a:gd name="T9" fmla="*/ 5 h 37"/>
                  <a:gd name="T10" fmla="*/ 45 w 50"/>
                  <a:gd name="T1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" h="37">
                    <a:moveTo>
                      <a:pt x="4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50" y="37"/>
                      <a:pt x="50" y="37"/>
                      <a:pt x="50" y="37"/>
                    </a:cubicBezTo>
                    <a:cubicBezTo>
                      <a:pt x="50" y="5"/>
                      <a:pt x="50" y="5"/>
                      <a:pt x="50" y="5"/>
                    </a:cubicBezTo>
                    <a:cubicBezTo>
                      <a:pt x="50" y="2"/>
                      <a:pt x="48" y="0"/>
                      <a:pt x="4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00" name="Freeform 141"/>
              <p:cNvSpPr>
                <a:spLocks noEditPoints="1"/>
              </p:cNvSpPr>
              <p:nvPr/>
            </p:nvSpPr>
            <p:spPr bwMode="auto">
              <a:xfrm>
                <a:off x="3508376" y="401638"/>
                <a:ext cx="496888" cy="496888"/>
              </a:xfrm>
              <a:custGeom>
                <a:avLst/>
                <a:gdLst>
                  <a:gd name="T0" fmla="*/ 418 w 837"/>
                  <a:gd name="T1" fmla="*/ 837 h 837"/>
                  <a:gd name="T2" fmla="*/ 837 w 837"/>
                  <a:gd name="T3" fmla="*/ 418 h 837"/>
                  <a:gd name="T4" fmla="*/ 418 w 837"/>
                  <a:gd name="T5" fmla="*/ 0 h 837"/>
                  <a:gd name="T6" fmla="*/ 0 w 837"/>
                  <a:gd name="T7" fmla="*/ 418 h 837"/>
                  <a:gd name="T8" fmla="*/ 418 w 837"/>
                  <a:gd name="T9" fmla="*/ 837 h 837"/>
                  <a:gd name="T10" fmla="*/ 459 w 837"/>
                  <a:gd name="T11" fmla="*/ 647 h 837"/>
                  <a:gd name="T12" fmla="*/ 450 w 837"/>
                  <a:gd name="T13" fmla="*/ 638 h 837"/>
                  <a:gd name="T14" fmla="*/ 459 w 837"/>
                  <a:gd name="T15" fmla="*/ 629 h 837"/>
                  <a:gd name="T16" fmla="*/ 468 w 837"/>
                  <a:gd name="T17" fmla="*/ 638 h 837"/>
                  <a:gd name="T18" fmla="*/ 459 w 837"/>
                  <a:gd name="T19" fmla="*/ 647 h 837"/>
                  <a:gd name="T20" fmla="*/ 683 w 837"/>
                  <a:gd name="T21" fmla="*/ 697 h 837"/>
                  <a:gd name="T22" fmla="*/ 683 w 837"/>
                  <a:gd name="T23" fmla="*/ 697 h 837"/>
                  <a:gd name="T24" fmla="*/ 484 w 837"/>
                  <a:gd name="T25" fmla="*/ 697 h 837"/>
                  <a:gd name="T26" fmla="*/ 484 w 837"/>
                  <a:gd name="T27" fmla="*/ 497 h 837"/>
                  <a:gd name="T28" fmla="*/ 479 w 837"/>
                  <a:gd name="T29" fmla="*/ 492 h 837"/>
                  <a:gd name="T30" fmla="*/ 360 w 837"/>
                  <a:gd name="T31" fmla="*/ 492 h 837"/>
                  <a:gd name="T32" fmla="*/ 355 w 837"/>
                  <a:gd name="T33" fmla="*/ 497 h 837"/>
                  <a:gd name="T34" fmla="*/ 355 w 837"/>
                  <a:gd name="T35" fmla="*/ 697 h 837"/>
                  <a:gd name="T36" fmla="*/ 156 w 837"/>
                  <a:gd name="T37" fmla="*/ 697 h 837"/>
                  <a:gd name="T38" fmla="*/ 156 w 837"/>
                  <a:gd name="T39" fmla="*/ 697 h 837"/>
                  <a:gd name="T40" fmla="*/ 156 w 837"/>
                  <a:gd name="T41" fmla="*/ 390 h 837"/>
                  <a:gd name="T42" fmla="*/ 158 w 837"/>
                  <a:gd name="T43" fmla="*/ 387 h 837"/>
                  <a:gd name="T44" fmla="*/ 395 w 837"/>
                  <a:gd name="T45" fmla="*/ 160 h 837"/>
                  <a:gd name="T46" fmla="*/ 442 w 837"/>
                  <a:gd name="T47" fmla="*/ 160 h 837"/>
                  <a:gd name="T48" fmla="*/ 679 w 837"/>
                  <a:gd name="T49" fmla="*/ 387 h 837"/>
                  <a:gd name="T50" fmla="*/ 680 w 837"/>
                  <a:gd name="T51" fmla="*/ 387 h 837"/>
                  <a:gd name="T52" fmla="*/ 683 w 837"/>
                  <a:gd name="T53" fmla="*/ 390 h 837"/>
                  <a:gd name="T54" fmla="*/ 683 w 837"/>
                  <a:gd name="T55" fmla="*/ 697 h 837"/>
                  <a:gd name="T56" fmla="*/ 141 w 837"/>
                  <a:gd name="T57" fmla="*/ 352 h 837"/>
                  <a:gd name="T58" fmla="*/ 395 w 837"/>
                  <a:gd name="T59" fmla="*/ 109 h 837"/>
                  <a:gd name="T60" fmla="*/ 442 w 837"/>
                  <a:gd name="T61" fmla="*/ 109 h 837"/>
                  <a:gd name="T62" fmla="*/ 696 w 837"/>
                  <a:gd name="T63" fmla="*/ 352 h 837"/>
                  <a:gd name="T64" fmla="*/ 686 w 837"/>
                  <a:gd name="T65" fmla="*/ 374 h 837"/>
                  <a:gd name="T66" fmla="*/ 683 w 837"/>
                  <a:gd name="T67" fmla="*/ 374 h 837"/>
                  <a:gd name="T68" fmla="*/ 442 w 837"/>
                  <a:gd name="T69" fmla="*/ 143 h 837"/>
                  <a:gd name="T70" fmla="*/ 395 w 837"/>
                  <a:gd name="T71" fmla="*/ 143 h 837"/>
                  <a:gd name="T72" fmla="*/ 153 w 837"/>
                  <a:gd name="T73" fmla="*/ 374 h 837"/>
                  <a:gd name="T74" fmla="*/ 151 w 837"/>
                  <a:gd name="T75" fmla="*/ 374 h 837"/>
                  <a:gd name="T76" fmla="*/ 141 w 837"/>
                  <a:gd name="T77" fmla="*/ 352 h 8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37" h="837">
                    <a:moveTo>
                      <a:pt x="418" y="837"/>
                    </a:moveTo>
                    <a:cubicBezTo>
                      <a:pt x="650" y="837"/>
                      <a:pt x="837" y="650"/>
                      <a:pt x="837" y="418"/>
                    </a:cubicBezTo>
                    <a:cubicBezTo>
                      <a:pt x="837" y="187"/>
                      <a:pt x="650" y="0"/>
                      <a:pt x="418" y="0"/>
                    </a:cubicBezTo>
                    <a:cubicBezTo>
                      <a:pt x="187" y="0"/>
                      <a:pt x="0" y="187"/>
                      <a:pt x="0" y="418"/>
                    </a:cubicBezTo>
                    <a:cubicBezTo>
                      <a:pt x="0" y="650"/>
                      <a:pt x="187" y="837"/>
                      <a:pt x="418" y="837"/>
                    </a:cubicBezTo>
                    <a:close/>
                    <a:moveTo>
                      <a:pt x="459" y="647"/>
                    </a:moveTo>
                    <a:cubicBezTo>
                      <a:pt x="454" y="647"/>
                      <a:pt x="450" y="643"/>
                      <a:pt x="450" y="638"/>
                    </a:cubicBezTo>
                    <a:cubicBezTo>
                      <a:pt x="450" y="633"/>
                      <a:pt x="454" y="629"/>
                      <a:pt x="459" y="629"/>
                    </a:cubicBezTo>
                    <a:cubicBezTo>
                      <a:pt x="464" y="629"/>
                      <a:pt x="468" y="633"/>
                      <a:pt x="468" y="638"/>
                    </a:cubicBezTo>
                    <a:cubicBezTo>
                      <a:pt x="468" y="643"/>
                      <a:pt x="464" y="647"/>
                      <a:pt x="459" y="647"/>
                    </a:cubicBezTo>
                    <a:close/>
                    <a:moveTo>
                      <a:pt x="683" y="697"/>
                    </a:moveTo>
                    <a:cubicBezTo>
                      <a:pt x="683" y="697"/>
                      <a:pt x="683" y="697"/>
                      <a:pt x="683" y="697"/>
                    </a:cubicBezTo>
                    <a:cubicBezTo>
                      <a:pt x="484" y="697"/>
                      <a:pt x="484" y="697"/>
                      <a:pt x="484" y="697"/>
                    </a:cubicBezTo>
                    <a:cubicBezTo>
                      <a:pt x="484" y="497"/>
                      <a:pt x="484" y="497"/>
                      <a:pt x="484" y="497"/>
                    </a:cubicBezTo>
                    <a:cubicBezTo>
                      <a:pt x="484" y="494"/>
                      <a:pt x="481" y="492"/>
                      <a:pt x="479" y="492"/>
                    </a:cubicBezTo>
                    <a:cubicBezTo>
                      <a:pt x="360" y="492"/>
                      <a:pt x="360" y="492"/>
                      <a:pt x="360" y="492"/>
                    </a:cubicBezTo>
                    <a:cubicBezTo>
                      <a:pt x="357" y="492"/>
                      <a:pt x="355" y="494"/>
                      <a:pt x="355" y="497"/>
                    </a:cubicBezTo>
                    <a:cubicBezTo>
                      <a:pt x="355" y="697"/>
                      <a:pt x="355" y="697"/>
                      <a:pt x="355" y="697"/>
                    </a:cubicBezTo>
                    <a:cubicBezTo>
                      <a:pt x="156" y="697"/>
                      <a:pt x="156" y="697"/>
                      <a:pt x="156" y="697"/>
                    </a:cubicBezTo>
                    <a:cubicBezTo>
                      <a:pt x="156" y="697"/>
                      <a:pt x="156" y="697"/>
                      <a:pt x="156" y="697"/>
                    </a:cubicBezTo>
                    <a:cubicBezTo>
                      <a:pt x="156" y="390"/>
                      <a:pt x="156" y="390"/>
                      <a:pt x="156" y="390"/>
                    </a:cubicBezTo>
                    <a:cubicBezTo>
                      <a:pt x="156" y="388"/>
                      <a:pt x="157" y="387"/>
                      <a:pt x="158" y="387"/>
                    </a:cubicBezTo>
                    <a:cubicBezTo>
                      <a:pt x="395" y="160"/>
                      <a:pt x="395" y="160"/>
                      <a:pt x="395" y="160"/>
                    </a:cubicBezTo>
                    <a:cubicBezTo>
                      <a:pt x="408" y="148"/>
                      <a:pt x="429" y="148"/>
                      <a:pt x="442" y="160"/>
                    </a:cubicBezTo>
                    <a:cubicBezTo>
                      <a:pt x="679" y="387"/>
                      <a:pt x="679" y="387"/>
                      <a:pt x="679" y="387"/>
                    </a:cubicBezTo>
                    <a:cubicBezTo>
                      <a:pt x="680" y="387"/>
                      <a:pt x="680" y="387"/>
                      <a:pt x="680" y="387"/>
                    </a:cubicBezTo>
                    <a:cubicBezTo>
                      <a:pt x="682" y="387"/>
                      <a:pt x="683" y="388"/>
                      <a:pt x="683" y="390"/>
                    </a:cubicBezTo>
                    <a:lnTo>
                      <a:pt x="683" y="697"/>
                    </a:lnTo>
                    <a:close/>
                    <a:moveTo>
                      <a:pt x="141" y="352"/>
                    </a:moveTo>
                    <a:cubicBezTo>
                      <a:pt x="395" y="109"/>
                      <a:pt x="395" y="109"/>
                      <a:pt x="395" y="109"/>
                    </a:cubicBezTo>
                    <a:cubicBezTo>
                      <a:pt x="408" y="96"/>
                      <a:pt x="429" y="96"/>
                      <a:pt x="442" y="109"/>
                    </a:cubicBezTo>
                    <a:cubicBezTo>
                      <a:pt x="696" y="352"/>
                      <a:pt x="696" y="352"/>
                      <a:pt x="696" y="352"/>
                    </a:cubicBezTo>
                    <a:cubicBezTo>
                      <a:pt x="709" y="364"/>
                      <a:pt x="704" y="374"/>
                      <a:pt x="686" y="374"/>
                    </a:cubicBezTo>
                    <a:cubicBezTo>
                      <a:pt x="683" y="374"/>
                      <a:pt x="683" y="374"/>
                      <a:pt x="683" y="374"/>
                    </a:cubicBezTo>
                    <a:cubicBezTo>
                      <a:pt x="442" y="143"/>
                      <a:pt x="442" y="143"/>
                      <a:pt x="442" y="143"/>
                    </a:cubicBezTo>
                    <a:cubicBezTo>
                      <a:pt x="429" y="131"/>
                      <a:pt x="408" y="131"/>
                      <a:pt x="395" y="143"/>
                    </a:cubicBezTo>
                    <a:cubicBezTo>
                      <a:pt x="153" y="374"/>
                      <a:pt x="153" y="374"/>
                      <a:pt x="153" y="374"/>
                    </a:cubicBezTo>
                    <a:cubicBezTo>
                      <a:pt x="151" y="374"/>
                      <a:pt x="151" y="374"/>
                      <a:pt x="151" y="374"/>
                    </a:cubicBezTo>
                    <a:cubicBezTo>
                      <a:pt x="133" y="374"/>
                      <a:pt x="128" y="364"/>
                      <a:pt x="141" y="35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8054123" y="4383951"/>
              <a:ext cx="478048" cy="478048"/>
              <a:chOff x="8083551" y="1665288"/>
              <a:chExt cx="496888" cy="496888"/>
            </a:xfrm>
            <a:grpFill/>
          </p:grpSpPr>
          <p:sp>
            <p:nvSpPr>
              <p:cNvPr id="87" name="Freeform 142"/>
              <p:cNvSpPr/>
              <p:nvPr/>
            </p:nvSpPr>
            <p:spPr bwMode="auto">
              <a:xfrm>
                <a:off x="8191501" y="1828801"/>
                <a:ext cx="6350" cy="39688"/>
              </a:xfrm>
              <a:custGeom>
                <a:avLst/>
                <a:gdLst>
                  <a:gd name="T0" fmla="*/ 11 w 11"/>
                  <a:gd name="T1" fmla="*/ 0 h 66"/>
                  <a:gd name="T2" fmla="*/ 0 w 11"/>
                  <a:gd name="T3" fmla="*/ 32 h 66"/>
                  <a:gd name="T4" fmla="*/ 11 w 11"/>
                  <a:gd name="T5" fmla="*/ 66 h 66"/>
                  <a:gd name="T6" fmla="*/ 11 w 11"/>
                  <a:gd name="T7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66">
                    <a:moveTo>
                      <a:pt x="11" y="0"/>
                    </a:moveTo>
                    <a:cubicBezTo>
                      <a:pt x="4" y="10"/>
                      <a:pt x="0" y="21"/>
                      <a:pt x="0" y="32"/>
                    </a:cubicBezTo>
                    <a:cubicBezTo>
                      <a:pt x="0" y="45"/>
                      <a:pt x="4" y="56"/>
                      <a:pt x="11" y="66"/>
                    </a:cubicBezTo>
                    <a:lnTo>
                      <a:pt x="1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88" name="Freeform 143"/>
              <p:cNvSpPr/>
              <p:nvPr/>
            </p:nvSpPr>
            <p:spPr bwMode="auto">
              <a:xfrm>
                <a:off x="8228013" y="1922463"/>
                <a:ext cx="14288" cy="92075"/>
              </a:xfrm>
              <a:custGeom>
                <a:avLst/>
                <a:gdLst>
                  <a:gd name="T0" fmla="*/ 25 w 25"/>
                  <a:gd name="T1" fmla="*/ 9 h 157"/>
                  <a:gd name="T2" fmla="*/ 4 w 25"/>
                  <a:gd name="T3" fmla="*/ 1 h 157"/>
                  <a:gd name="T4" fmla="*/ 0 w 25"/>
                  <a:gd name="T5" fmla="*/ 0 h 157"/>
                  <a:gd name="T6" fmla="*/ 0 w 25"/>
                  <a:gd name="T7" fmla="*/ 157 h 157"/>
                  <a:gd name="T8" fmla="*/ 25 w 25"/>
                  <a:gd name="T9" fmla="*/ 154 h 157"/>
                  <a:gd name="T10" fmla="*/ 25 w 25"/>
                  <a:gd name="T11" fmla="*/ 9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157">
                    <a:moveTo>
                      <a:pt x="25" y="9"/>
                    </a:moveTo>
                    <a:cubicBezTo>
                      <a:pt x="19" y="6"/>
                      <a:pt x="12" y="4"/>
                      <a:pt x="4" y="1"/>
                    </a:cubicBezTo>
                    <a:cubicBezTo>
                      <a:pt x="2" y="1"/>
                      <a:pt x="1" y="1"/>
                      <a:pt x="0" y="0"/>
                    </a:cubicBezTo>
                    <a:cubicBezTo>
                      <a:pt x="0" y="157"/>
                      <a:pt x="0" y="157"/>
                      <a:pt x="0" y="157"/>
                    </a:cubicBezTo>
                    <a:cubicBezTo>
                      <a:pt x="9" y="157"/>
                      <a:pt x="17" y="156"/>
                      <a:pt x="25" y="154"/>
                    </a:cubicBezTo>
                    <a:lnTo>
                      <a:pt x="25" y="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89" name="Freeform 144"/>
              <p:cNvSpPr/>
              <p:nvPr/>
            </p:nvSpPr>
            <p:spPr bwMode="auto">
              <a:xfrm>
                <a:off x="8272463" y="1944688"/>
                <a:ext cx="12700" cy="55563"/>
              </a:xfrm>
              <a:custGeom>
                <a:avLst/>
                <a:gdLst>
                  <a:gd name="T0" fmla="*/ 0 w 21"/>
                  <a:gd name="T1" fmla="*/ 0 h 94"/>
                  <a:gd name="T2" fmla="*/ 0 w 21"/>
                  <a:gd name="T3" fmla="*/ 94 h 94"/>
                  <a:gd name="T4" fmla="*/ 21 w 21"/>
                  <a:gd name="T5" fmla="*/ 47 h 94"/>
                  <a:gd name="T6" fmla="*/ 0 w 21"/>
                  <a:gd name="T7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94">
                    <a:moveTo>
                      <a:pt x="0" y="0"/>
                    </a:moveTo>
                    <a:cubicBezTo>
                      <a:pt x="0" y="94"/>
                      <a:pt x="0" y="94"/>
                      <a:pt x="0" y="94"/>
                    </a:cubicBezTo>
                    <a:cubicBezTo>
                      <a:pt x="13" y="82"/>
                      <a:pt x="21" y="66"/>
                      <a:pt x="21" y="47"/>
                    </a:cubicBezTo>
                    <a:cubicBezTo>
                      <a:pt x="21" y="28"/>
                      <a:pt x="14" y="1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90" name="Freeform 145"/>
              <p:cNvSpPr/>
              <p:nvPr/>
            </p:nvSpPr>
            <p:spPr bwMode="auto">
              <a:xfrm>
                <a:off x="8228013" y="1811338"/>
                <a:ext cx="14288" cy="82550"/>
              </a:xfrm>
              <a:custGeom>
                <a:avLst/>
                <a:gdLst>
                  <a:gd name="T0" fmla="*/ 25 w 25"/>
                  <a:gd name="T1" fmla="*/ 0 h 140"/>
                  <a:gd name="T2" fmla="*/ 0 w 25"/>
                  <a:gd name="T3" fmla="*/ 2 h 140"/>
                  <a:gd name="T4" fmla="*/ 0 w 25"/>
                  <a:gd name="T5" fmla="*/ 131 h 140"/>
                  <a:gd name="T6" fmla="*/ 25 w 25"/>
                  <a:gd name="T7" fmla="*/ 140 h 140"/>
                  <a:gd name="T8" fmla="*/ 25 w 25"/>
                  <a:gd name="T9" fmla="*/ 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40">
                    <a:moveTo>
                      <a:pt x="25" y="0"/>
                    </a:moveTo>
                    <a:cubicBezTo>
                      <a:pt x="16" y="0"/>
                      <a:pt x="8" y="1"/>
                      <a:pt x="0" y="2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8" y="134"/>
                      <a:pt x="16" y="137"/>
                      <a:pt x="25" y="140"/>
                    </a:cubicBezTo>
                    <a:lnTo>
                      <a:pt x="2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91" name="Freeform 146"/>
              <p:cNvSpPr>
                <a:spLocks noEditPoints="1"/>
              </p:cNvSpPr>
              <p:nvPr/>
            </p:nvSpPr>
            <p:spPr bwMode="auto">
              <a:xfrm>
                <a:off x="8083551" y="1665288"/>
                <a:ext cx="496888" cy="496888"/>
              </a:xfrm>
              <a:custGeom>
                <a:avLst/>
                <a:gdLst>
                  <a:gd name="T0" fmla="*/ 419 w 837"/>
                  <a:gd name="T1" fmla="*/ 837 h 837"/>
                  <a:gd name="T2" fmla="*/ 730 w 837"/>
                  <a:gd name="T3" fmla="*/ 475 h 837"/>
                  <a:gd name="T4" fmla="*/ 604 w 837"/>
                  <a:gd name="T5" fmla="*/ 488 h 837"/>
                  <a:gd name="T6" fmla="*/ 725 w 837"/>
                  <a:gd name="T7" fmla="*/ 501 h 837"/>
                  <a:gd name="T8" fmla="*/ 609 w 837"/>
                  <a:gd name="T9" fmla="*/ 504 h 837"/>
                  <a:gd name="T10" fmla="*/ 609 w 837"/>
                  <a:gd name="T11" fmla="*/ 522 h 837"/>
                  <a:gd name="T12" fmla="*/ 725 w 837"/>
                  <a:gd name="T13" fmla="*/ 525 h 837"/>
                  <a:gd name="T14" fmla="*/ 604 w 837"/>
                  <a:gd name="T15" fmla="*/ 538 h 837"/>
                  <a:gd name="T16" fmla="*/ 730 w 837"/>
                  <a:gd name="T17" fmla="*/ 551 h 837"/>
                  <a:gd name="T18" fmla="*/ 604 w 837"/>
                  <a:gd name="T19" fmla="*/ 551 h 837"/>
                  <a:gd name="T20" fmla="*/ 730 w 837"/>
                  <a:gd name="T21" fmla="*/ 580 h 837"/>
                  <a:gd name="T22" fmla="*/ 604 w 837"/>
                  <a:gd name="T23" fmla="*/ 592 h 837"/>
                  <a:gd name="T24" fmla="*/ 725 w 837"/>
                  <a:gd name="T25" fmla="*/ 605 h 837"/>
                  <a:gd name="T26" fmla="*/ 609 w 837"/>
                  <a:gd name="T27" fmla="*/ 608 h 837"/>
                  <a:gd name="T28" fmla="*/ 609 w 837"/>
                  <a:gd name="T29" fmla="*/ 626 h 837"/>
                  <a:gd name="T30" fmla="*/ 725 w 837"/>
                  <a:gd name="T31" fmla="*/ 629 h 837"/>
                  <a:gd name="T32" fmla="*/ 604 w 837"/>
                  <a:gd name="T33" fmla="*/ 642 h 837"/>
                  <a:gd name="T34" fmla="*/ 730 w 837"/>
                  <a:gd name="T35" fmla="*/ 655 h 837"/>
                  <a:gd name="T36" fmla="*/ 604 w 837"/>
                  <a:gd name="T37" fmla="*/ 655 h 837"/>
                  <a:gd name="T38" fmla="*/ 564 w 837"/>
                  <a:gd name="T39" fmla="*/ 298 h 837"/>
                  <a:gd name="T40" fmla="*/ 438 w 837"/>
                  <a:gd name="T41" fmla="*/ 310 h 837"/>
                  <a:gd name="T42" fmla="*/ 559 w 837"/>
                  <a:gd name="T43" fmla="*/ 323 h 837"/>
                  <a:gd name="T44" fmla="*/ 443 w 837"/>
                  <a:gd name="T45" fmla="*/ 325 h 837"/>
                  <a:gd name="T46" fmla="*/ 443 w 837"/>
                  <a:gd name="T47" fmla="*/ 343 h 837"/>
                  <a:gd name="T48" fmla="*/ 559 w 837"/>
                  <a:gd name="T49" fmla="*/ 345 h 837"/>
                  <a:gd name="T50" fmla="*/ 438 w 837"/>
                  <a:gd name="T51" fmla="*/ 358 h 837"/>
                  <a:gd name="T52" fmla="*/ 564 w 837"/>
                  <a:gd name="T53" fmla="*/ 371 h 837"/>
                  <a:gd name="T54" fmla="*/ 438 w 837"/>
                  <a:gd name="T55" fmla="*/ 371 h 837"/>
                  <a:gd name="T56" fmla="*/ 564 w 837"/>
                  <a:gd name="T57" fmla="*/ 399 h 837"/>
                  <a:gd name="T58" fmla="*/ 438 w 837"/>
                  <a:gd name="T59" fmla="*/ 411 h 837"/>
                  <a:gd name="T60" fmla="*/ 559 w 837"/>
                  <a:gd name="T61" fmla="*/ 424 h 837"/>
                  <a:gd name="T62" fmla="*/ 443 w 837"/>
                  <a:gd name="T63" fmla="*/ 427 h 837"/>
                  <a:gd name="T64" fmla="*/ 443 w 837"/>
                  <a:gd name="T65" fmla="*/ 445 h 837"/>
                  <a:gd name="T66" fmla="*/ 559 w 837"/>
                  <a:gd name="T67" fmla="*/ 447 h 837"/>
                  <a:gd name="T68" fmla="*/ 438 w 837"/>
                  <a:gd name="T69" fmla="*/ 460 h 837"/>
                  <a:gd name="T70" fmla="*/ 564 w 837"/>
                  <a:gd name="T71" fmla="*/ 472 h 837"/>
                  <a:gd name="T72" fmla="*/ 438 w 837"/>
                  <a:gd name="T73" fmla="*/ 472 h 837"/>
                  <a:gd name="T74" fmla="*/ 564 w 837"/>
                  <a:gd name="T75" fmla="*/ 501 h 837"/>
                  <a:gd name="T76" fmla="*/ 438 w 837"/>
                  <a:gd name="T77" fmla="*/ 513 h 837"/>
                  <a:gd name="T78" fmla="*/ 559 w 837"/>
                  <a:gd name="T79" fmla="*/ 526 h 837"/>
                  <a:gd name="T80" fmla="*/ 443 w 837"/>
                  <a:gd name="T81" fmla="*/ 528 h 837"/>
                  <a:gd name="T82" fmla="*/ 443 w 837"/>
                  <a:gd name="T83" fmla="*/ 546 h 837"/>
                  <a:gd name="T84" fmla="*/ 559 w 837"/>
                  <a:gd name="T85" fmla="*/ 548 h 837"/>
                  <a:gd name="T86" fmla="*/ 438 w 837"/>
                  <a:gd name="T87" fmla="*/ 562 h 837"/>
                  <a:gd name="T88" fmla="*/ 564 w 837"/>
                  <a:gd name="T89" fmla="*/ 574 h 837"/>
                  <a:gd name="T90" fmla="*/ 438 w 837"/>
                  <a:gd name="T91" fmla="*/ 574 h 837"/>
                  <a:gd name="T92" fmla="*/ 564 w 837"/>
                  <a:gd name="T93" fmla="*/ 602 h 837"/>
                  <a:gd name="T94" fmla="*/ 438 w 837"/>
                  <a:gd name="T95" fmla="*/ 614 h 837"/>
                  <a:gd name="T96" fmla="*/ 559 w 837"/>
                  <a:gd name="T97" fmla="*/ 627 h 837"/>
                  <a:gd name="T98" fmla="*/ 443 w 837"/>
                  <a:gd name="T99" fmla="*/ 630 h 837"/>
                  <a:gd name="T100" fmla="*/ 443 w 837"/>
                  <a:gd name="T101" fmla="*/ 648 h 837"/>
                  <a:gd name="T102" fmla="*/ 559 w 837"/>
                  <a:gd name="T103" fmla="*/ 650 h 837"/>
                  <a:gd name="T104" fmla="*/ 438 w 837"/>
                  <a:gd name="T105" fmla="*/ 663 h 837"/>
                  <a:gd name="T106" fmla="*/ 219 w 837"/>
                  <a:gd name="T107" fmla="*/ 168 h 837"/>
                  <a:gd name="T108" fmla="*/ 295 w 837"/>
                  <a:gd name="T109" fmla="*/ 168 h 837"/>
                  <a:gd name="T110" fmla="*/ 320 w 837"/>
                  <a:gd name="T111" fmla="*/ 250 h 837"/>
                  <a:gd name="T112" fmla="*/ 295 w 837"/>
                  <a:gd name="T113" fmla="*/ 668 h 837"/>
                  <a:gd name="T114" fmla="*/ 219 w 837"/>
                  <a:gd name="T115" fmla="*/ 668 h 837"/>
                  <a:gd name="T116" fmla="*/ 193 w 837"/>
                  <a:gd name="T117" fmla="*/ 586 h 8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837" h="837">
                    <a:moveTo>
                      <a:pt x="419" y="837"/>
                    </a:moveTo>
                    <a:cubicBezTo>
                      <a:pt x="650" y="837"/>
                      <a:pt x="837" y="649"/>
                      <a:pt x="837" y="418"/>
                    </a:cubicBezTo>
                    <a:cubicBezTo>
                      <a:pt x="837" y="187"/>
                      <a:pt x="650" y="0"/>
                      <a:pt x="419" y="0"/>
                    </a:cubicBezTo>
                    <a:cubicBezTo>
                      <a:pt x="188" y="0"/>
                      <a:pt x="0" y="187"/>
                      <a:pt x="0" y="418"/>
                    </a:cubicBezTo>
                    <a:cubicBezTo>
                      <a:pt x="0" y="649"/>
                      <a:pt x="188" y="837"/>
                      <a:pt x="419" y="837"/>
                    </a:cubicBezTo>
                    <a:close/>
                    <a:moveTo>
                      <a:pt x="604" y="467"/>
                    </a:moveTo>
                    <a:cubicBezTo>
                      <a:pt x="604" y="464"/>
                      <a:pt x="607" y="462"/>
                      <a:pt x="609" y="462"/>
                    </a:cubicBezTo>
                    <a:cubicBezTo>
                      <a:pt x="725" y="462"/>
                      <a:pt x="725" y="462"/>
                      <a:pt x="725" y="462"/>
                    </a:cubicBezTo>
                    <a:cubicBezTo>
                      <a:pt x="728" y="462"/>
                      <a:pt x="730" y="464"/>
                      <a:pt x="730" y="467"/>
                    </a:cubicBezTo>
                    <a:cubicBezTo>
                      <a:pt x="730" y="475"/>
                      <a:pt x="730" y="475"/>
                      <a:pt x="730" y="475"/>
                    </a:cubicBezTo>
                    <a:cubicBezTo>
                      <a:pt x="730" y="478"/>
                      <a:pt x="728" y="480"/>
                      <a:pt x="725" y="480"/>
                    </a:cubicBezTo>
                    <a:cubicBezTo>
                      <a:pt x="609" y="480"/>
                      <a:pt x="609" y="480"/>
                      <a:pt x="609" y="480"/>
                    </a:cubicBezTo>
                    <a:cubicBezTo>
                      <a:pt x="607" y="480"/>
                      <a:pt x="604" y="478"/>
                      <a:pt x="604" y="475"/>
                    </a:cubicBezTo>
                    <a:lnTo>
                      <a:pt x="604" y="467"/>
                    </a:lnTo>
                    <a:close/>
                    <a:moveTo>
                      <a:pt x="604" y="488"/>
                    </a:moveTo>
                    <a:cubicBezTo>
                      <a:pt x="604" y="485"/>
                      <a:pt x="607" y="483"/>
                      <a:pt x="609" y="483"/>
                    </a:cubicBezTo>
                    <a:cubicBezTo>
                      <a:pt x="725" y="483"/>
                      <a:pt x="725" y="483"/>
                      <a:pt x="725" y="483"/>
                    </a:cubicBezTo>
                    <a:cubicBezTo>
                      <a:pt x="728" y="483"/>
                      <a:pt x="730" y="485"/>
                      <a:pt x="730" y="488"/>
                    </a:cubicBezTo>
                    <a:cubicBezTo>
                      <a:pt x="730" y="496"/>
                      <a:pt x="730" y="496"/>
                      <a:pt x="730" y="496"/>
                    </a:cubicBezTo>
                    <a:cubicBezTo>
                      <a:pt x="730" y="499"/>
                      <a:pt x="728" y="501"/>
                      <a:pt x="725" y="501"/>
                    </a:cubicBezTo>
                    <a:cubicBezTo>
                      <a:pt x="609" y="501"/>
                      <a:pt x="609" y="501"/>
                      <a:pt x="609" y="501"/>
                    </a:cubicBezTo>
                    <a:cubicBezTo>
                      <a:pt x="607" y="501"/>
                      <a:pt x="604" y="499"/>
                      <a:pt x="604" y="496"/>
                    </a:cubicBezTo>
                    <a:lnTo>
                      <a:pt x="604" y="488"/>
                    </a:lnTo>
                    <a:close/>
                    <a:moveTo>
                      <a:pt x="604" y="509"/>
                    </a:moveTo>
                    <a:cubicBezTo>
                      <a:pt x="604" y="506"/>
                      <a:pt x="607" y="504"/>
                      <a:pt x="609" y="504"/>
                    </a:cubicBezTo>
                    <a:cubicBezTo>
                      <a:pt x="725" y="504"/>
                      <a:pt x="725" y="504"/>
                      <a:pt x="725" y="504"/>
                    </a:cubicBezTo>
                    <a:cubicBezTo>
                      <a:pt x="728" y="504"/>
                      <a:pt x="730" y="506"/>
                      <a:pt x="730" y="509"/>
                    </a:cubicBezTo>
                    <a:cubicBezTo>
                      <a:pt x="730" y="517"/>
                      <a:pt x="730" y="517"/>
                      <a:pt x="730" y="517"/>
                    </a:cubicBezTo>
                    <a:cubicBezTo>
                      <a:pt x="730" y="520"/>
                      <a:pt x="728" y="522"/>
                      <a:pt x="725" y="522"/>
                    </a:cubicBezTo>
                    <a:cubicBezTo>
                      <a:pt x="609" y="522"/>
                      <a:pt x="609" y="522"/>
                      <a:pt x="609" y="522"/>
                    </a:cubicBezTo>
                    <a:cubicBezTo>
                      <a:pt x="607" y="522"/>
                      <a:pt x="604" y="520"/>
                      <a:pt x="604" y="517"/>
                    </a:cubicBezTo>
                    <a:lnTo>
                      <a:pt x="604" y="509"/>
                    </a:lnTo>
                    <a:close/>
                    <a:moveTo>
                      <a:pt x="604" y="530"/>
                    </a:moveTo>
                    <a:cubicBezTo>
                      <a:pt x="604" y="527"/>
                      <a:pt x="607" y="525"/>
                      <a:pt x="609" y="525"/>
                    </a:cubicBezTo>
                    <a:cubicBezTo>
                      <a:pt x="725" y="525"/>
                      <a:pt x="725" y="525"/>
                      <a:pt x="725" y="525"/>
                    </a:cubicBezTo>
                    <a:cubicBezTo>
                      <a:pt x="728" y="525"/>
                      <a:pt x="730" y="527"/>
                      <a:pt x="730" y="530"/>
                    </a:cubicBezTo>
                    <a:cubicBezTo>
                      <a:pt x="730" y="538"/>
                      <a:pt x="730" y="538"/>
                      <a:pt x="730" y="538"/>
                    </a:cubicBezTo>
                    <a:cubicBezTo>
                      <a:pt x="730" y="541"/>
                      <a:pt x="728" y="543"/>
                      <a:pt x="725" y="543"/>
                    </a:cubicBezTo>
                    <a:cubicBezTo>
                      <a:pt x="609" y="543"/>
                      <a:pt x="609" y="543"/>
                      <a:pt x="609" y="543"/>
                    </a:cubicBezTo>
                    <a:cubicBezTo>
                      <a:pt x="607" y="543"/>
                      <a:pt x="604" y="541"/>
                      <a:pt x="604" y="538"/>
                    </a:cubicBezTo>
                    <a:lnTo>
                      <a:pt x="604" y="530"/>
                    </a:lnTo>
                    <a:close/>
                    <a:moveTo>
                      <a:pt x="604" y="551"/>
                    </a:moveTo>
                    <a:cubicBezTo>
                      <a:pt x="604" y="548"/>
                      <a:pt x="607" y="546"/>
                      <a:pt x="609" y="546"/>
                    </a:cubicBezTo>
                    <a:cubicBezTo>
                      <a:pt x="725" y="546"/>
                      <a:pt x="725" y="546"/>
                      <a:pt x="725" y="546"/>
                    </a:cubicBezTo>
                    <a:cubicBezTo>
                      <a:pt x="728" y="546"/>
                      <a:pt x="730" y="548"/>
                      <a:pt x="730" y="551"/>
                    </a:cubicBezTo>
                    <a:cubicBezTo>
                      <a:pt x="730" y="559"/>
                      <a:pt x="730" y="559"/>
                      <a:pt x="730" y="559"/>
                    </a:cubicBezTo>
                    <a:cubicBezTo>
                      <a:pt x="730" y="561"/>
                      <a:pt x="728" y="564"/>
                      <a:pt x="725" y="564"/>
                    </a:cubicBezTo>
                    <a:cubicBezTo>
                      <a:pt x="609" y="564"/>
                      <a:pt x="609" y="564"/>
                      <a:pt x="609" y="564"/>
                    </a:cubicBezTo>
                    <a:cubicBezTo>
                      <a:pt x="607" y="564"/>
                      <a:pt x="604" y="561"/>
                      <a:pt x="604" y="559"/>
                    </a:cubicBezTo>
                    <a:lnTo>
                      <a:pt x="604" y="551"/>
                    </a:lnTo>
                    <a:close/>
                    <a:moveTo>
                      <a:pt x="604" y="571"/>
                    </a:moveTo>
                    <a:cubicBezTo>
                      <a:pt x="604" y="569"/>
                      <a:pt x="607" y="566"/>
                      <a:pt x="609" y="566"/>
                    </a:cubicBezTo>
                    <a:cubicBezTo>
                      <a:pt x="725" y="566"/>
                      <a:pt x="725" y="566"/>
                      <a:pt x="725" y="566"/>
                    </a:cubicBezTo>
                    <a:cubicBezTo>
                      <a:pt x="728" y="566"/>
                      <a:pt x="730" y="569"/>
                      <a:pt x="730" y="571"/>
                    </a:cubicBezTo>
                    <a:cubicBezTo>
                      <a:pt x="730" y="580"/>
                      <a:pt x="730" y="580"/>
                      <a:pt x="730" y="580"/>
                    </a:cubicBezTo>
                    <a:cubicBezTo>
                      <a:pt x="730" y="582"/>
                      <a:pt x="728" y="585"/>
                      <a:pt x="725" y="585"/>
                    </a:cubicBezTo>
                    <a:cubicBezTo>
                      <a:pt x="609" y="585"/>
                      <a:pt x="609" y="585"/>
                      <a:pt x="609" y="585"/>
                    </a:cubicBezTo>
                    <a:cubicBezTo>
                      <a:pt x="607" y="585"/>
                      <a:pt x="604" y="582"/>
                      <a:pt x="604" y="580"/>
                    </a:cubicBezTo>
                    <a:lnTo>
                      <a:pt x="604" y="571"/>
                    </a:lnTo>
                    <a:close/>
                    <a:moveTo>
                      <a:pt x="604" y="592"/>
                    </a:moveTo>
                    <a:cubicBezTo>
                      <a:pt x="604" y="590"/>
                      <a:pt x="607" y="587"/>
                      <a:pt x="609" y="587"/>
                    </a:cubicBezTo>
                    <a:cubicBezTo>
                      <a:pt x="725" y="587"/>
                      <a:pt x="725" y="587"/>
                      <a:pt x="725" y="587"/>
                    </a:cubicBezTo>
                    <a:cubicBezTo>
                      <a:pt x="728" y="587"/>
                      <a:pt x="730" y="590"/>
                      <a:pt x="730" y="592"/>
                    </a:cubicBezTo>
                    <a:cubicBezTo>
                      <a:pt x="730" y="600"/>
                      <a:pt x="730" y="600"/>
                      <a:pt x="730" y="600"/>
                    </a:cubicBezTo>
                    <a:cubicBezTo>
                      <a:pt x="730" y="603"/>
                      <a:pt x="728" y="605"/>
                      <a:pt x="725" y="605"/>
                    </a:cubicBezTo>
                    <a:cubicBezTo>
                      <a:pt x="609" y="605"/>
                      <a:pt x="609" y="605"/>
                      <a:pt x="609" y="605"/>
                    </a:cubicBezTo>
                    <a:cubicBezTo>
                      <a:pt x="607" y="605"/>
                      <a:pt x="604" y="603"/>
                      <a:pt x="604" y="600"/>
                    </a:cubicBezTo>
                    <a:lnTo>
                      <a:pt x="604" y="592"/>
                    </a:lnTo>
                    <a:close/>
                    <a:moveTo>
                      <a:pt x="604" y="613"/>
                    </a:moveTo>
                    <a:cubicBezTo>
                      <a:pt x="604" y="610"/>
                      <a:pt x="607" y="608"/>
                      <a:pt x="609" y="608"/>
                    </a:cubicBezTo>
                    <a:cubicBezTo>
                      <a:pt x="725" y="608"/>
                      <a:pt x="725" y="608"/>
                      <a:pt x="725" y="608"/>
                    </a:cubicBezTo>
                    <a:cubicBezTo>
                      <a:pt x="728" y="608"/>
                      <a:pt x="730" y="610"/>
                      <a:pt x="730" y="613"/>
                    </a:cubicBezTo>
                    <a:cubicBezTo>
                      <a:pt x="730" y="621"/>
                      <a:pt x="730" y="621"/>
                      <a:pt x="730" y="621"/>
                    </a:cubicBezTo>
                    <a:cubicBezTo>
                      <a:pt x="730" y="624"/>
                      <a:pt x="728" y="626"/>
                      <a:pt x="725" y="626"/>
                    </a:cubicBezTo>
                    <a:cubicBezTo>
                      <a:pt x="609" y="626"/>
                      <a:pt x="609" y="626"/>
                      <a:pt x="609" y="626"/>
                    </a:cubicBezTo>
                    <a:cubicBezTo>
                      <a:pt x="607" y="626"/>
                      <a:pt x="604" y="624"/>
                      <a:pt x="604" y="621"/>
                    </a:cubicBezTo>
                    <a:lnTo>
                      <a:pt x="604" y="613"/>
                    </a:lnTo>
                    <a:close/>
                    <a:moveTo>
                      <a:pt x="604" y="634"/>
                    </a:moveTo>
                    <a:cubicBezTo>
                      <a:pt x="604" y="631"/>
                      <a:pt x="607" y="629"/>
                      <a:pt x="609" y="629"/>
                    </a:cubicBezTo>
                    <a:cubicBezTo>
                      <a:pt x="725" y="629"/>
                      <a:pt x="725" y="629"/>
                      <a:pt x="725" y="629"/>
                    </a:cubicBezTo>
                    <a:cubicBezTo>
                      <a:pt x="728" y="629"/>
                      <a:pt x="730" y="631"/>
                      <a:pt x="730" y="634"/>
                    </a:cubicBezTo>
                    <a:cubicBezTo>
                      <a:pt x="730" y="642"/>
                      <a:pt x="730" y="642"/>
                      <a:pt x="730" y="642"/>
                    </a:cubicBezTo>
                    <a:cubicBezTo>
                      <a:pt x="730" y="645"/>
                      <a:pt x="728" y="647"/>
                      <a:pt x="725" y="647"/>
                    </a:cubicBezTo>
                    <a:cubicBezTo>
                      <a:pt x="609" y="647"/>
                      <a:pt x="609" y="647"/>
                      <a:pt x="609" y="647"/>
                    </a:cubicBezTo>
                    <a:cubicBezTo>
                      <a:pt x="607" y="647"/>
                      <a:pt x="604" y="645"/>
                      <a:pt x="604" y="642"/>
                    </a:cubicBezTo>
                    <a:lnTo>
                      <a:pt x="604" y="634"/>
                    </a:lnTo>
                    <a:close/>
                    <a:moveTo>
                      <a:pt x="604" y="655"/>
                    </a:moveTo>
                    <a:cubicBezTo>
                      <a:pt x="604" y="652"/>
                      <a:pt x="607" y="650"/>
                      <a:pt x="609" y="650"/>
                    </a:cubicBezTo>
                    <a:cubicBezTo>
                      <a:pt x="725" y="650"/>
                      <a:pt x="725" y="650"/>
                      <a:pt x="725" y="650"/>
                    </a:cubicBezTo>
                    <a:cubicBezTo>
                      <a:pt x="728" y="650"/>
                      <a:pt x="730" y="652"/>
                      <a:pt x="730" y="655"/>
                    </a:cubicBezTo>
                    <a:cubicBezTo>
                      <a:pt x="730" y="663"/>
                      <a:pt x="730" y="663"/>
                      <a:pt x="730" y="663"/>
                    </a:cubicBezTo>
                    <a:cubicBezTo>
                      <a:pt x="730" y="666"/>
                      <a:pt x="728" y="668"/>
                      <a:pt x="725" y="668"/>
                    </a:cubicBezTo>
                    <a:cubicBezTo>
                      <a:pt x="609" y="668"/>
                      <a:pt x="609" y="668"/>
                      <a:pt x="609" y="668"/>
                    </a:cubicBezTo>
                    <a:cubicBezTo>
                      <a:pt x="607" y="668"/>
                      <a:pt x="604" y="666"/>
                      <a:pt x="604" y="663"/>
                    </a:cubicBezTo>
                    <a:lnTo>
                      <a:pt x="604" y="655"/>
                    </a:lnTo>
                    <a:close/>
                    <a:moveTo>
                      <a:pt x="438" y="289"/>
                    </a:moveTo>
                    <a:cubicBezTo>
                      <a:pt x="438" y="287"/>
                      <a:pt x="440" y="284"/>
                      <a:pt x="443" y="284"/>
                    </a:cubicBezTo>
                    <a:cubicBezTo>
                      <a:pt x="559" y="284"/>
                      <a:pt x="559" y="284"/>
                      <a:pt x="559" y="284"/>
                    </a:cubicBezTo>
                    <a:cubicBezTo>
                      <a:pt x="561" y="284"/>
                      <a:pt x="564" y="287"/>
                      <a:pt x="564" y="289"/>
                    </a:cubicBezTo>
                    <a:cubicBezTo>
                      <a:pt x="564" y="298"/>
                      <a:pt x="564" y="298"/>
                      <a:pt x="564" y="298"/>
                    </a:cubicBezTo>
                    <a:cubicBezTo>
                      <a:pt x="564" y="300"/>
                      <a:pt x="561" y="302"/>
                      <a:pt x="559" y="302"/>
                    </a:cubicBezTo>
                    <a:cubicBezTo>
                      <a:pt x="443" y="302"/>
                      <a:pt x="443" y="302"/>
                      <a:pt x="443" y="302"/>
                    </a:cubicBezTo>
                    <a:cubicBezTo>
                      <a:pt x="440" y="302"/>
                      <a:pt x="438" y="300"/>
                      <a:pt x="438" y="298"/>
                    </a:cubicBezTo>
                    <a:lnTo>
                      <a:pt x="438" y="289"/>
                    </a:lnTo>
                    <a:close/>
                    <a:moveTo>
                      <a:pt x="438" y="310"/>
                    </a:moveTo>
                    <a:cubicBezTo>
                      <a:pt x="438" y="307"/>
                      <a:pt x="440" y="305"/>
                      <a:pt x="443" y="305"/>
                    </a:cubicBezTo>
                    <a:cubicBezTo>
                      <a:pt x="559" y="305"/>
                      <a:pt x="559" y="305"/>
                      <a:pt x="559" y="305"/>
                    </a:cubicBezTo>
                    <a:cubicBezTo>
                      <a:pt x="561" y="305"/>
                      <a:pt x="564" y="307"/>
                      <a:pt x="564" y="310"/>
                    </a:cubicBezTo>
                    <a:cubicBezTo>
                      <a:pt x="564" y="318"/>
                      <a:pt x="564" y="318"/>
                      <a:pt x="564" y="318"/>
                    </a:cubicBezTo>
                    <a:cubicBezTo>
                      <a:pt x="564" y="321"/>
                      <a:pt x="561" y="323"/>
                      <a:pt x="559" y="323"/>
                    </a:cubicBezTo>
                    <a:cubicBezTo>
                      <a:pt x="443" y="323"/>
                      <a:pt x="443" y="323"/>
                      <a:pt x="443" y="323"/>
                    </a:cubicBezTo>
                    <a:cubicBezTo>
                      <a:pt x="440" y="323"/>
                      <a:pt x="438" y="321"/>
                      <a:pt x="438" y="318"/>
                    </a:cubicBezTo>
                    <a:lnTo>
                      <a:pt x="438" y="310"/>
                    </a:lnTo>
                    <a:close/>
                    <a:moveTo>
                      <a:pt x="438" y="330"/>
                    </a:moveTo>
                    <a:cubicBezTo>
                      <a:pt x="438" y="327"/>
                      <a:pt x="440" y="325"/>
                      <a:pt x="443" y="325"/>
                    </a:cubicBezTo>
                    <a:cubicBezTo>
                      <a:pt x="559" y="325"/>
                      <a:pt x="559" y="325"/>
                      <a:pt x="559" y="325"/>
                    </a:cubicBezTo>
                    <a:cubicBezTo>
                      <a:pt x="561" y="325"/>
                      <a:pt x="564" y="327"/>
                      <a:pt x="564" y="330"/>
                    </a:cubicBezTo>
                    <a:cubicBezTo>
                      <a:pt x="564" y="338"/>
                      <a:pt x="564" y="338"/>
                      <a:pt x="564" y="338"/>
                    </a:cubicBezTo>
                    <a:cubicBezTo>
                      <a:pt x="564" y="341"/>
                      <a:pt x="561" y="343"/>
                      <a:pt x="559" y="343"/>
                    </a:cubicBezTo>
                    <a:cubicBezTo>
                      <a:pt x="443" y="343"/>
                      <a:pt x="443" y="343"/>
                      <a:pt x="443" y="343"/>
                    </a:cubicBezTo>
                    <a:cubicBezTo>
                      <a:pt x="440" y="343"/>
                      <a:pt x="438" y="341"/>
                      <a:pt x="438" y="338"/>
                    </a:cubicBezTo>
                    <a:lnTo>
                      <a:pt x="438" y="330"/>
                    </a:lnTo>
                    <a:close/>
                    <a:moveTo>
                      <a:pt x="438" y="350"/>
                    </a:moveTo>
                    <a:cubicBezTo>
                      <a:pt x="438" y="348"/>
                      <a:pt x="440" y="345"/>
                      <a:pt x="443" y="345"/>
                    </a:cubicBezTo>
                    <a:cubicBezTo>
                      <a:pt x="559" y="345"/>
                      <a:pt x="559" y="345"/>
                      <a:pt x="559" y="345"/>
                    </a:cubicBezTo>
                    <a:cubicBezTo>
                      <a:pt x="561" y="345"/>
                      <a:pt x="564" y="348"/>
                      <a:pt x="564" y="350"/>
                    </a:cubicBezTo>
                    <a:cubicBezTo>
                      <a:pt x="564" y="358"/>
                      <a:pt x="564" y="358"/>
                      <a:pt x="564" y="358"/>
                    </a:cubicBezTo>
                    <a:cubicBezTo>
                      <a:pt x="564" y="361"/>
                      <a:pt x="561" y="363"/>
                      <a:pt x="559" y="363"/>
                    </a:cubicBezTo>
                    <a:cubicBezTo>
                      <a:pt x="443" y="363"/>
                      <a:pt x="443" y="363"/>
                      <a:pt x="443" y="363"/>
                    </a:cubicBezTo>
                    <a:cubicBezTo>
                      <a:pt x="440" y="363"/>
                      <a:pt x="438" y="361"/>
                      <a:pt x="438" y="358"/>
                    </a:cubicBezTo>
                    <a:lnTo>
                      <a:pt x="438" y="350"/>
                    </a:lnTo>
                    <a:close/>
                    <a:moveTo>
                      <a:pt x="438" y="371"/>
                    </a:moveTo>
                    <a:cubicBezTo>
                      <a:pt x="438" y="368"/>
                      <a:pt x="440" y="366"/>
                      <a:pt x="443" y="366"/>
                    </a:cubicBezTo>
                    <a:cubicBezTo>
                      <a:pt x="559" y="366"/>
                      <a:pt x="559" y="366"/>
                      <a:pt x="559" y="366"/>
                    </a:cubicBezTo>
                    <a:cubicBezTo>
                      <a:pt x="561" y="366"/>
                      <a:pt x="564" y="368"/>
                      <a:pt x="564" y="371"/>
                    </a:cubicBezTo>
                    <a:cubicBezTo>
                      <a:pt x="564" y="379"/>
                      <a:pt x="564" y="379"/>
                      <a:pt x="564" y="379"/>
                    </a:cubicBezTo>
                    <a:cubicBezTo>
                      <a:pt x="564" y="382"/>
                      <a:pt x="561" y="384"/>
                      <a:pt x="559" y="384"/>
                    </a:cubicBezTo>
                    <a:cubicBezTo>
                      <a:pt x="443" y="384"/>
                      <a:pt x="443" y="384"/>
                      <a:pt x="443" y="384"/>
                    </a:cubicBezTo>
                    <a:cubicBezTo>
                      <a:pt x="440" y="384"/>
                      <a:pt x="438" y="382"/>
                      <a:pt x="438" y="379"/>
                    </a:cubicBezTo>
                    <a:lnTo>
                      <a:pt x="438" y="371"/>
                    </a:lnTo>
                    <a:close/>
                    <a:moveTo>
                      <a:pt x="438" y="391"/>
                    </a:moveTo>
                    <a:cubicBezTo>
                      <a:pt x="438" y="388"/>
                      <a:pt x="440" y="386"/>
                      <a:pt x="443" y="386"/>
                    </a:cubicBezTo>
                    <a:cubicBezTo>
                      <a:pt x="559" y="386"/>
                      <a:pt x="559" y="386"/>
                      <a:pt x="559" y="386"/>
                    </a:cubicBezTo>
                    <a:cubicBezTo>
                      <a:pt x="561" y="386"/>
                      <a:pt x="564" y="388"/>
                      <a:pt x="564" y="391"/>
                    </a:cubicBezTo>
                    <a:cubicBezTo>
                      <a:pt x="564" y="399"/>
                      <a:pt x="564" y="399"/>
                      <a:pt x="564" y="399"/>
                    </a:cubicBezTo>
                    <a:cubicBezTo>
                      <a:pt x="564" y="402"/>
                      <a:pt x="561" y="404"/>
                      <a:pt x="559" y="404"/>
                    </a:cubicBezTo>
                    <a:cubicBezTo>
                      <a:pt x="443" y="404"/>
                      <a:pt x="443" y="404"/>
                      <a:pt x="443" y="404"/>
                    </a:cubicBezTo>
                    <a:cubicBezTo>
                      <a:pt x="440" y="404"/>
                      <a:pt x="438" y="402"/>
                      <a:pt x="438" y="399"/>
                    </a:cubicBezTo>
                    <a:lnTo>
                      <a:pt x="438" y="391"/>
                    </a:lnTo>
                    <a:close/>
                    <a:moveTo>
                      <a:pt x="438" y="411"/>
                    </a:moveTo>
                    <a:cubicBezTo>
                      <a:pt x="438" y="408"/>
                      <a:pt x="440" y="406"/>
                      <a:pt x="443" y="406"/>
                    </a:cubicBezTo>
                    <a:cubicBezTo>
                      <a:pt x="559" y="406"/>
                      <a:pt x="559" y="406"/>
                      <a:pt x="559" y="406"/>
                    </a:cubicBezTo>
                    <a:cubicBezTo>
                      <a:pt x="561" y="406"/>
                      <a:pt x="564" y="408"/>
                      <a:pt x="564" y="411"/>
                    </a:cubicBezTo>
                    <a:cubicBezTo>
                      <a:pt x="564" y="419"/>
                      <a:pt x="564" y="419"/>
                      <a:pt x="564" y="419"/>
                    </a:cubicBezTo>
                    <a:cubicBezTo>
                      <a:pt x="564" y="422"/>
                      <a:pt x="561" y="424"/>
                      <a:pt x="559" y="424"/>
                    </a:cubicBezTo>
                    <a:cubicBezTo>
                      <a:pt x="443" y="424"/>
                      <a:pt x="443" y="424"/>
                      <a:pt x="443" y="424"/>
                    </a:cubicBezTo>
                    <a:cubicBezTo>
                      <a:pt x="440" y="424"/>
                      <a:pt x="438" y="422"/>
                      <a:pt x="438" y="419"/>
                    </a:cubicBezTo>
                    <a:lnTo>
                      <a:pt x="438" y="411"/>
                    </a:lnTo>
                    <a:close/>
                    <a:moveTo>
                      <a:pt x="438" y="431"/>
                    </a:moveTo>
                    <a:cubicBezTo>
                      <a:pt x="438" y="429"/>
                      <a:pt x="440" y="427"/>
                      <a:pt x="443" y="427"/>
                    </a:cubicBezTo>
                    <a:cubicBezTo>
                      <a:pt x="559" y="427"/>
                      <a:pt x="559" y="427"/>
                      <a:pt x="559" y="427"/>
                    </a:cubicBezTo>
                    <a:cubicBezTo>
                      <a:pt x="561" y="427"/>
                      <a:pt x="564" y="429"/>
                      <a:pt x="564" y="431"/>
                    </a:cubicBezTo>
                    <a:cubicBezTo>
                      <a:pt x="564" y="440"/>
                      <a:pt x="564" y="440"/>
                      <a:pt x="564" y="440"/>
                    </a:cubicBezTo>
                    <a:cubicBezTo>
                      <a:pt x="564" y="442"/>
                      <a:pt x="561" y="445"/>
                      <a:pt x="559" y="445"/>
                    </a:cubicBezTo>
                    <a:cubicBezTo>
                      <a:pt x="443" y="445"/>
                      <a:pt x="443" y="445"/>
                      <a:pt x="443" y="445"/>
                    </a:cubicBezTo>
                    <a:cubicBezTo>
                      <a:pt x="440" y="445"/>
                      <a:pt x="438" y="442"/>
                      <a:pt x="438" y="440"/>
                    </a:cubicBezTo>
                    <a:lnTo>
                      <a:pt x="438" y="431"/>
                    </a:lnTo>
                    <a:close/>
                    <a:moveTo>
                      <a:pt x="438" y="452"/>
                    </a:moveTo>
                    <a:cubicBezTo>
                      <a:pt x="438" y="449"/>
                      <a:pt x="440" y="447"/>
                      <a:pt x="443" y="447"/>
                    </a:cubicBezTo>
                    <a:cubicBezTo>
                      <a:pt x="559" y="447"/>
                      <a:pt x="559" y="447"/>
                      <a:pt x="559" y="447"/>
                    </a:cubicBezTo>
                    <a:cubicBezTo>
                      <a:pt x="561" y="447"/>
                      <a:pt x="564" y="449"/>
                      <a:pt x="564" y="452"/>
                    </a:cubicBezTo>
                    <a:cubicBezTo>
                      <a:pt x="564" y="460"/>
                      <a:pt x="564" y="460"/>
                      <a:pt x="564" y="460"/>
                    </a:cubicBezTo>
                    <a:cubicBezTo>
                      <a:pt x="564" y="463"/>
                      <a:pt x="561" y="465"/>
                      <a:pt x="559" y="465"/>
                    </a:cubicBezTo>
                    <a:cubicBezTo>
                      <a:pt x="443" y="465"/>
                      <a:pt x="443" y="465"/>
                      <a:pt x="443" y="465"/>
                    </a:cubicBezTo>
                    <a:cubicBezTo>
                      <a:pt x="440" y="465"/>
                      <a:pt x="438" y="463"/>
                      <a:pt x="438" y="460"/>
                    </a:cubicBezTo>
                    <a:lnTo>
                      <a:pt x="438" y="452"/>
                    </a:lnTo>
                    <a:close/>
                    <a:moveTo>
                      <a:pt x="438" y="472"/>
                    </a:moveTo>
                    <a:cubicBezTo>
                      <a:pt x="438" y="469"/>
                      <a:pt x="440" y="467"/>
                      <a:pt x="443" y="467"/>
                    </a:cubicBezTo>
                    <a:cubicBezTo>
                      <a:pt x="559" y="467"/>
                      <a:pt x="559" y="467"/>
                      <a:pt x="559" y="467"/>
                    </a:cubicBezTo>
                    <a:cubicBezTo>
                      <a:pt x="561" y="467"/>
                      <a:pt x="564" y="469"/>
                      <a:pt x="564" y="472"/>
                    </a:cubicBezTo>
                    <a:cubicBezTo>
                      <a:pt x="564" y="480"/>
                      <a:pt x="564" y="480"/>
                      <a:pt x="564" y="480"/>
                    </a:cubicBezTo>
                    <a:cubicBezTo>
                      <a:pt x="564" y="483"/>
                      <a:pt x="561" y="485"/>
                      <a:pt x="559" y="485"/>
                    </a:cubicBezTo>
                    <a:cubicBezTo>
                      <a:pt x="443" y="485"/>
                      <a:pt x="443" y="485"/>
                      <a:pt x="443" y="485"/>
                    </a:cubicBezTo>
                    <a:cubicBezTo>
                      <a:pt x="440" y="485"/>
                      <a:pt x="438" y="483"/>
                      <a:pt x="438" y="480"/>
                    </a:cubicBezTo>
                    <a:lnTo>
                      <a:pt x="438" y="472"/>
                    </a:lnTo>
                    <a:close/>
                    <a:moveTo>
                      <a:pt x="438" y="492"/>
                    </a:moveTo>
                    <a:cubicBezTo>
                      <a:pt x="438" y="490"/>
                      <a:pt x="440" y="487"/>
                      <a:pt x="443" y="487"/>
                    </a:cubicBezTo>
                    <a:cubicBezTo>
                      <a:pt x="559" y="487"/>
                      <a:pt x="559" y="487"/>
                      <a:pt x="559" y="487"/>
                    </a:cubicBezTo>
                    <a:cubicBezTo>
                      <a:pt x="561" y="487"/>
                      <a:pt x="564" y="490"/>
                      <a:pt x="564" y="492"/>
                    </a:cubicBezTo>
                    <a:cubicBezTo>
                      <a:pt x="564" y="501"/>
                      <a:pt x="564" y="501"/>
                      <a:pt x="564" y="501"/>
                    </a:cubicBezTo>
                    <a:cubicBezTo>
                      <a:pt x="564" y="503"/>
                      <a:pt x="561" y="506"/>
                      <a:pt x="559" y="506"/>
                    </a:cubicBezTo>
                    <a:cubicBezTo>
                      <a:pt x="443" y="506"/>
                      <a:pt x="443" y="506"/>
                      <a:pt x="443" y="506"/>
                    </a:cubicBezTo>
                    <a:cubicBezTo>
                      <a:pt x="440" y="506"/>
                      <a:pt x="438" y="503"/>
                      <a:pt x="438" y="501"/>
                    </a:cubicBezTo>
                    <a:lnTo>
                      <a:pt x="438" y="492"/>
                    </a:lnTo>
                    <a:close/>
                    <a:moveTo>
                      <a:pt x="438" y="513"/>
                    </a:moveTo>
                    <a:cubicBezTo>
                      <a:pt x="438" y="510"/>
                      <a:pt x="440" y="508"/>
                      <a:pt x="443" y="508"/>
                    </a:cubicBezTo>
                    <a:cubicBezTo>
                      <a:pt x="559" y="508"/>
                      <a:pt x="559" y="508"/>
                      <a:pt x="559" y="508"/>
                    </a:cubicBezTo>
                    <a:cubicBezTo>
                      <a:pt x="561" y="508"/>
                      <a:pt x="564" y="510"/>
                      <a:pt x="564" y="513"/>
                    </a:cubicBezTo>
                    <a:cubicBezTo>
                      <a:pt x="564" y="521"/>
                      <a:pt x="564" y="521"/>
                      <a:pt x="564" y="521"/>
                    </a:cubicBezTo>
                    <a:cubicBezTo>
                      <a:pt x="564" y="524"/>
                      <a:pt x="561" y="526"/>
                      <a:pt x="559" y="526"/>
                    </a:cubicBezTo>
                    <a:cubicBezTo>
                      <a:pt x="443" y="526"/>
                      <a:pt x="443" y="526"/>
                      <a:pt x="443" y="526"/>
                    </a:cubicBezTo>
                    <a:cubicBezTo>
                      <a:pt x="440" y="526"/>
                      <a:pt x="438" y="524"/>
                      <a:pt x="438" y="521"/>
                    </a:cubicBezTo>
                    <a:lnTo>
                      <a:pt x="438" y="513"/>
                    </a:lnTo>
                    <a:close/>
                    <a:moveTo>
                      <a:pt x="438" y="533"/>
                    </a:moveTo>
                    <a:cubicBezTo>
                      <a:pt x="438" y="530"/>
                      <a:pt x="440" y="528"/>
                      <a:pt x="443" y="528"/>
                    </a:cubicBezTo>
                    <a:cubicBezTo>
                      <a:pt x="559" y="528"/>
                      <a:pt x="559" y="528"/>
                      <a:pt x="559" y="528"/>
                    </a:cubicBezTo>
                    <a:cubicBezTo>
                      <a:pt x="561" y="528"/>
                      <a:pt x="564" y="530"/>
                      <a:pt x="564" y="533"/>
                    </a:cubicBezTo>
                    <a:cubicBezTo>
                      <a:pt x="564" y="541"/>
                      <a:pt x="564" y="541"/>
                      <a:pt x="564" y="541"/>
                    </a:cubicBezTo>
                    <a:cubicBezTo>
                      <a:pt x="564" y="544"/>
                      <a:pt x="561" y="546"/>
                      <a:pt x="559" y="546"/>
                    </a:cubicBezTo>
                    <a:cubicBezTo>
                      <a:pt x="443" y="546"/>
                      <a:pt x="443" y="546"/>
                      <a:pt x="443" y="546"/>
                    </a:cubicBezTo>
                    <a:cubicBezTo>
                      <a:pt x="440" y="546"/>
                      <a:pt x="438" y="544"/>
                      <a:pt x="438" y="541"/>
                    </a:cubicBezTo>
                    <a:lnTo>
                      <a:pt x="438" y="533"/>
                    </a:lnTo>
                    <a:close/>
                    <a:moveTo>
                      <a:pt x="438" y="553"/>
                    </a:moveTo>
                    <a:cubicBezTo>
                      <a:pt x="438" y="551"/>
                      <a:pt x="440" y="548"/>
                      <a:pt x="443" y="548"/>
                    </a:cubicBezTo>
                    <a:cubicBezTo>
                      <a:pt x="559" y="548"/>
                      <a:pt x="559" y="548"/>
                      <a:pt x="559" y="548"/>
                    </a:cubicBezTo>
                    <a:cubicBezTo>
                      <a:pt x="561" y="548"/>
                      <a:pt x="564" y="551"/>
                      <a:pt x="564" y="553"/>
                    </a:cubicBezTo>
                    <a:cubicBezTo>
                      <a:pt x="564" y="562"/>
                      <a:pt x="564" y="562"/>
                      <a:pt x="564" y="562"/>
                    </a:cubicBezTo>
                    <a:cubicBezTo>
                      <a:pt x="564" y="564"/>
                      <a:pt x="561" y="566"/>
                      <a:pt x="559" y="566"/>
                    </a:cubicBezTo>
                    <a:cubicBezTo>
                      <a:pt x="443" y="566"/>
                      <a:pt x="443" y="566"/>
                      <a:pt x="443" y="566"/>
                    </a:cubicBezTo>
                    <a:cubicBezTo>
                      <a:pt x="440" y="566"/>
                      <a:pt x="438" y="564"/>
                      <a:pt x="438" y="562"/>
                    </a:cubicBezTo>
                    <a:lnTo>
                      <a:pt x="438" y="553"/>
                    </a:lnTo>
                    <a:close/>
                    <a:moveTo>
                      <a:pt x="438" y="574"/>
                    </a:moveTo>
                    <a:cubicBezTo>
                      <a:pt x="438" y="571"/>
                      <a:pt x="440" y="569"/>
                      <a:pt x="443" y="569"/>
                    </a:cubicBezTo>
                    <a:cubicBezTo>
                      <a:pt x="559" y="569"/>
                      <a:pt x="559" y="569"/>
                      <a:pt x="559" y="569"/>
                    </a:cubicBezTo>
                    <a:cubicBezTo>
                      <a:pt x="561" y="569"/>
                      <a:pt x="564" y="571"/>
                      <a:pt x="564" y="574"/>
                    </a:cubicBezTo>
                    <a:cubicBezTo>
                      <a:pt x="564" y="582"/>
                      <a:pt x="564" y="582"/>
                      <a:pt x="564" y="582"/>
                    </a:cubicBezTo>
                    <a:cubicBezTo>
                      <a:pt x="564" y="585"/>
                      <a:pt x="561" y="587"/>
                      <a:pt x="559" y="587"/>
                    </a:cubicBezTo>
                    <a:cubicBezTo>
                      <a:pt x="443" y="587"/>
                      <a:pt x="443" y="587"/>
                      <a:pt x="443" y="587"/>
                    </a:cubicBezTo>
                    <a:cubicBezTo>
                      <a:pt x="440" y="587"/>
                      <a:pt x="438" y="585"/>
                      <a:pt x="438" y="582"/>
                    </a:cubicBezTo>
                    <a:lnTo>
                      <a:pt x="438" y="574"/>
                    </a:lnTo>
                    <a:close/>
                    <a:moveTo>
                      <a:pt x="438" y="594"/>
                    </a:moveTo>
                    <a:cubicBezTo>
                      <a:pt x="438" y="591"/>
                      <a:pt x="440" y="589"/>
                      <a:pt x="443" y="589"/>
                    </a:cubicBezTo>
                    <a:cubicBezTo>
                      <a:pt x="559" y="589"/>
                      <a:pt x="559" y="589"/>
                      <a:pt x="559" y="589"/>
                    </a:cubicBezTo>
                    <a:cubicBezTo>
                      <a:pt x="561" y="589"/>
                      <a:pt x="564" y="591"/>
                      <a:pt x="564" y="594"/>
                    </a:cubicBezTo>
                    <a:cubicBezTo>
                      <a:pt x="564" y="602"/>
                      <a:pt x="564" y="602"/>
                      <a:pt x="564" y="602"/>
                    </a:cubicBezTo>
                    <a:cubicBezTo>
                      <a:pt x="564" y="605"/>
                      <a:pt x="561" y="607"/>
                      <a:pt x="559" y="607"/>
                    </a:cubicBezTo>
                    <a:cubicBezTo>
                      <a:pt x="443" y="607"/>
                      <a:pt x="443" y="607"/>
                      <a:pt x="443" y="607"/>
                    </a:cubicBezTo>
                    <a:cubicBezTo>
                      <a:pt x="440" y="607"/>
                      <a:pt x="438" y="605"/>
                      <a:pt x="438" y="602"/>
                    </a:cubicBezTo>
                    <a:lnTo>
                      <a:pt x="438" y="594"/>
                    </a:lnTo>
                    <a:close/>
                    <a:moveTo>
                      <a:pt x="438" y="614"/>
                    </a:moveTo>
                    <a:cubicBezTo>
                      <a:pt x="438" y="612"/>
                      <a:pt x="440" y="609"/>
                      <a:pt x="443" y="609"/>
                    </a:cubicBezTo>
                    <a:cubicBezTo>
                      <a:pt x="559" y="609"/>
                      <a:pt x="559" y="609"/>
                      <a:pt x="559" y="609"/>
                    </a:cubicBezTo>
                    <a:cubicBezTo>
                      <a:pt x="561" y="609"/>
                      <a:pt x="564" y="612"/>
                      <a:pt x="564" y="614"/>
                    </a:cubicBezTo>
                    <a:cubicBezTo>
                      <a:pt x="564" y="622"/>
                      <a:pt x="564" y="622"/>
                      <a:pt x="564" y="622"/>
                    </a:cubicBezTo>
                    <a:cubicBezTo>
                      <a:pt x="564" y="625"/>
                      <a:pt x="561" y="627"/>
                      <a:pt x="559" y="627"/>
                    </a:cubicBezTo>
                    <a:cubicBezTo>
                      <a:pt x="443" y="627"/>
                      <a:pt x="443" y="627"/>
                      <a:pt x="443" y="627"/>
                    </a:cubicBezTo>
                    <a:cubicBezTo>
                      <a:pt x="440" y="627"/>
                      <a:pt x="438" y="625"/>
                      <a:pt x="438" y="622"/>
                    </a:cubicBezTo>
                    <a:lnTo>
                      <a:pt x="438" y="614"/>
                    </a:lnTo>
                    <a:close/>
                    <a:moveTo>
                      <a:pt x="438" y="635"/>
                    </a:moveTo>
                    <a:cubicBezTo>
                      <a:pt x="438" y="632"/>
                      <a:pt x="440" y="630"/>
                      <a:pt x="443" y="630"/>
                    </a:cubicBezTo>
                    <a:cubicBezTo>
                      <a:pt x="559" y="630"/>
                      <a:pt x="559" y="630"/>
                      <a:pt x="559" y="630"/>
                    </a:cubicBezTo>
                    <a:cubicBezTo>
                      <a:pt x="561" y="630"/>
                      <a:pt x="564" y="632"/>
                      <a:pt x="564" y="635"/>
                    </a:cubicBezTo>
                    <a:cubicBezTo>
                      <a:pt x="564" y="643"/>
                      <a:pt x="564" y="643"/>
                      <a:pt x="564" y="643"/>
                    </a:cubicBezTo>
                    <a:cubicBezTo>
                      <a:pt x="564" y="645"/>
                      <a:pt x="561" y="648"/>
                      <a:pt x="559" y="648"/>
                    </a:cubicBezTo>
                    <a:cubicBezTo>
                      <a:pt x="443" y="648"/>
                      <a:pt x="443" y="648"/>
                      <a:pt x="443" y="648"/>
                    </a:cubicBezTo>
                    <a:cubicBezTo>
                      <a:pt x="440" y="648"/>
                      <a:pt x="438" y="645"/>
                      <a:pt x="438" y="643"/>
                    </a:cubicBezTo>
                    <a:lnTo>
                      <a:pt x="438" y="635"/>
                    </a:lnTo>
                    <a:close/>
                    <a:moveTo>
                      <a:pt x="438" y="655"/>
                    </a:moveTo>
                    <a:cubicBezTo>
                      <a:pt x="438" y="652"/>
                      <a:pt x="440" y="650"/>
                      <a:pt x="443" y="650"/>
                    </a:cubicBezTo>
                    <a:cubicBezTo>
                      <a:pt x="559" y="650"/>
                      <a:pt x="559" y="650"/>
                      <a:pt x="559" y="650"/>
                    </a:cubicBezTo>
                    <a:cubicBezTo>
                      <a:pt x="561" y="650"/>
                      <a:pt x="564" y="652"/>
                      <a:pt x="564" y="655"/>
                    </a:cubicBezTo>
                    <a:cubicBezTo>
                      <a:pt x="564" y="663"/>
                      <a:pt x="564" y="663"/>
                      <a:pt x="564" y="663"/>
                    </a:cubicBezTo>
                    <a:cubicBezTo>
                      <a:pt x="564" y="666"/>
                      <a:pt x="561" y="668"/>
                      <a:pt x="559" y="668"/>
                    </a:cubicBezTo>
                    <a:cubicBezTo>
                      <a:pt x="443" y="668"/>
                      <a:pt x="443" y="668"/>
                      <a:pt x="443" y="668"/>
                    </a:cubicBezTo>
                    <a:cubicBezTo>
                      <a:pt x="440" y="668"/>
                      <a:pt x="438" y="666"/>
                      <a:pt x="438" y="663"/>
                    </a:cubicBezTo>
                    <a:lnTo>
                      <a:pt x="438" y="655"/>
                    </a:lnTo>
                    <a:close/>
                    <a:moveTo>
                      <a:pt x="118" y="315"/>
                    </a:moveTo>
                    <a:cubicBezTo>
                      <a:pt x="118" y="271"/>
                      <a:pt x="146" y="235"/>
                      <a:pt x="193" y="216"/>
                    </a:cubicBezTo>
                    <a:cubicBezTo>
                      <a:pt x="193" y="190"/>
                      <a:pt x="193" y="190"/>
                      <a:pt x="193" y="190"/>
                    </a:cubicBezTo>
                    <a:cubicBezTo>
                      <a:pt x="193" y="178"/>
                      <a:pt x="205" y="168"/>
                      <a:pt x="219" y="168"/>
                    </a:cubicBezTo>
                    <a:cubicBezTo>
                      <a:pt x="233" y="168"/>
                      <a:pt x="244" y="178"/>
                      <a:pt x="244" y="190"/>
                    </a:cubicBezTo>
                    <a:cubicBezTo>
                      <a:pt x="244" y="203"/>
                      <a:pt x="244" y="203"/>
                      <a:pt x="244" y="203"/>
                    </a:cubicBezTo>
                    <a:cubicBezTo>
                      <a:pt x="252" y="202"/>
                      <a:pt x="261" y="201"/>
                      <a:pt x="269" y="201"/>
                    </a:cubicBezTo>
                    <a:cubicBezTo>
                      <a:pt x="269" y="190"/>
                      <a:pt x="269" y="190"/>
                      <a:pt x="269" y="190"/>
                    </a:cubicBezTo>
                    <a:cubicBezTo>
                      <a:pt x="269" y="178"/>
                      <a:pt x="281" y="168"/>
                      <a:pt x="295" y="168"/>
                    </a:cubicBezTo>
                    <a:cubicBezTo>
                      <a:pt x="309" y="168"/>
                      <a:pt x="320" y="178"/>
                      <a:pt x="320" y="190"/>
                    </a:cubicBezTo>
                    <a:cubicBezTo>
                      <a:pt x="320" y="203"/>
                      <a:pt x="320" y="203"/>
                      <a:pt x="320" y="203"/>
                    </a:cubicBezTo>
                    <a:cubicBezTo>
                      <a:pt x="349" y="207"/>
                      <a:pt x="371" y="214"/>
                      <a:pt x="386" y="221"/>
                    </a:cubicBezTo>
                    <a:cubicBezTo>
                      <a:pt x="368" y="266"/>
                      <a:pt x="368" y="266"/>
                      <a:pt x="368" y="266"/>
                    </a:cubicBezTo>
                    <a:cubicBezTo>
                      <a:pt x="358" y="261"/>
                      <a:pt x="342" y="254"/>
                      <a:pt x="320" y="250"/>
                    </a:cubicBezTo>
                    <a:cubicBezTo>
                      <a:pt x="320" y="405"/>
                      <a:pt x="320" y="405"/>
                      <a:pt x="320" y="405"/>
                    </a:cubicBezTo>
                    <a:cubicBezTo>
                      <a:pt x="377" y="430"/>
                      <a:pt x="406" y="463"/>
                      <a:pt x="406" y="514"/>
                    </a:cubicBezTo>
                    <a:cubicBezTo>
                      <a:pt x="406" y="560"/>
                      <a:pt x="377" y="602"/>
                      <a:pt x="320" y="622"/>
                    </a:cubicBezTo>
                    <a:cubicBezTo>
                      <a:pt x="320" y="646"/>
                      <a:pt x="320" y="646"/>
                      <a:pt x="320" y="646"/>
                    </a:cubicBezTo>
                    <a:cubicBezTo>
                      <a:pt x="320" y="658"/>
                      <a:pt x="309" y="668"/>
                      <a:pt x="295" y="668"/>
                    </a:cubicBezTo>
                    <a:cubicBezTo>
                      <a:pt x="281" y="668"/>
                      <a:pt x="269" y="658"/>
                      <a:pt x="269" y="646"/>
                    </a:cubicBezTo>
                    <a:cubicBezTo>
                      <a:pt x="269" y="634"/>
                      <a:pt x="269" y="634"/>
                      <a:pt x="269" y="634"/>
                    </a:cubicBezTo>
                    <a:cubicBezTo>
                      <a:pt x="261" y="635"/>
                      <a:pt x="253" y="635"/>
                      <a:pt x="244" y="636"/>
                    </a:cubicBezTo>
                    <a:cubicBezTo>
                      <a:pt x="244" y="646"/>
                      <a:pt x="244" y="646"/>
                      <a:pt x="244" y="646"/>
                    </a:cubicBezTo>
                    <a:cubicBezTo>
                      <a:pt x="244" y="658"/>
                      <a:pt x="233" y="668"/>
                      <a:pt x="219" y="668"/>
                    </a:cubicBezTo>
                    <a:cubicBezTo>
                      <a:pt x="205" y="668"/>
                      <a:pt x="193" y="658"/>
                      <a:pt x="193" y="646"/>
                    </a:cubicBezTo>
                    <a:cubicBezTo>
                      <a:pt x="193" y="633"/>
                      <a:pt x="193" y="633"/>
                      <a:pt x="193" y="633"/>
                    </a:cubicBezTo>
                    <a:cubicBezTo>
                      <a:pt x="159" y="629"/>
                      <a:pt x="127" y="619"/>
                      <a:pt x="108" y="608"/>
                    </a:cubicBezTo>
                    <a:cubicBezTo>
                      <a:pt x="124" y="563"/>
                      <a:pt x="124" y="563"/>
                      <a:pt x="124" y="563"/>
                    </a:cubicBezTo>
                    <a:cubicBezTo>
                      <a:pt x="142" y="572"/>
                      <a:pt x="166" y="581"/>
                      <a:pt x="193" y="586"/>
                    </a:cubicBezTo>
                    <a:cubicBezTo>
                      <a:pt x="193" y="414"/>
                      <a:pt x="193" y="414"/>
                      <a:pt x="193" y="414"/>
                    </a:cubicBezTo>
                    <a:cubicBezTo>
                      <a:pt x="146" y="390"/>
                      <a:pt x="118" y="359"/>
                      <a:pt x="118" y="31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36" name="Freeform 147"/>
            <p:cNvSpPr>
              <a:spLocks noEditPoints="1"/>
            </p:cNvSpPr>
            <p:nvPr/>
          </p:nvSpPr>
          <p:spPr bwMode="auto">
            <a:xfrm>
              <a:off x="1957101" y="3629835"/>
              <a:ext cx="478048" cy="478048"/>
            </a:xfrm>
            <a:custGeom>
              <a:avLst/>
              <a:gdLst>
                <a:gd name="T0" fmla="*/ 418 w 837"/>
                <a:gd name="T1" fmla="*/ 0 h 837"/>
                <a:gd name="T2" fmla="*/ 0 w 837"/>
                <a:gd name="T3" fmla="*/ 418 h 837"/>
                <a:gd name="T4" fmla="*/ 418 w 837"/>
                <a:gd name="T5" fmla="*/ 837 h 837"/>
                <a:gd name="T6" fmla="*/ 837 w 837"/>
                <a:gd name="T7" fmla="*/ 418 h 837"/>
                <a:gd name="T8" fmla="*/ 418 w 837"/>
                <a:gd name="T9" fmla="*/ 0 h 837"/>
                <a:gd name="T10" fmla="*/ 577 w 837"/>
                <a:gd name="T11" fmla="*/ 621 h 837"/>
                <a:gd name="T12" fmla="*/ 653 w 837"/>
                <a:gd name="T13" fmla="*/ 665 h 837"/>
                <a:gd name="T14" fmla="*/ 560 w 837"/>
                <a:gd name="T15" fmla="*/ 665 h 837"/>
                <a:gd name="T16" fmla="*/ 518 w 837"/>
                <a:gd name="T17" fmla="*/ 557 h 837"/>
                <a:gd name="T18" fmla="*/ 509 w 837"/>
                <a:gd name="T19" fmla="*/ 542 h 837"/>
                <a:gd name="T20" fmla="*/ 429 w 837"/>
                <a:gd name="T21" fmla="*/ 459 h 837"/>
                <a:gd name="T22" fmla="*/ 429 w 837"/>
                <a:gd name="T23" fmla="*/ 459 h 837"/>
                <a:gd name="T24" fmla="*/ 417 w 837"/>
                <a:gd name="T25" fmla="*/ 446 h 837"/>
                <a:gd name="T26" fmla="*/ 402 w 837"/>
                <a:gd name="T27" fmla="*/ 461 h 837"/>
                <a:gd name="T28" fmla="*/ 402 w 837"/>
                <a:gd name="T29" fmla="*/ 461 h 837"/>
                <a:gd name="T30" fmla="*/ 400 w 837"/>
                <a:gd name="T31" fmla="*/ 512 h 837"/>
                <a:gd name="T32" fmla="*/ 231 w 837"/>
                <a:gd name="T33" fmla="*/ 681 h 837"/>
                <a:gd name="T34" fmla="*/ 179 w 837"/>
                <a:gd name="T35" fmla="*/ 684 h 837"/>
                <a:gd name="T36" fmla="*/ 147 w 837"/>
                <a:gd name="T37" fmla="*/ 651 h 837"/>
                <a:gd name="T38" fmla="*/ 149 w 837"/>
                <a:gd name="T39" fmla="*/ 600 h 837"/>
                <a:gd name="T40" fmla="*/ 318 w 837"/>
                <a:gd name="T41" fmla="*/ 430 h 837"/>
                <a:gd name="T42" fmla="*/ 370 w 837"/>
                <a:gd name="T43" fmla="*/ 428 h 837"/>
                <a:gd name="T44" fmla="*/ 370 w 837"/>
                <a:gd name="T45" fmla="*/ 428 h 837"/>
                <a:gd name="T46" fmla="*/ 385 w 837"/>
                <a:gd name="T47" fmla="*/ 413 h 837"/>
                <a:gd name="T48" fmla="*/ 316 w 837"/>
                <a:gd name="T49" fmla="*/ 341 h 837"/>
                <a:gd name="T50" fmla="*/ 303 w 837"/>
                <a:gd name="T51" fmla="*/ 332 h 837"/>
                <a:gd name="T52" fmla="*/ 229 w 837"/>
                <a:gd name="T53" fmla="*/ 324 h 837"/>
                <a:gd name="T54" fmla="*/ 183 w 837"/>
                <a:gd name="T55" fmla="*/ 243 h 837"/>
                <a:gd name="T56" fmla="*/ 258 w 837"/>
                <a:gd name="T57" fmla="*/ 287 h 837"/>
                <a:gd name="T58" fmla="*/ 286 w 837"/>
                <a:gd name="T59" fmla="*/ 280 h 837"/>
                <a:gd name="T60" fmla="*/ 313 w 837"/>
                <a:gd name="T61" fmla="*/ 234 h 837"/>
                <a:gd name="T62" fmla="*/ 305 w 837"/>
                <a:gd name="T63" fmla="*/ 206 h 837"/>
                <a:gd name="T64" fmla="*/ 230 w 837"/>
                <a:gd name="T65" fmla="*/ 162 h 837"/>
                <a:gd name="T66" fmla="*/ 323 w 837"/>
                <a:gd name="T67" fmla="*/ 163 h 837"/>
                <a:gd name="T68" fmla="*/ 365 w 837"/>
                <a:gd name="T69" fmla="*/ 271 h 837"/>
                <a:gd name="T70" fmla="*/ 374 w 837"/>
                <a:gd name="T71" fmla="*/ 285 h 837"/>
                <a:gd name="T72" fmla="*/ 442 w 837"/>
                <a:gd name="T73" fmla="*/ 356 h 837"/>
                <a:gd name="T74" fmla="*/ 577 w 837"/>
                <a:gd name="T75" fmla="*/ 220 h 837"/>
                <a:gd name="T76" fmla="*/ 600 w 837"/>
                <a:gd name="T77" fmla="*/ 165 h 837"/>
                <a:gd name="T78" fmla="*/ 655 w 837"/>
                <a:gd name="T79" fmla="*/ 143 h 837"/>
                <a:gd name="T80" fmla="*/ 687 w 837"/>
                <a:gd name="T81" fmla="*/ 176 h 837"/>
                <a:gd name="T82" fmla="*/ 665 w 837"/>
                <a:gd name="T83" fmla="*/ 231 h 837"/>
                <a:gd name="T84" fmla="*/ 610 w 837"/>
                <a:gd name="T85" fmla="*/ 253 h 837"/>
                <a:gd name="T86" fmla="*/ 474 w 837"/>
                <a:gd name="T87" fmla="*/ 389 h 837"/>
                <a:gd name="T88" fmla="*/ 567 w 837"/>
                <a:gd name="T89" fmla="*/ 486 h 837"/>
                <a:gd name="T90" fmla="*/ 580 w 837"/>
                <a:gd name="T91" fmla="*/ 495 h 837"/>
                <a:gd name="T92" fmla="*/ 653 w 837"/>
                <a:gd name="T93" fmla="*/ 504 h 837"/>
                <a:gd name="T94" fmla="*/ 700 w 837"/>
                <a:gd name="T95" fmla="*/ 585 h 837"/>
                <a:gd name="T96" fmla="*/ 624 w 837"/>
                <a:gd name="T97" fmla="*/ 541 h 837"/>
                <a:gd name="T98" fmla="*/ 597 w 837"/>
                <a:gd name="T99" fmla="*/ 548 h 837"/>
                <a:gd name="T100" fmla="*/ 570 w 837"/>
                <a:gd name="T101" fmla="*/ 594 h 837"/>
                <a:gd name="T102" fmla="*/ 577 w 837"/>
                <a:gd name="T103" fmla="*/ 621 h 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37" h="837">
                  <a:moveTo>
                    <a:pt x="418" y="0"/>
                  </a:moveTo>
                  <a:cubicBezTo>
                    <a:pt x="187" y="0"/>
                    <a:pt x="0" y="187"/>
                    <a:pt x="0" y="418"/>
                  </a:cubicBezTo>
                  <a:cubicBezTo>
                    <a:pt x="0" y="649"/>
                    <a:pt x="187" y="837"/>
                    <a:pt x="418" y="837"/>
                  </a:cubicBezTo>
                  <a:cubicBezTo>
                    <a:pt x="650" y="837"/>
                    <a:pt x="837" y="649"/>
                    <a:pt x="837" y="418"/>
                  </a:cubicBezTo>
                  <a:cubicBezTo>
                    <a:pt x="837" y="187"/>
                    <a:pt x="650" y="0"/>
                    <a:pt x="418" y="0"/>
                  </a:cubicBezTo>
                  <a:close/>
                  <a:moveTo>
                    <a:pt x="577" y="621"/>
                  </a:moveTo>
                  <a:cubicBezTo>
                    <a:pt x="653" y="665"/>
                    <a:pt x="653" y="665"/>
                    <a:pt x="653" y="665"/>
                  </a:cubicBezTo>
                  <a:cubicBezTo>
                    <a:pt x="625" y="681"/>
                    <a:pt x="590" y="682"/>
                    <a:pt x="560" y="665"/>
                  </a:cubicBezTo>
                  <a:cubicBezTo>
                    <a:pt x="522" y="643"/>
                    <a:pt x="505" y="597"/>
                    <a:pt x="518" y="557"/>
                  </a:cubicBezTo>
                  <a:cubicBezTo>
                    <a:pt x="516" y="552"/>
                    <a:pt x="513" y="546"/>
                    <a:pt x="509" y="542"/>
                  </a:cubicBezTo>
                  <a:cubicBezTo>
                    <a:pt x="429" y="459"/>
                    <a:pt x="429" y="459"/>
                    <a:pt x="429" y="459"/>
                  </a:cubicBezTo>
                  <a:cubicBezTo>
                    <a:pt x="429" y="459"/>
                    <a:pt x="429" y="459"/>
                    <a:pt x="429" y="459"/>
                  </a:cubicBezTo>
                  <a:cubicBezTo>
                    <a:pt x="417" y="446"/>
                    <a:pt x="417" y="446"/>
                    <a:pt x="417" y="446"/>
                  </a:cubicBezTo>
                  <a:cubicBezTo>
                    <a:pt x="402" y="461"/>
                    <a:pt x="402" y="461"/>
                    <a:pt x="402" y="461"/>
                  </a:cubicBezTo>
                  <a:cubicBezTo>
                    <a:pt x="402" y="461"/>
                    <a:pt x="402" y="461"/>
                    <a:pt x="402" y="461"/>
                  </a:cubicBezTo>
                  <a:cubicBezTo>
                    <a:pt x="416" y="474"/>
                    <a:pt x="415" y="497"/>
                    <a:pt x="400" y="512"/>
                  </a:cubicBezTo>
                  <a:cubicBezTo>
                    <a:pt x="231" y="681"/>
                    <a:pt x="231" y="681"/>
                    <a:pt x="231" y="681"/>
                  </a:cubicBezTo>
                  <a:cubicBezTo>
                    <a:pt x="216" y="696"/>
                    <a:pt x="193" y="697"/>
                    <a:pt x="179" y="684"/>
                  </a:cubicBezTo>
                  <a:cubicBezTo>
                    <a:pt x="147" y="651"/>
                    <a:pt x="147" y="651"/>
                    <a:pt x="147" y="651"/>
                  </a:cubicBezTo>
                  <a:cubicBezTo>
                    <a:pt x="133" y="637"/>
                    <a:pt x="134" y="615"/>
                    <a:pt x="149" y="600"/>
                  </a:cubicBezTo>
                  <a:cubicBezTo>
                    <a:pt x="318" y="430"/>
                    <a:pt x="318" y="430"/>
                    <a:pt x="318" y="430"/>
                  </a:cubicBezTo>
                  <a:cubicBezTo>
                    <a:pt x="333" y="416"/>
                    <a:pt x="356" y="415"/>
                    <a:pt x="370" y="428"/>
                  </a:cubicBezTo>
                  <a:cubicBezTo>
                    <a:pt x="370" y="428"/>
                    <a:pt x="370" y="428"/>
                    <a:pt x="370" y="428"/>
                  </a:cubicBezTo>
                  <a:cubicBezTo>
                    <a:pt x="385" y="413"/>
                    <a:pt x="385" y="413"/>
                    <a:pt x="385" y="413"/>
                  </a:cubicBezTo>
                  <a:cubicBezTo>
                    <a:pt x="316" y="341"/>
                    <a:pt x="316" y="341"/>
                    <a:pt x="316" y="341"/>
                  </a:cubicBezTo>
                  <a:cubicBezTo>
                    <a:pt x="312" y="337"/>
                    <a:pt x="307" y="334"/>
                    <a:pt x="303" y="332"/>
                  </a:cubicBezTo>
                  <a:cubicBezTo>
                    <a:pt x="279" y="339"/>
                    <a:pt x="252" y="337"/>
                    <a:pt x="229" y="324"/>
                  </a:cubicBezTo>
                  <a:cubicBezTo>
                    <a:pt x="200" y="307"/>
                    <a:pt x="183" y="275"/>
                    <a:pt x="183" y="243"/>
                  </a:cubicBezTo>
                  <a:cubicBezTo>
                    <a:pt x="258" y="287"/>
                    <a:pt x="258" y="287"/>
                    <a:pt x="258" y="287"/>
                  </a:cubicBezTo>
                  <a:cubicBezTo>
                    <a:pt x="268" y="292"/>
                    <a:pt x="280" y="289"/>
                    <a:pt x="286" y="280"/>
                  </a:cubicBezTo>
                  <a:cubicBezTo>
                    <a:pt x="313" y="234"/>
                    <a:pt x="313" y="234"/>
                    <a:pt x="313" y="234"/>
                  </a:cubicBezTo>
                  <a:cubicBezTo>
                    <a:pt x="318" y="224"/>
                    <a:pt x="315" y="212"/>
                    <a:pt x="305" y="206"/>
                  </a:cubicBezTo>
                  <a:cubicBezTo>
                    <a:pt x="230" y="162"/>
                    <a:pt x="230" y="162"/>
                    <a:pt x="230" y="162"/>
                  </a:cubicBezTo>
                  <a:cubicBezTo>
                    <a:pt x="258" y="147"/>
                    <a:pt x="293" y="145"/>
                    <a:pt x="323" y="163"/>
                  </a:cubicBezTo>
                  <a:cubicBezTo>
                    <a:pt x="361" y="185"/>
                    <a:pt x="378" y="230"/>
                    <a:pt x="365" y="271"/>
                  </a:cubicBezTo>
                  <a:cubicBezTo>
                    <a:pt x="367" y="276"/>
                    <a:pt x="370" y="281"/>
                    <a:pt x="374" y="285"/>
                  </a:cubicBezTo>
                  <a:cubicBezTo>
                    <a:pt x="442" y="356"/>
                    <a:pt x="442" y="356"/>
                    <a:pt x="442" y="356"/>
                  </a:cubicBezTo>
                  <a:cubicBezTo>
                    <a:pt x="577" y="220"/>
                    <a:pt x="577" y="220"/>
                    <a:pt x="577" y="220"/>
                  </a:cubicBezTo>
                  <a:cubicBezTo>
                    <a:pt x="600" y="165"/>
                    <a:pt x="600" y="165"/>
                    <a:pt x="600" y="165"/>
                  </a:cubicBezTo>
                  <a:cubicBezTo>
                    <a:pt x="655" y="143"/>
                    <a:pt x="655" y="143"/>
                    <a:pt x="655" y="143"/>
                  </a:cubicBezTo>
                  <a:cubicBezTo>
                    <a:pt x="687" y="176"/>
                    <a:pt x="687" y="176"/>
                    <a:pt x="687" y="176"/>
                  </a:cubicBezTo>
                  <a:cubicBezTo>
                    <a:pt x="665" y="231"/>
                    <a:pt x="665" y="231"/>
                    <a:pt x="665" y="231"/>
                  </a:cubicBezTo>
                  <a:cubicBezTo>
                    <a:pt x="610" y="253"/>
                    <a:pt x="610" y="253"/>
                    <a:pt x="610" y="253"/>
                  </a:cubicBezTo>
                  <a:cubicBezTo>
                    <a:pt x="474" y="389"/>
                    <a:pt x="474" y="389"/>
                    <a:pt x="474" y="389"/>
                  </a:cubicBezTo>
                  <a:cubicBezTo>
                    <a:pt x="567" y="486"/>
                    <a:pt x="567" y="486"/>
                    <a:pt x="567" y="486"/>
                  </a:cubicBezTo>
                  <a:cubicBezTo>
                    <a:pt x="571" y="490"/>
                    <a:pt x="575" y="493"/>
                    <a:pt x="580" y="495"/>
                  </a:cubicBezTo>
                  <a:cubicBezTo>
                    <a:pt x="604" y="488"/>
                    <a:pt x="630" y="490"/>
                    <a:pt x="653" y="504"/>
                  </a:cubicBezTo>
                  <a:cubicBezTo>
                    <a:pt x="683" y="521"/>
                    <a:pt x="700" y="552"/>
                    <a:pt x="700" y="585"/>
                  </a:cubicBezTo>
                  <a:cubicBezTo>
                    <a:pt x="624" y="541"/>
                    <a:pt x="624" y="541"/>
                    <a:pt x="624" y="541"/>
                  </a:cubicBezTo>
                  <a:cubicBezTo>
                    <a:pt x="615" y="535"/>
                    <a:pt x="602" y="538"/>
                    <a:pt x="597" y="548"/>
                  </a:cubicBezTo>
                  <a:cubicBezTo>
                    <a:pt x="570" y="594"/>
                    <a:pt x="570" y="594"/>
                    <a:pt x="570" y="594"/>
                  </a:cubicBezTo>
                  <a:cubicBezTo>
                    <a:pt x="565" y="604"/>
                    <a:pt x="568" y="616"/>
                    <a:pt x="577" y="6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7" name="Freeform 148"/>
            <p:cNvSpPr>
              <a:spLocks noEditPoints="1"/>
            </p:cNvSpPr>
            <p:nvPr/>
          </p:nvSpPr>
          <p:spPr bwMode="auto">
            <a:xfrm>
              <a:off x="4652990" y="4384714"/>
              <a:ext cx="476520" cy="476520"/>
            </a:xfrm>
            <a:custGeom>
              <a:avLst/>
              <a:gdLst>
                <a:gd name="T0" fmla="*/ 418 w 837"/>
                <a:gd name="T1" fmla="*/ 837 h 837"/>
                <a:gd name="T2" fmla="*/ 837 w 837"/>
                <a:gd name="T3" fmla="*/ 418 h 837"/>
                <a:gd name="T4" fmla="*/ 418 w 837"/>
                <a:gd name="T5" fmla="*/ 0 h 837"/>
                <a:gd name="T6" fmla="*/ 0 w 837"/>
                <a:gd name="T7" fmla="*/ 418 h 837"/>
                <a:gd name="T8" fmla="*/ 418 w 837"/>
                <a:gd name="T9" fmla="*/ 837 h 837"/>
                <a:gd name="T10" fmla="*/ 516 w 837"/>
                <a:gd name="T11" fmla="*/ 559 h 837"/>
                <a:gd name="T12" fmla="*/ 493 w 837"/>
                <a:gd name="T13" fmla="*/ 586 h 837"/>
                <a:gd name="T14" fmla="*/ 326 w 837"/>
                <a:gd name="T15" fmla="*/ 586 h 837"/>
                <a:gd name="T16" fmla="*/ 302 w 837"/>
                <a:gd name="T17" fmla="*/ 559 h 837"/>
                <a:gd name="T18" fmla="*/ 302 w 837"/>
                <a:gd name="T19" fmla="*/ 511 h 837"/>
                <a:gd name="T20" fmla="*/ 326 w 837"/>
                <a:gd name="T21" fmla="*/ 484 h 837"/>
                <a:gd name="T22" fmla="*/ 493 w 837"/>
                <a:gd name="T23" fmla="*/ 484 h 837"/>
                <a:gd name="T24" fmla="*/ 516 w 837"/>
                <a:gd name="T25" fmla="*/ 511 h 837"/>
                <a:gd name="T26" fmla="*/ 516 w 837"/>
                <a:gd name="T27" fmla="*/ 559 h 837"/>
                <a:gd name="T28" fmla="*/ 717 w 837"/>
                <a:gd name="T29" fmla="*/ 484 h 837"/>
                <a:gd name="T30" fmla="*/ 741 w 837"/>
                <a:gd name="T31" fmla="*/ 511 h 837"/>
                <a:gd name="T32" fmla="*/ 741 w 837"/>
                <a:gd name="T33" fmla="*/ 559 h 837"/>
                <a:gd name="T34" fmla="*/ 717 w 837"/>
                <a:gd name="T35" fmla="*/ 586 h 837"/>
                <a:gd name="T36" fmla="*/ 550 w 837"/>
                <a:gd name="T37" fmla="*/ 586 h 837"/>
                <a:gd name="T38" fmla="*/ 526 w 837"/>
                <a:gd name="T39" fmla="*/ 559 h 837"/>
                <a:gd name="T40" fmla="*/ 526 w 837"/>
                <a:gd name="T41" fmla="*/ 511 h 837"/>
                <a:gd name="T42" fmla="*/ 550 w 837"/>
                <a:gd name="T43" fmla="*/ 484 h 837"/>
                <a:gd name="T44" fmla="*/ 717 w 837"/>
                <a:gd name="T45" fmla="*/ 484 h 837"/>
                <a:gd name="T46" fmla="*/ 629 w 837"/>
                <a:gd name="T47" fmla="*/ 394 h 837"/>
                <a:gd name="T48" fmla="*/ 629 w 837"/>
                <a:gd name="T49" fmla="*/ 443 h 837"/>
                <a:gd name="T50" fmla="*/ 605 w 837"/>
                <a:gd name="T51" fmla="*/ 469 h 837"/>
                <a:gd name="T52" fmla="*/ 438 w 837"/>
                <a:gd name="T53" fmla="*/ 469 h 837"/>
                <a:gd name="T54" fmla="*/ 414 w 837"/>
                <a:gd name="T55" fmla="*/ 443 h 837"/>
                <a:gd name="T56" fmla="*/ 414 w 837"/>
                <a:gd name="T57" fmla="*/ 394 h 837"/>
                <a:gd name="T58" fmla="*/ 438 w 837"/>
                <a:gd name="T59" fmla="*/ 367 h 837"/>
                <a:gd name="T60" fmla="*/ 605 w 837"/>
                <a:gd name="T61" fmla="*/ 367 h 837"/>
                <a:gd name="T62" fmla="*/ 629 w 837"/>
                <a:gd name="T63" fmla="*/ 394 h 837"/>
                <a:gd name="T64" fmla="*/ 302 w 837"/>
                <a:gd name="T65" fmla="*/ 277 h 837"/>
                <a:gd name="T66" fmla="*/ 326 w 837"/>
                <a:gd name="T67" fmla="*/ 250 h 837"/>
                <a:gd name="T68" fmla="*/ 493 w 837"/>
                <a:gd name="T69" fmla="*/ 250 h 837"/>
                <a:gd name="T70" fmla="*/ 516 w 837"/>
                <a:gd name="T71" fmla="*/ 277 h 837"/>
                <a:gd name="T72" fmla="*/ 516 w 837"/>
                <a:gd name="T73" fmla="*/ 326 h 837"/>
                <a:gd name="T74" fmla="*/ 493 w 837"/>
                <a:gd name="T75" fmla="*/ 353 h 837"/>
                <a:gd name="T76" fmla="*/ 326 w 837"/>
                <a:gd name="T77" fmla="*/ 353 h 837"/>
                <a:gd name="T78" fmla="*/ 302 w 837"/>
                <a:gd name="T79" fmla="*/ 326 h 837"/>
                <a:gd name="T80" fmla="*/ 302 w 837"/>
                <a:gd name="T81" fmla="*/ 277 h 837"/>
                <a:gd name="T82" fmla="*/ 190 w 837"/>
                <a:gd name="T83" fmla="*/ 394 h 837"/>
                <a:gd name="T84" fmla="*/ 214 w 837"/>
                <a:gd name="T85" fmla="*/ 367 h 837"/>
                <a:gd name="T86" fmla="*/ 381 w 837"/>
                <a:gd name="T87" fmla="*/ 367 h 837"/>
                <a:gd name="T88" fmla="*/ 404 w 837"/>
                <a:gd name="T89" fmla="*/ 394 h 837"/>
                <a:gd name="T90" fmla="*/ 404 w 837"/>
                <a:gd name="T91" fmla="*/ 443 h 837"/>
                <a:gd name="T92" fmla="*/ 381 w 837"/>
                <a:gd name="T93" fmla="*/ 469 h 837"/>
                <a:gd name="T94" fmla="*/ 214 w 837"/>
                <a:gd name="T95" fmla="*/ 469 h 837"/>
                <a:gd name="T96" fmla="*/ 190 w 837"/>
                <a:gd name="T97" fmla="*/ 443 h 837"/>
                <a:gd name="T98" fmla="*/ 190 w 837"/>
                <a:gd name="T99" fmla="*/ 394 h 837"/>
                <a:gd name="T100" fmla="*/ 78 w 837"/>
                <a:gd name="T101" fmla="*/ 559 h 837"/>
                <a:gd name="T102" fmla="*/ 78 w 837"/>
                <a:gd name="T103" fmla="*/ 511 h 837"/>
                <a:gd name="T104" fmla="*/ 102 w 837"/>
                <a:gd name="T105" fmla="*/ 484 h 837"/>
                <a:gd name="T106" fmla="*/ 269 w 837"/>
                <a:gd name="T107" fmla="*/ 484 h 837"/>
                <a:gd name="T108" fmla="*/ 292 w 837"/>
                <a:gd name="T109" fmla="*/ 511 h 837"/>
                <a:gd name="T110" fmla="*/ 292 w 837"/>
                <a:gd name="T111" fmla="*/ 559 h 837"/>
                <a:gd name="T112" fmla="*/ 269 w 837"/>
                <a:gd name="T113" fmla="*/ 586 h 837"/>
                <a:gd name="T114" fmla="*/ 102 w 837"/>
                <a:gd name="T115" fmla="*/ 586 h 837"/>
                <a:gd name="T116" fmla="*/ 78 w 837"/>
                <a:gd name="T117" fmla="*/ 559 h 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37" h="837">
                  <a:moveTo>
                    <a:pt x="418" y="837"/>
                  </a:moveTo>
                  <a:cubicBezTo>
                    <a:pt x="649" y="837"/>
                    <a:pt x="837" y="650"/>
                    <a:pt x="837" y="418"/>
                  </a:cubicBezTo>
                  <a:cubicBezTo>
                    <a:pt x="837" y="187"/>
                    <a:pt x="649" y="0"/>
                    <a:pt x="418" y="0"/>
                  </a:cubicBezTo>
                  <a:cubicBezTo>
                    <a:pt x="187" y="0"/>
                    <a:pt x="0" y="187"/>
                    <a:pt x="0" y="418"/>
                  </a:cubicBezTo>
                  <a:cubicBezTo>
                    <a:pt x="0" y="650"/>
                    <a:pt x="187" y="837"/>
                    <a:pt x="418" y="837"/>
                  </a:cubicBezTo>
                  <a:close/>
                  <a:moveTo>
                    <a:pt x="516" y="559"/>
                  </a:moveTo>
                  <a:cubicBezTo>
                    <a:pt x="516" y="574"/>
                    <a:pt x="506" y="586"/>
                    <a:pt x="493" y="586"/>
                  </a:cubicBezTo>
                  <a:cubicBezTo>
                    <a:pt x="326" y="586"/>
                    <a:pt x="326" y="586"/>
                    <a:pt x="326" y="586"/>
                  </a:cubicBezTo>
                  <a:cubicBezTo>
                    <a:pt x="313" y="586"/>
                    <a:pt x="302" y="574"/>
                    <a:pt x="302" y="559"/>
                  </a:cubicBezTo>
                  <a:cubicBezTo>
                    <a:pt x="302" y="511"/>
                    <a:pt x="302" y="511"/>
                    <a:pt x="302" y="511"/>
                  </a:cubicBezTo>
                  <a:cubicBezTo>
                    <a:pt x="302" y="496"/>
                    <a:pt x="313" y="484"/>
                    <a:pt x="326" y="484"/>
                  </a:cubicBezTo>
                  <a:cubicBezTo>
                    <a:pt x="493" y="484"/>
                    <a:pt x="493" y="484"/>
                    <a:pt x="493" y="484"/>
                  </a:cubicBezTo>
                  <a:cubicBezTo>
                    <a:pt x="506" y="484"/>
                    <a:pt x="516" y="496"/>
                    <a:pt x="516" y="511"/>
                  </a:cubicBezTo>
                  <a:lnTo>
                    <a:pt x="516" y="559"/>
                  </a:lnTo>
                  <a:close/>
                  <a:moveTo>
                    <a:pt x="717" y="484"/>
                  </a:moveTo>
                  <a:cubicBezTo>
                    <a:pt x="730" y="484"/>
                    <a:pt x="741" y="496"/>
                    <a:pt x="741" y="511"/>
                  </a:cubicBezTo>
                  <a:cubicBezTo>
                    <a:pt x="741" y="559"/>
                    <a:pt x="741" y="559"/>
                    <a:pt x="741" y="559"/>
                  </a:cubicBezTo>
                  <a:cubicBezTo>
                    <a:pt x="741" y="574"/>
                    <a:pt x="730" y="586"/>
                    <a:pt x="717" y="586"/>
                  </a:cubicBezTo>
                  <a:cubicBezTo>
                    <a:pt x="550" y="586"/>
                    <a:pt x="550" y="586"/>
                    <a:pt x="550" y="586"/>
                  </a:cubicBezTo>
                  <a:cubicBezTo>
                    <a:pt x="537" y="586"/>
                    <a:pt x="526" y="574"/>
                    <a:pt x="526" y="559"/>
                  </a:cubicBezTo>
                  <a:cubicBezTo>
                    <a:pt x="526" y="511"/>
                    <a:pt x="526" y="511"/>
                    <a:pt x="526" y="511"/>
                  </a:cubicBezTo>
                  <a:cubicBezTo>
                    <a:pt x="526" y="496"/>
                    <a:pt x="537" y="484"/>
                    <a:pt x="550" y="484"/>
                  </a:cubicBezTo>
                  <a:lnTo>
                    <a:pt x="717" y="484"/>
                  </a:lnTo>
                  <a:close/>
                  <a:moveTo>
                    <a:pt x="629" y="394"/>
                  </a:moveTo>
                  <a:cubicBezTo>
                    <a:pt x="629" y="443"/>
                    <a:pt x="629" y="443"/>
                    <a:pt x="629" y="443"/>
                  </a:cubicBezTo>
                  <a:cubicBezTo>
                    <a:pt x="629" y="457"/>
                    <a:pt x="618" y="469"/>
                    <a:pt x="605" y="469"/>
                  </a:cubicBezTo>
                  <a:cubicBezTo>
                    <a:pt x="438" y="469"/>
                    <a:pt x="438" y="469"/>
                    <a:pt x="438" y="469"/>
                  </a:cubicBezTo>
                  <a:cubicBezTo>
                    <a:pt x="425" y="469"/>
                    <a:pt x="414" y="457"/>
                    <a:pt x="414" y="443"/>
                  </a:cubicBezTo>
                  <a:cubicBezTo>
                    <a:pt x="414" y="394"/>
                    <a:pt x="414" y="394"/>
                    <a:pt x="414" y="394"/>
                  </a:cubicBezTo>
                  <a:cubicBezTo>
                    <a:pt x="414" y="379"/>
                    <a:pt x="425" y="367"/>
                    <a:pt x="438" y="367"/>
                  </a:cubicBezTo>
                  <a:cubicBezTo>
                    <a:pt x="605" y="367"/>
                    <a:pt x="605" y="367"/>
                    <a:pt x="605" y="367"/>
                  </a:cubicBezTo>
                  <a:cubicBezTo>
                    <a:pt x="618" y="367"/>
                    <a:pt x="629" y="379"/>
                    <a:pt x="629" y="394"/>
                  </a:cubicBezTo>
                  <a:close/>
                  <a:moveTo>
                    <a:pt x="302" y="277"/>
                  </a:moveTo>
                  <a:cubicBezTo>
                    <a:pt x="302" y="262"/>
                    <a:pt x="313" y="250"/>
                    <a:pt x="326" y="250"/>
                  </a:cubicBezTo>
                  <a:cubicBezTo>
                    <a:pt x="493" y="250"/>
                    <a:pt x="493" y="250"/>
                    <a:pt x="493" y="250"/>
                  </a:cubicBezTo>
                  <a:cubicBezTo>
                    <a:pt x="506" y="250"/>
                    <a:pt x="516" y="262"/>
                    <a:pt x="516" y="277"/>
                  </a:cubicBezTo>
                  <a:cubicBezTo>
                    <a:pt x="516" y="326"/>
                    <a:pt x="516" y="326"/>
                    <a:pt x="516" y="326"/>
                  </a:cubicBezTo>
                  <a:cubicBezTo>
                    <a:pt x="516" y="341"/>
                    <a:pt x="506" y="353"/>
                    <a:pt x="493" y="353"/>
                  </a:cubicBezTo>
                  <a:cubicBezTo>
                    <a:pt x="326" y="353"/>
                    <a:pt x="326" y="353"/>
                    <a:pt x="326" y="353"/>
                  </a:cubicBezTo>
                  <a:cubicBezTo>
                    <a:pt x="313" y="353"/>
                    <a:pt x="302" y="341"/>
                    <a:pt x="302" y="326"/>
                  </a:cubicBezTo>
                  <a:lnTo>
                    <a:pt x="302" y="277"/>
                  </a:lnTo>
                  <a:close/>
                  <a:moveTo>
                    <a:pt x="190" y="394"/>
                  </a:moveTo>
                  <a:cubicBezTo>
                    <a:pt x="190" y="379"/>
                    <a:pt x="201" y="367"/>
                    <a:pt x="214" y="367"/>
                  </a:cubicBezTo>
                  <a:cubicBezTo>
                    <a:pt x="381" y="367"/>
                    <a:pt x="381" y="367"/>
                    <a:pt x="381" y="367"/>
                  </a:cubicBezTo>
                  <a:cubicBezTo>
                    <a:pt x="394" y="367"/>
                    <a:pt x="404" y="379"/>
                    <a:pt x="404" y="394"/>
                  </a:cubicBezTo>
                  <a:cubicBezTo>
                    <a:pt x="404" y="443"/>
                    <a:pt x="404" y="443"/>
                    <a:pt x="404" y="443"/>
                  </a:cubicBezTo>
                  <a:cubicBezTo>
                    <a:pt x="404" y="457"/>
                    <a:pt x="394" y="469"/>
                    <a:pt x="381" y="469"/>
                  </a:cubicBezTo>
                  <a:cubicBezTo>
                    <a:pt x="214" y="469"/>
                    <a:pt x="214" y="469"/>
                    <a:pt x="214" y="469"/>
                  </a:cubicBezTo>
                  <a:cubicBezTo>
                    <a:pt x="201" y="469"/>
                    <a:pt x="190" y="457"/>
                    <a:pt x="190" y="443"/>
                  </a:cubicBezTo>
                  <a:lnTo>
                    <a:pt x="190" y="394"/>
                  </a:lnTo>
                  <a:close/>
                  <a:moveTo>
                    <a:pt x="78" y="559"/>
                  </a:moveTo>
                  <a:cubicBezTo>
                    <a:pt x="78" y="511"/>
                    <a:pt x="78" y="511"/>
                    <a:pt x="78" y="511"/>
                  </a:cubicBezTo>
                  <a:cubicBezTo>
                    <a:pt x="78" y="496"/>
                    <a:pt x="89" y="484"/>
                    <a:pt x="102" y="484"/>
                  </a:cubicBezTo>
                  <a:cubicBezTo>
                    <a:pt x="269" y="484"/>
                    <a:pt x="269" y="484"/>
                    <a:pt x="269" y="484"/>
                  </a:cubicBezTo>
                  <a:cubicBezTo>
                    <a:pt x="282" y="484"/>
                    <a:pt x="292" y="496"/>
                    <a:pt x="292" y="511"/>
                  </a:cubicBezTo>
                  <a:cubicBezTo>
                    <a:pt x="292" y="559"/>
                    <a:pt x="292" y="559"/>
                    <a:pt x="292" y="559"/>
                  </a:cubicBezTo>
                  <a:cubicBezTo>
                    <a:pt x="292" y="574"/>
                    <a:pt x="282" y="586"/>
                    <a:pt x="269" y="586"/>
                  </a:cubicBezTo>
                  <a:cubicBezTo>
                    <a:pt x="102" y="586"/>
                    <a:pt x="102" y="586"/>
                    <a:pt x="102" y="586"/>
                  </a:cubicBezTo>
                  <a:cubicBezTo>
                    <a:pt x="89" y="586"/>
                    <a:pt x="78" y="574"/>
                    <a:pt x="78" y="55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8" name="Freeform 149"/>
            <p:cNvSpPr>
              <a:spLocks noEditPoints="1"/>
            </p:cNvSpPr>
            <p:nvPr/>
          </p:nvSpPr>
          <p:spPr bwMode="auto">
            <a:xfrm>
              <a:off x="1930860" y="4383187"/>
              <a:ext cx="478048" cy="479574"/>
            </a:xfrm>
            <a:custGeom>
              <a:avLst/>
              <a:gdLst>
                <a:gd name="T0" fmla="*/ 0 w 837"/>
                <a:gd name="T1" fmla="*/ 419 h 838"/>
                <a:gd name="T2" fmla="*/ 419 w 837"/>
                <a:gd name="T3" fmla="*/ 838 h 838"/>
                <a:gd name="T4" fmla="*/ 837 w 837"/>
                <a:gd name="T5" fmla="*/ 419 h 838"/>
                <a:gd name="T6" fmla="*/ 419 w 837"/>
                <a:gd name="T7" fmla="*/ 0 h 838"/>
                <a:gd name="T8" fmla="*/ 0 w 837"/>
                <a:gd name="T9" fmla="*/ 419 h 838"/>
                <a:gd name="T10" fmla="*/ 431 w 837"/>
                <a:gd name="T11" fmla="*/ 224 h 838"/>
                <a:gd name="T12" fmla="*/ 590 w 837"/>
                <a:gd name="T13" fmla="*/ 142 h 838"/>
                <a:gd name="T14" fmla="*/ 750 w 837"/>
                <a:gd name="T15" fmla="*/ 261 h 838"/>
                <a:gd name="T16" fmla="*/ 627 w 837"/>
                <a:gd name="T17" fmla="*/ 550 h 838"/>
                <a:gd name="T18" fmla="*/ 420 w 837"/>
                <a:gd name="T19" fmla="*/ 695 h 838"/>
                <a:gd name="T20" fmla="*/ 420 w 837"/>
                <a:gd name="T21" fmla="*/ 698 h 838"/>
                <a:gd name="T22" fmla="*/ 419 w 837"/>
                <a:gd name="T23" fmla="*/ 696 h 838"/>
                <a:gd name="T24" fmla="*/ 417 w 837"/>
                <a:gd name="T25" fmla="*/ 698 h 838"/>
                <a:gd name="T26" fmla="*/ 417 w 837"/>
                <a:gd name="T27" fmla="*/ 695 h 838"/>
                <a:gd name="T28" fmla="*/ 211 w 837"/>
                <a:gd name="T29" fmla="*/ 550 h 838"/>
                <a:gd name="T30" fmla="*/ 87 w 837"/>
                <a:gd name="T31" fmla="*/ 261 h 838"/>
                <a:gd name="T32" fmla="*/ 247 w 837"/>
                <a:gd name="T33" fmla="*/ 142 h 838"/>
                <a:gd name="T34" fmla="*/ 406 w 837"/>
                <a:gd name="T35" fmla="*/ 224 h 838"/>
                <a:gd name="T36" fmla="*/ 419 w 837"/>
                <a:gd name="T37" fmla="*/ 254 h 838"/>
                <a:gd name="T38" fmla="*/ 431 w 837"/>
                <a:gd name="T39" fmla="*/ 224 h 8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37" h="838">
                  <a:moveTo>
                    <a:pt x="0" y="419"/>
                  </a:moveTo>
                  <a:cubicBezTo>
                    <a:pt x="0" y="650"/>
                    <a:pt x="188" y="838"/>
                    <a:pt x="419" y="838"/>
                  </a:cubicBezTo>
                  <a:cubicBezTo>
                    <a:pt x="650" y="838"/>
                    <a:pt x="837" y="650"/>
                    <a:pt x="837" y="419"/>
                  </a:cubicBezTo>
                  <a:cubicBezTo>
                    <a:pt x="837" y="188"/>
                    <a:pt x="650" y="0"/>
                    <a:pt x="419" y="0"/>
                  </a:cubicBezTo>
                  <a:cubicBezTo>
                    <a:pt x="188" y="0"/>
                    <a:pt x="0" y="188"/>
                    <a:pt x="0" y="419"/>
                  </a:cubicBezTo>
                  <a:close/>
                  <a:moveTo>
                    <a:pt x="431" y="224"/>
                  </a:moveTo>
                  <a:cubicBezTo>
                    <a:pt x="465" y="160"/>
                    <a:pt x="518" y="134"/>
                    <a:pt x="590" y="142"/>
                  </a:cubicBezTo>
                  <a:cubicBezTo>
                    <a:pt x="667" y="151"/>
                    <a:pt x="721" y="191"/>
                    <a:pt x="750" y="261"/>
                  </a:cubicBezTo>
                  <a:cubicBezTo>
                    <a:pt x="790" y="355"/>
                    <a:pt x="733" y="481"/>
                    <a:pt x="627" y="550"/>
                  </a:cubicBezTo>
                  <a:cubicBezTo>
                    <a:pt x="557" y="596"/>
                    <a:pt x="490" y="646"/>
                    <a:pt x="420" y="695"/>
                  </a:cubicBezTo>
                  <a:cubicBezTo>
                    <a:pt x="420" y="696"/>
                    <a:pt x="420" y="697"/>
                    <a:pt x="420" y="698"/>
                  </a:cubicBezTo>
                  <a:cubicBezTo>
                    <a:pt x="420" y="697"/>
                    <a:pt x="419" y="697"/>
                    <a:pt x="419" y="696"/>
                  </a:cubicBezTo>
                  <a:cubicBezTo>
                    <a:pt x="418" y="697"/>
                    <a:pt x="418" y="697"/>
                    <a:pt x="417" y="698"/>
                  </a:cubicBezTo>
                  <a:cubicBezTo>
                    <a:pt x="417" y="697"/>
                    <a:pt x="417" y="696"/>
                    <a:pt x="417" y="695"/>
                  </a:cubicBezTo>
                  <a:cubicBezTo>
                    <a:pt x="348" y="646"/>
                    <a:pt x="281" y="596"/>
                    <a:pt x="211" y="550"/>
                  </a:cubicBezTo>
                  <a:cubicBezTo>
                    <a:pt x="104" y="481"/>
                    <a:pt x="48" y="355"/>
                    <a:pt x="87" y="261"/>
                  </a:cubicBezTo>
                  <a:cubicBezTo>
                    <a:pt x="117" y="191"/>
                    <a:pt x="171" y="151"/>
                    <a:pt x="247" y="142"/>
                  </a:cubicBezTo>
                  <a:cubicBezTo>
                    <a:pt x="319" y="134"/>
                    <a:pt x="372" y="160"/>
                    <a:pt x="406" y="224"/>
                  </a:cubicBezTo>
                  <a:cubicBezTo>
                    <a:pt x="411" y="233"/>
                    <a:pt x="417" y="244"/>
                    <a:pt x="419" y="254"/>
                  </a:cubicBezTo>
                  <a:cubicBezTo>
                    <a:pt x="421" y="244"/>
                    <a:pt x="426" y="233"/>
                    <a:pt x="431" y="2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9" name="Freeform 150"/>
            <p:cNvSpPr>
              <a:spLocks noEditPoints="1"/>
            </p:cNvSpPr>
            <p:nvPr/>
          </p:nvSpPr>
          <p:spPr bwMode="auto">
            <a:xfrm>
              <a:off x="6691117" y="5151423"/>
              <a:ext cx="478048" cy="478048"/>
            </a:xfrm>
            <a:custGeom>
              <a:avLst/>
              <a:gdLst>
                <a:gd name="T0" fmla="*/ 418 w 837"/>
                <a:gd name="T1" fmla="*/ 0 h 837"/>
                <a:gd name="T2" fmla="*/ 0 w 837"/>
                <a:gd name="T3" fmla="*/ 419 h 837"/>
                <a:gd name="T4" fmla="*/ 418 w 837"/>
                <a:gd name="T5" fmla="*/ 837 h 837"/>
                <a:gd name="T6" fmla="*/ 837 w 837"/>
                <a:gd name="T7" fmla="*/ 419 h 837"/>
                <a:gd name="T8" fmla="*/ 418 w 837"/>
                <a:gd name="T9" fmla="*/ 0 h 837"/>
                <a:gd name="T10" fmla="*/ 256 w 837"/>
                <a:gd name="T11" fmla="*/ 69 h 837"/>
                <a:gd name="T12" fmla="*/ 446 w 837"/>
                <a:gd name="T13" fmla="*/ 232 h 837"/>
                <a:gd name="T14" fmla="*/ 485 w 837"/>
                <a:gd name="T15" fmla="*/ 232 h 837"/>
                <a:gd name="T16" fmla="*/ 422 w 837"/>
                <a:gd name="T17" fmla="*/ 307 h 837"/>
                <a:gd name="T18" fmla="*/ 357 w 837"/>
                <a:gd name="T19" fmla="*/ 232 h 837"/>
                <a:gd name="T20" fmla="*/ 392 w 837"/>
                <a:gd name="T21" fmla="*/ 232 h 837"/>
                <a:gd name="T22" fmla="*/ 354 w 837"/>
                <a:gd name="T23" fmla="*/ 161 h 837"/>
                <a:gd name="T24" fmla="*/ 256 w 837"/>
                <a:gd name="T25" fmla="*/ 118 h 837"/>
                <a:gd name="T26" fmla="*/ 256 w 837"/>
                <a:gd name="T27" fmla="*/ 69 h 837"/>
                <a:gd name="T28" fmla="*/ 591 w 837"/>
                <a:gd name="T29" fmla="*/ 451 h 837"/>
                <a:gd name="T30" fmla="*/ 455 w 837"/>
                <a:gd name="T31" fmla="*/ 616 h 837"/>
                <a:gd name="T32" fmla="*/ 455 w 837"/>
                <a:gd name="T33" fmla="*/ 768 h 837"/>
                <a:gd name="T34" fmla="*/ 419 w 837"/>
                <a:gd name="T35" fmla="*/ 768 h 837"/>
                <a:gd name="T36" fmla="*/ 382 w 837"/>
                <a:gd name="T37" fmla="*/ 768 h 837"/>
                <a:gd name="T38" fmla="*/ 382 w 837"/>
                <a:gd name="T39" fmla="*/ 615 h 837"/>
                <a:gd name="T40" fmla="*/ 246 w 837"/>
                <a:gd name="T41" fmla="*/ 451 h 837"/>
                <a:gd name="T42" fmla="*/ 246 w 837"/>
                <a:gd name="T43" fmla="*/ 399 h 837"/>
                <a:gd name="T44" fmla="*/ 419 w 837"/>
                <a:gd name="T45" fmla="*/ 399 h 837"/>
                <a:gd name="T46" fmla="*/ 591 w 837"/>
                <a:gd name="T47" fmla="*/ 399 h 837"/>
                <a:gd name="T48" fmla="*/ 591 w 837"/>
                <a:gd name="T49" fmla="*/ 451 h 837"/>
                <a:gd name="T50" fmla="*/ 609 w 837"/>
                <a:gd name="T51" fmla="*/ 372 h 837"/>
                <a:gd name="T52" fmla="*/ 592 w 837"/>
                <a:gd name="T53" fmla="*/ 389 h 837"/>
                <a:gd name="T54" fmla="*/ 419 w 837"/>
                <a:gd name="T55" fmla="*/ 389 h 837"/>
                <a:gd name="T56" fmla="*/ 245 w 837"/>
                <a:gd name="T57" fmla="*/ 389 h 837"/>
                <a:gd name="T58" fmla="*/ 227 w 837"/>
                <a:gd name="T59" fmla="*/ 372 h 837"/>
                <a:gd name="T60" fmla="*/ 227 w 837"/>
                <a:gd name="T61" fmla="*/ 347 h 837"/>
                <a:gd name="T62" fmla="*/ 245 w 837"/>
                <a:gd name="T63" fmla="*/ 330 h 837"/>
                <a:gd name="T64" fmla="*/ 419 w 837"/>
                <a:gd name="T65" fmla="*/ 330 h 837"/>
                <a:gd name="T66" fmla="*/ 592 w 837"/>
                <a:gd name="T67" fmla="*/ 330 h 837"/>
                <a:gd name="T68" fmla="*/ 609 w 837"/>
                <a:gd name="T69" fmla="*/ 347 h 837"/>
                <a:gd name="T70" fmla="*/ 609 w 837"/>
                <a:gd name="T71" fmla="*/ 372 h 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37" h="837">
                  <a:moveTo>
                    <a:pt x="418" y="0"/>
                  </a:moveTo>
                  <a:cubicBezTo>
                    <a:pt x="187" y="0"/>
                    <a:pt x="0" y="188"/>
                    <a:pt x="0" y="419"/>
                  </a:cubicBezTo>
                  <a:cubicBezTo>
                    <a:pt x="0" y="650"/>
                    <a:pt x="187" y="837"/>
                    <a:pt x="418" y="837"/>
                  </a:cubicBezTo>
                  <a:cubicBezTo>
                    <a:pt x="650" y="837"/>
                    <a:pt x="837" y="650"/>
                    <a:pt x="837" y="419"/>
                  </a:cubicBezTo>
                  <a:cubicBezTo>
                    <a:pt x="837" y="188"/>
                    <a:pt x="650" y="0"/>
                    <a:pt x="418" y="0"/>
                  </a:cubicBezTo>
                  <a:close/>
                  <a:moveTo>
                    <a:pt x="256" y="69"/>
                  </a:moveTo>
                  <a:cubicBezTo>
                    <a:pt x="352" y="69"/>
                    <a:pt x="432" y="140"/>
                    <a:pt x="446" y="232"/>
                  </a:cubicBezTo>
                  <a:cubicBezTo>
                    <a:pt x="485" y="232"/>
                    <a:pt x="485" y="232"/>
                    <a:pt x="485" y="232"/>
                  </a:cubicBezTo>
                  <a:cubicBezTo>
                    <a:pt x="422" y="307"/>
                    <a:pt x="422" y="307"/>
                    <a:pt x="422" y="307"/>
                  </a:cubicBezTo>
                  <a:cubicBezTo>
                    <a:pt x="357" y="232"/>
                    <a:pt x="357" y="232"/>
                    <a:pt x="357" y="232"/>
                  </a:cubicBezTo>
                  <a:cubicBezTo>
                    <a:pt x="392" y="232"/>
                    <a:pt x="392" y="232"/>
                    <a:pt x="392" y="232"/>
                  </a:cubicBezTo>
                  <a:cubicBezTo>
                    <a:pt x="384" y="206"/>
                    <a:pt x="373" y="179"/>
                    <a:pt x="354" y="161"/>
                  </a:cubicBezTo>
                  <a:cubicBezTo>
                    <a:pt x="330" y="137"/>
                    <a:pt x="291" y="126"/>
                    <a:pt x="256" y="118"/>
                  </a:cubicBezTo>
                  <a:lnTo>
                    <a:pt x="256" y="69"/>
                  </a:lnTo>
                  <a:close/>
                  <a:moveTo>
                    <a:pt x="591" y="451"/>
                  </a:moveTo>
                  <a:cubicBezTo>
                    <a:pt x="455" y="616"/>
                    <a:pt x="455" y="616"/>
                    <a:pt x="455" y="616"/>
                  </a:cubicBezTo>
                  <a:cubicBezTo>
                    <a:pt x="455" y="768"/>
                    <a:pt x="455" y="768"/>
                    <a:pt x="455" y="768"/>
                  </a:cubicBezTo>
                  <a:cubicBezTo>
                    <a:pt x="419" y="768"/>
                    <a:pt x="419" y="768"/>
                    <a:pt x="419" y="768"/>
                  </a:cubicBezTo>
                  <a:cubicBezTo>
                    <a:pt x="382" y="768"/>
                    <a:pt x="382" y="768"/>
                    <a:pt x="382" y="768"/>
                  </a:cubicBezTo>
                  <a:cubicBezTo>
                    <a:pt x="382" y="615"/>
                    <a:pt x="382" y="615"/>
                    <a:pt x="382" y="615"/>
                  </a:cubicBezTo>
                  <a:cubicBezTo>
                    <a:pt x="246" y="451"/>
                    <a:pt x="246" y="451"/>
                    <a:pt x="246" y="451"/>
                  </a:cubicBezTo>
                  <a:cubicBezTo>
                    <a:pt x="246" y="399"/>
                    <a:pt x="246" y="399"/>
                    <a:pt x="246" y="399"/>
                  </a:cubicBezTo>
                  <a:cubicBezTo>
                    <a:pt x="419" y="399"/>
                    <a:pt x="419" y="399"/>
                    <a:pt x="419" y="399"/>
                  </a:cubicBezTo>
                  <a:cubicBezTo>
                    <a:pt x="591" y="399"/>
                    <a:pt x="591" y="399"/>
                    <a:pt x="591" y="399"/>
                  </a:cubicBezTo>
                  <a:lnTo>
                    <a:pt x="591" y="451"/>
                  </a:lnTo>
                  <a:close/>
                  <a:moveTo>
                    <a:pt x="609" y="372"/>
                  </a:moveTo>
                  <a:cubicBezTo>
                    <a:pt x="609" y="382"/>
                    <a:pt x="602" y="389"/>
                    <a:pt x="592" y="389"/>
                  </a:cubicBezTo>
                  <a:cubicBezTo>
                    <a:pt x="419" y="389"/>
                    <a:pt x="419" y="389"/>
                    <a:pt x="419" y="389"/>
                  </a:cubicBezTo>
                  <a:cubicBezTo>
                    <a:pt x="245" y="389"/>
                    <a:pt x="245" y="389"/>
                    <a:pt x="245" y="389"/>
                  </a:cubicBezTo>
                  <a:cubicBezTo>
                    <a:pt x="235" y="389"/>
                    <a:pt x="227" y="382"/>
                    <a:pt x="227" y="372"/>
                  </a:cubicBezTo>
                  <a:cubicBezTo>
                    <a:pt x="227" y="347"/>
                    <a:pt x="227" y="347"/>
                    <a:pt x="227" y="347"/>
                  </a:cubicBezTo>
                  <a:cubicBezTo>
                    <a:pt x="227" y="338"/>
                    <a:pt x="235" y="330"/>
                    <a:pt x="245" y="330"/>
                  </a:cubicBezTo>
                  <a:cubicBezTo>
                    <a:pt x="419" y="330"/>
                    <a:pt x="419" y="330"/>
                    <a:pt x="419" y="330"/>
                  </a:cubicBezTo>
                  <a:cubicBezTo>
                    <a:pt x="592" y="330"/>
                    <a:pt x="592" y="330"/>
                    <a:pt x="592" y="330"/>
                  </a:cubicBezTo>
                  <a:cubicBezTo>
                    <a:pt x="602" y="330"/>
                    <a:pt x="609" y="338"/>
                    <a:pt x="609" y="347"/>
                  </a:cubicBezTo>
                  <a:lnTo>
                    <a:pt x="609" y="37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7372622" y="5151423"/>
              <a:ext cx="478048" cy="478048"/>
              <a:chOff x="7518401" y="2295526"/>
              <a:chExt cx="496888" cy="496888"/>
            </a:xfrm>
            <a:grpFill/>
          </p:grpSpPr>
          <p:sp>
            <p:nvSpPr>
              <p:cNvPr id="84" name="Freeform 151"/>
              <p:cNvSpPr>
                <a:spLocks noEditPoints="1"/>
              </p:cNvSpPr>
              <p:nvPr/>
            </p:nvSpPr>
            <p:spPr bwMode="auto">
              <a:xfrm>
                <a:off x="7707313" y="2584451"/>
                <a:ext cx="119063" cy="119063"/>
              </a:xfrm>
              <a:custGeom>
                <a:avLst/>
                <a:gdLst>
                  <a:gd name="T0" fmla="*/ 100 w 200"/>
                  <a:gd name="T1" fmla="*/ 0 h 199"/>
                  <a:gd name="T2" fmla="*/ 0 w 200"/>
                  <a:gd name="T3" fmla="*/ 100 h 199"/>
                  <a:gd name="T4" fmla="*/ 100 w 200"/>
                  <a:gd name="T5" fmla="*/ 199 h 199"/>
                  <a:gd name="T6" fmla="*/ 200 w 200"/>
                  <a:gd name="T7" fmla="*/ 100 h 199"/>
                  <a:gd name="T8" fmla="*/ 100 w 200"/>
                  <a:gd name="T9" fmla="*/ 0 h 199"/>
                  <a:gd name="T10" fmla="*/ 139 w 200"/>
                  <a:gd name="T11" fmla="*/ 157 h 199"/>
                  <a:gd name="T12" fmla="*/ 100 w 200"/>
                  <a:gd name="T13" fmla="*/ 136 h 199"/>
                  <a:gd name="T14" fmla="*/ 60 w 200"/>
                  <a:gd name="T15" fmla="*/ 157 h 199"/>
                  <a:gd name="T16" fmla="*/ 68 w 200"/>
                  <a:gd name="T17" fmla="*/ 113 h 199"/>
                  <a:gd name="T18" fmla="*/ 36 w 200"/>
                  <a:gd name="T19" fmla="*/ 82 h 199"/>
                  <a:gd name="T20" fmla="*/ 80 w 200"/>
                  <a:gd name="T21" fmla="*/ 76 h 199"/>
                  <a:gd name="T22" fmla="*/ 100 w 200"/>
                  <a:gd name="T23" fmla="*/ 36 h 199"/>
                  <a:gd name="T24" fmla="*/ 119 w 200"/>
                  <a:gd name="T25" fmla="*/ 76 h 199"/>
                  <a:gd name="T26" fmla="*/ 163 w 200"/>
                  <a:gd name="T27" fmla="*/ 82 h 199"/>
                  <a:gd name="T28" fmla="*/ 132 w 200"/>
                  <a:gd name="T29" fmla="*/ 113 h 199"/>
                  <a:gd name="T30" fmla="*/ 139 w 200"/>
                  <a:gd name="T31" fmla="*/ 157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0" h="199">
                    <a:moveTo>
                      <a:pt x="100" y="0"/>
                    </a:moveTo>
                    <a:cubicBezTo>
                      <a:pt x="45" y="0"/>
                      <a:pt x="0" y="45"/>
                      <a:pt x="0" y="100"/>
                    </a:cubicBezTo>
                    <a:cubicBezTo>
                      <a:pt x="0" y="155"/>
                      <a:pt x="45" y="199"/>
                      <a:pt x="100" y="199"/>
                    </a:cubicBezTo>
                    <a:cubicBezTo>
                      <a:pt x="155" y="199"/>
                      <a:pt x="200" y="155"/>
                      <a:pt x="200" y="100"/>
                    </a:cubicBezTo>
                    <a:cubicBezTo>
                      <a:pt x="200" y="45"/>
                      <a:pt x="155" y="0"/>
                      <a:pt x="100" y="0"/>
                    </a:cubicBezTo>
                    <a:close/>
                    <a:moveTo>
                      <a:pt x="139" y="157"/>
                    </a:moveTo>
                    <a:cubicBezTo>
                      <a:pt x="100" y="136"/>
                      <a:pt x="100" y="136"/>
                      <a:pt x="100" y="136"/>
                    </a:cubicBezTo>
                    <a:cubicBezTo>
                      <a:pt x="60" y="157"/>
                      <a:pt x="60" y="157"/>
                      <a:pt x="60" y="157"/>
                    </a:cubicBezTo>
                    <a:cubicBezTo>
                      <a:pt x="68" y="113"/>
                      <a:pt x="68" y="113"/>
                      <a:pt x="68" y="113"/>
                    </a:cubicBezTo>
                    <a:cubicBezTo>
                      <a:pt x="36" y="82"/>
                      <a:pt x="36" y="82"/>
                      <a:pt x="36" y="82"/>
                    </a:cubicBezTo>
                    <a:cubicBezTo>
                      <a:pt x="80" y="76"/>
                      <a:pt x="80" y="76"/>
                      <a:pt x="80" y="76"/>
                    </a:cubicBezTo>
                    <a:cubicBezTo>
                      <a:pt x="100" y="36"/>
                      <a:pt x="100" y="36"/>
                      <a:pt x="100" y="36"/>
                    </a:cubicBezTo>
                    <a:cubicBezTo>
                      <a:pt x="119" y="76"/>
                      <a:pt x="119" y="76"/>
                      <a:pt x="119" y="76"/>
                    </a:cubicBezTo>
                    <a:cubicBezTo>
                      <a:pt x="163" y="82"/>
                      <a:pt x="163" y="82"/>
                      <a:pt x="163" y="82"/>
                    </a:cubicBezTo>
                    <a:cubicBezTo>
                      <a:pt x="132" y="113"/>
                      <a:pt x="132" y="113"/>
                      <a:pt x="132" y="113"/>
                    </a:cubicBezTo>
                    <a:lnTo>
                      <a:pt x="139" y="15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85" name="Freeform 152"/>
              <p:cNvSpPr/>
              <p:nvPr/>
            </p:nvSpPr>
            <p:spPr bwMode="auto">
              <a:xfrm>
                <a:off x="7673976" y="2420938"/>
                <a:ext cx="185738" cy="133350"/>
              </a:xfrm>
              <a:custGeom>
                <a:avLst/>
                <a:gdLst>
                  <a:gd name="T0" fmla="*/ 156 w 312"/>
                  <a:gd name="T1" fmla="*/ 223 h 224"/>
                  <a:gd name="T2" fmla="*/ 169 w 312"/>
                  <a:gd name="T3" fmla="*/ 224 h 224"/>
                  <a:gd name="T4" fmla="*/ 312 w 312"/>
                  <a:gd name="T5" fmla="*/ 0 h 224"/>
                  <a:gd name="T6" fmla="*/ 0 w 312"/>
                  <a:gd name="T7" fmla="*/ 0 h 224"/>
                  <a:gd name="T8" fmla="*/ 144 w 312"/>
                  <a:gd name="T9" fmla="*/ 224 h 224"/>
                  <a:gd name="T10" fmla="*/ 156 w 312"/>
                  <a:gd name="T11" fmla="*/ 223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2" h="224">
                    <a:moveTo>
                      <a:pt x="156" y="223"/>
                    </a:moveTo>
                    <a:cubicBezTo>
                      <a:pt x="160" y="223"/>
                      <a:pt x="165" y="224"/>
                      <a:pt x="169" y="224"/>
                    </a:cubicBezTo>
                    <a:cubicBezTo>
                      <a:pt x="312" y="0"/>
                      <a:pt x="312" y="0"/>
                      <a:pt x="31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4" y="224"/>
                      <a:pt x="144" y="224"/>
                      <a:pt x="144" y="224"/>
                    </a:cubicBezTo>
                    <a:cubicBezTo>
                      <a:pt x="148" y="224"/>
                      <a:pt x="152" y="223"/>
                      <a:pt x="156" y="22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86" name="Freeform 153"/>
              <p:cNvSpPr>
                <a:spLocks noEditPoints="1"/>
              </p:cNvSpPr>
              <p:nvPr/>
            </p:nvSpPr>
            <p:spPr bwMode="auto">
              <a:xfrm>
                <a:off x="7518401" y="2295526"/>
                <a:ext cx="496888" cy="496888"/>
              </a:xfrm>
              <a:custGeom>
                <a:avLst/>
                <a:gdLst>
                  <a:gd name="T0" fmla="*/ 0 w 837"/>
                  <a:gd name="T1" fmla="*/ 418 h 837"/>
                  <a:gd name="T2" fmla="*/ 418 w 837"/>
                  <a:gd name="T3" fmla="*/ 837 h 837"/>
                  <a:gd name="T4" fmla="*/ 837 w 837"/>
                  <a:gd name="T5" fmla="*/ 418 h 837"/>
                  <a:gd name="T6" fmla="*/ 418 w 837"/>
                  <a:gd name="T7" fmla="*/ 0 h 837"/>
                  <a:gd name="T8" fmla="*/ 0 w 837"/>
                  <a:gd name="T9" fmla="*/ 418 h 837"/>
                  <a:gd name="T10" fmla="*/ 684 w 837"/>
                  <a:gd name="T11" fmla="*/ 204 h 837"/>
                  <a:gd name="T12" fmla="*/ 513 w 837"/>
                  <a:gd name="T13" fmla="*/ 470 h 837"/>
                  <a:gd name="T14" fmla="*/ 569 w 837"/>
                  <a:gd name="T15" fmla="*/ 588 h 837"/>
                  <a:gd name="T16" fmla="*/ 418 w 837"/>
                  <a:gd name="T17" fmla="*/ 739 h 837"/>
                  <a:gd name="T18" fmla="*/ 267 w 837"/>
                  <a:gd name="T19" fmla="*/ 588 h 837"/>
                  <a:gd name="T20" fmla="*/ 323 w 837"/>
                  <a:gd name="T21" fmla="*/ 470 h 837"/>
                  <a:gd name="T22" fmla="*/ 153 w 837"/>
                  <a:gd name="T23" fmla="*/ 204 h 837"/>
                  <a:gd name="T24" fmla="*/ 203 w 837"/>
                  <a:gd name="T25" fmla="*/ 122 h 837"/>
                  <a:gd name="T26" fmla="*/ 633 w 837"/>
                  <a:gd name="T27" fmla="*/ 122 h 837"/>
                  <a:gd name="T28" fmla="*/ 684 w 837"/>
                  <a:gd name="T29" fmla="*/ 204 h 8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37" h="837">
                    <a:moveTo>
                      <a:pt x="0" y="418"/>
                    </a:moveTo>
                    <a:cubicBezTo>
                      <a:pt x="0" y="650"/>
                      <a:pt x="187" y="837"/>
                      <a:pt x="418" y="837"/>
                    </a:cubicBezTo>
                    <a:cubicBezTo>
                      <a:pt x="649" y="837"/>
                      <a:pt x="837" y="650"/>
                      <a:pt x="837" y="418"/>
                    </a:cubicBezTo>
                    <a:cubicBezTo>
                      <a:pt x="837" y="187"/>
                      <a:pt x="649" y="0"/>
                      <a:pt x="418" y="0"/>
                    </a:cubicBezTo>
                    <a:cubicBezTo>
                      <a:pt x="187" y="0"/>
                      <a:pt x="0" y="187"/>
                      <a:pt x="0" y="418"/>
                    </a:cubicBezTo>
                    <a:close/>
                    <a:moveTo>
                      <a:pt x="684" y="204"/>
                    </a:moveTo>
                    <a:cubicBezTo>
                      <a:pt x="513" y="470"/>
                      <a:pt x="513" y="470"/>
                      <a:pt x="513" y="470"/>
                    </a:cubicBezTo>
                    <a:cubicBezTo>
                      <a:pt x="547" y="498"/>
                      <a:pt x="569" y="540"/>
                      <a:pt x="569" y="588"/>
                    </a:cubicBezTo>
                    <a:cubicBezTo>
                      <a:pt x="569" y="671"/>
                      <a:pt x="502" y="739"/>
                      <a:pt x="418" y="739"/>
                    </a:cubicBezTo>
                    <a:cubicBezTo>
                      <a:pt x="335" y="739"/>
                      <a:pt x="267" y="671"/>
                      <a:pt x="267" y="588"/>
                    </a:cubicBezTo>
                    <a:cubicBezTo>
                      <a:pt x="267" y="540"/>
                      <a:pt x="289" y="498"/>
                      <a:pt x="323" y="470"/>
                    </a:cubicBezTo>
                    <a:cubicBezTo>
                      <a:pt x="153" y="204"/>
                      <a:pt x="153" y="204"/>
                      <a:pt x="153" y="204"/>
                    </a:cubicBezTo>
                    <a:cubicBezTo>
                      <a:pt x="203" y="122"/>
                      <a:pt x="203" y="122"/>
                      <a:pt x="203" y="122"/>
                    </a:cubicBezTo>
                    <a:cubicBezTo>
                      <a:pt x="633" y="122"/>
                      <a:pt x="633" y="122"/>
                      <a:pt x="633" y="122"/>
                    </a:cubicBezTo>
                    <a:lnTo>
                      <a:pt x="684" y="20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41" name="组合 40"/>
            <p:cNvGrpSpPr/>
            <p:nvPr/>
          </p:nvGrpSpPr>
          <p:grpSpPr>
            <a:xfrm>
              <a:off x="3291925" y="4384714"/>
              <a:ext cx="478048" cy="476520"/>
              <a:chOff x="4070351" y="1671638"/>
              <a:chExt cx="496888" cy="495300"/>
            </a:xfrm>
            <a:grpFill/>
          </p:grpSpPr>
          <p:sp>
            <p:nvSpPr>
              <p:cNvPr id="82" name="Freeform 154"/>
              <p:cNvSpPr>
                <a:spLocks noEditPoints="1"/>
              </p:cNvSpPr>
              <p:nvPr/>
            </p:nvSpPr>
            <p:spPr bwMode="auto">
              <a:xfrm>
                <a:off x="4070351" y="1671638"/>
                <a:ext cx="496888" cy="495300"/>
              </a:xfrm>
              <a:custGeom>
                <a:avLst/>
                <a:gdLst>
                  <a:gd name="T0" fmla="*/ 0 w 837"/>
                  <a:gd name="T1" fmla="*/ 418 h 837"/>
                  <a:gd name="T2" fmla="*/ 837 w 837"/>
                  <a:gd name="T3" fmla="*/ 418 h 837"/>
                  <a:gd name="T4" fmla="*/ 757 w 837"/>
                  <a:gd name="T5" fmla="*/ 522 h 837"/>
                  <a:gd name="T6" fmla="*/ 516 w 837"/>
                  <a:gd name="T7" fmla="*/ 492 h 837"/>
                  <a:gd name="T8" fmla="*/ 501 w 837"/>
                  <a:gd name="T9" fmla="*/ 487 h 837"/>
                  <a:gd name="T10" fmla="*/ 456 w 837"/>
                  <a:gd name="T11" fmla="*/ 638 h 837"/>
                  <a:gd name="T12" fmla="*/ 472 w 837"/>
                  <a:gd name="T13" fmla="*/ 653 h 837"/>
                  <a:gd name="T14" fmla="*/ 525 w 837"/>
                  <a:gd name="T15" fmla="*/ 682 h 837"/>
                  <a:gd name="T16" fmla="*/ 526 w 837"/>
                  <a:gd name="T17" fmla="*/ 725 h 837"/>
                  <a:gd name="T18" fmla="*/ 522 w 837"/>
                  <a:gd name="T19" fmla="*/ 728 h 837"/>
                  <a:gd name="T20" fmla="*/ 441 w 837"/>
                  <a:gd name="T21" fmla="*/ 715 h 837"/>
                  <a:gd name="T22" fmla="*/ 418 w 837"/>
                  <a:gd name="T23" fmla="*/ 740 h 837"/>
                  <a:gd name="T24" fmla="*/ 417 w 837"/>
                  <a:gd name="T25" fmla="*/ 740 h 837"/>
                  <a:gd name="T26" fmla="*/ 313 w 837"/>
                  <a:gd name="T27" fmla="*/ 727 h 837"/>
                  <a:gd name="T28" fmla="*/ 312 w 837"/>
                  <a:gd name="T29" fmla="*/ 727 h 837"/>
                  <a:gd name="T30" fmla="*/ 309 w 837"/>
                  <a:gd name="T31" fmla="*/ 720 h 837"/>
                  <a:gd name="T32" fmla="*/ 314 w 837"/>
                  <a:gd name="T33" fmla="*/ 675 h 837"/>
                  <a:gd name="T34" fmla="*/ 380 w 837"/>
                  <a:gd name="T35" fmla="*/ 645 h 837"/>
                  <a:gd name="T36" fmla="*/ 370 w 837"/>
                  <a:gd name="T37" fmla="*/ 477 h 837"/>
                  <a:gd name="T38" fmla="*/ 334 w 837"/>
                  <a:gd name="T39" fmla="*/ 487 h 837"/>
                  <a:gd name="T40" fmla="*/ 112 w 837"/>
                  <a:gd name="T41" fmla="*/ 516 h 837"/>
                  <a:gd name="T42" fmla="*/ 74 w 837"/>
                  <a:gd name="T43" fmla="*/ 492 h 837"/>
                  <a:gd name="T44" fmla="*/ 162 w 837"/>
                  <a:gd name="T45" fmla="*/ 417 h 837"/>
                  <a:gd name="T46" fmla="*/ 201 w 837"/>
                  <a:gd name="T47" fmla="*/ 417 h 837"/>
                  <a:gd name="T48" fmla="*/ 286 w 837"/>
                  <a:gd name="T49" fmla="*/ 378 h 837"/>
                  <a:gd name="T50" fmla="*/ 305 w 837"/>
                  <a:gd name="T51" fmla="*/ 327 h 837"/>
                  <a:gd name="T52" fmla="*/ 324 w 837"/>
                  <a:gd name="T53" fmla="*/ 358 h 837"/>
                  <a:gd name="T54" fmla="*/ 408 w 837"/>
                  <a:gd name="T55" fmla="*/ 100 h 837"/>
                  <a:gd name="T56" fmla="*/ 414 w 837"/>
                  <a:gd name="T57" fmla="*/ 98 h 837"/>
                  <a:gd name="T58" fmla="*/ 419 w 837"/>
                  <a:gd name="T59" fmla="*/ 97 h 837"/>
                  <a:gd name="T60" fmla="*/ 421 w 837"/>
                  <a:gd name="T61" fmla="*/ 97 h 837"/>
                  <a:gd name="T62" fmla="*/ 423 w 837"/>
                  <a:gd name="T63" fmla="*/ 97 h 837"/>
                  <a:gd name="T64" fmla="*/ 433 w 837"/>
                  <a:gd name="T65" fmla="*/ 100 h 837"/>
                  <a:gd name="T66" fmla="*/ 474 w 837"/>
                  <a:gd name="T67" fmla="*/ 336 h 837"/>
                  <a:gd name="T68" fmla="*/ 513 w 837"/>
                  <a:gd name="T69" fmla="*/ 347 h 837"/>
                  <a:gd name="T70" fmla="*/ 552 w 837"/>
                  <a:gd name="T71" fmla="*/ 347 h 837"/>
                  <a:gd name="T72" fmla="*/ 637 w 837"/>
                  <a:gd name="T73" fmla="*/ 425 h 837"/>
                  <a:gd name="T74" fmla="*/ 656 w 837"/>
                  <a:gd name="T75" fmla="*/ 398 h 837"/>
                  <a:gd name="T76" fmla="*/ 675 w 837"/>
                  <a:gd name="T77" fmla="*/ 447 h 837"/>
                  <a:gd name="T78" fmla="*/ 757 w 837"/>
                  <a:gd name="T79" fmla="*/ 522 h 8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837" h="837">
                    <a:moveTo>
                      <a:pt x="419" y="0"/>
                    </a:moveTo>
                    <a:cubicBezTo>
                      <a:pt x="188" y="0"/>
                      <a:pt x="0" y="187"/>
                      <a:pt x="0" y="418"/>
                    </a:cubicBezTo>
                    <a:cubicBezTo>
                      <a:pt x="0" y="650"/>
                      <a:pt x="188" y="837"/>
                      <a:pt x="419" y="837"/>
                    </a:cubicBezTo>
                    <a:cubicBezTo>
                      <a:pt x="650" y="837"/>
                      <a:pt x="837" y="650"/>
                      <a:pt x="837" y="418"/>
                    </a:cubicBezTo>
                    <a:cubicBezTo>
                      <a:pt x="837" y="187"/>
                      <a:pt x="650" y="0"/>
                      <a:pt x="419" y="0"/>
                    </a:cubicBezTo>
                    <a:close/>
                    <a:moveTo>
                      <a:pt x="757" y="522"/>
                    </a:moveTo>
                    <a:cubicBezTo>
                      <a:pt x="751" y="522"/>
                      <a:pt x="740" y="520"/>
                      <a:pt x="726" y="519"/>
                    </a:cubicBezTo>
                    <a:cubicBezTo>
                      <a:pt x="674" y="512"/>
                      <a:pt x="579" y="500"/>
                      <a:pt x="516" y="492"/>
                    </a:cubicBezTo>
                    <a:cubicBezTo>
                      <a:pt x="503" y="488"/>
                      <a:pt x="503" y="488"/>
                      <a:pt x="503" y="488"/>
                    </a:cubicBezTo>
                    <a:cubicBezTo>
                      <a:pt x="502" y="488"/>
                      <a:pt x="501" y="488"/>
                      <a:pt x="501" y="487"/>
                    </a:cubicBezTo>
                    <a:cubicBezTo>
                      <a:pt x="468" y="478"/>
                      <a:pt x="468" y="478"/>
                      <a:pt x="468" y="478"/>
                    </a:cubicBezTo>
                    <a:cubicBezTo>
                      <a:pt x="465" y="543"/>
                      <a:pt x="461" y="596"/>
                      <a:pt x="456" y="638"/>
                    </a:cubicBezTo>
                    <a:cubicBezTo>
                      <a:pt x="456" y="645"/>
                      <a:pt x="456" y="645"/>
                      <a:pt x="456" y="645"/>
                    </a:cubicBezTo>
                    <a:cubicBezTo>
                      <a:pt x="472" y="653"/>
                      <a:pt x="472" y="653"/>
                      <a:pt x="472" y="653"/>
                    </a:cubicBezTo>
                    <a:cubicBezTo>
                      <a:pt x="522" y="676"/>
                      <a:pt x="522" y="676"/>
                      <a:pt x="522" y="676"/>
                    </a:cubicBezTo>
                    <a:cubicBezTo>
                      <a:pt x="523" y="677"/>
                      <a:pt x="525" y="680"/>
                      <a:pt x="525" y="682"/>
                    </a:cubicBezTo>
                    <a:cubicBezTo>
                      <a:pt x="526" y="721"/>
                      <a:pt x="526" y="721"/>
                      <a:pt x="526" y="721"/>
                    </a:cubicBezTo>
                    <a:cubicBezTo>
                      <a:pt x="526" y="725"/>
                      <a:pt x="526" y="725"/>
                      <a:pt x="526" y="725"/>
                    </a:cubicBezTo>
                    <a:cubicBezTo>
                      <a:pt x="526" y="727"/>
                      <a:pt x="525" y="729"/>
                      <a:pt x="523" y="728"/>
                    </a:cubicBezTo>
                    <a:cubicBezTo>
                      <a:pt x="522" y="728"/>
                      <a:pt x="522" y="728"/>
                      <a:pt x="522" y="728"/>
                    </a:cubicBezTo>
                    <a:cubicBezTo>
                      <a:pt x="522" y="728"/>
                      <a:pt x="522" y="728"/>
                      <a:pt x="522" y="728"/>
                    </a:cubicBezTo>
                    <a:cubicBezTo>
                      <a:pt x="441" y="715"/>
                      <a:pt x="441" y="715"/>
                      <a:pt x="441" y="715"/>
                    </a:cubicBezTo>
                    <a:cubicBezTo>
                      <a:pt x="435" y="731"/>
                      <a:pt x="428" y="739"/>
                      <a:pt x="419" y="740"/>
                    </a:cubicBezTo>
                    <a:cubicBezTo>
                      <a:pt x="418" y="740"/>
                      <a:pt x="418" y="740"/>
                      <a:pt x="418" y="740"/>
                    </a:cubicBezTo>
                    <a:cubicBezTo>
                      <a:pt x="418" y="740"/>
                      <a:pt x="418" y="740"/>
                      <a:pt x="418" y="740"/>
                    </a:cubicBezTo>
                    <a:cubicBezTo>
                      <a:pt x="417" y="740"/>
                      <a:pt x="417" y="740"/>
                      <a:pt x="417" y="740"/>
                    </a:cubicBezTo>
                    <a:cubicBezTo>
                      <a:pt x="408" y="740"/>
                      <a:pt x="401" y="731"/>
                      <a:pt x="395" y="714"/>
                    </a:cubicBezTo>
                    <a:cubicBezTo>
                      <a:pt x="313" y="727"/>
                      <a:pt x="313" y="727"/>
                      <a:pt x="313" y="727"/>
                    </a:cubicBezTo>
                    <a:cubicBezTo>
                      <a:pt x="313" y="727"/>
                      <a:pt x="313" y="727"/>
                      <a:pt x="313" y="727"/>
                    </a:cubicBezTo>
                    <a:cubicBezTo>
                      <a:pt x="312" y="727"/>
                      <a:pt x="312" y="727"/>
                      <a:pt x="312" y="727"/>
                    </a:cubicBezTo>
                    <a:cubicBezTo>
                      <a:pt x="311" y="727"/>
                      <a:pt x="309" y="726"/>
                      <a:pt x="309" y="724"/>
                    </a:cubicBezTo>
                    <a:cubicBezTo>
                      <a:pt x="309" y="720"/>
                      <a:pt x="309" y="720"/>
                      <a:pt x="309" y="720"/>
                    </a:cubicBezTo>
                    <a:cubicBezTo>
                      <a:pt x="311" y="681"/>
                      <a:pt x="311" y="681"/>
                      <a:pt x="311" y="681"/>
                    </a:cubicBezTo>
                    <a:cubicBezTo>
                      <a:pt x="311" y="678"/>
                      <a:pt x="312" y="676"/>
                      <a:pt x="314" y="675"/>
                    </a:cubicBezTo>
                    <a:cubicBezTo>
                      <a:pt x="364" y="652"/>
                      <a:pt x="364" y="652"/>
                      <a:pt x="364" y="652"/>
                    </a:cubicBezTo>
                    <a:cubicBezTo>
                      <a:pt x="380" y="645"/>
                      <a:pt x="380" y="645"/>
                      <a:pt x="380" y="645"/>
                    </a:cubicBezTo>
                    <a:cubicBezTo>
                      <a:pt x="380" y="637"/>
                      <a:pt x="380" y="637"/>
                      <a:pt x="380" y="637"/>
                    </a:cubicBezTo>
                    <a:cubicBezTo>
                      <a:pt x="376" y="596"/>
                      <a:pt x="373" y="542"/>
                      <a:pt x="370" y="477"/>
                    </a:cubicBezTo>
                    <a:cubicBezTo>
                      <a:pt x="337" y="487"/>
                      <a:pt x="337" y="487"/>
                      <a:pt x="337" y="487"/>
                    </a:cubicBezTo>
                    <a:cubicBezTo>
                      <a:pt x="336" y="487"/>
                      <a:pt x="335" y="487"/>
                      <a:pt x="334" y="487"/>
                    </a:cubicBezTo>
                    <a:cubicBezTo>
                      <a:pt x="321" y="491"/>
                      <a:pt x="321" y="491"/>
                      <a:pt x="321" y="491"/>
                    </a:cubicBezTo>
                    <a:cubicBezTo>
                      <a:pt x="259" y="498"/>
                      <a:pt x="164" y="510"/>
                      <a:pt x="112" y="516"/>
                    </a:cubicBezTo>
                    <a:cubicBezTo>
                      <a:pt x="97" y="517"/>
                      <a:pt x="86" y="518"/>
                      <a:pt x="80" y="519"/>
                    </a:cubicBezTo>
                    <a:cubicBezTo>
                      <a:pt x="62" y="520"/>
                      <a:pt x="61" y="499"/>
                      <a:pt x="74" y="492"/>
                    </a:cubicBezTo>
                    <a:cubicBezTo>
                      <a:pt x="76" y="490"/>
                      <a:pt x="114" y="470"/>
                      <a:pt x="162" y="444"/>
                    </a:cubicBezTo>
                    <a:cubicBezTo>
                      <a:pt x="162" y="417"/>
                      <a:pt x="162" y="417"/>
                      <a:pt x="162" y="417"/>
                    </a:cubicBezTo>
                    <a:cubicBezTo>
                      <a:pt x="162" y="407"/>
                      <a:pt x="171" y="398"/>
                      <a:pt x="181" y="398"/>
                    </a:cubicBezTo>
                    <a:cubicBezTo>
                      <a:pt x="192" y="398"/>
                      <a:pt x="201" y="407"/>
                      <a:pt x="201" y="417"/>
                    </a:cubicBezTo>
                    <a:cubicBezTo>
                      <a:pt x="201" y="424"/>
                      <a:pt x="201" y="424"/>
                      <a:pt x="201" y="424"/>
                    </a:cubicBezTo>
                    <a:cubicBezTo>
                      <a:pt x="229" y="408"/>
                      <a:pt x="259" y="393"/>
                      <a:pt x="286" y="378"/>
                    </a:cubicBezTo>
                    <a:cubicBezTo>
                      <a:pt x="286" y="347"/>
                      <a:pt x="286" y="347"/>
                      <a:pt x="286" y="347"/>
                    </a:cubicBezTo>
                    <a:cubicBezTo>
                      <a:pt x="286" y="336"/>
                      <a:pt x="294" y="327"/>
                      <a:pt x="305" y="327"/>
                    </a:cubicBezTo>
                    <a:cubicBezTo>
                      <a:pt x="316" y="327"/>
                      <a:pt x="324" y="336"/>
                      <a:pt x="324" y="347"/>
                    </a:cubicBezTo>
                    <a:cubicBezTo>
                      <a:pt x="324" y="358"/>
                      <a:pt x="324" y="358"/>
                      <a:pt x="324" y="358"/>
                    </a:cubicBezTo>
                    <a:cubicBezTo>
                      <a:pt x="341" y="349"/>
                      <a:pt x="355" y="341"/>
                      <a:pt x="365" y="336"/>
                    </a:cubicBezTo>
                    <a:cubicBezTo>
                      <a:pt x="363" y="212"/>
                      <a:pt x="373" y="117"/>
                      <a:pt x="408" y="100"/>
                    </a:cubicBezTo>
                    <a:cubicBezTo>
                      <a:pt x="409" y="100"/>
                      <a:pt x="409" y="100"/>
                      <a:pt x="409" y="100"/>
                    </a:cubicBezTo>
                    <a:cubicBezTo>
                      <a:pt x="410" y="99"/>
                      <a:pt x="412" y="98"/>
                      <a:pt x="414" y="98"/>
                    </a:cubicBezTo>
                    <a:cubicBezTo>
                      <a:pt x="415" y="98"/>
                      <a:pt x="417" y="97"/>
                      <a:pt x="418" y="97"/>
                    </a:cubicBezTo>
                    <a:cubicBezTo>
                      <a:pt x="419" y="97"/>
                      <a:pt x="419" y="97"/>
                      <a:pt x="419" y="97"/>
                    </a:cubicBezTo>
                    <a:cubicBezTo>
                      <a:pt x="419" y="97"/>
                      <a:pt x="420" y="97"/>
                      <a:pt x="420" y="97"/>
                    </a:cubicBezTo>
                    <a:cubicBezTo>
                      <a:pt x="421" y="97"/>
                      <a:pt x="421" y="97"/>
                      <a:pt x="421" y="97"/>
                    </a:cubicBezTo>
                    <a:cubicBezTo>
                      <a:pt x="421" y="97"/>
                      <a:pt x="421" y="97"/>
                      <a:pt x="421" y="97"/>
                    </a:cubicBezTo>
                    <a:cubicBezTo>
                      <a:pt x="422" y="97"/>
                      <a:pt x="422" y="97"/>
                      <a:pt x="423" y="97"/>
                    </a:cubicBezTo>
                    <a:cubicBezTo>
                      <a:pt x="425" y="97"/>
                      <a:pt x="426" y="98"/>
                      <a:pt x="428" y="98"/>
                    </a:cubicBezTo>
                    <a:cubicBezTo>
                      <a:pt x="429" y="98"/>
                      <a:pt x="431" y="99"/>
                      <a:pt x="433" y="100"/>
                    </a:cubicBezTo>
                    <a:cubicBezTo>
                      <a:pt x="433" y="100"/>
                      <a:pt x="433" y="100"/>
                      <a:pt x="433" y="100"/>
                    </a:cubicBezTo>
                    <a:cubicBezTo>
                      <a:pt x="468" y="117"/>
                      <a:pt x="477" y="213"/>
                      <a:pt x="474" y="336"/>
                    </a:cubicBezTo>
                    <a:cubicBezTo>
                      <a:pt x="484" y="342"/>
                      <a:pt x="497" y="349"/>
                      <a:pt x="513" y="358"/>
                    </a:cubicBezTo>
                    <a:cubicBezTo>
                      <a:pt x="513" y="347"/>
                      <a:pt x="513" y="347"/>
                      <a:pt x="513" y="347"/>
                    </a:cubicBezTo>
                    <a:cubicBezTo>
                      <a:pt x="513" y="336"/>
                      <a:pt x="522" y="327"/>
                      <a:pt x="532" y="327"/>
                    </a:cubicBezTo>
                    <a:cubicBezTo>
                      <a:pt x="543" y="327"/>
                      <a:pt x="552" y="336"/>
                      <a:pt x="552" y="347"/>
                    </a:cubicBezTo>
                    <a:cubicBezTo>
                      <a:pt x="552" y="379"/>
                      <a:pt x="552" y="379"/>
                      <a:pt x="552" y="379"/>
                    </a:cubicBezTo>
                    <a:cubicBezTo>
                      <a:pt x="579" y="394"/>
                      <a:pt x="608" y="410"/>
                      <a:pt x="637" y="425"/>
                    </a:cubicBezTo>
                    <a:cubicBezTo>
                      <a:pt x="637" y="417"/>
                      <a:pt x="637" y="417"/>
                      <a:pt x="637" y="417"/>
                    </a:cubicBezTo>
                    <a:cubicBezTo>
                      <a:pt x="637" y="407"/>
                      <a:pt x="645" y="398"/>
                      <a:pt x="656" y="398"/>
                    </a:cubicBezTo>
                    <a:cubicBezTo>
                      <a:pt x="667" y="398"/>
                      <a:pt x="675" y="407"/>
                      <a:pt x="675" y="417"/>
                    </a:cubicBezTo>
                    <a:cubicBezTo>
                      <a:pt x="675" y="447"/>
                      <a:pt x="675" y="447"/>
                      <a:pt x="675" y="447"/>
                    </a:cubicBezTo>
                    <a:cubicBezTo>
                      <a:pt x="724" y="473"/>
                      <a:pt x="762" y="494"/>
                      <a:pt x="764" y="495"/>
                    </a:cubicBezTo>
                    <a:cubicBezTo>
                      <a:pt x="777" y="503"/>
                      <a:pt x="775" y="524"/>
                      <a:pt x="757" y="52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83" name="Freeform 155"/>
              <p:cNvSpPr/>
              <p:nvPr/>
            </p:nvSpPr>
            <p:spPr bwMode="auto">
              <a:xfrm>
                <a:off x="4302126" y="1739901"/>
                <a:ext cx="33338" cy="15875"/>
              </a:xfrm>
              <a:custGeom>
                <a:avLst/>
                <a:gdLst>
                  <a:gd name="T0" fmla="*/ 29 w 56"/>
                  <a:gd name="T1" fmla="*/ 0 h 28"/>
                  <a:gd name="T2" fmla="*/ 29 w 56"/>
                  <a:gd name="T3" fmla="*/ 0 h 28"/>
                  <a:gd name="T4" fmla="*/ 28 w 56"/>
                  <a:gd name="T5" fmla="*/ 0 h 28"/>
                  <a:gd name="T6" fmla="*/ 27 w 56"/>
                  <a:gd name="T7" fmla="*/ 0 h 28"/>
                  <a:gd name="T8" fmla="*/ 27 w 56"/>
                  <a:gd name="T9" fmla="*/ 0 h 28"/>
                  <a:gd name="T10" fmla="*/ 27 w 56"/>
                  <a:gd name="T11" fmla="*/ 0 h 28"/>
                  <a:gd name="T12" fmla="*/ 0 w 56"/>
                  <a:gd name="T13" fmla="*/ 28 h 28"/>
                  <a:gd name="T14" fmla="*/ 27 w 56"/>
                  <a:gd name="T15" fmla="*/ 9 h 28"/>
                  <a:gd name="T16" fmla="*/ 28 w 56"/>
                  <a:gd name="T17" fmla="*/ 9 h 28"/>
                  <a:gd name="T18" fmla="*/ 56 w 56"/>
                  <a:gd name="T19" fmla="*/ 28 h 28"/>
                  <a:gd name="T20" fmla="*/ 29 w 56"/>
                  <a:gd name="T21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6" h="28">
                    <a:moveTo>
                      <a:pt x="29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5" y="2"/>
                      <a:pt x="0" y="28"/>
                      <a:pt x="0" y="28"/>
                    </a:cubicBezTo>
                    <a:cubicBezTo>
                      <a:pt x="12" y="14"/>
                      <a:pt x="22" y="10"/>
                      <a:pt x="27" y="9"/>
                    </a:cubicBezTo>
                    <a:cubicBezTo>
                      <a:pt x="27" y="9"/>
                      <a:pt x="28" y="9"/>
                      <a:pt x="28" y="9"/>
                    </a:cubicBezTo>
                    <a:cubicBezTo>
                      <a:pt x="31" y="9"/>
                      <a:pt x="42" y="12"/>
                      <a:pt x="56" y="28"/>
                    </a:cubicBezTo>
                    <a:cubicBezTo>
                      <a:pt x="56" y="28"/>
                      <a:pt x="52" y="1"/>
                      <a:pt x="2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8054123" y="5152187"/>
              <a:ext cx="478048" cy="476520"/>
              <a:chOff x="8093076" y="2282826"/>
              <a:chExt cx="496888" cy="495300"/>
            </a:xfrm>
            <a:grpFill/>
          </p:grpSpPr>
          <p:sp>
            <p:nvSpPr>
              <p:cNvPr id="79" name="Freeform 156"/>
              <p:cNvSpPr>
                <a:spLocks noEditPoints="1"/>
              </p:cNvSpPr>
              <p:nvPr/>
            </p:nvSpPr>
            <p:spPr bwMode="auto">
              <a:xfrm>
                <a:off x="8207376" y="2397126"/>
                <a:ext cx="268288" cy="268288"/>
              </a:xfrm>
              <a:custGeom>
                <a:avLst/>
                <a:gdLst>
                  <a:gd name="T0" fmla="*/ 225 w 452"/>
                  <a:gd name="T1" fmla="*/ 452 h 452"/>
                  <a:gd name="T2" fmla="*/ 226 w 452"/>
                  <a:gd name="T3" fmla="*/ 452 h 452"/>
                  <a:gd name="T4" fmla="*/ 226 w 452"/>
                  <a:gd name="T5" fmla="*/ 452 h 452"/>
                  <a:gd name="T6" fmla="*/ 226 w 452"/>
                  <a:gd name="T7" fmla="*/ 452 h 452"/>
                  <a:gd name="T8" fmla="*/ 226 w 452"/>
                  <a:gd name="T9" fmla="*/ 452 h 452"/>
                  <a:gd name="T10" fmla="*/ 452 w 452"/>
                  <a:gd name="T11" fmla="*/ 226 h 452"/>
                  <a:gd name="T12" fmla="*/ 226 w 452"/>
                  <a:gd name="T13" fmla="*/ 0 h 452"/>
                  <a:gd name="T14" fmla="*/ 226 w 452"/>
                  <a:gd name="T15" fmla="*/ 0 h 452"/>
                  <a:gd name="T16" fmla="*/ 226 w 452"/>
                  <a:gd name="T17" fmla="*/ 0 h 452"/>
                  <a:gd name="T18" fmla="*/ 225 w 452"/>
                  <a:gd name="T19" fmla="*/ 0 h 452"/>
                  <a:gd name="T20" fmla="*/ 0 w 452"/>
                  <a:gd name="T21" fmla="*/ 226 h 452"/>
                  <a:gd name="T22" fmla="*/ 225 w 452"/>
                  <a:gd name="T23" fmla="*/ 452 h 452"/>
                  <a:gd name="T24" fmla="*/ 410 w 452"/>
                  <a:gd name="T25" fmla="*/ 216 h 452"/>
                  <a:gd name="T26" fmla="*/ 442 w 452"/>
                  <a:gd name="T27" fmla="*/ 216 h 452"/>
                  <a:gd name="T28" fmla="*/ 442 w 452"/>
                  <a:gd name="T29" fmla="*/ 232 h 452"/>
                  <a:gd name="T30" fmla="*/ 410 w 452"/>
                  <a:gd name="T31" fmla="*/ 232 h 452"/>
                  <a:gd name="T32" fmla="*/ 410 w 452"/>
                  <a:gd name="T33" fmla="*/ 216 h 452"/>
                  <a:gd name="T34" fmla="*/ 227 w 452"/>
                  <a:gd name="T35" fmla="*/ 442 h 452"/>
                  <a:gd name="T36" fmla="*/ 212 w 452"/>
                  <a:gd name="T37" fmla="*/ 442 h 452"/>
                  <a:gd name="T38" fmla="*/ 212 w 452"/>
                  <a:gd name="T39" fmla="*/ 409 h 452"/>
                  <a:gd name="T40" fmla="*/ 227 w 452"/>
                  <a:gd name="T41" fmla="*/ 409 h 452"/>
                  <a:gd name="T42" fmla="*/ 227 w 452"/>
                  <a:gd name="T43" fmla="*/ 442 h 452"/>
                  <a:gd name="T44" fmla="*/ 212 w 452"/>
                  <a:gd name="T45" fmla="*/ 6 h 452"/>
                  <a:gd name="T46" fmla="*/ 227 w 452"/>
                  <a:gd name="T47" fmla="*/ 6 h 452"/>
                  <a:gd name="T48" fmla="*/ 227 w 452"/>
                  <a:gd name="T49" fmla="*/ 39 h 452"/>
                  <a:gd name="T50" fmla="*/ 212 w 452"/>
                  <a:gd name="T51" fmla="*/ 39 h 452"/>
                  <a:gd name="T52" fmla="*/ 212 w 452"/>
                  <a:gd name="T53" fmla="*/ 6 h 452"/>
                  <a:gd name="T54" fmla="*/ 152 w 452"/>
                  <a:gd name="T55" fmla="*/ 169 h 452"/>
                  <a:gd name="T56" fmla="*/ 162 w 452"/>
                  <a:gd name="T57" fmla="*/ 34 h 452"/>
                  <a:gd name="T58" fmla="*/ 296 w 452"/>
                  <a:gd name="T59" fmla="*/ 201 h 452"/>
                  <a:gd name="T60" fmla="*/ 297 w 452"/>
                  <a:gd name="T61" fmla="*/ 203 h 452"/>
                  <a:gd name="T62" fmla="*/ 301 w 452"/>
                  <a:gd name="T63" fmla="*/ 278 h 452"/>
                  <a:gd name="T64" fmla="*/ 292 w 452"/>
                  <a:gd name="T65" fmla="*/ 416 h 452"/>
                  <a:gd name="T66" fmla="*/ 157 w 452"/>
                  <a:gd name="T67" fmla="*/ 248 h 452"/>
                  <a:gd name="T68" fmla="*/ 156 w 452"/>
                  <a:gd name="T69" fmla="*/ 244 h 452"/>
                  <a:gd name="T70" fmla="*/ 152 w 452"/>
                  <a:gd name="T71" fmla="*/ 169 h 452"/>
                  <a:gd name="T72" fmla="*/ 40 w 452"/>
                  <a:gd name="T73" fmla="*/ 232 h 452"/>
                  <a:gd name="T74" fmla="*/ 7 w 452"/>
                  <a:gd name="T75" fmla="*/ 232 h 452"/>
                  <a:gd name="T76" fmla="*/ 7 w 452"/>
                  <a:gd name="T77" fmla="*/ 216 h 452"/>
                  <a:gd name="T78" fmla="*/ 40 w 452"/>
                  <a:gd name="T79" fmla="*/ 216 h 452"/>
                  <a:gd name="T80" fmla="*/ 40 w 452"/>
                  <a:gd name="T81" fmla="*/ 232 h 4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52" h="452">
                    <a:moveTo>
                      <a:pt x="225" y="452"/>
                    </a:moveTo>
                    <a:cubicBezTo>
                      <a:pt x="225" y="452"/>
                      <a:pt x="225" y="452"/>
                      <a:pt x="226" y="452"/>
                    </a:cubicBezTo>
                    <a:cubicBezTo>
                      <a:pt x="226" y="452"/>
                      <a:pt x="226" y="452"/>
                      <a:pt x="226" y="452"/>
                    </a:cubicBezTo>
                    <a:cubicBezTo>
                      <a:pt x="226" y="452"/>
                      <a:pt x="226" y="452"/>
                      <a:pt x="226" y="452"/>
                    </a:cubicBezTo>
                    <a:cubicBezTo>
                      <a:pt x="226" y="452"/>
                      <a:pt x="226" y="452"/>
                      <a:pt x="226" y="452"/>
                    </a:cubicBezTo>
                    <a:cubicBezTo>
                      <a:pt x="351" y="452"/>
                      <a:pt x="452" y="350"/>
                      <a:pt x="452" y="226"/>
                    </a:cubicBezTo>
                    <a:cubicBezTo>
                      <a:pt x="452" y="101"/>
                      <a:pt x="351" y="0"/>
                      <a:pt x="226" y="0"/>
                    </a:cubicBezTo>
                    <a:cubicBezTo>
                      <a:pt x="226" y="0"/>
                      <a:pt x="226" y="0"/>
                      <a:pt x="226" y="0"/>
                    </a:cubicBezTo>
                    <a:cubicBezTo>
                      <a:pt x="226" y="0"/>
                      <a:pt x="226" y="0"/>
                      <a:pt x="226" y="0"/>
                    </a:cubicBezTo>
                    <a:cubicBezTo>
                      <a:pt x="226" y="0"/>
                      <a:pt x="225" y="0"/>
                      <a:pt x="225" y="0"/>
                    </a:cubicBezTo>
                    <a:cubicBezTo>
                      <a:pt x="101" y="0"/>
                      <a:pt x="0" y="101"/>
                      <a:pt x="0" y="226"/>
                    </a:cubicBezTo>
                    <a:cubicBezTo>
                      <a:pt x="0" y="350"/>
                      <a:pt x="101" y="452"/>
                      <a:pt x="225" y="452"/>
                    </a:cubicBezTo>
                    <a:close/>
                    <a:moveTo>
                      <a:pt x="410" y="216"/>
                    </a:moveTo>
                    <a:cubicBezTo>
                      <a:pt x="442" y="216"/>
                      <a:pt x="442" y="216"/>
                      <a:pt x="442" y="216"/>
                    </a:cubicBezTo>
                    <a:cubicBezTo>
                      <a:pt x="442" y="232"/>
                      <a:pt x="442" y="232"/>
                      <a:pt x="442" y="232"/>
                    </a:cubicBezTo>
                    <a:cubicBezTo>
                      <a:pt x="410" y="232"/>
                      <a:pt x="410" y="232"/>
                      <a:pt x="410" y="232"/>
                    </a:cubicBezTo>
                    <a:lnTo>
                      <a:pt x="410" y="216"/>
                    </a:lnTo>
                    <a:close/>
                    <a:moveTo>
                      <a:pt x="227" y="442"/>
                    </a:moveTo>
                    <a:cubicBezTo>
                      <a:pt x="212" y="442"/>
                      <a:pt x="212" y="442"/>
                      <a:pt x="212" y="442"/>
                    </a:cubicBezTo>
                    <a:cubicBezTo>
                      <a:pt x="212" y="409"/>
                      <a:pt x="212" y="409"/>
                      <a:pt x="212" y="409"/>
                    </a:cubicBezTo>
                    <a:cubicBezTo>
                      <a:pt x="227" y="409"/>
                      <a:pt x="227" y="409"/>
                      <a:pt x="227" y="409"/>
                    </a:cubicBezTo>
                    <a:lnTo>
                      <a:pt x="227" y="442"/>
                    </a:lnTo>
                    <a:close/>
                    <a:moveTo>
                      <a:pt x="212" y="6"/>
                    </a:moveTo>
                    <a:cubicBezTo>
                      <a:pt x="227" y="6"/>
                      <a:pt x="227" y="6"/>
                      <a:pt x="227" y="6"/>
                    </a:cubicBezTo>
                    <a:cubicBezTo>
                      <a:pt x="227" y="39"/>
                      <a:pt x="227" y="39"/>
                      <a:pt x="227" y="39"/>
                    </a:cubicBezTo>
                    <a:cubicBezTo>
                      <a:pt x="212" y="39"/>
                      <a:pt x="212" y="39"/>
                      <a:pt x="212" y="39"/>
                    </a:cubicBezTo>
                    <a:lnTo>
                      <a:pt x="212" y="6"/>
                    </a:lnTo>
                    <a:close/>
                    <a:moveTo>
                      <a:pt x="152" y="169"/>
                    </a:moveTo>
                    <a:cubicBezTo>
                      <a:pt x="154" y="106"/>
                      <a:pt x="162" y="34"/>
                      <a:pt x="162" y="34"/>
                    </a:cubicBezTo>
                    <a:cubicBezTo>
                      <a:pt x="162" y="34"/>
                      <a:pt x="281" y="158"/>
                      <a:pt x="296" y="201"/>
                    </a:cubicBezTo>
                    <a:cubicBezTo>
                      <a:pt x="296" y="202"/>
                      <a:pt x="297" y="203"/>
                      <a:pt x="297" y="203"/>
                    </a:cubicBezTo>
                    <a:cubicBezTo>
                      <a:pt x="301" y="219"/>
                      <a:pt x="302" y="247"/>
                      <a:pt x="301" y="278"/>
                    </a:cubicBezTo>
                    <a:cubicBezTo>
                      <a:pt x="300" y="341"/>
                      <a:pt x="292" y="416"/>
                      <a:pt x="292" y="416"/>
                    </a:cubicBezTo>
                    <a:cubicBezTo>
                      <a:pt x="292" y="416"/>
                      <a:pt x="172" y="292"/>
                      <a:pt x="157" y="248"/>
                    </a:cubicBezTo>
                    <a:cubicBezTo>
                      <a:pt x="157" y="247"/>
                      <a:pt x="156" y="246"/>
                      <a:pt x="156" y="244"/>
                    </a:cubicBezTo>
                    <a:cubicBezTo>
                      <a:pt x="152" y="228"/>
                      <a:pt x="151" y="200"/>
                      <a:pt x="152" y="169"/>
                    </a:cubicBezTo>
                    <a:close/>
                    <a:moveTo>
                      <a:pt x="40" y="232"/>
                    </a:moveTo>
                    <a:cubicBezTo>
                      <a:pt x="7" y="232"/>
                      <a:pt x="7" y="232"/>
                      <a:pt x="7" y="232"/>
                    </a:cubicBezTo>
                    <a:cubicBezTo>
                      <a:pt x="7" y="216"/>
                      <a:pt x="7" y="216"/>
                      <a:pt x="7" y="216"/>
                    </a:cubicBezTo>
                    <a:cubicBezTo>
                      <a:pt x="40" y="216"/>
                      <a:pt x="40" y="216"/>
                      <a:pt x="40" y="216"/>
                    </a:cubicBezTo>
                    <a:lnTo>
                      <a:pt x="40" y="23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80" name="Freeform 157"/>
              <p:cNvSpPr/>
              <p:nvPr/>
            </p:nvSpPr>
            <p:spPr bwMode="auto">
              <a:xfrm>
                <a:off x="8318501" y="2506663"/>
                <a:ext cx="46038" cy="47625"/>
              </a:xfrm>
              <a:custGeom>
                <a:avLst/>
                <a:gdLst>
                  <a:gd name="T0" fmla="*/ 4 w 77"/>
                  <a:gd name="T1" fmla="*/ 53 h 82"/>
                  <a:gd name="T2" fmla="*/ 51 w 77"/>
                  <a:gd name="T3" fmla="*/ 76 h 82"/>
                  <a:gd name="T4" fmla="*/ 69 w 77"/>
                  <a:gd name="T5" fmla="*/ 61 h 82"/>
                  <a:gd name="T6" fmla="*/ 74 w 77"/>
                  <a:gd name="T7" fmla="*/ 30 h 82"/>
                  <a:gd name="T8" fmla="*/ 73 w 77"/>
                  <a:gd name="T9" fmla="*/ 29 h 82"/>
                  <a:gd name="T10" fmla="*/ 27 w 77"/>
                  <a:gd name="T11" fmla="*/ 6 h 82"/>
                  <a:gd name="T12" fmla="*/ 10 w 77"/>
                  <a:gd name="T13" fmla="*/ 18 h 82"/>
                  <a:gd name="T14" fmla="*/ 3 w 77"/>
                  <a:gd name="T15" fmla="*/ 50 h 82"/>
                  <a:gd name="T16" fmla="*/ 4 w 77"/>
                  <a:gd name="T17" fmla="*/ 53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7" h="82">
                    <a:moveTo>
                      <a:pt x="4" y="53"/>
                    </a:moveTo>
                    <a:cubicBezTo>
                      <a:pt x="11" y="72"/>
                      <a:pt x="31" y="82"/>
                      <a:pt x="51" y="76"/>
                    </a:cubicBezTo>
                    <a:cubicBezTo>
                      <a:pt x="58" y="73"/>
                      <a:pt x="65" y="68"/>
                      <a:pt x="69" y="61"/>
                    </a:cubicBezTo>
                    <a:cubicBezTo>
                      <a:pt x="75" y="52"/>
                      <a:pt x="77" y="41"/>
                      <a:pt x="74" y="30"/>
                    </a:cubicBezTo>
                    <a:cubicBezTo>
                      <a:pt x="74" y="29"/>
                      <a:pt x="73" y="29"/>
                      <a:pt x="73" y="29"/>
                    </a:cubicBezTo>
                    <a:cubicBezTo>
                      <a:pt x="67" y="10"/>
                      <a:pt x="46" y="0"/>
                      <a:pt x="27" y="6"/>
                    </a:cubicBezTo>
                    <a:cubicBezTo>
                      <a:pt x="20" y="9"/>
                      <a:pt x="14" y="13"/>
                      <a:pt x="10" y="18"/>
                    </a:cubicBezTo>
                    <a:cubicBezTo>
                      <a:pt x="3" y="27"/>
                      <a:pt x="0" y="39"/>
                      <a:pt x="3" y="50"/>
                    </a:cubicBezTo>
                    <a:cubicBezTo>
                      <a:pt x="3" y="51"/>
                      <a:pt x="4" y="52"/>
                      <a:pt x="4" y="5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81" name="Freeform 158"/>
              <p:cNvSpPr>
                <a:spLocks noEditPoints="1"/>
              </p:cNvSpPr>
              <p:nvPr/>
            </p:nvSpPr>
            <p:spPr bwMode="auto">
              <a:xfrm>
                <a:off x="8093076" y="2282826"/>
                <a:ext cx="496888" cy="495300"/>
              </a:xfrm>
              <a:custGeom>
                <a:avLst/>
                <a:gdLst>
                  <a:gd name="T0" fmla="*/ 419 w 837"/>
                  <a:gd name="T1" fmla="*/ 837 h 837"/>
                  <a:gd name="T2" fmla="*/ 837 w 837"/>
                  <a:gd name="T3" fmla="*/ 419 h 837"/>
                  <a:gd name="T4" fmla="*/ 419 w 837"/>
                  <a:gd name="T5" fmla="*/ 0 h 837"/>
                  <a:gd name="T6" fmla="*/ 0 w 837"/>
                  <a:gd name="T7" fmla="*/ 419 h 837"/>
                  <a:gd name="T8" fmla="*/ 419 w 837"/>
                  <a:gd name="T9" fmla="*/ 837 h 837"/>
                  <a:gd name="T10" fmla="*/ 225 w 837"/>
                  <a:gd name="T11" fmla="*/ 225 h 837"/>
                  <a:gd name="T12" fmla="*/ 418 w 837"/>
                  <a:gd name="T13" fmla="*/ 145 h 837"/>
                  <a:gd name="T14" fmla="*/ 613 w 837"/>
                  <a:gd name="T15" fmla="*/ 225 h 837"/>
                  <a:gd name="T16" fmla="*/ 613 w 837"/>
                  <a:gd name="T17" fmla="*/ 613 h 837"/>
                  <a:gd name="T18" fmla="*/ 418 w 837"/>
                  <a:gd name="T19" fmla="*/ 693 h 837"/>
                  <a:gd name="T20" fmla="*/ 225 w 837"/>
                  <a:gd name="T21" fmla="*/ 613 h 837"/>
                  <a:gd name="T22" fmla="*/ 225 w 837"/>
                  <a:gd name="T23" fmla="*/ 225 h 8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37" h="837">
                    <a:moveTo>
                      <a:pt x="419" y="837"/>
                    </a:moveTo>
                    <a:cubicBezTo>
                      <a:pt x="650" y="837"/>
                      <a:pt x="837" y="650"/>
                      <a:pt x="837" y="419"/>
                    </a:cubicBezTo>
                    <a:cubicBezTo>
                      <a:pt x="837" y="188"/>
                      <a:pt x="650" y="0"/>
                      <a:pt x="419" y="0"/>
                    </a:cubicBezTo>
                    <a:cubicBezTo>
                      <a:pt x="188" y="0"/>
                      <a:pt x="0" y="188"/>
                      <a:pt x="0" y="419"/>
                    </a:cubicBezTo>
                    <a:cubicBezTo>
                      <a:pt x="0" y="650"/>
                      <a:pt x="188" y="837"/>
                      <a:pt x="419" y="837"/>
                    </a:cubicBezTo>
                    <a:close/>
                    <a:moveTo>
                      <a:pt x="225" y="225"/>
                    </a:moveTo>
                    <a:cubicBezTo>
                      <a:pt x="278" y="172"/>
                      <a:pt x="348" y="145"/>
                      <a:pt x="418" y="145"/>
                    </a:cubicBezTo>
                    <a:cubicBezTo>
                      <a:pt x="488" y="144"/>
                      <a:pt x="559" y="171"/>
                      <a:pt x="613" y="225"/>
                    </a:cubicBezTo>
                    <a:cubicBezTo>
                      <a:pt x="720" y="332"/>
                      <a:pt x="720" y="506"/>
                      <a:pt x="613" y="613"/>
                    </a:cubicBezTo>
                    <a:cubicBezTo>
                      <a:pt x="559" y="666"/>
                      <a:pt x="488" y="693"/>
                      <a:pt x="418" y="693"/>
                    </a:cubicBezTo>
                    <a:cubicBezTo>
                      <a:pt x="348" y="693"/>
                      <a:pt x="278" y="666"/>
                      <a:pt x="225" y="613"/>
                    </a:cubicBezTo>
                    <a:cubicBezTo>
                      <a:pt x="118" y="506"/>
                      <a:pt x="118" y="332"/>
                      <a:pt x="225" y="22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3966626" y="5151423"/>
              <a:ext cx="478048" cy="478048"/>
              <a:chOff x="4630738" y="2305051"/>
              <a:chExt cx="496888" cy="496888"/>
            </a:xfrm>
            <a:grpFill/>
          </p:grpSpPr>
          <p:sp>
            <p:nvSpPr>
              <p:cNvPr id="75" name="Freeform 159"/>
              <p:cNvSpPr/>
              <p:nvPr/>
            </p:nvSpPr>
            <p:spPr bwMode="auto">
              <a:xfrm>
                <a:off x="4859338" y="2495551"/>
                <a:ext cx="38100" cy="41275"/>
              </a:xfrm>
              <a:custGeom>
                <a:avLst/>
                <a:gdLst>
                  <a:gd name="T0" fmla="*/ 63 w 65"/>
                  <a:gd name="T1" fmla="*/ 21 h 69"/>
                  <a:gd name="T2" fmla="*/ 49 w 65"/>
                  <a:gd name="T3" fmla="*/ 5 h 69"/>
                  <a:gd name="T4" fmla="*/ 48 w 65"/>
                  <a:gd name="T5" fmla="*/ 5 h 69"/>
                  <a:gd name="T6" fmla="*/ 46 w 65"/>
                  <a:gd name="T7" fmla="*/ 4 h 69"/>
                  <a:gd name="T8" fmla="*/ 45 w 65"/>
                  <a:gd name="T9" fmla="*/ 3 h 69"/>
                  <a:gd name="T10" fmla="*/ 44 w 65"/>
                  <a:gd name="T11" fmla="*/ 3 h 69"/>
                  <a:gd name="T12" fmla="*/ 43 w 65"/>
                  <a:gd name="T13" fmla="*/ 2 h 69"/>
                  <a:gd name="T14" fmla="*/ 41 w 65"/>
                  <a:gd name="T15" fmla="*/ 2 h 69"/>
                  <a:gd name="T16" fmla="*/ 39 w 65"/>
                  <a:gd name="T17" fmla="*/ 1 h 69"/>
                  <a:gd name="T18" fmla="*/ 39 w 65"/>
                  <a:gd name="T19" fmla="*/ 1 h 69"/>
                  <a:gd name="T20" fmla="*/ 33 w 65"/>
                  <a:gd name="T21" fmla="*/ 0 h 69"/>
                  <a:gd name="T22" fmla="*/ 0 w 65"/>
                  <a:gd name="T23" fmla="*/ 35 h 69"/>
                  <a:gd name="T24" fmla="*/ 33 w 65"/>
                  <a:gd name="T25" fmla="*/ 69 h 69"/>
                  <a:gd name="T26" fmla="*/ 36 w 65"/>
                  <a:gd name="T27" fmla="*/ 69 h 69"/>
                  <a:gd name="T28" fmla="*/ 36 w 65"/>
                  <a:gd name="T29" fmla="*/ 68 h 69"/>
                  <a:gd name="T30" fmla="*/ 39 w 65"/>
                  <a:gd name="T31" fmla="*/ 68 h 69"/>
                  <a:gd name="T32" fmla="*/ 39 w 65"/>
                  <a:gd name="T33" fmla="*/ 68 h 69"/>
                  <a:gd name="T34" fmla="*/ 41 w 65"/>
                  <a:gd name="T35" fmla="*/ 67 h 69"/>
                  <a:gd name="T36" fmla="*/ 43 w 65"/>
                  <a:gd name="T37" fmla="*/ 67 h 69"/>
                  <a:gd name="T38" fmla="*/ 44 w 65"/>
                  <a:gd name="T39" fmla="*/ 66 h 69"/>
                  <a:gd name="T40" fmla="*/ 45 w 65"/>
                  <a:gd name="T41" fmla="*/ 66 h 69"/>
                  <a:gd name="T42" fmla="*/ 46 w 65"/>
                  <a:gd name="T43" fmla="*/ 65 h 69"/>
                  <a:gd name="T44" fmla="*/ 48 w 65"/>
                  <a:gd name="T45" fmla="*/ 64 h 69"/>
                  <a:gd name="T46" fmla="*/ 49 w 65"/>
                  <a:gd name="T47" fmla="*/ 64 h 69"/>
                  <a:gd name="T48" fmla="*/ 63 w 65"/>
                  <a:gd name="T49" fmla="*/ 48 h 69"/>
                  <a:gd name="T50" fmla="*/ 63 w 65"/>
                  <a:gd name="T51" fmla="*/ 47 h 69"/>
                  <a:gd name="T52" fmla="*/ 65 w 65"/>
                  <a:gd name="T53" fmla="*/ 41 h 69"/>
                  <a:gd name="T54" fmla="*/ 65 w 65"/>
                  <a:gd name="T55" fmla="*/ 35 h 69"/>
                  <a:gd name="T56" fmla="*/ 63 w 65"/>
                  <a:gd name="T57" fmla="*/ 22 h 69"/>
                  <a:gd name="T58" fmla="*/ 63 w 65"/>
                  <a:gd name="T59" fmla="*/ 21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65" h="69">
                    <a:moveTo>
                      <a:pt x="63" y="21"/>
                    </a:moveTo>
                    <a:cubicBezTo>
                      <a:pt x="60" y="14"/>
                      <a:pt x="55" y="9"/>
                      <a:pt x="49" y="5"/>
                    </a:cubicBezTo>
                    <a:cubicBezTo>
                      <a:pt x="49" y="5"/>
                      <a:pt x="48" y="5"/>
                      <a:pt x="48" y="5"/>
                    </a:cubicBezTo>
                    <a:cubicBezTo>
                      <a:pt x="48" y="5"/>
                      <a:pt x="47" y="4"/>
                      <a:pt x="46" y="4"/>
                    </a:cubicBezTo>
                    <a:cubicBezTo>
                      <a:pt x="46" y="4"/>
                      <a:pt x="46" y="4"/>
                      <a:pt x="45" y="3"/>
                    </a:cubicBezTo>
                    <a:cubicBezTo>
                      <a:pt x="45" y="3"/>
                      <a:pt x="44" y="3"/>
                      <a:pt x="44" y="3"/>
                    </a:cubicBezTo>
                    <a:cubicBezTo>
                      <a:pt x="43" y="3"/>
                      <a:pt x="43" y="2"/>
                      <a:pt x="43" y="2"/>
                    </a:cubicBezTo>
                    <a:cubicBezTo>
                      <a:pt x="42" y="2"/>
                      <a:pt x="42" y="2"/>
                      <a:pt x="41" y="2"/>
                    </a:cubicBezTo>
                    <a:cubicBezTo>
                      <a:pt x="41" y="2"/>
                      <a:pt x="40" y="1"/>
                      <a:pt x="39" y="1"/>
                    </a:cubicBezTo>
                    <a:cubicBezTo>
                      <a:pt x="39" y="1"/>
                      <a:pt x="39" y="1"/>
                      <a:pt x="39" y="1"/>
                    </a:cubicBezTo>
                    <a:cubicBezTo>
                      <a:pt x="37" y="1"/>
                      <a:pt x="35" y="0"/>
                      <a:pt x="33" y="0"/>
                    </a:cubicBezTo>
                    <a:cubicBezTo>
                      <a:pt x="15" y="1"/>
                      <a:pt x="0" y="16"/>
                      <a:pt x="0" y="35"/>
                    </a:cubicBezTo>
                    <a:cubicBezTo>
                      <a:pt x="0" y="53"/>
                      <a:pt x="15" y="68"/>
                      <a:pt x="33" y="69"/>
                    </a:cubicBezTo>
                    <a:cubicBezTo>
                      <a:pt x="34" y="69"/>
                      <a:pt x="35" y="69"/>
                      <a:pt x="36" y="69"/>
                    </a:cubicBezTo>
                    <a:cubicBezTo>
                      <a:pt x="36" y="69"/>
                      <a:pt x="36" y="69"/>
                      <a:pt x="36" y="68"/>
                    </a:cubicBezTo>
                    <a:cubicBezTo>
                      <a:pt x="37" y="68"/>
                      <a:pt x="38" y="68"/>
                      <a:pt x="39" y="68"/>
                    </a:cubicBezTo>
                    <a:cubicBezTo>
                      <a:pt x="39" y="68"/>
                      <a:pt x="39" y="68"/>
                      <a:pt x="39" y="68"/>
                    </a:cubicBezTo>
                    <a:cubicBezTo>
                      <a:pt x="40" y="68"/>
                      <a:pt x="41" y="67"/>
                      <a:pt x="41" y="67"/>
                    </a:cubicBezTo>
                    <a:cubicBezTo>
                      <a:pt x="42" y="67"/>
                      <a:pt x="42" y="67"/>
                      <a:pt x="43" y="67"/>
                    </a:cubicBezTo>
                    <a:cubicBezTo>
                      <a:pt x="43" y="67"/>
                      <a:pt x="43" y="66"/>
                      <a:pt x="44" y="66"/>
                    </a:cubicBezTo>
                    <a:cubicBezTo>
                      <a:pt x="44" y="66"/>
                      <a:pt x="45" y="66"/>
                      <a:pt x="45" y="66"/>
                    </a:cubicBezTo>
                    <a:cubicBezTo>
                      <a:pt x="46" y="66"/>
                      <a:pt x="46" y="65"/>
                      <a:pt x="46" y="65"/>
                    </a:cubicBezTo>
                    <a:cubicBezTo>
                      <a:pt x="47" y="65"/>
                      <a:pt x="48" y="65"/>
                      <a:pt x="48" y="64"/>
                    </a:cubicBezTo>
                    <a:cubicBezTo>
                      <a:pt x="48" y="64"/>
                      <a:pt x="49" y="64"/>
                      <a:pt x="49" y="64"/>
                    </a:cubicBezTo>
                    <a:cubicBezTo>
                      <a:pt x="55" y="60"/>
                      <a:pt x="60" y="55"/>
                      <a:pt x="63" y="48"/>
                    </a:cubicBezTo>
                    <a:cubicBezTo>
                      <a:pt x="63" y="48"/>
                      <a:pt x="63" y="47"/>
                      <a:pt x="63" y="47"/>
                    </a:cubicBezTo>
                    <a:cubicBezTo>
                      <a:pt x="64" y="45"/>
                      <a:pt x="64" y="43"/>
                      <a:pt x="65" y="41"/>
                    </a:cubicBezTo>
                    <a:cubicBezTo>
                      <a:pt x="65" y="39"/>
                      <a:pt x="65" y="37"/>
                      <a:pt x="65" y="35"/>
                    </a:cubicBezTo>
                    <a:cubicBezTo>
                      <a:pt x="65" y="30"/>
                      <a:pt x="64" y="26"/>
                      <a:pt x="63" y="22"/>
                    </a:cubicBezTo>
                    <a:cubicBezTo>
                      <a:pt x="63" y="22"/>
                      <a:pt x="63" y="22"/>
                      <a:pt x="63" y="2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76" name="Oval 160"/>
              <p:cNvSpPr>
                <a:spLocks noChangeArrowheads="1"/>
              </p:cNvSpPr>
              <p:nvPr/>
            </p:nvSpPr>
            <p:spPr bwMode="auto">
              <a:xfrm>
                <a:off x="4791076" y="2495551"/>
                <a:ext cx="41275" cy="41275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77" name="Freeform 161"/>
              <p:cNvSpPr>
                <a:spLocks noEditPoints="1"/>
              </p:cNvSpPr>
              <p:nvPr/>
            </p:nvSpPr>
            <p:spPr bwMode="auto">
              <a:xfrm>
                <a:off x="4630738" y="2305051"/>
                <a:ext cx="496888" cy="496888"/>
              </a:xfrm>
              <a:custGeom>
                <a:avLst/>
                <a:gdLst>
                  <a:gd name="T0" fmla="*/ 419 w 837"/>
                  <a:gd name="T1" fmla="*/ 0 h 837"/>
                  <a:gd name="T2" fmla="*/ 0 w 837"/>
                  <a:gd name="T3" fmla="*/ 418 h 837"/>
                  <a:gd name="T4" fmla="*/ 419 w 837"/>
                  <a:gd name="T5" fmla="*/ 837 h 837"/>
                  <a:gd name="T6" fmla="*/ 837 w 837"/>
                  <a:gd name="T7" fmla="*/ 418 h 837"/>
                  <a:gd name="T8" fmla="*/ 419 w 837"/>
                  <a:gd name="T9" fmla="*/ 0 h 837"/>
                  <a:gd name="T10" fmla="*/ 723 w 837"/>
                  <a:gd name="T11" fmla="*/ 386 h 837"/>
                  <a:gd name="T12" fmla="*/ 617 w 837"/>
                  <a:gd name="T13" fmla="*/ 544 h 837"/>
                  <a:gd name="T14" fmla="*/ 554 w 837"/>
                  <a:gd name="T15" fmla="*/ 562 h 837"/>
                  <a:gd name="T16" fmla="*/ 524 w 837"/>
                  <a:gd name="T17" fmla="*/ 564 h 837"/>
                  <a:gd name="T18" fmla="*/ 521 w 837"/>
                  <a:gd name="T19" fmla="*/ 564 h 837"/>
                  <a:gd name="T20" fmla="*/ 511 w 837"/>
                  <a:gd name="T21" fmla="*/ 564 h 837"/>
                  <a:gd name="T22" fmla="*/ 506 w 837"/>
                  <a:gd name="T23" fmla="*/ 564 h 837"/>
                  <a:gd name="T24" fmla="*/ 501 w 837"/>
                  <a:gd name="T25" fmla="*/ 566 h 837"/>
                  <a:gd name="T26" fmla="*/ 465 w 837"/>
                  <a:gd name="T27" fmla="*/ 592 h 837"/>
                  <a:gd name="T28" fmla="*/ 421 w 837"/>
                  <a:gd name="T29" fmla="*/ 622 h 837"/>
                  <a:gd name="T30" fmla="*/ 421 w 837"/>
                  <a:gd name="T31" fmla="*/ 625 h 837"/>
                  <a:gd name="T32" fmla="*/ 339 w 837"/>
                  <a:gd name="T33" fmla="*/ 682 h 837"/>
                  <a:gd name="T34" fmla="*/ 383 w 837"/>
                  <a:gd name="T35" fmla="*/ 564 h 837"/>
                  <a:gd name="T36" fmla="*/ 313 w 837"/>
                  <a:gd name="T37" fmla="*/ 564 h 837"/>
                  <a:gd name="T38" fmla="*/ 220 w 837"/>
                  <a:gd name="T39" fmla="*/ 544 h 837"/>
                  <a:gd name="T40" fmla="*/ 115 w 837"/>
                  <a:gd name="T41" fmla="*/ 386 h 837"/>
                  <a:gd name="T42" fmla="*/ 124 w 837"/>
                  <a:gd name="T43" fmla="*/ 285 h 837"/>
                  <a:gd name="T44" fmla="*/ 161 w 837"/>
                  <a:gd name="T45" fmla="*/ 220 h 837"/>
                  <a:gd name="T46" fmla="*/ 161 w 837"/>
                  <a:gd name="T47" fmla="*/ 220 h 837"/>
                  <a:gd name="T48" fmla="*/ 161 w 837"/>
                  <a:gd name="T49" fmla="*/ 220 h 837"/>
                  <a:gd name="T50" fmla="*/ 161 w 837"/>
                  <a:gd name="T51" fmla="*/ 220 h 837"/>
                  <a:gd name="T52" fmla="*/ 239 w 837"/>
                  <a:gd name="T53" fmla="*/ 167 h 837"/>
                  <a:gd name="T54" fmla="*/ 300 w 837"/>
                  <a:gd name="T55" fmla="*/ 154 h 837"/>
                  <a:gd name="T56" fmla="*/ 417 w 837"/>
                  <a:gd name="T57" fmla="*/ 154 h 837"/>
                  <a:gd name="T58" fmla="*/ 476 w 837"/>
                  <a:gd name="T59" fmla="*/ 154 h 837"/>
                  <a:gd name="T60" fmla="*/ 535 w 837"/>
                  <a:gd name="T61" fmla="*/ 154 h 837"/>
                  <a:gd name="T62" fmla="*/ 539 w 837"/>
                  <a:gd name="T63" fmla="*/ 154 h 837"/>
                  <a:gd name="T64" fmla="*/ 599 w 837"/>
                  <a:gd name="T65" fmla="*/ 167 h 837"/>
                  <a:gd name="T66" fmla="*/ 676 w 837"/>
                  <a:gd name="T67" fmla="*/ 220 h 837"/>
                  <a:gd name="T68" fmla="*/ 676 w 837"/>
                  <a:gd name="T69" fmla="*/ 220 h 837"/>
                  <a:gd name="T70" fmla="*/ 677 w 837"/>
                  <a:gd name="T71" fmla="*/ 220 h 837"/>
                  <a:gd name="T72" fmla="*/ 676 w 837"/>
                  <a:gd name="T73" fmla="*/ 220 h 837"/>
                  <a:gd name="T74" fmla="*/ 713 w 837"/>
                  <a:gd name="T75" fmla="*/ 285 h 837"/>
                  <a:gd name="T76" fmla="*/ 721 w 837"/>
                  <a:gd name="T77" fmla="*/ 317 h 837"/>
                  <a:gd name="T78" fmla="*/ 723 w 837"/>
                  <a:gd name="T79" fmla="*/ 386 h 8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837" h="837">
                    <a:moveTo>
                      <a:pt x="419" y="0"/>
                    </a:moveTo>
                    <a:cubicBezTo>
                      <a:pt x="188" y="0"/>
                      <a:pt x="0" y="187"/>
                      <a:pt x="0" y="418"/>
                    </a:cubicBezTo>
                    <a:cubicBezTo>
                      <a:pt x="0" y="649"/>
                      <a:pt x="188" y="837"/>
                      <a:pt x="419" y="837"/>
                    </a:cubicBezTo>
                    <a:cubicBezTo>
                      <a:pt x="650" y="837"/>
                      <a:pt x="837" y="649"/>
                      <a:pt x="837" y="418"/>
                    </a:cubicBezTo>
                    <a:cubicBezTo>
                      <a:pt x="837" y="187"/>
                      <a:pt x="650" y="0"/>
                      <a:pt x="419" y="0"/>
                    </a:cubicBezTo>
                    <a:close/>
                    <a:moveTo>
                      <a:pt x="723" y="386"/>
                    </a:moveTo>
                    <a:cubicBezTo>
                      <a:pt x="719" y="452"/>
                      <a:pt x="677" y="514"/>
                      <a:pt x="617" y="544"/>
                    </a:cubicBezTo>
                    <a:cubicBezTo>
                      <a:pt x="598" y="554"/>
                      <a:pt x="576" y="560"/>
                      <a:pt x="554" y="562"/>
                    </a:cubicBezTo>
                    <a:cubicBezTo>
                      <a:pt x="544" y="564"/>
                      <a:pt x="534" y="564"/>
                      <a:pt x="524" y="564"/>
                    </a:cubicBezTo>
                    <a:cubicBezTo>
                      <a:pt x="523" y="564"/>
                      <a:pt x="522" y="564"/>
                      <a:pt x="521" y="564"/>
                    </a:cubicBezTo>
                    <a:cubicBezTo>
                      <a:pt x="518" y="564"/>
                      <a:pt x="515" y="564"/>
                      <a:pt x="511" y="564"/>
                    </a:cubicBezTo>
                    <a:cubicBezTo>
                      <a:pt x="509" y="564"/>
                      <a:pt x="508" y="564"/>
                      <a:pt x="506" y="564"/>
                    </a:cubicBezTo>
                    <a:cubicBezTo>
                      <a:pt x="504" y="564"/>
                      <a:pt x="503" y="566"/>
                      <a:pt x="501" y="566"/>
                    </a:cubicBezTo>
                    <a:cubicBezTo>
                      <a:pt x="489" y="575"/>
                      <a:pt x="477" y="583"/>
                      <a:pt x="465" y="592"/>
                    </a:cubicBezTo>
                    <a:cubicBezTo>
                      <a:pt x="450" y="602"/>
                      <a:pt x="435" y="612"/>
                      <a:pt x="421" y="622"/>
                    </a:cubicBezTo>
                    <a:cubicBezTo>
                      <a:pt x="421" y="625"/>
                      <a:pt x="421" y="625"/>
                      <a:pt x="421" y="625"/>
                    </a:cubicBezTo>
                    <a:cubicBezTo>
                      <a:pt x="394" y="644"/>
                      <a:pt x="366" y="663"/>
                      <a:pt x="339" y="682"/>
                    </a:cubicBezTo>
                    <a:cubicBezTo>
                      <a:pt x="354" y="643"/>
                      <a:pt x="369" y="604"/>
                      <a:pt x="383" y="564"/>
                    </a:cubicBezTo>
                    <a:cubicBezTo>
                      <a:pt x="360" y="563"/>
                      <a:pt x="336" y="564"/>
                      <a:pt x="313" y="564"/>
                    </a:cubicBezTo>
                    <a:cubicBezTo>
                      <a:pt x="281" y="564"/>
                      <a:pt x="249" y="558"/>
                      <a:pt x="220" y="544"/>
                    </a:cubicBezTo>
                    <a:cubicBezTo>
                      <a:pt x="161" y="514"/>
                      <a:pt x="118" y="452"/>
                      <a:pt x="115" y="386"/>
                    </a:cubicBezTo>
                    <a:cubicBezTo>
                      <a:pt x="113" y="352"/>
                      <a:pt x="113" y="317"/>
                      <a:pt x="124" y="285"/>
                    </a:cubicBezTo>
                    <a:cubicBezTo>
                      <a:pt x="132" y="261"/>
                      <a:pt x="146" y="239"/>
                      <a:pt x="161" y="220"/>
                    </a:cubicBezTo>
                    <a:cubicBezTo>
                      <a:pt x="161" y="220"/>
                      <a:pt x="161" y="220"/>
                      <a:pt x="161" y="220"/>
                    </a:cubicBezTo>
                    <a:cubicBezTo>
                      <a:pt x="161" y="220"/>
                      <a:pt x="161" y="220"/>
                      <a:pt x="161" y="220"/>
                    </a:cubicBezTo>
                    <a:cubicBezTo>
                      <a:pt x="161" y="220"/>
                      <a:pt x="161" y="220"/>
                      <a:pt x="161" y="220"/>
                    </a:cubicBezTo>
                    <a:cubicBezTo>
                      <a:pt x="183" y="197"/>
                      <a:pt x="209" y="177"/>
                      <a:pt x="239" y="167"/>
                    </a:cubicBezTo>
                    <a:cubicBezTo>
                      <a:pt x="258" y="159"/>
                      <a:pt x="279" y="156"/>
                      <a:pt x="300" y="154"/>
                    </a:cubicBezTo>
                    <a:cubicBezTo>
                      <a:pt x="339" y="154"/>
                      <a:pt x="378" y="154"/>
                      <a:pt x="417" y="154"/>
                    </a:cubicBezTo>
                    <a:cubicBezTo>
                      <a:pt x="436" y="154"/>
                      <a:pt x="456" y="154"/>
                      <a:pt x="476" y="154"/>
                    </a:cubicBezTo>
                    <a:cubicBezTo>
                      <a:pt x="495" y="154"/>
                      <a:pt x="515" y="154"/>
                      <a:pt x="535" y="154"/>
                    </a:cubicBezTo>
                    <a:cubicBezTo>
                      <a:pt x="536" y="154"/>
                      <a:pt x="537" y="154"/>
                      <a:pt x="539" y="154"/>
                    </a:cubicBezTo>
                    <a:cubicBezTo>
                      <a:pt x="559" y="156"/>
                      <a:pt x="580" y="159"/>
                      <a:pt x="599" y="167"/>
                    </a:cubicBezTo>
                    <a:cubicBezTo>
                      <a:pt x="629" y="177"/>
                      <a:pt x="655" y="197"/>
                      <a:pt x="676" y="220"/>
                    </a:cubicBezTo>
                    <a:cubicBezTo>
                      <a:pt x="676" y="220"/>
                      <a:pt x="676" y="220"/>
                      <a:pt x="676" y="220"/>
                    </a:cubicBezTo>
                    <a:cubicBezTo>
                      <a:pt x="676" y="220"/>
                      <a:pt x="676" y="220"/>
                      <a:pt x="677" y="220"/>
                    </a:cubicBezTo>
                    <a:cubicBezTo>
                      <a:pt x="677" y="220"/>
                      <a:pt x="677" y="220"/>
                      <a:pt x="676" y="220"/>
                    </a:cubicBezTo>
                    <a:cubicBezTo>
                      <a:pt x="692" y="239"/>
                      <a:pt x="706" y="261"/>
                      <a:pt x="713" y="285"/>
                    </a:cubicBezTo>
                    <a:cubicBezTo>
                      <a:pt x="717" y="295"/>
                      <a:pt x="720" y="306"/>
                      <a:pt x="721" y="317"/>
                    </a:cubicBezTo>
                    <a:cubicBezTo>
                      <a:pt x="724" y="340"/>
                      <a:pt x="724" y="363"/>
                      <a:pt x="723" y="38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78" name="Oval 162"/>
              <p:cNvSpPr>
                <a:spLocks noChangeArrowheads="1"/>
              </p:cNvSpPr>
              <p:nvPr/>
            </p:nvSpPr>
            <p:spPr bwMode="auto">
              <a:xfrm>
                <a:off x="4924426" y="2495551"/>
                <a:ext cx="41275" cy="41275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44" name="组合 43"/>
            <p:cNvGrpSpPr/>
            <p:nvPr/>
          </p:nvGrpSpPr>
          <p:grpSpPr>
            <a:xfrm>
              <a:off x="1922112" y="5151423"/>
              <a:ext cx="478048" cy="478048"/>
              <a:chOff x="2928938" y="2278063"/>
              <a:chExt cx="496888" cy="496888"/>
            </a:xfrm>
            <a:grpFill/>
          </p:grpSpPr>
          <p:sp>
            <p:nvSpPr>
              <p:cNvPr id="73" name="Freeform 163"/>
              <p:cNvSpPr>
                <a:spLocks noEditPoints="1"/>
              </p:cNvSpPr>
              <p:nvPr/>
            </p:nvSpPr>
            <p:spPr bwMode="auto">
              <a:xfrm>
                <a:off x="2928938" y="2278063"/>
                <a:ext cx="496888" cy="496888"/>
              </a:xfrm>
              <a:custGeom>
                <a:avLst/>
                <a:gdLst>
                  <a:gd name="T0" fmla="*/ 419 w 837"/>
                  <a:gd name="T1" fmla="*/ 0 h 837"/>
                  <a:gd name="T2" fmla="*/ 0 w 837"/>
                  <a:gd name="T3" fmla="*/ 418 h 837"/>
                  <a:gd name="T4" fmla="*/ 419 w 837"/>
                  <a:gd name="T5" fmla="*/ 837 h 837"/>
                  <a:gd name="T6" fmla="*/ 837 w 837"/>
                  <a:gd name="T7" fmla="*/ 418 h 837"/>
                  <a:gd name="T8" fmla="*/ 419 w 837"/>
                  <a:gd name="T9" fmla="*/ 0 h 837"/>
                  <a:gd name="T10" fmla="*/ 672 w 837"/>
                  <a:gd name="T11" fmla="*/ 672 h 837"/>
                  <a:gd name="T12" fmla="*/ 165 w 837"/>
                  <a:gd name="T13" fmla="*/ 672 h 837"/>
                  <a:gd name="T14" fmla="*/ 165 w 837"/>
                  <a:gd name="T15" fmla="*/ 165 h 837"/>
                  <a:gd name="T16" fmla="*/ 672 w 837"/>
                  <a:gd name="T17" fmla="*/ 165 h 837"/>
                  <a:gd name="T18" fmla="*/ 672 w 837"/>
                  <a:gd name="T19" fmla="*/ 672 h 8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37" h="837">
                    <a:moveTo>
                      <a:pt x="419" y="0"/>
                    </a:moveTo>
                    <a:cubicBezTo>
                      <a:pt x="187" y="0"/>
                      <a:pt x="0" y="187"/>
                      <a:pt x="0" y="418"/>
                    </a:cubicBezTo>
                    <a:cubicBezTo>
                      <a:pt x="0" y="650"/>
                      <a:pt x="187" y="837"/>
                      <a:pt x="419" y="837"/>
                    </a:cubicBezTo>
                    <a:cubicBezTo>
                      <a:pt x="650" y="837"/>
                      <a:pt x="837" y="650"/>
                      <a:pt x="837" y="418"/>
                    </a:cubicBezTo>
                    <a:cubicBezTo>
                      <a:pt x="837" y="187"/>
                      <a:pt x="650" y="0"/>
                      <a:pt x="419" y="0"/>
                    </a:cubicBezTo>
                    <a:close/>
                    <a:moveTo>
                      <a:pt x="672" y="672"/>
                    </a:moveTo>
                    <a:cubicBezTo>
                      <a:pt x="165" y="672"/>
                      <a:pt x="165" y="672"/>
                      <a:pt x="165" y="672"/>
                    </a:cubicBezTo>
                    <a:cubicBezTo>
                      <a:pt x="165" y="165"/>
                      <a:pt x="165" y="165"/>
                      <a:pt x="165" y="165"/>
                    </a:cubicBezTo>
                    <a:cubicBezTo>
                      <a:pt x="672" y="165"/>
                      <a:pt x="672" y="165"/>
                      <a:pt x="672" y="165"/>
                    </a:cubicBezTo>
                    <a:lnTo>
                      <a:pt x="672" y="67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74" name="Freeform 164"/>
              <p:cNvSpPr>
                <a:spLocks noEditPoints="1"/>
              </p:cNvSpPr>
              <p:nvPr/>
            </p:nvSpPr>
            <p:spPr bwMode="auto">
              <a:xfrm>
                <a:off x="3048001" y="2392363"/>
                <a:ext cx="260350" cy="233363"/>
              </a:xfrm>
              <a:custGeom>
                <a:avLst/>
                <a:gdLst>
                  <a:gd name="T0" fmla="*/ 439 w 439"/>
                  <a:gd name="T1" fmla="*/ 0 h 393"/>
                  <a:gd name="T2" fmla="*/ 0 w 439"/>
                  <a:gd name="T3" fmla="*/ 0 h 393"/>
                  <a:gd name="T4" fmla="*/ 0 w 439"/>
                  <a:gd name="T5" fmla="*/ 393 h 393"/>
                  <a:gd name="T6" fmla="*/ 439 w 439"/>
                  <a:gd name="T7" fmla="*/ 393 h 393"/>
                  <a:gd name="T8" fmla="*/ 439 w 439"/>
                  <a:gd name="T9" fmla="*/ 0 h 393"/>
                  <a:gd name="T10" fmla="*/ 110 w 439"/>
                  <a:gd name="T11" fmla="*/ 31 h 393"/>
                  <a:gd name="T12" fmla="*/ 169 w 439"/>
                  <a:gd name="T13" fmla="*/ 90 h 393"/>
                  <a:gd name="T14" fmla="*/ 110 w 439"/>
                  <a:gd name="T15" fmla="*/ 148 h 393"/>
                  <a:gd name="T16" fmla="*/ 52 w 439"/>
                  <a:gd name="T17" fmla="*/ 90 h 393"/>
                  <a:gd name="T18" fmla="*/ 110 w 439"/>
                  <a:gd name="T19" fmla="*/ 31 h 393"/>
                  <a:gd name="T20" fmla="*/ 30 w 439"/>
                  <a:gd name="T21" fmla="*/ 347 h 393"/>
                  <a:gd name="T22" fmla="*/ 100 w 439"/>
                  <a:gd name="T23" fmla="*/ 224 h 393"/>
                  <a:gd name="T24" fmla="*/ 135 w 439"/>
                  <a:gd name="T25" fmla="*/ 163 h 393"/>
                  <a:gd name="T26" fmla="*/ 164 w 439"/>
                  <a:gd name="T27" fmla="*/ 225 h 393"/>
                  <a:gd name="T28" fmla="*/ 186 w 439"/>
                  <a:gd name="T29" fmla="*/ 272 h 393"/>
                  <a:gd name="T30" fmla="*/ 238 w 439"/>
                  <a:gd name="T31" fmla="*/ 154 h 393"/>
                  <a:gd name="T32" fmla="*/ 285 w 439"/>
                  <a:gd name="T33" fmla="*/ 49 h 393"/>
                  <a:gd name="T34" fmla="*/ 333 w 439"/>
                  <a:gd name="T35" fmla="*/ 175 h 393"/>
                  <a:gd name="T36" fmla="*/ 399 w 439"/>
                  <a:gd name="T37" fmla="*/ 347 h 393"/>
                  <a:gd name="T38" fmla="*/ 30 w 439"/>
                  <a:gd name="T39" fmla="*/ 347 h 3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39" h="393">
                    <a:moveTo>
                      <a:pt x="43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93"/>
                      <a:pt x="0" y="393"/>
                      <a:pt x="0" y="393"/>
                    </a:cubicBezTo>
                    <a:cubicBezTo>
                      <a:pt x="439" y="393"/>
                      <a:pt x="439" y="393"/>
                      <a:pt x="439" y="393"/>
                    </a:cubicBezTo>
                    <a:lnTo>
                      <a:pt x="439" y="0"/>
                    </a:lnTo>
                    <a:close/>
                    <a:moveTo>
                      <a:pt x="110" y="31"/>
                    </a:moveTo>
                    <a:cubicBezTo>
                      <a:pt x="142" y="31"/>
                      <a:pt x="169" y="58"/>
                      <a:pt x="169" y="90"/>
                    </a:cubicBezTo>
                    <a:cubicBezTo>
                      <a:pt x="169" y="122"/>
                      <a:pt x="142" y="148"/>
                      <a:pt x="110" y="148"/>
                    </a:cubicBezTo>
                    <a:cubicBezTo>
                      <a:pt x="78" y="148"/>
                      <a:pt x="52" y="122"/>
                      <a:pt x="52" y="90"/>
                    </a:cubicBezTo>
                    <a:cubicBezTo>
                      <a:pt x="52" y="58"/>
                      <a:pt x="78" y="31"/>
                      <a:pt x="110" y="31"/>
                    </a:cubicBezTo>
                    <a:close/>
                    <a:moveTo>
                      <a:pt x="30" y="347"/>
                    </a:moveTo>
                    <a:cubicBezTo>
                      <a:pt x="100" y="224"/>
                      <a:pt x="100" y="224"/>
                      <a:pt x="100" y="224"/>
                    </a:cubicBezTo>
                    <a:cubicBezTo>
                      <a:pt x="135" y="163"/>
                      <a:pt x="135" y="163"/>
                      <a:pt x="135" y="163"/>
                    </a:cubicBezTo>
                    <a:cubicBezTo>
                      <a:pt x="164" y="225"/>
                      <a:pt x="164" y="225"/>
                      <a:pt x="164" y="225"/>
                    </a:cubicBezTo>
                    <a:cubicBezTo>
                      <a:pt x="186" y="272"/>
                      <a:pt x="186" y="272"/>
                      <a:pt x="186" y="272"/>
                    </a:cubicBezTo>
                    <a:cubicBezTo>
                      <a:pt x="238" y="154"/>
                      <a:pt x="238" y="154"/>
                      <a:pt x="238" y="154"/>
                    </a:cubicBezTo>
                    <a:cubicBezTo>
                      <a:pt x="285" y="49"/>
                      <a:pt x="285" y="49"/>
                      <a:pt x="285" y="49"/>
                    </a:cubicBezTo>
                    <a:cubicBezTo>
                      <a:pt x="333" y="175"/>
                      <a:pt x="333" y="175"/>
                      <a:pt x="333" y="175"/>
                    </a:cubicBezTo>
                    <a:cubicBezTo>
                      <a:pt x="399" y="347"/>
                      <a:pt x="399" y="347"/>
                      <a:pt x="399" y="347"/>
                    </a:cubicBezTo>
                    <a:lnTo>
                      <a:pt x="30" y="34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45" name="Freeform 165"/>
            <p:cNvSpPr>
              <a:spLocks noEditPoints="1"/>
            </p:cNvSpPr>
            <p:nvPr/>
          </p:nvSpPr>
          <p:spPr bwMode="auto">
            <a:xfrm>
              <a:off x="3285121" y="5151423"/>
              <a:ext cx="478048" cy="478048"/>
            </a:xfrm>
            <a:custGeom>
              <a:avLst/>
              <a:gdLst>
                <a:gd name="T0" fmla="*/ 418 w 837"/>
                <a:gd name="T1" fmla="*/ 0 h 837"/>
                <a:gd name="T2" fmla="*/ 0 w 837"/>
                <a:gd name="T3" fmla="*/ 419 h 837"/>
                <a:gd name="T4" fmla="*/ 418 w 837"/>
                <a:gd name="T5" fmla="*/ 837 h 837"/>
                <a:gd name="T6" fmla="*/ 837 w 837"/>
                <a:gd name="T7" fmla="*/ 419 h 837"/>
                <a:gd name="T8" fmla="*/ 418 w 837"/>
                <a:gd name="T9" fmla="*/ 0 h 837"/>
                <a:gd name="T10" fmla="*/ 688 w 837"/>
                <a:gd name="T11" fmla="*/ 559 h 837"/>
                <a:gd name="T12" fmla="*/ 648 w 837"/>
                <a:gd name="T13" fmla="*/ 593 h 837"/>
                <a:gd name="T14" fmla="*/ 583 w 837"/>
                <a:gd name="T15" fmla="*/ 610 h 837"/>
                <a:gd name="T16" fmla="*/ 254 w 837"/>
                <a:gd name="T17" fmla="*/ 610 h 837"/>
                <a:gd name="T18" fmla="*/ 195 w 837"/>
                <a:gd name="T19" fmla="*/ 596 h 837"/>
                <a:gd name="T20" fmla="*/ 120 w 837"/>
                <a:gd name="T21" fmla="*/ 476 h 837"/>
                <a:gd name="T22" fmla="*/ 126 w 837"/>
                <a:gd name="T23" fmla="*/ 436 h 837"/>
                <a:gd name="T24" fmla="*/ 202 w 837"/>
                <a:gd name="T25" fmla="*/ 340 h 837"/>
                <a:gd name="T26" fmla="*/ 207 w 837"/>
                <a:gd name="T27" fmla="*/ 338 h 837"/>
                <a:gd name="T28" fmla="*/ 228 w 837"/>
                <a:gd name="T29" fmla="*/ 326 h 837"/>
                <a:gd name="T30" fmla="*/ 233 w 837"/>
                <a:gd name="T31" fmla="*/ 311 h 837"/>
                <a:gd name="T32" fmla="*/ 318 w 837"/>
                <a:gd name="T33" fmla="*/ 233 h 837"/>
                <a:gd name="T34" fmla="*/ 324 w 837"/>
                <a:gd name="T35" fmla="*/ 232 h 837"/>
                <a:gd name="T36" fmla="*/ 387 w 837"/>
                <a:gd name="T37" fmla="*/ 232 h 837"/>
                <a:gd name="T38" fmla="*/ 451 w 837"/>
                <a:gd name="T39" fmla="*/ 269 h 837"/>
                <a:gd name="T40" fmla="*/ 453 w 837"/>
                <a:gd name="T41" fmla="*/ 271 h 837"/>
                <a:gd name="T42" fmla="*/ 464 w 837"/>
                <a:gd name="T43" fmla="*/ 282 h 837"/>
                <a:gd name="T44" fmla="*/ 490 w 837"/>
                <a:gd name="T45" fmla="*/ 272 h 837"/>
                <a:gd name="T46" fmla="*/ 520 w 837"/>
                <a:gd name="T47" fmla="*/ 272 h 837"/>
                <a:gd name="T48" fmla="*/ 587 w 837"/>
                <a:gd name="T49" fmla="*/ 312 h 837"/>
                <a:gd name="T50" fmla="*/ 593 w 837"/>
                <a:gd name="T51" fmla="*/ 320 h 837"/>
                <a:gd name="T52" fmla="*/ 603 w 837"/>
                <a:gd name="T53" fmla="*/ 344 h 837"/>
                <a:gd name="T54" fmla="*/ 607 w 837"/>
                <a:gd name="T55" fmla="*/ 356 h 837"/>
                <a:gd name="T56" fmla="*/ 607 w 837"/>
                <a:gd name="T57" fmla="*/ 356 h 837"/>
                <a:gd name="T58" fmla="*/ 609 w 837"/>
                <a:gd name="T59" fmla="*/ 356 h 837"/>
                <a:gd name="T60" fmla="*/ 618 w 837"/>
                <a:gd name="T61" fmla="*/ 358 h 837"/>
                <a:gd name="T62" fmla="*/ 687 w 837"/>
                <a:gd name="T63" fmla="*/ 392 h 837"/>
                <a:gd name="T64" fmla="*/ 713 w 837"/>
                <a:gd name="T65" fmla="*/ 445 h 837"/>
                <a:gd name="T66" fmla="*/ 717 w 837"/>
                <a:gd name="T67" fmla="*/ 476 h 837"/>
                <a:gd name="T68" fmla="*/ 688 w 837"/>
                <a:gd name="T69" fmla="*/ 559 h 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37" h="837">
                  <a:moveTo>
                    <a:pt x="418" y="0"/>
                  </a:moveTo>
                  <a:cubicBezTo>
                    <a:pt x="187" y="0"/>
                    <a:pt x="0" y="187"/>
                    <a:pt x="0" y="419"/>
                  </a:cubicBezTo>
                  <a:cubicBezTo>
                    <a:pt x="0" y="650"/>
                    <a:pt x="187" y="837"/>
                    <a:pt x="418" y="837"/>
                  </a:cubicBezTo>
                  <a:cubicBezTo>
                    <a:pt x="650" y="837"/>
                    <a:pt x="837" y="650"/>
                    <a:pt x="837" y="419"/>
                  </a:cubicBezTo>
                  <a:cubicBezTo>
                    <a:pt x="837" y="187"/>
                    <a:pt x="650" y="0"/>
                    <a:pt x="418" y="0"/>
                  </a:cubicBezTo>
                  <a:close/>
                  <a:moveTo>
                    <a:pt x="688" y="559"/>
                  </a:moveTo>
                  <a:cubicBezTo>
                    <a:pt x="677" y="573"/>
                    <a:pt x="664" y="584"/>
                    <a:pt x="648" y="593"/>
                  </a:cubicBezTo>
                  <a:cubicBezTo>
                    <a:pt x="629" y="604"/>
                    <a:pt x="607" y="610"/>
                    <a:pt x="583" y="610"/>
                  </a:cubicBezTo>
                  <a:cubicBezTo>
                    <a:pt x="254" y="610"/>
                    <a:pt x="254" y="610"/>
                    <a:pt x="254" y="610"/>
                  </a:cubicBezTo>
                  <a:cubicBezTo>
                    <a:pt x="233" y="610"/>
                    <a:pt x="212" y="605"/>
                    <a:pt x="195" y="596"/>
                  </a:cubicBezTo>
                  <a:cubicBezTo>
                    <a:pt x="150" y="574"/>
                    <a:pt x="120" y="529"/>
                    <a:pt x="120" y="476"/>
                  </a:cubicBezTo>
                  <a:cubicBezTo>
                    <a:pt x="120" y="462"/>
                    <a:pt x="122" y="448"/>
                    <a:pt x="126" y="436"/>
                  </a:cubicBezTo>
                  <a:cubicBezTo>
                    <a:pt x="137" y="392"/>
                    <a:pt x="166" y="356"/>
                    <a:pt x="202" y="340"/>
                  </a:cubicBezTo>
                  <a:cubicBezTo>
                    <a:pt x="204" y="340"/>
                    <a:pt x="205" y="339"/>
                    <a:pt x="207" y="338"/>
                  </a:cubicBezTo>
                  <a:cubicBezTo>
                    <a:pt x="214" y="335"/>
                    <a:pt x="225" y="336"/>
                    <a:pt x="228" y="326"/>
                  </a:cubicBezTo>
                  <a:cubicBezTo>
                    <a:pt x="230" y="321"/>
                    <a:pt x="232" y="316"/>
                    <a:pt x="233" y="311"/>
                  </a:cubicBezTo>
                  <a:cubicBezTo>
                    <a:pt x="244" y="271"/>
                    <a:pt x="277" y="240"/>
                    <a:pt x="318" y="233"/>
                  </a:cubicBezTo>
                  <a:cubicBezTo>
                    <a:pt x="320" y="232"/>
                    <a:pt x="322" y="232"/>
                    <a:pt x="324" y="232"/>
                  </a:cubicBezTo>
                  <a:cubicBezTo>
                    <a:pt x="360" y="225"/>
                    <a:pt x="365" y="227"/>
                    <a:pt x="387" y="232"/>
                  </a:cubicBezTo>
                  <a:cubicBezTo>
                    <a:pt x="411" y="236"/>
                    <a:pt x="433" y="250"/>
                    <a:pt x="451" y="269"/>
                  </a:cubicBezTo>
                  <a:cubicBezTo>
                    <a:pt x="451" y="270"/>
                    <a:pt x="452" y="270"/>
                    <a:pt x="453" y="271"/>
                  </a:cubicBezTo>
                  <a:cubicBezTo>
                    <a:pt x="456" y="275"/>
                    <a:pt x="459" y="279"/>
                    <a:pt x="464" y="282"/>
                  </a:cubicBezTo>
                  <a:cubicBezTo>
                    <a:pt x="473" y="279"/>
                    <a:pt x="481" y="274"/>
                    <a:pt x="490" y="272"/>
                  </a:cubicBezTo>
                  <a:cubicBezTo>
                    <a:pt x="501" y="270"/>
                    <a:pt x="508" y="270"/>
                    <a:pt x="520" y="272"/>
                  </a:cubicBezTo>
                  <a:cubicBezTo>
                    <a:pt x="546" y="276"/>
                    <a:pt x="571" y="289"/>
                    <a:pt x="587" y="312"/>
                  </a:cubicBezTo>
                  <a:cubicBezTo>
                    <a:pt x="589" y="315"/>
                    <a:pt x="591" y="317"/>
                    <a:pt x="593" y="320"/>
                  </a:cubicBezTo>
                  <a:cubicBezTo>
                    <a:pt x="597" y="327"/>
                    <a:pt x="600" y="336"/>
                    <a:pt x="603" y="344"/>
                  </a:cubicBezTo>
                  <a:cubicBezTo>
                    <a:pt x="604" y="348"/>
                    <a:pt x="605" y="352"/>
                    <a:pt x="607" y="356"/>
                  </a:cubicBezTo>
                  <a:cubicBezTo>
                    <a:pt x="607" y="356"/>
                    <a:pt x="607" y="356"/>
                    <a:pt x="607" y="356"/>
                  </a:cubicBezTo>
                  <a:cubicBezTo>
                    <a:pt x="607" y="356"/>
                    <a:pt x="608" y="356"/>
                    <a:pt x="609" y="356"/>
                  </a:cubicBezTo>
                  <a:cubicBezTo>
                    <a:pt x="612" y="356"/>
                    <a:pt x="615" y="357"/>
                    <a:pt x="618" y="358"/>
                  </a:cubicBezTo>
                  <a:cubicBezTo>
                    <a:pt x="634" y="361"/>
                    <a:pt x="664" y="370"/>
                    <a:pt x="687" y="392"/>
                  </a:cubicBezTo>
                  <a:cubicBezTo>
                    <a:pt x="699" y="407"/>
                    <a:pt x="708" y="425"/>
                    <a:pt x="713" y="445"/>
                  </a:cubicBezTo>
                  <a:cubicBezTo>
                    <a:pt x="715" y="455"/>
                    <a:pt x="717" y="465"/>
                    <a:pt x="717" y="476"/>
                  </a:cubicBezTo>
                  <a:cubicBezTo>
                    <a:pt x="717" y="508"/>
                    <a:pt x="706" y="537"/>
                    <a:pt x="688" y="55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4648131" y="5151423"/>
              <a:ext cx="478048" cy="478048"/>
              <a:chOff x="5219701" y="2289176"/>
              <a:chExt cx="496888" cy="496888"/>
            </a:xfrm>
            <a:grpFill/>
          </p:grpSpPr>
          <p:sp>
            <p:nvSpPr>
              <p:cNvPr id="67" name="Freeform 166"/>
              <p:cNvSpPr/>
              <p:nvPr/>
            </p:nvSpPr>
            <p:spPr bwMode="auto">
              <a:xfrm>
                <a:off x="5516563" y="2387601"/>
                <a:ext cx="22225" cy="17463"/>
              </a:xfrm>
              <a:custGeom>
                <a:avLst/>
                <a:gdLst>
                  <a:gd name="T0" fmla="*/ 14 w 14"/>
                  <a:gd name="T1" fmla="*/ 0 h 11"/>
                  <a:gd name="T2" fmla="*/ 0 w 14"/>
                  <a:gd name="T3" fmla="*/ 0 h 11"/>
                  <a:gd name="T4" fmla="*/ 14 w 14"/>
                  <a:gd name="T5" fmla="*/ 11 h 11"/>
                  <a:gd name="T6" fmla="*/ 14 w 14"/>
                  <a:gd name="T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1">
                    <a:moveTo>
                      <a:pt x="14" y="0"/>
                    </a:moveTo>
                    <a:lnTo>
                      <a:pt x="0" y="0"/>
                    </a:lnTo>
                    <a:lnTo>
                      <a:pt x="14" y="11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8" name="Freeform 167"/>
              <p:cNvSpPr/>
              <p:nvPr/>
            </p:nvSpPr>
            <p:spPr bwMode="auto">
              <a:xfrm>
                <a:off x="5400676" y="2443163"/>
                <a:ext cx="107950" cy="100013"/>
              </a:xfrm>
              <a:custGeom>
                <a:avLst/>
                <a:gdLst>
                  <a:gd name="T0" fmla="*/ 6 w 68"/>
                  <a:gd name="T1" fmla="*/ 17 h 63"/>
                  <a:gd name="T2" fmla="*/ 63 w 68"/>
                  <a:gd name="T3" fmla="*/ 63 h 63"/>
                  <a:gd name="T4" fmla="*/ 65 w 68"/>
                  <a:gd name="T5" fmla="*/ 63 h 63"/>
                  <a:gd name="T6" fmla="*/ 68 w 68"/>
                  <a:gd name="T7" fmla="*/ 53 h 63"/>
                  <a:gd name="T8" fmla="*/ 0 w 68"/>
                  <a:gd name="T9" fmla="*/ 0 h 63"/>
                  <a:gd name="T10" fmla="*/ 6 w 68"/>
                  <a:gd name="T11" fmla="*/ 17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8" h="63">
                    <a:moveTo>
                      <a:pt x="6" y="17"/>
                    </a:moveTo>
                    <a:lnTo>
                      <a:pt x="63" y="63"/>
                    </a:lnTo>
                    <a:lnTo>
                      <a:pt x="65" y="63"/>
                    </a:lnTo>
                    <a:lnTo>
                      <a:pt x="68" y="53"/>
                    </a:lnTo>
                    <a:lnTo>
                      <a:pt x="0" y="0"/>
                    </a:lnTo>
                    <a:lnTo>
                      <a:pt x="6" y="1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9" name="Freeform 168"/>
              <p:cNvSpPr/>
              <p:nvPr/>
            </p:nvSpPr>
            <p:spPr bwMode="auto">
              <a:xfrm>
                <a:off x="5424488" y="2517776"/>
                <a:ext cx="31750" cy="25400"/>
              </a:xfrm>
              <a:custGeom>
                <a:avLst/>
                <a:gdLst>
                  <a:gd name="T0" fmla="*/ 5 w 20"/>
                  <a:gd name="T1" fmla="*/ 16 h 16"/>
                  <a:gd name="T2" fmla="*/ 18 w 20"/>
                  <a:gd name="T3" fmla="*/ 16 h 16"/>
                  <a:gd name="T4" fmla="*/ 20 w 20"/>
                  <a:gd name="T5" fmla="*/ 16 h 16"/>
                  <a:gd name="T6" fmla="*/ 0 w 20"/>
                  <a:gd name="T7" fmla="*/ 0 h 16"/>
                  <a:gd name="T8" fmla="*/ 5 w 20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6">
                    <a:moveTo>
                      <a:pt x="5" y="16"/>
                    </a:moveTo>
                    <a:lnTo>
                      <a:pt x="18" y="16"/>
                    </a:lnTo>
                    <a:lnTo>
                      <a:pt x="20" y="16"/>
                    </a:lnTo>
                    <a:lnTo>
                      <a:pt x="0" y="0"/>
                    </a:lnTo>
                    <a:lnTo>
                      <a:pt x="5" y="1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70" name="Freeform 169"/>
              <p:cNvSpPr/>
              <p:nvPr/>
            </p:nvSpPr>
            <p:spPr bwMode="auto">
              <a:xfrm>
                <a:off x="5397501" y="2387601"/>
                <a:ext cx="125413" cy="111125"/>
              </a:xfrm>
              <a:custGeom>
                <a:avLst/>
                <a:gdLst>
                  <a:gd name="T0" fmla="*/ 2 w 79"/>
                  <a:gd name="T1" fmla="*/ 0 h 70"/>
                  <a:gd name="T2" fmla="*/ 0 w 79"/>
                  <a:gd name="T3" fmla="*/ 0 h 70"/>
                  <a:gd name="T4" fmla="*/ 0 w 79"/>
                  <a:gd name="T5" fmla="*/ 11 h 70"/>
                  <a:gd name="T6" fmla="*/ 75 w 79"/>
                  <a:gd name="T7" fmla="*/ 70 h 70"/>
                  <a:gd name="T8" fmla="*/ 79 w 79"/>
                  <a:gd name="T9" fmla="*/ 60 h 70"/>
                  <a:gd name="T10" fmla="*/ 2 w 79"/>
                  <a:gd name="T11" fmla="*/ 0 h 70"/>
                  <a:gd name="T12" fmla="*/ 2 w 79"/>
                  <a:gd name="T13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9" h="70">
                    <a:moveTo>
                      <a:pt x="2" y="0"/>
                    </a:moveTo>
                    <a:lnTo>
                      <a:pt x="0" y="0"/>
                    </a:lnTo>
                    <a:lnTo>
                      <a:pt x="0" y="11"/>
                    </a:lnTo>
                    <a:lnTo>
                      <a:pt x="75" y="70"/>
                    </a:lnTo>
                    <a:lnTo>
                      <a:pt x="79" y="6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71" name="Freeform 170"/>
              <p:cNvSpPr>
                <a:spLocks noEditPoints="1"/>
              </p:cNvSpPr>
              <p:nvPr/>
            </p:nvSpPr>
            <p:spPr bwMode="auto">
              <a:xfrm>
                <a:off x="5219701" y="2289176"/>
                <a:ext cx="496888" cy="496888"/>
              </a:xfrm>
              <a:custGeom>
                <a:avLst/>
                <a:gdLst>
                  <a:gd name="T0" fmla="*/ 419 w 837"/>
                  <a:gd name="T1" fmla="*/ 0 h 837"/>
                  <a:gd name="T2" fmla="*/ 0 w 837"/>
                  <a:gd name="T3" fmla="*/ 418 h 837"/>
                  <a:gd name="T4" fmla="*/ 419 w 837"/>
                  <a:gd name="T5" fmla="*/ 837 h 837"/>
                  <a:gd name="T6" fmla="*/ 837 w 837"/>
                  <a:gd name="T7" fmla="*/ 418 h 837"/>
                  <a:gd name="T8" fmla="*/ 419 w 837"/>
                  <a:gd name="T9" fmla="*/ 0 h 837"/>
                  <a:gd name="T10" fmla="*/ 582 w 837"/>
                  <a:gd name="T11" fmla="*/ 224 h 837"/>
                  <a:gd name="T12" fmla="*/ 501 w 837"/>
                  <a:gd name="T13" fmla="*/ 479 h 837"/>
                  <a:gd name="T14" fmla="*/ 457 w 837"/>
                  <a:gd name="T15" fmla="*/ 479 h 837"/>
                  <a:gd name="T16" fmla="*/ 457 w 837"/>
                  <a:gd name="T17" fmla="*/ 486 h 837"/>
                  <a:gd name="T18" fmla="*/ 426 w 837"/>
                  <a:gd name="T19" fmla="*/ 546 h 837"/>
                  <a:gd name="T20" fmla="*/ 435 w 837"/>
                  <a:gd name="T21" fmla="*/ 648 h 837"/>
                  <a:gd name="T22" fmla="*/ 495 w 837"/>
                  <a:gd name="T23" fmla="*/ 567 h 837"/>
                  <a:gd name="T24" fmla="*/ 423 w 837"/>
                  <a:gd name="T25" fmla="*/ 714 h 837"/>
                  <a:gd name="T26" fmla="*/ 314 w 837"/>
                  <a:gd name="T27" fmla="*/ 609 h 837"/>
                  <a:gd name="T28" fmla="*/ 383 w 837"/>
                  <a:gd name="T29" fmla="*/ 493 h 837"/>
                  <a:gd name="T30" fmla="*/ 383 w 837"/>
                  <a:gd name="T31" fmla="*/ 479 h 837"/>
                  <a:gd name="T32" fmla="*/ 337 w 837"/>
                  <a:gd name="T33" fmla="*/ 479 h 837"/>
                  <a:gd name="T34" fmla="*/ 256 w 837"/>
                  <a:gd name="T35" fmla="*/ 224 h 837"/>
                  <a:gd name="T36" fmla="*/ 256 w 837"/>
                  <a:gd name="T37" fmla="*/ 122 h 837"/>
                  <a:gd name="T38" fmla="*/ 416 w 837"/>
                  <a:gd name="T39" fmla="*/ 122 h 837"/>
                  <a:gd name="T40" fmla="*/ 422 w 837"/>
                  <a:gd name="T41" fmla="*/ 122 h 837"/>
                  <a:gd name="T42" fmla="*/ 582 w 837"/>
                  <a:gd name="T43" fmla="*/ 122 h 837"/>
                  <a:gd name="T44" fmla="*/ 582 w 837"/>
                  <a:gd name="T45" fmla="*/ 224 h 8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37" h="837">
                    <a:moveTo>
                      <a:pt x="419" y="0"/>
                    </a:moveTo>
                    <a:cubicBezTo>
                      <a:pt x="188" y="0"/>
                      <a:pt x="0" y="187"/>
                      <a:pt x="0" y="418"/>
                    </a:cubicBezTo>
                    <a:cubicBezTo>
                      <a:pt x="0" y="649"/>
                      <a:pt x="188" y="837"/>
                      <a:pt x="419" y="837"/>
                    </a:cubicBezTo>
                    <a:cubicBezTo>
                      <a:pt x="650" y="837"/>
                      <a:pt x="837" y="649"/>
                      <a:pt x="837" y="418"/>
                    </a:cubicBezTo>
                    <a:cubicBezTo>
                      <a:pt x="837" y="187"/>
                      <a:pt x="650" y="0"/>
                      <a:pt x="419" y="0"/>
                    </a:cubicBezTo>
                    <a:close/>
                    <a:moveTo>
                      <a:pt x="582" y="224"/>
                    </a:moveTo>
                    <a:cubicBezTo>
                      <a:pt x="501" y="479"/>
                      <a:pt x="501" y="479"/>
                      <a:pt x="501" y="479"/>
                    </a:cubicBezTo>
                    <a:cubicBezTo>
                      <a:pt x="457" y="479"/>
                      <a:pt x="457" y="479"/>
                      <a:pt x="457" y="479"/>
                    </a:cubicBezTo>
                    <a:cubicBezTo>
                      <a:pt x="457" y="486"/>
                      <a:pt x="457" y="486"/>
                      <a:pt x="457" y="486"/>
                    </a:cubicBezTo>
                    <a:cubicBezTo>
                      <a:pt x="459" y="520"/>
                      <a:pt x="426" y="546"/>
                      <a:pt x="426" y="546"/>
                    </a:cubicBezTo>
                    <a:cubicBezTo>
                      <a:pt x="387" y="558"/>
                      <a:pt x="368" y="648"/>
                      <a:pt x="435" y="648"/>
                    </a:cubicBezTo>
                    <a:cubicBezTo>
                      <a:pt x="502" y="648"/>
                      <a:pt x="495" y="567"/>
                      <a:pt x="495" y="567"/>
                    </a:cubicBezTo>
                    <a:cubicBezTo>
                      <a:pt x="571" y="645"/>
                      <a:pt x="476" y="717"/>
                      <a:pt x="423" y="714"/>
                    </a:cubicBezTo>
                    <a:cubicBezTo>
                      <a:pt x="370" y="711"/>
                      <a:pt x="317" y="677"/>
                      <a:pt x="314" y="609"/>
                    </a:cubicBezTo>
                    <a:cubicBezTo>
                      <a:pt x="311" y="540"/>
                      <a:pt x="383" y="493"/>
                      <a:pt x="383" y="493"/>
                    </a:cubicBezTo>
                    <a:cubicBezTo>
                      <a:pt x="383" y="479"/>
                      <a:pt x="383" y="479"/>
                      <a:pt x="383" y="479"/>
                    </a:cubicBezTo>
                    <a:cubicBezTo>
                      <a:pt x="337" y="479"/>
                      <a:pt x="337" y="479"/>
                      <a:pt x="337" y="479"/>
                    </a:cubicBezTo>
                    <a:cubicBezTo>
                      <a:pt x="256" y="224"/>
                      <a:pt x="256" y="224"/>
                      <a:pt x="256" y="224"/>
                    </a:cubicBezTo>
                    <a:cubicBezTo>
                      <a:pt x="256" y="122"/>
                      <a:pt x="256" y="122"/>
                      <a:pt x="256" y="122"/>
                    </a:cubicBezTo>
                    <a:cubicBezTo>
                      <a:pt x="416" y="122"/>
                      <a:pt x="416" y="122"/>
                      <a:pt x="416" y="122"/>
                    </a:cubicBezTo>
                    <a:cubicBezTo>
                      <a:pt x="422" y="122"/>
                      <a:pt x="422" y="122"/>
                      <a:pt x="422" y="122"/>
                    </a:cubicBezTo>
                    <a:cubicBezTo>
                      <a:pt x="582" y="122"/>
                      <a:pt x="582" y="122"/>
                      <a:pt x="582" y="122"/>
                    </a:cubicBezTo>
                    <a:lnTo>
                      <a:pt x="582" y="22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72" name="Freeform 171"/>
              <p:cNvSpPr/>
              <p:nvPr/>
            </p:nvSpPr>
            <p:spPr bwMode="auto">
              <a:xfrm>
                <a:off x="5445126" y="2387601"/>
                <a:ext cx="90488" cy="66675"/>
              </a:xfrm>
              <a:custGeom>
                <a:avLst/>
                <a:gdLst>
                  <a:gd name="T0" fmla="*/ 14 w 57"/>
                  <a:gd name="T1" fmla="*/ 0 h 42"/>
                  <a:gd name="T2" fmla="*/ 0 w 57"/>
                  <a:gd name="T3" fmla="*/ 0 h 42"/>
                  <a:gd name="T4" fmla="*/ 54 w 57"/>
                  <a:gd name="T5" fmla="*/ 42 h 42"/>
                  <a:gd name="T6" fmla="*/ 57 w 57"/>
                  <a:gd name="T7" fmla="*/ 32 h 42"/>
                  <a:gd name="T8" fmla="*/ 16 w 57"/>
                  <a:gd name="T9" fmla="*/ 0 h 42"/>
                  <a:gd name="T10" fmla="*/ 15 w 57"/>
                  <a:gd name="T11" fmla="*/ 0 h 42"/>
                  <a:gd name="T12" fmla="*/ 14 w 57"/>
                  <a:gd name="T13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" h="42">
                    <a:moveTo>
                      <a:pt x="14" y="0"/>
                    </a:moveTo>
                    <a:lnTo>
                      <a:pt x="0" y="0"/>
                    </a:lnTo>
                    <a:lnTo>
                      <a:pt x="54" y="42"/>
                    </a:lnTo>
                    <a:lnTo>
                      <a:pt x="57" y="32"/>
                    </a:lnTo>
                    <a:lnTo>
                      <a:pt x="16" y="0"/>
                    </a:lnTo>
                    <a:lnTo>
                      <a:pt x="15" y="0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47" name="Freeform 172"/>
            <p:cNvSpPr>
              <a:spLocks noEditPoints="1"/>
            </p:cNvSpPr>
            <p:nvPr/>
          </p:nvSpPr>
          <p:spPr bwMode="auto">
            <a:xfrm>
              <a:off x="6011140" y="5151423"/>
              <a:ext cx="476520" cy="478048"/>
            </a:xfrm>
            <a:custGeom>
              <a:avLst/>
              <a:gdLst>
                <a:gd name="T0" fmla="*/ 0 w 837"/>
                <a:gd name="T1" fmla="*/ 419 h 837"/>
                <a:gd name="T2" fmla="*/ 837 w 837"/>
                <a:gd name="T3" fmla="*/ 419 h 837"/>
                <a:gd name="T4" fmla="*/ 694 w 837"/>
                <a:gd name="T5" fmla="*/ 469 h 837"/>
                <a:gd name="T6" fmla="*/ 693 w 837"/>
                <a:gd name="T7" fmla="*/ 606 h 837"/>
                <a:gd name="T8" fmla="*/ 671 w 837"/>
                <a:gd name="T9" fmla="*/ 469 h 837"/>
                <a:gd name="T10" fmla="*/ 660 w 837"/>
                <a:gd name="T11" fmla="*/ 606 h 837"/>
                <a:gd name="T12" fmla="*/ 638 w 837"/>
                <a:gd name="T13" fmla="*/ 469 h 837"/>
                <a:gd name="T14" fmla="*/ 627 w 837"/>
                <a:gd name="T15" fmla="*/ 606 h 837"/>
                <a:gd name="T16" fmla="*/ 605 w 837"/>
                <a:gd name="T17" fmla="*/ 469 h 837"/>
                <a:gd name="T18" fmla="*/ 594 w 837"/>
                <a:gd name="T19" fmla="*/ 606 h 837"/>
                <a:gd name="T20" fmla="*/ 572 w 837"/>
                <a:gd name="T21" fmla="*/ 469 h 837"/>
                <a:gd name="T22" fmla="*/ 561 w 837"/>
                <a:gd name="T23" fmla="*/ 606 h 837"/>
                <a:gd name="T24" fmla="*/ 539 w 837"/>
                <a:gd name="T25" fmla="*/ 469 h 837"/>
                <a:gd name="T26" fmla="*/ 528 w 837"/>
                <a:gd name="T27" fmla="*/ 606 h 837"/>
                <a:gd name="T28" fmla="*/ 506 w 837"/>
                <a:gd name="T29" fmla="*/ 469 h 837"/>
                <a:gd name="T30" fmla="*/ 495 w 837"/>
                <a:gd name="T31" fmla="*/ 606 h 837"/>
                <a:gd name="T32" fmla="*/ 473 w 837"/>
                <a:gd name="T33" fmla="*/ 469 h 837"/>
                <a:gd name="T34" fmla="*/ 462 w 837"/>
                <a:gd name="T35" fmla="*/ 606 h 837"/>
                <a:gd name="T36" fmla="*/ 440 w 837"/>
                <a:gd name="T37" fmla="*/ 469 h 837"/>
                <a:gd name="T38" fmla="*/ 429 w 837"/>
                <a:gd name="T39" fmla="*/ 606 h 837"/>
                <a:gd name="T40" fmla="*/ 407 w 837"/>
                <a:gd name="T41" fmla="*/ 469 h 837"/>
                <a:gd name="T42" fmla="*/ 396 w 837"/>
                <a:gd name="T43" fmla="*/ 606 h 837"/>
                <a:gd name="T44" fmla="*/ 374 w 837"/>
                <a:gd name="T45" fmla="*/ 469 h 837"/>
                <a:gd name="T46" fmla="*/ 363 w 837"/>
                <a:gd name="T47" fmla="*/ 606 h 837"/>
                <a:gd name="T48" fmla="*/ 341 w 837"/>
                <a:gd name="T49" fmla="*/ 469 h 837"/>
                <a:gd name="T50" fmla="*/ 330 w 837"/>
                <a:gd name="T51" fmla="*/ 606 h 837"/>
                <a:gd name="T52" fmla="*/ 308 w 837"/>
                <a:gd name="T53" fmla="*/ 469 h 837"/>
                <a:gd name="T54" fmla="*/ 297 w 837"/>
                <a:gd name="T55" fmla="*/ 606 h 837"/>
                <a:gd name="T56" fmla="*/ 275 w 837"/>
                <a:gd name="T57" fmla="*/ 469 h 837"/>
                <a:gd name="T58" fmla="*/ 264 w 837"/>
                <a:gd name="T59" fmla="*/ 606 h 837"/>
                <a:gd name="T60" fmla="*/ 242 w 837"/>
                <a:gd name="T61" fmla="*/ 469 h 837"/>
                <a:gd name="T62" fmla="*/ 231 w 837"/>
                <a:gd name="T63" fmla="*/ 606 h 837"/>
                <a:gd name="T64" fmla="*/ 209 w 837"/>
                <a:gd name="T65" fmla="*/ 469 h 837"/>
                <a:gd name="T66" fmla="*/ 198 w 837"/>
                <a:gd name="T67" fmla="*/ 606 h 837"/>
                <a:gd name="T68" fmla="*/ 176 w 837"/>
                <a:gd name="T69" fmla="*/ 469 h 837"/>
                <a:gd name="T70" fmla="*/ 165 w 837"/>
                <a:gd name="T71" fmla="*/ 606 h 837"/>
                <a:gd name="T72" fmla="*/ 143 w 837"/>
                <a:gd name="T73" fmla="*/ 469 h 837"/>
                <a:gd name="T74" fmla="*/ 106 w 837"/>
                <a:gd name="T75" fmla="*/ 607 h 837"/>
                <a:gd name="T76" fmla="*/ 118 w 837"/>
                <a:gd name="T77" fmla="*/ 469 h 837"/>
                <a:gd name="T78" fmla="*/ 118 w 837"/>
                <a:gd name="T79" fmla="*/ 444 h 837"/>
                <a:gd name="T80" fmla="*/ 206 w 837"/>
                <a:gd name="T81" fmla="*/ 228 h 837"/>
                <a:gd name="T82" fmla="*/ 667 w 837"/>
                <a:gd name="T83" fmla="*/ 272 h 837"/>
                <a:gd name="T84" fmla="*/ 310 w 837"/>
                <a:gd name="T85" fmla="*/ 365 h 837"/>
                <a:gd name="T86" fmla="*/ 717 w 837"/>
                <a:gd name="T87" fmla="*/ 444 h 837"/>
                <a:gd name="T88" fmla="*/ 716 w 837"/>
                <a:gd name="T89" fmla="*/ 469 h 837"/>
                <a:gd name="T90" fmla="*/ 730 w 837"/>
                <a:gd name="T91" fmla="*/ 610 h 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37" h="837">
                  <a:moveTo>
                    <a:pt x="419" y="0"/>
                  </a:moveTo>
                  <a:cubicBezTo>
                    <a:pt x="188" y="0"/>
                    <a:pt x="0" y="188"/>
                    <a:pt x="0" y="419"/>
                  </a:cubicBezTo>
                  <a:cubicBezTo>
                    <a:pt x="0" y="650"/>
                    <a:pt x="188" y="837"/>
                    <a:pt x="419" y="837"/>
                  </a:cubicBezTo>
                  <a:cubicBezTo>
                    <a:pt x="650" y="837"/>
                    <a:pt x="837" y="650"/>
                    <a:pt x="837" y="419"/>
                  </a:cubicBezTo>
                  <a:cubicBezTo>
                    <a:pt x="837" y="188"/>
                    <a:pt x="650" y="0"/>
                    <a:pt x="419" y="0"/>
                  </a:cubicBezTo>
                  <a:close/>
                  <a:moveTo>
                    <a:pt x="694" y="469"/>
                  </a:moveTo>
                  <a:cubicBezTo>
                    <a:pt x="693" y="469"/>
                    <a:pt x="693" y="469"/>
                    <a:pt x="693" y="469"/>
                  </a:cubicBezTo>
                  <a:cubicBezTo>
                    <a:pt x="693" y="606"/>
                    <a:pt x="693" y="606"/>
                    <a:pt x="693" y="606"/>
                  </a:cubicBezTo>
                  <a:cubicBezTo>
                    <a:pt x="671" y="606"/>
                    <a:pt x="671" y="606"/>
                    <a:pt x="671" y="606"/>
                  </a:cubicBezTo>
                  <a:cubicBezTo>
                    <a:pt x="671" y="469"/>
                    <a:pt x="671" y="469"/>
                    <a:pt x="671" y="469"/>
                  </a:cubicBezTo>
                  <a:cubicBezTo>
                    <a:pt x="660" y="469"/>
                    <a:pt x="660" y="469"/>
                    <a:pt x="660" y="469"/>
                  </a:cubicBezTo>
                  <a:cubicBezTo>
                    <a:pt x="660" y="606"/>
                    <a:pt x="660" y="606"/>
                    <a:pt x="660" y="606"/>
                  </a:cubicBezTo>
                  <a:cubicBezTo>
                    <a:pt x="638" y="606"/>
                    <a:pt x="638" y="606"/>
                    <a:pt x="638" y="606"/>
                  </a:cubicBezTo>
                  <a:cubicBezTo>
                    <a:pt x="638" y="469"/>
                    <a:pt x="638" y="469"/>
                    <a:pt x="638" y="469"/>
                  </a:cubicBezTo>
                  <a:cubicBezTo>
                    <a:pt x="627" y="469"/>
                    <a:pt x="627" y="469"/>
                    <a:pt x="627" y="469"/>
                  </a:cubicBezTo>
                  <a:cubicBezTo>
                    <a:pt x="627" y="606"/>
                    <a:pt x="627" y="606"/>
                    <a:pt x="627" y="606"/>
                  </a:cubicBezTo>
                  <a:cubicBezTo>
                    <a:pt x="605" y="606"/>
                    <a:pt x="605" y="606"/>
                    <a:pt x="605" y="606"/>
                  </a:cubicBezTo>
                  <a:cubicBezTo>
                    <a:pt x="605" y="469"/>
                    <a:pt x="605" y="469"/>
                    <a:pt x="605" y="469"/>
                  </a:cubicBezTo>
                  <a:cubicBezTo>
                    <a:pt x="594" y="469"/>
                    <a:pt x="594" y="469"/>
                    <a:pt x="594" y="469"/>
                  </a:cubicBezTo>
                  <a:cubicBezTo>
                    <a:pt x="594" y="606"/>
                    <a:pt x="594" y="606"/>
                    <a:pt x="594" y="606"/>
                  </a:cubicBezTo>
                  <a:cubicBezTo>
                    <a:pt x="572" y="606"/>
                    <a:pt x="572" y="606"/>
                    <a:pt x="572" y="606"/>
                  </a:cubicBezTo>
                  <a:cubicBezTo>
                    <a:pt x="572" y="469"/>
                    <a:pt x="572" y="469"/>
                    <a:pt x="572" y="469"/>
                  </a:cubicBezTo>
                  <a:cubicBezTo>
                    <a:pt x="561" y="469"/>
                    <a:pt x="561" y="469"/>
                    <a:pt x="561" y="469"/>
                  </a:cubicBezTo>
                  <a:cubicBezTo>
                    <a:pt x="561" y="606"/>
                    <a:pt x="561" y="606"/>
                    <a:pt x="561" y="606"/>
                  </a:cubicBezTo>
                  <a:cubicBezTo>
                    <a:pt x="539" y="606"/>
                    <a:pt x="539" y="606"/>
                    <a:pt x="539" y="606"/>
                  </a:cubicBezTo>
                  <a:cubicBezTo>
                    <a:pt x="539" y="469"/>
                    <a:pt x="539" y="469"/>
                    <a:pt x="539" y="469"/>
                  </a:cubicBezTo>
                  <a:cubicBezTo>
                    <a:pt x="528" y="469"/>
                    <a:pt x="528" y="469"/>
                    <a:pt x="528" y="469"/>
                  </a:cubicBezTo>
                  <a:cubicBezTo>
                    <a:pt x="528" y="606"/>
                    <a:pt x="528" y="606"/>
                    <a:pt x="528" y="606"/>
                  </a:cubicBezTo>
                  <a:cubicBezTo>
                    <a:pt x="506" y="606"/>
                    <a:pt x="506" y="606"/>
                    <a:pt x="506" y="606"/>
                  </a:cubicBezTo>
                  <a:cubicBezTo>
                    <a:pt x="506" y="469"/>
                    <a:pt x="506" y="469"/>
                    <a:pt x="506" y="469"/>
                  </a:cubicBezTo>
                  <a:cubicBezTo>
                    <a:pt x="495" y="469"/>
                    <a:pt x="495" y="469"/>
                    <a:pt x="495" y="469"/>
                  </a:cubicBezTo>
                  <a:cubicBezTo>
                    <a:pt x="495" y="606"/>
                    <a:pt x="495" y="606"/>
                    <a:pt x="495" y="606"/>
                  </a:cubicBezTo>
                  <a:cubicBezTo>
                    <a:pt x="473" y="606"/>
                    <a:pt x="473" y="606"/>
                    <a:pt x="473" y="606"/>
                  </a:cubicBezTo>
                  <a:cubicBezTo>
                    <a:pt x="473" y="469"/>
                    <a:pt x="473" y="469"/>
                    <a:pt x="473" y="469"/>
                  </a:cubicBezTo>
                  <a:cubicBezTo>
                    <a:pt x="462" y="469"/>
                    <a:pt x="462" y="469"/>
                    <a:pt x="462" y="469"/>
                  </a:cubicBezTo>
                  <a:cubicBezTo>
                    <a:pt x="462" y="606"/>
                    <a:pt x="462" y="606"/>
                    <a:pt x="462" y="606"/>
                  </a:cubicBezTo>
                  <a:cubicBezTo>
                    <a:pt x="440" y="606"/>
                    <a:pt x="440" y="606"/>
                    <a:pt x="440" y="606"/>
                  </a:cubicBezTo>
                  <a:cubicBezTo>
                    <a:pt x="440" y="469"/>
                    <a:pt x="440" y="469"/>
                    <a:pt x="440" y="469"/>
                  </a:cubicBezTo>
                  <a:cubicBezTo>
                    <a:pt x="429" y="469"/>
                    <a:pt x="429" y="469"/>
                    <a:pt x="429" y="469"/>
                  </a:cubicBezTo>
                  <a:cubicBezTo>
                    <a:pt x="429" y="606"/>
                    <a:pt x="429" y="606"/>
                    <a:pt x="429" y="606"/>
                  </a:cubicBezTo>
                  <a:cubicBezTo>
                    <a:pt x="407" y="606"/>
                    <a:pt x="407" y="606"/>
                    <a:pt x="407" y="606"/>
                  </a:cubicBezTo>
                  <a:cubicBezTo>
                    <a:pt x="407" y="469"/>
                    <a:pt x="407" y="469"/>
                    <a:pt x="407" y="469"/>
                  </a:cubicBezTo>
                  <a:cubicBezTo>
                    <a:pt x="396" y="469"/>
                    <a:pt x="396" y="469"/>
                    <a:pt x="396" y="469"/>
                  </a:cubicBezTo>
                  <a:cubicBezTo>
                    <a:pt x="396" y="606"/>
                    <a:pt x="396" y="606"/>
                    <a:pt x="396" y="606"/>
                  </a:cubicBezTo>
                  <a:cubicBezTo>
                    <a:pt x="374" y="606"/>
                    <a:pt x="374" y="606"/>
                    <a:pt x="374" y="606"/>
                  </a:cubicBezTo>
                  <a:cubicBezTo>
                    <a:pt x="374" y="469"/>
                    <a:pt x="374" y="469"/>
                    <a:pt x="374" y="469"/>
                  </a:cubicBezTo>
                  <a:cubicBezTo>
                    <a:pt x="363" y="469"/>
                    <a:pt x="363" y="469"/>
                    <a:pt x="363" y="469"/>
                  </a:cubicBezTo>
                  <a:cubicBezTo>
                    <a:pt x="363" y="606"/>
                    <a:pt x="363" y="606"/>
                    <a:pt x="363" y="606"/>
                  </a:cubicBezTo>
                  <a:cubicBezTo>
                    <a:pt x="341" y="606"/>
                    <a:pt x="341" y="606"/>
                    <a:pt x="341" y="606"/>
                  </a:cubicBezTo>
                  <a:cubicBezTo>
                    <a:pt x="341" y="469"/>
                    <a:pt x="341" y="469"/>
                    <a:pt x="341" y="469"/>
                  </a:cubicBezTo>
                  <a:cubicBezTo>
                    <a:pt x="330" y="469"/>
                    <a:pt x="330" y="469"/>
                    <a:pt x="330" y="469"/>
                  </a:cubicBezTo>
                  <a:cubicBezTo>
                    <a:pt x="330" y="606"/>
                    <a:pt x="330" y="606"/>
                    <a:pt x="330" y="606"/>
                  </a:cubicBezTo>
                  <a:cubicBezTo>
                    <a:pt x="308" y="606"/>
                    <a:pt x="308" y="606"/>
                    <a:pt x="308" y="606"/>
                  </a:cubicBezTo>
                  <a:cubicBezTo>
                    <a:pt x="308" y="469"/>
                    <a:pt x="308" y="469"/>
                    <a:pt x="308" y="469"/>
                  </a:cubicBezTo>
                  <a:cubicBezTo>
                    <a:pt x="297" y="469"/>
                    <a:pt x="297" y="469"/>
                    <a:pt x="297" y="469"/>
                  </a:cubicBezTo>
                  <a:cubicBezTo>
                    <a:pt x="297" y="606"/>
                    <a:pt x="297" y="606"/>
                    <a:pt x="297" y="606"/>
                  </a:cubicBezTo>
                  <a:cubicBezTo>
                    <a:pt x="275" y="606"/>
                    <a:pt x="275" y="606"/>
                    <a:pt x="275" y="606"/>
                  </a:cubicBezTo>
                  <a:cubicBezTo>
                    <a:pt x="275" y="469"/>
                    <a:pt x="275" y="469"/>
                    <a:pt x="275" y="469"/>
                  </a:cubicBezTo>
                  <a:cubicBezTo>
                    <a:pt x="264" y="469"/>
                    <a:pt x="264" y="469"/>
                    <a:pt x="264" y="469"/>
                  </a:cubicBezTo>
                  <a:cubicBezTo>
                    <a:pt x="264" y="606"/>
                    <a:pt x="264" y="606"/>
                    <a:pt x="264" y="606"/>
                  </a:cubicBezTo>
                  <a:cubicBezTo>
                    <a:pt x="242" y="606"/>
                    <a:pt x="242" y="606"/>
                    <a:pt x="242" y="606"/>
                  </a:cubicBezTo>
                  <a:cubicBezTo>
                    <a:pt x="242" y="469"/>
                    <a:pt x="242" y="469"/>
                    <a:pt x="242" y="469"/>
                  </a:cubicBezTo>
                  <a:cubicBezTo>
                    <a:pt x="231" y="469"/>
                    <a:pt x="231" y="469"/>
                    <a:pt x="231" y="469"/>
                  </a:cubicBezTo>
                  <a:cubicBezTo>
                    <a:pt x="231" y="606"/>
                    <a:pt x="231" y="606"/>
                    <a:pt x="231" y="606"/>
                  </a:cubicBezTo>
                  <a:cubicBezTo>
                    <a:pt x="209" y="606"/>
                    <a:pt x="209" y="606"/>
                    <a:pt x="209" y="606"/>
                  </a:cubicBezTo>
                  <a:cubicBezTo>
                    <a:pt x="209" y="469"/>
                    <a:pt x="209" y="469"/>
                    <a:pt x="209" y="469"/>
                  </a:cubicBezTo>
                  <a:cubicBezTo>
                    <a:pt x="198" y="469"/>
                    <a:pt x="198" y="469"/>
                    <a:pt x="198" y="469"/>
                  </a:cubicBezTo>
                  <a:cubicBezTo>
                    <a:pt x="198" y="606"/>
                    <a:pt x="198" y="606"/>
                    <a:pt x="198" y="606"/>
                  </a:cubicBezTo>
                  <a:cubicBezTo>
                    <a:pt x="176" y="606"/>
                    <a:pt x="176" y="606"/>
                    <a:pt x="176" y="606"/>
                  </a:cubicBezTo>
                  <a:cubicBezTo>
                    <a:pt x="176" y="469"/>
                    <a:pt x="176" y="469"/>
                    <a:pt x="176" y="469"/>
                  </a:cubicBezTo>
                  <a:cubicBezTo>
                    <a:pt x="165" y="469"/>
                    <a:pt x="165" y="469"/>
                    <a:pt x="165" y="469"/>
                  </a:cubicBezTo>
                  <a:cubicBezTo>
                    <a:pt x="165" y="606"/>
                    <a:pt x="165" y="606"/>
                    <a:pt x="165" y="606"/>
                  </a:cubicBezTo>
                  <a:cubicBezTo>
                    <a:pt x="143" y="606"/>
                    <a:pt x="143" y="606"/>
                    <a:pt x="143" y="606"/>
                  </a:cubicBezTo>
                  <a:cubicBezTo>
                    <a:pt x="143" y="469"/>
                    <a:pt x="143" y="469"/>
                    <a:pt x="143" y="469"/>
                  </a:cubicBezTo>
                  <a:cubicBezTo>
                    <a:pt x="140" y="469"/>
                    <a:pt x="140" y="469"/>
                    <a:pt x="140" y="469"/>
                  </a:cubicBezTo>
                  <a:cubicBezTo>
                    <a:pt x="138" y="549"/>
                    <a:pt x="108" y="605"/>
                    <a:pt x="106" y="607"/>
                  </a:cubicBezTo>
                  <a:cubicBezTo>
                    <a:pt x="87" y="596"/>
                    <a:pt x="87" y="596"/>
                    <a:pt x="87" y="596"/>
                  </a:cubicBezTo>
                  <a:cubicBezTo>
                    <a:pt x="87" y="596"/>
                    <a:pt x="116" y="543"/>
                    <a:pt x="118" y="469"/>
                  </a:cubicBezTo>
                  <a:cubicBezTo>
                    <a:pt x="118" y="469"/>
                    <a:pt x="118" y="469"/>
                    <a:pt x="118" y="469"/>
                  </a:cubicBezTo>
                  <a:cubicBezTo>
                    <a:pt x="118" y="444"/>
                    <a:pt x="118" y="444"/>
                    <a:pt x="118" y="444"/>
                  </a:cubicBezTo>
                  <a:cubicBezTo>
                    <a:pt x="118" y="365"/>
                    <a:pt x="118" y="365"/>
                    <a:pt x="118" y="365"/>
                  </a:cubicBezTo>
                  <a:cubicBezTo>
                    <a:pt x="206" y="228"/>
                    <a:pt x="206" y="228"/>
                    <a:pt x="206" y="228"/>
                  </a:cubicBezTo>
                  <a:cubicBezTo>
                    <a:pt x="667" y="228"/>
                    <a:pt x="667" y="228"/>
                    <a:pt x="667" y="228"/>
                  </a:cubicBezTo>
                  <a:cubicBezTo>
                    <a:pt x="667" y="272"/>
                    <a:pt x="667" y="272"/>
                    <a:pt x="667" y="272"/>
                  </a:cubicBezTo>
                  <a:cubicBezTo>
                    <a:pt x="310" y="272"/>
                    <a:pt x="310" y="272"/>
                    <a:pt x="310" y="272"/>
                  </a:cubicBezTo>
                  <a:cubicBezTo>
                    <a:pt x="310" y="365"/>
                    <a:pt x="310" y="365"/>
                    <a:pt x="310" y="365"/>
                  </a:cubicBezTo>
                  <a:cubicBezTo>
                    <a:pt x="717" y="365"/>
                    <a:pt x="717" y="365"/>
                    <a:pt x="717" y="365"/>
                  </a:cubicBezTo>
                  <a:cubicBezTo>
                    <a:pt x="717" y="444"/>
                    <a:pt x="717" y="444"/>
                    <a:pt x="717" y="444"/>
                  </a:cubicBezTo>
                  <a:cubicBezTo>
                    <a:pt x="717" y="469"/>
                    <a:pt x="717" y="469"/>
                    <a:pt x="717" y="469"/>
                  </a:cubicBezTo>
                  <a:cubicBezTo>
                    <a:pt x="716" y="469"/>
                    <a:pt x="716" y="469"/>
                    <a:pt x="716" y="469"/>
                  </a:cubicBezTo>
                  <a:cubicBezTo>
                    <a:pt x="718" y="491"/>
                    <a:pt x="724" y="539"/>
                    <a:pt x="751" y="601"/>
                  </a:cubicBezTo>
                  <a:cubicBezTo>
                    <a:pt x="730" y="610"/>
                    <a:pt x="730" y="610"/>
                    <a:pt x="730" y="610"/>
                  </a:cubicBezTo>
                  <a:cubicBezTo>
                    <a:pt x="702" y="543"/>
                    <a:pt x="696" y="492"/>
                    <a:pt x="694" y="46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48" name="组合 47"/>
            <p:cNvGrpSpPr/>
            <p:nvPr/>
          </p:nvGrpSpPr>
          <p:grpSpPr>
            <a:xfrm>
              <a:off x="2603616" y="5151423"/>
              <a:ext cx="478048" cy="478048"/>
              <a:chOff x="3498851" y="2278063"/>
              <a:chExt cx="496888" cy="496888"/>
            </a:xfrm>
            <a:grpFill/>
          </p:grpSpPr>
          <p:sp>
            <p:nvSpPr>
              <p:cNvPr id="65" name="Freeform 173"/>
              <p:cNvSpPr/>
              <p:nvPr/>
            </p:nvSpPr>
            <p:spPr bwMode="auto">
              <a:xfrm>
                <a:off x="3592513" y="2668588"/>
                <a:ext cx="28575" cy="26988"/>
              </a:xfrm>
              <a:custGeom>
                <a:avLst/>
                <a:gdLst>
                  <a:gd name="T0" fmla="*/ 18 w 47"/>
                  <a:gd name="T1" fmla="*/ 26 h 46"/>
                  <a:gd name="T2" fmla="*/ 1 w 47"/>
                  <a:gd name="T3" fmla="*/ 1 h 46"/>
                  <a:gd name="T4" fmla="*/ 45 w 47"/>
                  <a:gd name="T5" fmla="*/ 44 h 46"/>
                  <a:gd name="T6" fmla="*/ 18 w 47"/>
                  <a:gd name="T7" fmla="*/ 2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" h="46">
                    <a:moveTo>
                      <a:pt x="18" y="26"/>
                    </a:moveTo>
                    <a:cubicBezTo>
                      <a:pt x="7" y="15"/>
                      <a:pt x="1" y="0"/>
                      <a:pt x="1" y="1"/>
                    </a:cubicBezTo>
                    <a:cubicBezTo>
                      <a:pt x="0" y="24"/>
                      <a:pt x="22" y="46"/>
                      <a:pt x="45" y="44"/>
                    </a:cubicBezTo>
                    <a:cubicBezTo>
                      <a:pt x="47" y="44"/>
                      <a:pt x="30" y="37"/>
                      <a:pt x="18" y="2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6" name="Freeform 174"/>
              <p:cNvSpPr>
                <a:spLocks noEditPoints="1"/>
              </p:cNvSpPr>
              <p:nvPr/>
            </p:nvSpPr>
            <p:spPr bwMode="auto">
              <a:xfrm>
                <a:off x="3498851" y="2278063"/>
                <a:ext cx="496888" cy="496888"/>
              </a:xfrm>
              <a:custGeom>
                <a:avLst/>
                <a:gdLst>
                  <a:gd name="T0" fmla="*/ 0 w 837"/>
                  <a:gd name="T1" fmla="*/ 418 h 837"/>
                  <a:gd name="T2" fmla="*/ 837 w 837"/>
                  <a:gd name="T3" fmla="*/ 418 h 837"/>
                  <a:gd name="T4" fmla="*/ 682 w 837"/>
                  <a:gd name="T5" fmla="*/ 504 h 837"/>
                  <a:gd name="T6" fmla="*/ 656 w 837"/>
                  <a:gd name="T7" fmla="*/ 524 h 837"/>
                  <a:gd name="T8" fmla="*/ 526 w 837"/>
                  <a:gd name="T9" fmla="*/ 482 h 837"/>
                  <a:gd name="T10" fmla="*/ 430 w 837"/>
                  <a:gd name="T11" fmla="*/ 451 h 837"/>
                  <a:gd name="T12" fmla="*/ 265 w 837"/>
                  <a:gd name="T13" fmla="*/ 450 h 837"/>
                  <a:gd name="T14" fmla="*/ 233 w 837"/>
                  <a:gd name="T15" fmla="*/ 487 h 837"/>
                  <a:gd name="T16" fmla="*/ 248 w 837"/>
                  <a:gd name="T17" fmla="*/ 531 h 837"/>
                  <a:gd name="T18" fmla="*/ 218 w 837"/>
                  <a:gd name="T19" fmla="*/ 564 h 837"/>
                  <a:gd name="T20" fmla="*/ 249 w 837"/>
                  <a:gd name="T21" fmla="*/ 617 h 837"/>
                  <a:gd name="T22" fmla="*/ 237 w 837"/>
                  <a:gd name="T23" fmla="*/ 706 h 837"/>
                  <a:gd name="T24" fmla="*/ 152 w 837"/>
                  <a:gd name="T25" fmla="*/ 687 h 837"/>
                  <a:gd name="T26" fmla="*/ 151 w 837"/>
                  <a:gd name="T27" fmla="*/ 631 h 837"/>
                  <a:gd name="T28" fmla="*/ 183 w 837"/>
                  <a:gd name="T29" fmla="*/ 575 h 837"/>
                  <a:gd name="T30" fmla="*/ 151 w 837"/>
                  <a:gd name="T31" fmla="*/ 532 h 837"/>
                  <a:gd name="T32" fmla="*/ 168 w 837"/>
                  <a:gd name="T33" fmla="*/ 485 h 837"/>
                  <a:gd name="T34" fmla="*/ 282 w 837"/>
                  <a:gd name="T35" fmla="*/ 370 h 837"/>
                  <a:gd name="T36" fmla="*/ 290 w 837"/>
                  <a:gd name="T37" fmla="*/ 310 h 837"/>
                  <a:gd name="T38" fmla="*/ 303 w 837"/>
                  <a:gd name="T39" fmla="*/ 244 h 837"/>
                  <a:gd name="T40" fmla="*/ 321 w 837"/>
                  <a:gd name="T41" fmla="*/ 233 h 837"/>
                  <a:gd name="T42" fmla="*/ 307 w 837"/>
                  <a:gd name="T43" fmla="*/ 163 h 837"/>
                  <a:gd name="T44" fmla="*/ 244 w 837"/>
                  <a:gd name="T45" fmla="*/ 127 h 837"/>
                  <a:gd name="T46" fmla="*/ 341 w 837"/>
                  <a:gd name="T47" fmla="*/ 121 h 837"/>
                  <a:gd name="T48" fmla="*/ 423 w 837"/>
                  <a:gd name="T49" fmla="*/ 121 h 837"/>
                  <a:gd name="T50" fmla="*/ 419 w 837"/>
                  <a:gd name="T51" fmla="*/ 175 h 837"/>
                  <a:gd name="T52" fmla="*/ 364 w 837"/>
                  <a:gd name="T53" fmla="*/ 183 h 837"/>
                  <a:gd name="T54" fmla="*/ 363 w 837"/>
                  <a:gd name="T55" fmla="*/ 237 h 837"/>
                  <a:gd name="T56" fmla="*/ 385 w 837"/>
                  <a:gd name="T57" fmla="*/ 292 h 837"/>
                  <a:gd name="T58" fmla="*/ 407 w 837"/>
                  <a:gd name="T59" fmla="*/ 369 h 837"/>
                  <a:gd name="T60" fmla="*/ 529 w 837"/>
                  <a:gd name="T61" fmla="*/ 355 h 837"/>
                  <a:gd name="T62" fmla="*/ 639 w 837"/>
                  <a:gd name="T63" fmla="*/ 355 h 837"/>
                  <a:gd name="T64" fmla="*/ 680 w 837"/>
                  <a:gd name="T65" fmla="*/ 308 h 837"/>
                  <a:gd name="T66" fmla="*/ 682 w 837"/>
                  <a:gd name="T67" fmla="*/ 504 h 8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37" h="837">
                    <a:moveTo>
                      <a:pt x="419" y="0"/>
                    </a:moveTo>
                    <a:cubicBezTo>
                      <a:pt x="188" y="0"/>
                      <a:pt x="0" y="187"/>
                      <a:pt x="0" y="418"/>
                    </a:cubicBezTo>
                    <a:cubicBezTo>
                      <a:pt x="0" y="650"/>
                      <a:pt x="188" y="837"/>
                      <a:pt x="419" y="837"/>
                    </a:cubicBezTo>
                    <a:cubicBezTo>
                      <a:pt x="650" y="837"/>
                      <a:pt x="837" y="650"/>
                      <a:pt x="837" y="418"/>
                    </a:cubicBezTo>
                    <a:cubicBezTo>
                      <a:pt x="837" y="187"/>
                      <a:pt x="650" y="0"/>
                      <a:pt x="419" y="0"/>
                    </a:cubicBezTo>
                    <a:close/>
                    <a:moveTo>
                      <a:pt x="682" y="504"/>
                    </a:moveTo>
                    <a:cubicBezTo>
                      <a:pt x="680" y="513"/>
                      <a:pt x="676" y="522"/>
                      <a:pt x="668" y="528"/>
                    </a:cubicBezTo>
                    <a:cubicBezTo>
                      <a:pt x="663" y="529"/>
                      <a:pt x="658" y="529"/>
                      <a:pt x="656" y="524"/>
                    </a:cubicBezTo>
                    <a:cubicBezTo>
                      <a:pt x="645" y="511"/>
                      <a:pt x="644" y="493"/>
                      <a:pt x="640" y="478"/>
                    </a:cubicBezTo>
                    <a:cubicBezTo>
                      <a:pt x="602" y="477"/>
                      <a:pt x="564" y="489"/>
                      <a:pt x="526" y="482"/>
                    </a:cubicBezTo>
                    <a:cubicBezTo>
                      <a:pt x="508" y="480"/>
                      <a:pt x="505" y="457"/>
                      <a:pt x="488" y="453"/>
                    </a:cubicBezTo>
                    <a:cubicBezTo>
                      <a:pt x="469" y="448"/>
                      <a:pt x="449" y="449"/>
                      <a:pt x="430" y="451"/>
                    </a:cubicBezTo>
                    <a:cubicBezTo>
                      <a:pt x="393" y="454"/>
                      <a:pt x="356" y="456"/>
                      <a:pt x="320" y="452"/>
                    </a:cubicBezTo>
                    <a:cubicBezTo>
                      <a:pt x="302" y="451"/>
                      <a:pt x="284" y="449"/>
                      <a:pt x="265" y="450"/>
                    </a:cubicBezTo>
                    <a:cubicBezTo>
                      <a:pt x="255" y="451"/>
                      <a:pt x="244" y="454"/>
                      <a:pt x="238" y="463"/>
                    </a:cubicBezTo>
                    <a:cubicBezTo>
                      <a:pt x="232" y="469"/>
                      <a:pt x="234" y="479"/>
                      <a:pt x="233" y="487"/>
                    </a:cubicBezTo>
                    <a:cubicBezTo>
                      <a:pt x="238" y="490"/>
                      <a:pt x="246" y="491"/>
                      <a:pt x="249" y="496"/>
                    </a:cubicBezTo>
                    <a:cubicBezTo>
                      <a:pt x="251" y="507"/>
                      <a:pt x="253" y="521"/>
                      <a:pt x="248" y="531"/>
                    </a:cubicBezTo>
                    <a:cubicBezTo>
                      <a:pt x="234" y="536"/>
                      <a:pt x="219" y="539"/>
                      <a:pt x="204" y="540"/>
                    </a:cubicBezTo>
                    <a:cubicBezTo>
                      <a:pt x="209" y="548"/>
                      <a:pt x="214" y="556"/>
                      <a:pt x="218" y="564"/>
                    </a:cubicBezTo>
                    <a:cubicBezTo>
                      <a:pt x="223" y="573"/>
                      <a:pt x="229" y="582"/>
                      <a:pt x="234" y="591"/>
                    </a:cubicBezTo>
                    <a:cubicBezTo>
                      <a:pt x="239" y="600"/>
                      <a:pt x="244" y="608"/>
                      <a:pt x="249" y="617"/>
                    </a:cubicBezTo>
                    <a:cubicBezTo>
                      <a:pt x="257" y="630"/>
                      <a:pt x="264" y="645"/>
                      <a:pt x="262" y="661"/>
                    </a:cubicBezTo>
                    <a:cubicBezTo>
                      <a:pt x="262" y="679"/>
                      <a:pt x="251" y="695"/>
                      <a:pt x="237" y="706"/>
                    </a:cubicBezTo>
                    <a:cubicBezTo>
                      <a:pt x="225" y="713"/>
                      <a:pt x="211" y="717"/>
                      <a:pt x="197" y="715"/>
                    </a:cubicBezTo>
                    <a:cubicBezTo>
                      <a:pt x="179" y="714"/>
                      <a:pt x="162" y="702"/>
                      <a:pt x="152" y="687"/>
                    </a:cubicBezTo>
                    <a:cubicBezTo>
                      <a:pt x="148" y="679"/>
                      <a:pt x="146" y="671"/>
                      <a:pt x="145" y="662"/>
                    </a:cubicBezTo>
                    <a:cubicBezTo>
                      <a:pt x="144" y="652"/>
                      <a:pt x="146" y="641"/>
                      <a:pt x="151" y="631"/>
                    </a:cubicBezTo>
                    <a:cubicBezTo>
                      <a:pt x="155" y="623"/>
                      <a:pt x="160" y="616"/>
                      <a:pt x="164" y="608"/>
                    </a:cubicBezTo>
                    <a:cubicBezTo>
                      <a:pt x="170" y="597"/>
                      <a:pt x="177" y="586"/>
                      <a:pt x="183" y="575"/>
                    </a:cubicBezTo>
                    <a:cubicBezTo>
                      <a:pt x="189" y="563"/>
                      <a:pt x="196" y="552"/>
                      <a:pt x="203" y="540"/>
                    </a:cubicBezTo>
                    <a:cubicBezTo>
                      <a:pt x="185" y="542"/>
                      <a:pt x="168" y="539"/>
                      <a:pt x="151" y="532"/>
                    </a:cubicBezTo>
                    <a:cubicBezTo>
                      <a:pt x="150" y="519"/>
                      <a:pt x="150" y="505"/>
                      <a:pt x="150" y="492"/>
                    </a:cubicBezTo>
                    <a:cubicBezTo>
                      <a:pt x="156" y="489"/>
                      <a:pt x="162" y="487"/>
                      <a:pt x="168" y="485"/>
                    </a:cubicBezTo>
                    <a:cubicBezTo>
                      <a:pt x="175" y="451"/>
                      <a:pt x="191" y="418"/>
                      <a:pt x="219" y="396"/>
                    </a:cubicBezTo>
                    <a:cubicBezTo>
                      <a:pt x="238" y="383"/>
                      <a:pt x="262" y="380"/>
                      <a:pt x="282" y="370"/>
                    </a:cubicBezTo>
                    <a:cubicBezTo>
                      <a:pt x="293" y="365"/>
                      <a:pt x="294" y="351"/>
                      <a:pt x="295" y="340"/>
                    </a:cubicBezTo>
                    <a:cubicBezTo>
                      <a:pt x="296" y="329"/>
                      <a:pt x="291" y="320"/>
                      <a:pt x="290" y="310"/>
                    </a:cubicBezTo>
                    <a:cubicBezTo>
                      <a:pt x="292" y="304"/>
                      <a:pt x="296" y="300"/>
                      <a:pt x="299" y="294"/>
                    </a:cubicBezTo>
                    <a:cubicBezTo>
                      <a:pt x="300" y="278"/>
                      <a:pt x="294" y="260"/>
                      <a:pt x="303" y="244"/>
                    </a:cubicBezTo>
                    <a:cubicBezTo>
                      <a:pt x="308" y="240"/>
                      <a:pt x="315" y="237"/>
                      <a:pt x="321" y="234"/>
                    </a:cubicBezTo>
                    <a:cubicBezTo>
                      <a:pt x="321" y="234"/>
                      <a:pt x="321" y="233"/>
                      <a:pt x="321" y="233"/>
                    </a:cubicBezTo>
                    <a:cubicBezTo>
                      <a:pt x="322" y="216"/>
                      <a:pt x="322" y="200"/>
                      <a:pt x="319" y="183"/>
                    </a:cubicBezTo>
                    <a:cubicBezTo>
                      <a:pt x="318" y="175"/>
                      <a:pt x="312" y="169"/>
                      <a:pt x="307" y="163"/>
                    </a:cubicBezTo>
                    <a:cubicBezTo>
                      <a:pt x="289" y="170"/>
                      <a:pt x="270" y="180"/>
                      <a:pt x="250" y="174"/>
                    </a:cubicBezTo>
                    <a:cubicBezTo>
                      <a:pt x="231" y="168"/>
                      <a:pt x="227" y="137"/>
                      <a:pt x="244" y="127"/>
                    </a:cubicBezTo>
                    <a:cubicBezTo>
                      <a:pt x="261" y="120"/>
                      <a:pt x="277" y="131"/>
                      <a:pt x="293" y="136"/>
                    </a:cubicBezTo>
                    <a:cubicBezTo>
                      <a:pt x="309" y="133"/>
                      <a:pt x="324" y="121"/>
                      <a:pt x="341" y="121"/>
                    </a:cubicBezTo>
                    <a:cubicBezTo>
                      <a:pt x="354" y="122"/>
                      <a:pt x="365" y="133"/>
                      <a:pt x="378" y="136"/>
                    </a:cubicBezTo>
                    <a:cubicBezTo>
                      <a:pt x="392" y="129"/>
                      <a:pt x="406" y="119"/>
                      <a:pt x="423" y="121"/>
                    </a:cubicBezTo>
                    <a:cubicBezTo>
                      <a:pt x="436" y="120"/>
                      <a:pt x="448" y="132"/>
                      <a:pt x="447" y="145"/>
                    </a:cubicBezTo>
                    <a:cubicBezTo>
                      <a:pt x="446" y="160"/>
                      <a:pt x="434" y="174"/>
                      <a:pt x="419" y="175"/>
                    </a:cubicBezTo>
                    <a:cubicBezTo>
                      <a:pt x="406" y="176"/>
                      <a:pt x="393" y="170"/>
                      <a:pt x="381" y="167"/>
                    </a:cubicBezTo>
                    <a:cubicBezTo>
                      <a:pt x="371" y="163"/>
                      <a:pt x="366" y="175"/>
                      <a:pt x="364" y="183"/>
                    </a:cubicBezTo>
                    <a:cubicBezTo>
                      <a:pt x="362" y="200"/>
                      <a:pt x="363" y="218"/>
                      <a:pt x="363" y="235"/>
                    </a:cubicBezTo>
                    <a:cubicBezTo>
                      <a:pt x="363" y="236"/>
                      <a:pt x="363" y="236"/>
                      <a:pt x="363" y="237"/>
                    </a:cubicBezTo>
                    <a:cubicBezTo>
                      <a:pt x="371" y="242"/>
                      <a:pt x="383" y="244"/>
                      <a:pt x="384" y="255"/>
                    </a:cubicBezTo>
                    <a:cubicBezTo>
                      <a:pt x="386" y="267"/>
                      <a:pt x="385" y="280"/>
                      <a:pt x="385" y="292"/>
                    </a:cubicBezTo>
                    <a:cubicBezTo>
                      <a:pt x="385" y="303"/>
                      <a:pt x="401" y="310"/>
                      <a:pt x="396" y="322"/>
                    </a:cubicBezTo>
                    <a:cubicBezTo>
                      <a:pt x="389" y="338"/>
                      <a:pt x="393" y="359"/>
                      <a:pt x="407" y="369"/>
                    </a:cubicBezTo>
                    <a:cubicBezTo>
                      <a:pt x="430" y="384"/>
                      <a:pt x="458" y="380"/>
                      <a:pt x="484" y="379"/>
                    </a:cubicBezTo>
                    <a:cubicBezTo>
                      <a:pt x="502" y="379"/>
                      <a:pt x="511" y="357"/>
                      <a:pt x="529" y="355"/>
                    </a:cubicBezTo>
                    <a:cubicBezTo>
                      <a:pt x="565" y="349"/>
                      <a:pt x="602" y="356"/>
                      <a:pt x="637" y="356"/>
                    </a:cubicBezTo>
                    <a:cubicBezTo>
                      <a:pt x="639" y="355"/>
                      <a:pt x="639" y="355"/>
                      <a:pt x="639" y="355"/>
                    </a:cubicBezTo>
                    <a:cubicBezTo>
                      <a:pt x="645" y="332"/>
                      <a:pt x="644" y="303"/>
                      <a:pt x="665" y="289"/>
                    </a:cubicBezTo>
                    <a:cubicBezTo>
                      <a:pt x="671" y="294"/>
                      <a:pt x="677" y="301"/>
                      <a:pt x="680" y="308"/>
                    </a:cubicBezTo>
                    <a:cubicBezTo>
                      <a:pt x="690" y="340"/>
                      <a:pt x="692" y="372"/>
                      <a:pt x="693" y="405"/>
                    </a:cubicBezTo>
                    <a:cubicBezTo>
                      <a:pt x="693" y="438"/>
                      <a:pt x="691" y="472"/>
                      <a:pt x="682" y="50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49" name="Freeform 175"/>
            <p:cNvSpPr>
              <a:spLocks noEditPoints="1"/>
            </p:cNvSpPr>
            <p:nvPr/>
          </p:nvSpPr>
          <p:spPr bwMode="auto">
            <a:xfrm>
              <a:off x="5329635" y="5151423"/>
              <a:ext cx="478048" cy="478048"/>
            </a:xfrm>
            <a:custGeom>
              <a:avLst/>
              <a:gdLst>
                <a:gd name="T0" fmla="*/ 418 w 837"/>
                <a:gd name="T1" fmla="*/ 0 h 837"/>
                <a:gd name="T2" fmla="*/ 0 w 837"/>
                <a:gd name="T3" fmla="*/ 419 h 837"/>
                <a:gd name="T4" fmla="*/ 418 w 837"/>
                <a:gd name="T5" fmla="*/ 837 h 837"/>
                <a:gd name="T6" fmla="*/ 837 w 837"/>
                <a:gd name="T7" fmla="*/ 419 h 837"/>
                <a:gd name="T8" fmla="*/ 418 w 837"/>
                <a:gd name="T9" fmla="*/ 0 h 837"/>
                <a:gd name="T10" fmla="*/ 438 w 837"/>
                <a:gd name="T11" fmla="*/ 455 h 837"/>
                <a:gd name="T12" fmla="*/ 438 w 837"/>
                <a:gd name="T13" fmla="*/ 612 h 837"/>
                <a:gd name="T14" fmla="*/ 429 w 837"/>
                <a:gd name="T15" fmla="*/ 736 h 837"/>
                <a:gd name="T16" fmla="*/ 417 w 837"/>
                <a:gd name="T17" fmla="*/ 752 h 837"/>
                <a:gd name="T18" fmla="*/ 404 w 837"/>
                <a:gd name="T19" fmla="*/ 736 h 837"/>
                <a:gd name="T20" fmla="*/ 395 w 837"/>
                <a:gd name="T21" fmla="*/ 612 h 837"/>
                <a:gd name="T22" fmla="*/ 395 w 837"/>
                <a:gd name="T23" fmla="*/ 455 h 837"/>
                <a:gd name="T24" fmla="*/ 324 w 837"/>
                <a:gd name="T25" fmla="*/ 365 h 837"/>
                <a:gd name="T26" fmla="*/ 510 w 837"/>
                <a:gd name="T27" fmla="*/ 365 h 837"/>
                <a:gd name="T28" fmla="*/ 438 w 837"/>
                <a:gd name="T29" fmla="*/ 455 h 837"/>
                <a:gd name="T30" fmla="*/ 507 w 837"/>
                <a:gd name="T31" fmla="*/ 359 h 837"/>
                <a:gd name="T32" fmla="*/ 444 w 837"/>
                <a:gd name="T33" fmla="*/ 359 h 837"/>
                <a:gd name="T34" fmla="*/ 438 w 837"/>
                <a:gd name="T35" fmla="*/ 359 h 837"/>
                <a:gd name="T36" fmla="*/ 423 w 837"/>
                <a:gd name="T37" fmla="*/ 359 h 837"/>
                <a:gd name="T38" fmla="*/ 413 w 837"/>
                <a:gd name="T39" fmla="*/ 359 h 837"/>
                <a:gd name="T40" fmla="*/ 408 w 837"/>
                <a:gd name="T41" fmla="*/ 359 h 837"/>
                <a:gd name="T42" fmla="*/ 326 w 837"/>
                <a:gd name="T43" fmla="*/ 359 h 837"/>
                <a:gd name="T44" fmla="*/ 310 w 837"/>
                <a:gd name="T45" fmla="*/ 344 h 837"/>
                <a:gd name="T46" fmla="*/ 315 w 837"/>
                <a:gd name="T47" fmla="*/ 333 h 837"/>
                <a:gd name="T48" fmla="*/ 326 w 837"/>
                <a:gd name="T49" fmla="*/ 329 h 837"/>
                <a:gd name="T50" fmla="*/ 507 w 837"/>
                <a:gd name="T51" fmla="*/ 329 h 837"/>
                <a:gd name="T52" fmla="*/ 520 w 837"/>
                <a:gd name="T53" fmla="*/ 335 h 837"/>
                <a:gd name="T54" fmla="*/ 524 w 837"/>
                <a:gd name="T55" fmla="*/ 344 h 837"/>
                <a:gd name="T56" fmla="*/ 507 w 837"/>
                <a:gd name="T57" fmla="*/ 359 h 837"/>
                <a:gd name="T58" fmla="*/ 570 w 837"/>
                <a:gd name="T59" fmla="*/ 242 h 837"/>
                <a:gd name="T60" fmla="*/ 520 w 837"/>
                <a:gd name="T61" fmla="*/ 326 h 837"/>
                <a:gd name="T62" fmla="*/ 507 w 837"/>
                <a:gd name="T63" fmla="*/ 320 h 837"/>
                <a:gd name="T64" fmla="*/ 326 w 837"/>
                <a:gd name="T65" fmla="*/ 320 h 837"/>
                <a:gd name="T66" fmla="*/ 315 w 837"/>
                <a:gd name="T67" fmla="*/ 325 h 837"/>
                <a:gd name="T68" fmla="*/ 266 w 837"/>
                <a:gd name="T69" fmla="*/ 242 h 837"/>
                <a:gd name="T70" fmla="*/ 235 w 837"/>
                <a:gd name="T71" fmla="*/ 110 h 837"/>
                <a:gd name="T72" fmla="*/ 288 w 837"/>
                <a:gd name="T73" fmla="*/ 163 h 837"/>
                <a:gd name="T74" fmla="*/ 295 w 837"/>
                <a:gd name="T75" fmla="*/ 94 h 837"/>
                <a:gd name="T76" fmla="*/ 336 w 837"/>
                <a:gd name="T77" fmla="*/ 152 h 837"/>
                <a:gd name="T78" fmla="*/ 355 w 837"/>
                <a:gd name="T79" fmla="*/ 86 h 837"/>
                <a:gd name="T80" fmla="*/ 384 w 837"/>
                <a:gd name="T81" fmla="*/ 146 h 837"/>
                <a:gd name="T82" fmla="*/ 406 w 837"/>
                <a:gd name="T83" fmla="*/ 85 h 837"/>
                <a:gd name="T84" fmla="*/ 434 w 837"/>
                <a:gd name="T85" fmla="*/ 167 h 837"/>
                <a:gd name="T86" fmla="*/ 467 w 837"/>
                <a:gd name="T87" fmla="*/ 86 h 837"/>
                <a:gd name="T88" fmla="*/ 487 w 837"/>
                <a:gd name="T89" fmla="*/ 171 h 837"/>
                <a:gd name="T90" fmla="*/ 535 w 837"/>
                <a:gd name="T91" fmla="*/ 94 h 837"/>
                <a:gd name="T92" fmla="*/ 539 w 837"/>
                <a:gd name="T93" fmla="*/ 178 h 837"/>
                <a:gd name="T94" fmla="*/ 601 w 837"/>
                <a:gd name="T95" fmla="*/ 110 h 837"/>
                <a:gd name="T96" fmla="*/ 570 w 837"/>
                <a:gd name="T97" fmla="*/ 242 h 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37" h="837">
                  <a:moveTo>
                    <a:pt x="418" y="0"/>
                  </a:moveTo>
                  <a:cubicBezTo>
                    <a:pt x="187" y="0"/>
                    <a:pt x="0" y="188"/>
                    <a:pt x="0" y="419"/>
                  </a:cubicBezTo>
                  <a:cubicBezTo>
                    <a:pt x="0" y="650"/>
                    <a:pt x="187" y="837"/>
                    <a:pt x="418" y="837"/>
                  </a:cubicBezTo>
                  <a:cubicBezTo>
                    <a:pt x="649" y="837"/>
                    <a:pt x="837" y="650"/>
                    <a:pt x="837" y="419"/>
                  </a:cubicBezTo>
                  <a:cubicBezTo>
                    <a:pt x="837" y="188"/>
                    <a:pt x="649" y="0"/>
                    <a:pt x="418" y="0"/>
                  </a:cubicBezTo>
                  <a:close/>
                  <a:moveTo>
                    <a:pt x="438" y="455"/>
                  </a:moveTo>
                  <a:cubicBezTo>
                    <a:pt x="438" y="612"/>
                    <a:pt x="438" y="612"/>
                    <a:pt x="438" y="612"/>
                  </a:cubicBezTo>
                  <a:cubicBezTo>
                    <a:pt x="438" y="665"/>
                    <a:pt x="435" y="712"/>
                    <a:pt x="429" y="736"/>
                  </a:cubicBezTo>
                  <a:cubicBezTo>
                    <a:pt x="426" y="747"/>
                    <a:pt x="420" y="752"/>
                    <a:pt x="417" y="752"/>
                  </a:cubicBezTo>
                  <a:cubicBezTo>
                    <a:pt x="413" y="752"/>
                    <a:pt x="407" y="747"/>
                    <a:pt x="404" y="736"/>
                  </a:cubicBezTo>
                  <a:cubicBezTo>
                    <a:pt x="398" y="711"/>
                    <a:pt x="395" y="664"/>
                    <a:pt x="395" y="612"/>
                  </a:cubicBezTo>
                  <a:cubicBezTo>
                    <a:pt x="395" y="455"/>
                    <a:pt x="395" y="455"/>
                    <a:pt x="395" y="455"/>
                  </a:cubicBezTo>
                  <a:cubicBezTo>
                    <a:pt x="354" y="446"/>
                    <a:pt x="324" y="409"/>
                    <a:pt x="324" y="365"/>
                  </a:cubicBezTo>
                  <a:cubicBezTo>
                    <a:pt x="510" y="365"/>
                    <a:pt x="510" y="365"/>
                    <a:pt x="510" y="365"/>
                  </a:cubicBezTo>
                  <a:cubicBezTo>
                    <a:pt x="510" y="409"/>
                    <a:pt x="479" y="446"/>
                    <a:pt x="438" y="455"/>
                  </a:cubicBezTo>
                  <a:close/>
                  <a:moveTo>
                    <a:pt x="507" y="359"/>
                  </a:moveTo>
                  <a:cubicBezTo>
                    <a:pt x="444" y="359"/>
                    <a:pt x="444" y="359"/>
                    <a:pt x="444" y="359"/>
                  </a:cubicBezTo>
                  <a:cubicBezTo>
                    <a:pt x="442" y="359"/>
                    <a:pt x="440" y="359"/>
                    <a:pt x="438" y="359"/>
                  </a:cubicBezTo>
                  <a:cubicBezTo>
                    <a:pt x="423" y="359"/>
                    <a:pt x="423" y="359"/>
                    <a:pt x="423" y="359"/>
                  </a:cubicBezTo>
                  <a:cubicBezTo>
                    <a:pt x="420" y="361"/>
                    <a:pt x="417" y="359"/>
                    <a:pt x="413" y="359"/>
                  </a:cubicBezTo>
                  <a:cubicBezTo>
                    <a:pt x="411" y="359"/>
                    <a:pt x="410" y="359"/>
                    <a:pt x="408" y="359"/>
                  </a:cubicBezTo>
                  <a:cubicBezTo>
                    <a:pt x="326" y="359"/>
                    <a:pt x="326" y="359"/>
                    <a:pt x="326" y="359"/>
                  </a:cubicBezTo>
                  <a:cubicBezTo>
                    <a:pt x="317" y="359"/>
                    <a:pt x="310" y="352"/>
                    <a:pt x="310" y="344"/>
                  </a:cubicBezTo>
                  <a:cubicBezTo>
                    <a:pt x="310" y="340"/>
                    <a:pt x="312" y="336"/>
                    <a:pt x="315" y="333"/>
                  </a:cubicBezTo>
                  <a:cubicBezTo>
                    <a:pt x="318" y="330"/>
                    <a:pt x="322" y="329"/>
                    <a:pt x="326" y="329"/>
                  </a:cubicBezTo>
                  <a:cubicBezTo>
                    <a:pt x="507" y="329"/>
                    <a:pt x="507" y="329"/>
                    <a:pt x="507" y="329"/>
                  </a:cubicBezTo>
                  <a:cubicBezTo>
                    <a:pt x="512" y="329"/>
                    <a:pt x="517" y="331"/>
                    <a:pt x="520" y="335"/>
                  </a:cubicBezTo>
                  <a:cubicBezTo>
                    <a:pt x="522" y="337"/>
                    <a:pt x="524" y="340"/>
                    <a:pt x="524" y="344"/>
                  </a:cubicBezTo>
                  <a:cubicBezTo>
                    <a:pt x="524" y="352"/>
                    <a:pt x="516" y="359"/>
                    <a:pt x="507" y="359"/>
                  </a:cubicBezTo>
                  <a:close/>
                  <a:moveTo>
                    <a:pt x="570" y="242"/>
                  </a:moveTo>
                  <a:cubicBezTo>
                    <a:pt x="554" y="277"/>
                    <a:pt x="536" y="307"/>
                    <a:pt x="520" y="326"/>
                  </a:cubicBezTo>
                  <a:cubicBezTo>
                    <a:pt x="517" y="323"/>
                    <a:pt x="512" y="320"/>
                    <a:pt x="507" y="320"/>
                  </a:cubicBezTo>
                  <a:cubicBezTo>
                    <a:pt x="326" y="320"/>
                    <a:pt x="326" y="320"/>
                    <a:pt x="326" y="320"/>
                  </a:cubicBezTo>
                  <a:cubicBezTo>
                    <a:pt x="322" y="320"/>
                    <a:pt x="318" y="322"/>
                    <a:pt x="315" y="325"/>
                  </a:cubicBezTo>
                  <a:cubicBezTo>
                    <a:pt x="300" y="305"/>
                    <a:pt x="282" y="276"/>
                    <a:pt x="266" y="242"/>
                  </a:cubicBezTo>
                  <a:cubicBezTo>
                    <a:pt x="235" y="176"/>
                    <a:pt x="221" y="116"/>
                    <a:pt x="235" y="110"/>
                  </a:cubicBezTo>
                  <a:cubicBezTo>
                    <a:pt x="245" y="105"/>
                    <a:pt x="266" y="127"/>
                    <a:pt x="288" y="163"/>
                  </a:cubicBezTo>
                  <a:cubicBezTo>
                    <a:pt x="283" y="124"/>
                    <a:pt x="285" y="97"/>
                    <a:pt x="295" y="94"/>
                  </a:cubicBezTo>
                  <a:cubicBezTo>
                    <a:pt x="305" y="91"/>
                    <a:pt x="321" y="115"/>
                    <a:pt x="336" y="152"/>
                  </a:cubicBezTo>
                  <a:cubicBezTo>
                    <a:pt x="338" y="113"/>
                    <a:pt x="345" y="87"/>
                    <a:pt x="355" y="86"/>
                  </a:cubicBezTo>
                  <a:cubicBezTo>
                    <a:pt x="365" y="85"/>
                    <a:pt x="376" y="109"/>
                    <a:pt x="384" y="146"/>
                  </a:cubicBezTo>
                  <a:cubicBezTo>
                    <a:pt x="388" y="110"/>
                    <a:pt x="396" y="86"/>
                    <a:pt x="406" y="85"/>
                  </a:cubicBezTo>
                  <a:cubicBezTo>
                    <a:pt x="418" y="85"/>
                    <a:pt x="429" y="119"/>
                    <a:pt x="434" y="167"/>
                  </a:cubicBezTo>
                  <a:cubicBezTo>
                    <a:pt x="442" y="119"/>
                    <a:pt x="455" y="85"/>
                    <a:pt x="467" y="86"/>
                  </a:cubicBezTo>
                  <a:cubicBezTo>
                    <a:pt x="479" y="87"/>
                    <a:pt x="486" y="122"/>
                    <a:pt x="487" y="171"/>
                  </a:cubicBezTo>
                  <a:cubicBezTo>
                    <a:pt x="504" y="123"/>
                    <a:pt x="523" y="91"/>
                    <a:pt x="535" y="94"/>
                  </a:cubicBezTo>
                  <a:cubicBezTo>
                    <a:pt x="546" y="97"/>
                    <a:pt x="547" y="131"/>
                    <a:pt x="539" y="178"/>
                  </a:cubicBezTo>
                  <a:cubicBezTo>
                    <a:pt x="565" y="133"/>
                    <a:pt x="590" y="105"/>
                    <a:pt x="601" y="110"/>
                  </a:cubicBezTo>
                  <a:cubicBezTo>
                    <a:pt x="615" y="116"/>
                    <a:pt x="602" y="176"/>
                    <a:pt x="570" y="24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8054123" y="2892146"/>
              <a:ext cx="478048" cy="478048"/>
              <a:chOff x="8126413" y="431801"/>
              <a:chExt cx="496888" cy="496888"/>
            </a:xfrm>
            <a:grpFill/>
          </p:grpSpPr>
          <p:sp>
            <p:nvSpPr>
              <p:cNvPr id="59" name="Freeform 176"/>
              <p:cNvSpPr>
                <a:spLocks noEditPoints="1"/>
              </p:cNvSpPr>
              <p:nvPr/>
            </p:nvSpPr>
            <p:spPr bwMode="auto">
              <a:xfrm>
                <a:off x="8342313" y="544513"/>
                <a:ext cx="79375" cy="79375"/>
              </a:xfrm>
              <a:custGeom>
                <a:avLst/>
                <a:gdLst>
                  <a:gd name="T0" fmla="*/ 67 w 134"/>
                  <a:gd name="T1" fmla="*/ 134 h 134"/>
                  <a:gd name="T2" fmla="*/ 67 w 134"/>
                  <a:gd name="T3" fmla="*/ 134 h 134"/>
                  <a:gd name="T4" fmla="*/ 134 w 134"/>
                  <a:gd name="T5" fmla="*/ 67 h 134"/>
                  <a:gd name="T6" fmla="*/ 67 w 134"/>
                  <a:gd name="T7" fmla="*/ 0 h 134"/>
                  <a:gd name="T8" fmla="*/ 67 w 134"/>
                  <a:gd name="T9" fmla="*/ 0 h 134"/>
                  <a:gd name="T10" fmla="*/ 0 w 134"/>
                  <a:gd name="T11" fmla="*/ 67 h 134"/>
                  <a:gd name="T12" fmla="*/ 67 w 134"/>
                  <a:gd name="T13" fmla="*/ 134 h 134"/>
                  <a:gd name="T14" fmla="*/ 67 w 134"/>
                  <a:gd name="T15" fmla="*/ 8 h 134"/>
                  <a:gd name="T16" fmla="*/ 67 w 134"/>
                  <a:gd name="T17" fmla="*/ 8 h 134"/>
                  <a:gd name="T18" fmla="*/ 126 w 134"/>
                  <a:gd name="T19" fmla="*/ 67 h 134"/>
                  <a:gd name="T20" fmla="*/ 67 w 134"/>
                  <a:gd name="T21" fmla="*/ 126 h 134"/>
                  <a:gd name="T22" fmla="*/ 67 w 134"/>
                  <a:gd name="T23" fmla="*/ 126 h 134"/>
                  <a:gd name="T24" fmla="*/ 8 w 134"/>
                  <a:gd name="T25" fmla="*/ 67 h 134"/>
                  <a:gd name="T26" fmla="*/ 67 w 134"/>
                  <a:gd name="T27" fmla="*/ 8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4" h="134">
                    <a:moveTo>
                      <a:pt x="67" y="134"/>
                    </a:moveTo>
                    <a:cubicBezTo>
                      <a:pt x="67" y="134"/>
                      <a:pt x="67" y="134"/>
                      <a:pt x="67" y="134"/>
                    </a:cubicBezTo>
                    <a:cubicBezTo>
                      <a:pt x="104" y="134"/>
                      <a:pt x="134" y="104"/>
                      <a:pt x="134" y="67"/>
                    </a:cubicBezTo>
                    <a:cubicBezTo>
                      <a:pt x="134" y="30"/>
                      <a:pt x="104" y="0"/>
                      <a:pt x="67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30" y="0"/>
                      <a:pt x="0" y="30"/>
                      <a:pt x="0" y="67"/>
                    </a:cubicBezTo>
                    <a:cubicBezTo>
                      <a:pt x="0" y="104"/>
                      <a:pt x="30" y="134"/>
                      <a:pt x="67" y="134"/>
                    </a:cubicBezTo>
                    <a:close/>
                    <a:moveTo>
                      <a:pt x="67" y="8"/>
                    </a:moveTo>
                    <a:cubicBezTo>
                      <a:pt x="67" y="8"/>
                      <a:pt x="67" y="8"/>
                      <a:pt x="67" y="8"/>
                    </a:cubicBezTo>
                    <a:cubicBezTo>
                      <a:pt x="99" y="8"/>
                      <a:pt x="126" y="34"/>
                      <a:pt x="126" y="67"/>
                    </a:cubicBezTo>
                    <a:cubicBezTo>
                      <a:pt x="126" y="99"/>
                      <a:pt x="99" y="125"/>
                      <a:pt x="67" y="126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34" y="126"/>
                      <a:pt x="8" y="99"/>
                      <a:pt x="8" y="67"/>
                    </a:cubicBezTo>
                    <a:cubicBezTo>
                      <a:pt x="8" y="34"/>
                      <a:pt x="34" y="8"/>
                      <a:pt x="67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0" name="Freeform 177"/>
              <p:cNvSpPr/>
              <p:nvPr/>
            </p:nvSpPr>
            <p:spPr bwMode="auto">
              <a:xfrm>
                <a:off x="8342313" y="660401"/>
                <a:ext cx="85725" cy="20638"/>
              </a:xfrm>
              <a:custGeom>
                <a:avLst/>
                <a:gdLst>
                  <a:gd name="T0" fmla="*/ 9 w 145"/>
                  <a:gd name="T1" fmla="*/ 18 h 35"/>
                  <a:gd name="T2" fmla="*/ 31 w 145"/>
                  <a:gd name="T3" fmla="*/ 14 h 35"/>
                  <a:gd name="T4" fmla="*/ 54 w 145"/>
                  <a:gd name="T5" fmla="*/ 14 h 35"/>
                  <a:gd name="T6" fmla="*/ 114 w 145"/>
                  <a:gd name="T7" fmla="*/ 25 h 35"/>
                  <a:gd name="T8" fmla="*/ 134 w 145"/>
                  <a:gd name="T9" fmla="*/ 34 h 35"/>
                  <a:gd name="T10" fmla="*/ 137 w 145"/>
                  <a:gd name="T11" fmla="*/ 35 h 35"/>
                  <a:gd name="T12" fmla="*/ 143 w 145"/>
                  <a:gd name="T13" fmla="*/ 32 h 35"/>
                  <a:gd name="T14" fmla="*/ 140 w 145"/>
                  <a:gd name="T15" fmla="*/ 22 h 35"/>
                  <a:gd name="T16" fmla="*/ 54 w 145"/>
                  <a:gd name="T17" fmla="*/ 0 h 35"/>
                  <a:gd name="T18" fmla="*/ 48 w 145"/>
                  <a:gd name="T19" fmla="*/ 0 h 35"/>
                  <a:gd name="T20" fmla="*/ 6 w 145"/>
                  <a:gd name="T21" fmla="*/ 5 h 35"/>
                  <a:gd name="T22" fmla="*/ 1 w 145"/>
                  <a:gd name="T23" fmla="*/ 13 h 35"/>
                  <a:gd name="T24" fmla="*/ 9 w 145"/>
                  <a:gd name="T25" fmla="*/ 18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5" h="35">
                    <a:moveTo>
                      <a:pt x="9" y="18"/>
                    </a:moveTo>
                    <a:cubicBezTo>
                      <a:pt x="9" y="17"/>
                      <a:pt x="18" y="15"/>
                      <a:pt x="31" y="14"/>
                    </a:cubicBezTo>
                    <a:cubicBezTo>
                      <a:pt x="38" y="14"/>
                      <a:pt x="45" y="13"/>
                      <a:pt x="54" y="14"/>
                    </a:cubicBezTo>
                    <a:cubicBezTo>
                      <a:pt x="71" y="14"/>
                      <a:pt x="92" y="17"/>
                      <a:pt x="114" y="25"/>
                    </a:cubicBezTo>
                    <a:cubicBezTo>
                      <a:pt x="121" y="28"/>
                      <a:pt x="128" y="31"/>
                      <a:pt x="134" y="34"/>
                    </a:cubicBezTo>
                    <a:cubicBezTo>
                      <a:pt x="135" y="35"/>
                      <a:pt x="136" y="35"/>
                      <a:pt x="137" y="35"/>
                    </a:cubicBezTo>
                    <a:cubicBezTo>
                      <a:pt x="140" y="35"/>
                      <a:pt x="142" y="34"/>
                      <a:pt x="143" y="32"/>
                    </a:cubicBezTo>
                    <a:cubicBezTo>
                      <a:pt x="145" y="28"/>
                      <a:pt x="144" y="24"/>
                      <a:pt x="140" y="22"/>
                    </a:cubicBezTo>
                    <a:cubicBezTo>
                      <a:pt x="109" y="6"/>
                      <a:pt x="77" y="1"/>
                      <a:pt x="54" y="0"/>
                    </a:cubicBezTo>
                    <a:cubicBezTo>
                      <a:pt x="52" y="0"/>
                      <a:pt x="50" y="0"/>
                      <a:pt x="48" y="0"/>
                    </a:cubicBezTo>
                    <a:cubicBezTo>
                      <a:pt x="23" y="0"/>
                      <a:pt x="6" y="4"/>
                      <a:pt x="6" y="5"/>
                    </a:cubicBezTo>
                    <a:cubicBezTo>
                      <a:pt x="2" y="5"/>
                      <a:pt x="0" y="9"/>
                      <a:pt x="1" y="13"/>
                    </a:cubicBezTo>
                    <a:cubicBezTo>
                      <a:pt x="2" y="16"/>
                      <a:pt x="6" y="18"/>
                      <a:pt x="9" y="1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1" name="Oval 178"/>
              <p:cNvSpPr>
                <a:spLocks noChangeArrowheads="1"/>
              </p:cNvSpPr>
              <p:nvPr/>
            </p:nvSpPr>
            <p:spPr bwMode="auto">
              <a:xfrm>
                <a:off x="8291513" y="682626"/>
                <a:ext cx="17463" cy="17463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2" name="Freeform 179"/>
              <p:cNvSpPr/>
              <p:nvPr/>
            </p:nvSpPr>
            <p:spPr bwMode="auto">
              <a:xfrm>
                <a:off x="8480426" y="690563"/>
                <a:ext cx="7938" cy="12700"/>
              </a:xfrm>
              <a:custGeom>
                <a:avLst/>
                <a:gdLst>
                  <a:gd name="T0" fmla="*/ 13 w 14"/>
                  <a:gd name="T1" fmla="*/ 22 h 22"/>
                  <a:gd name="T2" fmla="*/ 8 w 14"/>
                  <a:gd name="T3" fmla="*/ 4 h 22"/>
                  <a:gd name="T4" fmla="*/ 3 w 14"/>
                  <a:gd name="T5" fmla="*/ 0 h 22"/>
                  <a:gd name="T6" fmla="*/ 1 w 14"/>
                  <a:gd name="T7" fmla="*/ 0 h 22"/>
                  <a:gd name="T8" fmla="*/ 1 w 14"/>
                  <a:gd name="T9" fmla="*/ 7 h 22"/>
                  <a:gd name="T10" fmla="*/ 13 w 14"/>
                  <a:gd name="T11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22">
                    <a:moveTo>
                      <a:pt x="13" y="22"/>
                    </a:moveTo>
                    <a:cubicBezTo>
                      <a:pt x="14" y="17"/>
                      <a:pt x="12" y="10"/>
                      <a:pt x="8" y="4"/>
                    </a:cubicBezTo>
                    <a:cubicBezTo>
                      <a:pt x="6" y="1"/>
                      <a:pt x="5" y="0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0" y="1"/>
                      <a:pt x="0" y="3"/>
                      <a:pt x="1" y="7"/>
                    </a:cubicBezTo>
                    <a:cubicBezTo>
                      <a:pt x="2" y="13"/>
                      <a:pt x="7" y="19"/>
                      <a:pt x="13" y="2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3" name="Freeform 180"/>
              <p:cNvSpPr>
                <a:spLocks noEditPoints="1"/>
              </p:cNvSpPr>
              <p:nvPr/>
            </p:nvSpPr>
            <p:spPr bwMode="auto">
              <a:xfrm>
                <a:off x="8126413" y="431801"/>
                <a:ext cx="496888" cy="496888"/>
              </a:xfrm>
              <a:custGeom>
                <a:avLst/>
                <a:gdLst>
                  <a:gd name="T0" fmla="*/ 837 w 837"/>
                  <a:gd name="T1" fmla="*/ 418 h 837"/>
                  <a:gd name="T2" fmla="*/ 0 w 837"/>
                  <a:gd name="T3" fmla="*/ 418 h 837"/>
                  <a:gd name="T4" fmla="*/ 431 w 837"/>
                  <a:gd name="T5" fmla="*/ 169 h 837"/>
                  <a:gd name="T6" fmla="*/ 494 w 837"/>
                  <a:gd name="T7" fmla="*/ 196 h 837"/>
                  <a:gd name="T8" fmla="*/ 516 w 837"/>
                  <a:gd name="T9" fmla="*/ 237 h 837"/>
                  <a:gd name="T10" fmla="*/ 517 w 837"/>
                  <a:gd name="T11" fmla="*/ 269 h 837"/>
                  <a:gd name="T12" fmla="*/ 503 w 837"/>
                  <a:gd name="T13" fmla="*/ 305 h 837"/>
                  <a:gd name="T14" fmla="*/ 431 w 837"/>
                  <a:gd name="T15" fmla="*/ 343 h 837"/>
                  <a:gd name="T16" fmla="*/ 431 w 837"/>
                  <a:gd name="T17" fmla="*/ 169 h 837"/>
                  <a:gd name="T18" fmla="*/ 192 w 837"/>
                  <a:gd name="T19" fmla="*/ 458 h 837"/>
                  <a:gd name="T20" fmla="*/ 277 w 837"/>
                  <a:gd name="T21" fmla="*/ 385 h 837"/>
                  <a:gd name="T22" fmla="*/ 357 w 837"/>
                  <a:gd name="T23" fmla="*/ 359 h 837"/>
                  <a:gd name="T24" fmla="*/ 506 w 837"/>
                  <a:gd name="T25" fmla="*/ 381 h 837"/>
                  <a:gd name="T26" fmla="*/ 546 w 837"/>
                  <a:gd name="T27" fmla="*/ 411 h 837"/>
                  <a:gd name="T28" fmla="*/ 546 w 837"/>
                  <a:gd name="T29" fmla="*/ 411 h 837"/>
                  <a:gd name="T30" fmla="*/ 547 w 837"/>
                  <a:gd name="T31" fmla="*/ 411 h 837"/>
                  <a:gd name="T32" fmla="*/ 547 w 837"/>
                  <a:gd name="T33" fmla="*/ 411 h 837"/>
                  <a:gd name="T34" fmla="*/ 572 w 837"/>
                  <a:gd name="T35" fmla="*/ 446 h 837"/>
                  <a:gd name="T36" fmla="*/ 591 w 837"/>
                  <a:gd name="T37" fmla="*/ 474 h 837"/>
                  <a:gd name="T38" fmla="*/ 580 w 837"/>
                  <a:gd name="T39" fmla="*/ 448 h 837"/>
                  <a:gd name="T40" fmla="*/ 620 w 837"/>
                  <a:gd name="T41" fmla="*/ 430 h 837"/>
                  <a:gd name="T42" fmla="*/ 647 w 837"/>
                  <a:gd name="T43" fmla="*/ 455 h 837"/>
                  <a:gd name="T44" fmla="*/ 659 w 837"/>
                  <a:gd name="T45" fmla="*/ 468 h 837"/>
                  <a:gd name="T46" fmla="*/ 596 w 837"/>
                  <a:gd name="T47" fmla="*/ 492 h 837"/>
                  <a:gd name="T48" fmla="*/ 583 w 837"/>
                  <a:gd name="T49" fmla="*/ 494 h 837"/>
                  <a:gd name="T50" fmla="*/ 520 w 837"/>
                  <a:gd name="T51" fmla="*/ 660 h 837"/>
                  <a:gd name="T52" fmla="*/ 459 w 837"/>
                  <a:gd name="T53" fmla="*/ 668 h 837"/>
                  <a:gd name="T54" fmla="*/ 455 w 837"/>
                  <a:gd name="T55" fmla="*/ 626 h 837"/>
                  <a:gd name="T56" fmla="*/ 401 w 837"/>
                  <a:gd name="T57" fmla="*/ 632 h 837"/>
                  <a:gd name="T58" fmla="*/ 344 w 837"/>
                  <a:gd name="T59" fmla="*/ 660 h 837"/>
                  <a:gd name="T60" fmla="*/ 282 w 837"/>
                  <a:gd name="T61" fmla="*/ 668 h 837"/>
                  <a:gd name="T62" fmla="*/ 284 w 837"/>
                  <a:gd name="T63" fmla="*/ 600 h 837"/>
                  <a:gd name="T64" fmla="*/ 195 w 837"/>
                  <a:gd name="T65" fmla="*/ 545 h 8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37" h="837">
                    <a:moveTo>
                      <a:pt x="419" y="837"/>
                    </a:moveTo>
                    <a:cubicBezTo>
                      <a:pt x="650" y="837"/>
                      <a:pt x="837" y="649"/>
                      <a:pt x="837" y="418"/>
                    </a:cubicBezTo>
                    <a:cubicBezTo>
                      <a:pt x="837" y="187"/>
                      <a:pt x="650" y="0"/>
                      <a:pt x="419" y="0"/>
                    </a:cubicBezTo>
                    <a:cubicBezTo>
                      <a:pt x="188" y="0"/>
                      <a:pt x="0" y="187"/>
                      <a:pt x="0" y="418"/>
                    </a:cubicBezTo>
                    <a:cubicBezTo>
                      <a:pt x="0" y="649"/>
                      <a:pt x="188" y="837"/>
                      <a:pt x="419" y="837"/>
                    </a:cubicBezTo>
                    <a:close/>
                    <a:moveTo>
                      <a:pt x="431" y="169"/>
                    </a:moveTo>
                    <a:cubicBezTo>
                      <a:pt x="431" y="169"/>
                      <a:pt x="431" y="169"/>
                      <a:pt x="431" y="169"/>
                    </a:cubicBezTo>
                    <a:cubicBezTo>
                      <a:pt x="456" y="169"/>
                      <a:pt x="478" y="179"/>
                      <a:pt x="494" y="196"/>
                    </a:cubicBezTo>
                    <a:cubicBezTo>
                      <a:pt x="503" y="205"/>
                      <a:pt x="510" y="216"/>
                      <a:pt x="514" y="229"/>
                    </a:cubicBezTo>
                    <a:cubicBezTo>
                      <a:pt x="515" y="232"/>
                      <a:pt x="515" y="234"/>
                      <a:pt x="516" y="237"/>
                    </a:cubicBezTo>
                    <a:cubicBezTo>
                      <a:pt x="517" y="243"/>
                      <a:pt x="518" y="249"/>
                      <a:pt x="518" y="256"/>
                    </a:cubicBezTo>
                    <a:cubicBezTo>
                      <a:pt x="518" y="260"/>
                      <a:pt x="518" y="265"/>
                      <a:pt x="517" y="269"/>
                    </a:cubicBezTo>
                    <a:cubicBezTo>
                      <a:pt x="517" y="271"/>
                      <a:pt x="516" y="274"/>
                      <a:pt x="515" y="277"/>
                    </a:cubicBezTo>
                    <a:cubicBezTo>
                      <a:pt x="513" y="287"/>
                      <a:pt x="508" y="297"/>
                      <a:pt x="503" y="305"/>
                    </a:cubicBezTo>
                    <a:cubicBezTo>
                      <a:pt x="487" y="328"/>
                      <a:pt x="461" y="343"/>
                      <a:pt x="431" y="343"/>
                    </a:cubicBezTo>
                    <a:cubicBezTo>
                      <a:pt x="431" y="343"/>
                      <a:pt x="431" y="343"/>
                      <a:pt x="431" y="343"/>
                    </a:cubicBezTo>
                    <a:cubicBezTo>
                      <a:pt x="383" y="343"/>
                      <a:pt x="344" y="304"/>
                      <a:pt x="344" y="256"/>
                    </a:cubicBezTo>
                    <a:cubicBezTo>
                      <a:pt x="344" y="208"/>
                      <a:pt x="383" y="169"/>
                      <a:pt x="431" y="169"/>
                    </a:cubicBezTo>
                    <a:close/>
                    <a:moveTo>
                      <a:pt x="177" y="475"/>
                    </a:moveTo>
                    <a:cubicBezTo>
                      <a:pt x="176" y="466"/>
                      <a:pt x="183" y="459"/>
                      <a:pt x="192" y="458"/>
                    </a:cubicBezTo>
                    <a:cubicBezTo>
                      <a:pt x="204" y="457"/>
                      <a:pt x="215" y="454"/>
                      <a:pt x="225" y="450"/>
                    </a:cubicBezTo>
                    <a:cubicBezTo>
                      <a:pt x="234" y="424"/>
                      <a:pt x="251" y="401"/>
                      <a:pt x="277" y="385"/>
                    </a:cubicBezTo>
                    <a:cubicBezTo>
                      <a:pt x="264" y="369"/>
                      <a:pt x="271" y="350"/>
                      <a:pt x="269" y="333"/>
                    </a:cubicBezTo>
                    <a:cubicBezTo>
                      <a:pt x="311" y="330"/>
                      <a:pt x="334" y="344"/>
                      <a:pt x="357" y="359"/>
                    </a:cubicBezTo>
                    <a:cubicBezTo>
                      <a:pt x="376" y="355"/>
                      <a:pt x="397" y="354"/>
                      <a:pt x="419" y="355"/>
                    </a:cubicBezTo>
                    <a:cubicBezTo>
                      <a:pt x="446" y="358"/>
                      <a:pt x="476" y="365"/>
                      <a:pt x="506" y="381"/>
                    </a:cubicBezTo>
                    <a:cubicBezTo>
                      <a:pt x="506" y="381"/>
                      <a:pt x="506" y="381"/>
                      <a:pt x="506" y="381"/>
                    </a:cubicBezTo>
                    <a:cubicBezTo>
                      <a:pt x="521" y="389"/>
                      <a:pt x="535" y="399"/>
                      <a:pt x="546" y="411"/>
                    </a:cubicBezTo>
                    <a:cubicBezTo>
                      <a:pt x="546" y="411"/>
                      <a:pt x="546" y="411"/>
                      <a:pt x="546" y="411"/>
                    </a:cubicBezTo>
                    <a:cubicBezTo>
                      <a:pt x="546" y="411"/>
                      <a:pt x="546" y="411"/>
                      <a:pt x="546" y="411"/>
                    </a:cubicBezTo>
                    <a:cubicBezTo>
                      <a:pt x="546" y="411"/>
                      <a:pt x="546" y="411"/>
                      <a:pt x="546" y="411"/>
                    </a:cubicBezTo>
                    <a:cubicBezTo>
                      <a:pt x="547" y="411"/>
                      <a:pt x="547" y="411"/>
                      <a:pt x="547" y="411"/>
                    </a:cubicBezTo>
                    <a:cubicBezTo>
                      <a:pt x="547" y="411"/>
                      <a:pt x="547" y="411"/>
                      <a:pt x="547" y="411"/>
                    </a:cubicBezTo>
                    <a:cubicBezTo>
                      <a:pt x="547" y="411"/>
                      <a:pt x="547" y="411"/>
                      <a:pt x="547" y="411"/>
                    </a:cubicBezTo>
                    <a:cubicBezTo>
                      <a:pt x="557" y="422"/>
                      <a:pt x="566" y="434"/>
                      <a:pt x="572" y="446"/>
                    </a:cubicBezTo>
                    <a:cubicBezTo>
                      <a:pt x="572" y="446"/>
                      <a:pt x="572" y="446"/>
                      <a:pt x="572" y="446"/>
                    </a:cubicBezTo>
                    <a:cubicBezTo>
                      <a:pt x="576" y="454"/>
                      <a:pt x="579" y="464"/>
                      <a:pt x="582" y="476"/>
                    </a:cubicBezTo>
                    <a:cubicBezTo>
                      <a:pt x="585" y="476"/>
                      <a:pt x="588" y="475"/>
                      <a:pt x="591" y="474"/>
                    </a:cubicBezTo>
                    <a:cubicBezTo>
                      <a:pt x="594" y="474"/>
                      <a:pt x="596" y="473"/>
                      <a:pt x="598" y="472"/>
                    </a:cubicBezTo>
                    <a:cubicBezTo>
                      <a:pt x="589" y="466"/>
                      <a:pt x="583" y="457"/>
                      <a:pt x="580" y="448"/>
                    </a:cubicBezTo>
                    <a:cubicBezTo>
                      <a:pt x="576" y="432"/>
                      <a:pt x="583" y="423"/>
                      <a:pt x="591" y="420"/>
                    </a:cubicBezTo>
                    <a:cubicBezTo>
                      <a:pt x="601" y="415"/>
                      <a:pt x="613" y="420"/>
                      <a:pt x="620" y="430"/>
                    </a:cubicBezTo>
                    <a:cubicBezTo>
                      <a:pt x="627" y="441"/>
                      <a:pt x="630" y="453"/>
                      <a:pt x="628" y="463"/>
                    </a:cubicBezTo>
                    <a:cubicBezTo>
                      <a:pt x="634" y="463"/>
                      <a:pt x="641" y="461"/>
                      <a:pt x="647" y="455"/>
                    </a:cubicBezTo>
                    <a:cubicBezTo>
                      <a:pt x="650" y="452"/>
                      <a:pt x="656" y="452"/>
                      <a:pt x="659" y="455"/>
                    </a:cubicBezTo>
                    <a:cubicBezTo>
                      <a:pt x="663" y="459"/>
                      <a:pt x="663" y="465"/>
                      <a:pt x="659" y="468"/>
                    </a:cubicBezTo>
                    <a:cubicBezTo>
                      <a:pt x="649" y="479"/>
                      <a:pt x="633" y="483"/>
                      <a:pt x="618" y="480"/>
                    </a:cubicBezTo>
                    <a:cubicBezTo>
                      <a:pt x="613" y="485"/>
                      <a:pt x="606" y="489"/>
                      <a:pt x="596" y="492"/>
                    </a:cubicBezTo>
                    <a:cubicBezTo>
                      <a:pt x="592" y="493"/>
                      <a:pt x="587" y="493"/>
                      <a:pt x="583" y="494"/>
                    </a:cubicBezTo>
                    <a:cubicBezTo>
                      <a:pt x="583" y="494"/>
                      <a:pt x="583" y="494"/>
                      <a:pt x="583" y="494"/>
                    </a:cubicBezTo>
                    <a:cubicBezTo>
                      <a:pt x="583" y="528"/>
                      <a:pt x="567" y="560"/>
                      <a:pt x="539" y="584"/>
                    </a:cubicBezTo>
                    <a:cubicBezTo>
                      <a:pt x="535" y="610"/>
                      <a:pt x="529" y="636"/>
                      <a:pt x="520" y="660"/>
                    </a:cubicBezTo>
                    <a:cubicBezTo>
                      <a:pt x="519" y="665"/>
                      <a:pt x="514" y="668"/>
                      <a:pt x="509" y="668"/>
                    </a:cubicBezTo>
                    <a:cubicBezTo>
                      <a:pt x="459" y="668"/>
                      <a:pt x="459" y="668"/>
                      <a:pt x="459" y="668"/>
                    </a:cubicBezTo>
                    <a:cubicBezTo>
                      <a:pt x="451" y="668"/>
                      <a:pt x="445" y="660"/>
                      <a:pt x="447" y="652"/>
                    </a:cubicBezTo>
                    <a:cubicBezTo>
                      <a:pt x="450" y="643"/>
                      <a:pt x="453" y="634"/>
                      <a:pt x="455" y="626"/>
                    </a:cubicBezTo>
                    <a:cubicBezTo>
                      <a:pt x="443" y="628"/>
                      <a:pt x="431" y="630"/>
                      <a:pt x="419" y="631"/>
                    </a:cubicBezTo>
                    <a:cubicBezTo>
                      <a:pt x="413" y="631"/>
                      <a:pt x="407" y="632"/>
                      <a:pt x="401" y="632"/>
                    </a:cubicBezTo>
                    <a:cubicBezTo>
                      <a:pt x="385" y="632"/>
                      <a:pt x="369" y="630"/>
                      <a:pt x="354" y="627"/>
                    </a:cubicBezTo>
                    <a:cubicBezTo>
                      <a:pt x="351" y="638"/>
                      <a:pt x="348" y="649"/>
                      <a:pt x="344" y="660"/>
                    </a:cubicBezTo>
                    <a:cubicBezTo>
                      <a:pt x="342" y="665"/>
                      <a:pt x="338" y="668"/>
                      <a:pt x="333" y="668"/>
                    </a:cubicBezTo>
                    <a:cubicBezTo>
                      <a:pt x="282" y="668"/>
                      <a:pt x="282" y="668"/>
                      <a:pt x="282" y="668"/>
                    </a:cubicBezTo>
                    <a:cubicBezTo>
                      <a:pt x="274" y="668"/>
                      <a:pt x="268" y="660"/>
                      <a:pt x="271" y="652"/>
                    </a:cubicBezTo>
                    <a:cubicBezTo>
                      <a:pt x="276" y="635"/>
                      <a:pt x="280" y="617"/>
                      <a:pt x="284" y="600"/>
                    </a:cubicBezTo>
                    <a:cubicBezTo>
                      <a:pt x="263" y="587"/>
                      <a:pt x="246" y="570"/>
                      <a:pt x="235" y="552"/>
                    </a:cubicBezTo>
                    <a:cubicBezTo>
                      <a:pt x="225" y="551"/>
                      <a:pt x="200" y="547"/>
                      <a:pt x="195" y="545"/>
                    </a:cubicBezTo>
                    <a:cubicBezTo>
                      <a:pt x="168" y="535"/>
                      <a:pt x="178" y="498"/>
                      <a:pt x="177" y="47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4" name="Freeform 181"/>
              <p:cNvSpPr/>
              <p:nvPr/>
            </p:nvSpPr>
            <p:spPr bwMode="auto">
              <a:xfrm>
                <a:off x="8367713" y="558801"/>
                <a:ext cx="26988" cy="49213"/>
              </a:xfrm>
              <a:custGeom>
                <a:avLst/>
                <a:gdLst>
                  <a:gd name="T0" fmla="*/ 23 w 45"/>
                  <a:gd name="T1" fmla="*/ 60 h 82"/>
                  <a:gd name="T2" fmla="*/ 20 w 45"/>
                  <a:gd name="T3" fmla="*/ 61 h 82"/>
                  <a:gd name="T4" fmla="*/ 3 w 45"/>
                  <a:gd name="T5" fmla="*/ 56 h 82"/>
                  <a:gd name="T6" fmla="*/ 0 w 45"/>
                  <a:gd name="T7" fmla="*/ 68 h 82"/>
                  <a:gd name="T8" fmla="*/ 17 w 45"/>
                  <a:gd name="T9" fmla="*/ 72 h 82"/>
                  <a:gd name="T10" fmla="*/ 17 w 45"/>
                  <a:gd name="T11" fmla="*/ 82 h 82"/>
                  <a:gd name="T12" fmla="*/ 23 w 45"/>
                  <a:gd name="T13" fmla="*/ 82 h 82"/>
                  <a:gd name="T14" fmla="*/ 27 w 45"/>
                  <a:gd name="T15" fmla="*/ 82 h 82"/>
                  <a:gd name="T16" fmla="*/ 27 w 45"/>
                  <a:gd name="T17" fmla="*/ 72 h 82"/>
                  <a:gd name="T18" fmla="*/ 45 w 45"/>
                  <a:gd name="T19" fmla="*/ 53 h 82"/>
                  <a:gd name="T20" fmla="*/ 28 w 45"/>
                  <a:gd name="T21" fmla="*/ 34 h 82"/>
                  <a:gd name="T22" fmla="*/ 23 w 45"/>
                  <a:gd name="T23" fmla="*/ 32 h 82"/>
                  <a:gd name="T24" fmla="*/ 16 w 45"/>
                  <a:gd name="T25" fmla="*/ 25 h 82"/>
                  <a:gd name="T26" fmla="*/ 23 w 45"/>
                  <a:gd name="T27" fmla="*/ 20 h 82"/>
                  <a:gd name="T28" fmla="*/ 25 w 45"/>
                  <a:gd name="T29" fmla="*/ 20 h 82"/>
                  <a:gd name="T30" fmla="*/ 39 w 45"/>
                  <a:gd name="T31" fmla="*/ 23 h 82"/>
                  <a:gd name="T32" fmla="*/ 42 w 45"/>
                  <a:gd name="T33" fmla="*/ 12 h 82"/>
                  <a:gd name="T34" fmla="*/ 28 w 45"/>
                  <a:gd name="T35" fmla="*/ 8 h 82"/>
                  <a:gd name="T36" fmla="*/ 28 w 45"/>
                  <a:gd name="T37" fmla="*/ 0 h 82"/>
                  <a:gd name="T38" fmla="*/ 23 w 45"/>
                  <a:gd name="T39" fmla="*/ 0 h 82"/>
                  <a:gd name="T40" fmla="*/ 18 w 45"/>
                  <a:gd name="T41" fmla="*/ 0 h 82"/>
                  <a:gd name="T42" fmla="*/ 18 w 45"/>
                  <a:gd name="T43" fmla="*/ 9 h 82"/>
                  <a:gd name="T44" fmla="*/ 1 w 45"/>
                  <a:gd name="T45" fmla="*/ 27 h 82"/>
                  <a:gd name="T46" fmla="*/ 19 w 45"/>
                  <a:gd name="T47" fmla="*/ 46 h 82"/>
                  <a:gd name="T48" fmla="*/ 23 w 45"/>
                  <a:gd name="T49" fmla="*/ 47 h 82"/>
                  <a:gd name="T50" fmla="*/ 30 w 45"/>
                  <a:gd name="T51" fmla="*/ 54 h 82"/>
                  <a:gd name="T52" fmla="*/ 23 w 45"/>
                  <a:gd name="T53" fmla="*/ 6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5" h="82">
                    <a:moveTo>
                      <a:pt x="23" y="60"/>
                    </a:moveTo>
                    <a:cubicBezTo>
                      <a:pt x="22" y="60"/>
                      <a:pt x="21" y="61"/>
                      <a:pt x="20" y="61"/>
                    </a:cubicBezTo>
                    <a:cubicBezTo>
                      <a:pt x="14" y="61"/>
                      <a:pt x="8" y="58"/>
                      <a:pt x="3" y="56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4" y="70"/>
                      <a:pt x="11" y="72"/>
                      <a:pt x="17" y="72"/>
                    </a:cubicBezTo>
                    <a:cubicBezTo>
                      <a:pt x="17" y="82"/>
                      <a:pt x="17" y="82"/>
                      <a:pt x="17" y="82"/>
                    </a:cubicBezTo>
                    <a:cubicBezTo>
                      <a:pt x="23" y="82"/>
                      <a:pt x="23" y="82"/>
                      <a:pt x="23" y="82"/>
                    </a:cubicBezTo>
                    <a:cubicBezTo>
                      <a:pt x="27" y="82"/>
                      <a:pt x="27" y="82"/>
                      <a:pt x="27" y="82"/>
                    </a:cubicBezTo>
                    <a:cubicBezTo>
                      <a:pt x="27" y="72"/>
                      <a:pt x="27" y="72"/>
                      <a:pt x="27" y="72"/>
                    </a:cubicBezTo>
                    <a:cubicBezTo>
                      <a:pt x="39" y="70"/>
                      <a:pt x="45" y="62"/>
                      <a:pt x="45" y="53"/>
                    </a:cubicBezTo>
                    <a:cubicBezTo>
                      <a:pt x="45" y="44"/>
                      <a:pt x="40" y="38"/>
                      <a:pt x="28" y="34"/>
                    </a:cubicBezTo>
                    <a:cubicBezTo>
                      <a:pt x="26" y="33"/>
                      <a:pt x="24" y="32"/>
                      <a:pt x="23" y="32"/>
                    </a:cubicBezTo>
                    <a:cubicBezTo>
                      <a:pt x="18" y="30"/>
                      <a:pt x="16" y="28"/>
                      <a:pt x="16" y="25"/>
                    </a:cubicBezTo>
                    <a:cubicBezTo>
                      <a:pt x="16" y="23"/>
                      <a:pt x="18" y="20"/>
                      <a:pt x="23" y="20"/>
                    </a:cubicBezTo>
                    <a:cubicBezTo>
                      <a:pt x="23" y="20"/>
                      <a:pt x="24" y="20"/>
                      <a:pt x="25" y="20"/>
                    </a:cubicBezTo>
                    <a:cubicBezTo>
                      <a:pt x="32" y="20"/>
                      <a:pt x="37" y="22"/>
                      <a:pt x="39" y="23"/>
                    </a:cubicBezTo>
                    <a:cubicBezTo>
                      <a:pt x="42" y="12"/>
                      <a:pt x="42" y="12"/>
                      <a:pt x="42" y="12"/>
                    </a:cubicBezTo>
                    <a:cubicBezTo>
                      <a:pt x="39" y="10"/>
                      <a:pt x="35" y="9"/>
                      <a:pt x="28" y="8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7" y="11"/>
                      <a:pt x="1" y="18"/>
                      <a:pt x="1" y="27"/>
                    </a:cubicBezTo>
                    <a:cubicBezTo>
                      <a:pt x="1" y="37"/>
                      <a:pt x="8" y="42"/>
                      <a:pt x="19" y="46"/>
                    </a:cubicBezTo>
                    <a:cubicBezTo>
                      <a:pt x="20" y="46"/>
                      <a:pt x="22" y="46"/>
                      <a:pt x="23" y="47"/>
                    </a:cubicBezTo>
                    <a:cubicBezTo>
                      <a:pt x="28" y="49"/>
                      <a:pt x="30" y="51"/>
                      <a:pt x="30" y="54"/>
                    </a:cubicBezTo>
                    <a:cubicBezTo>
                      <a:pt x="30" y="58"/>
                      <a:pt x="27" y="60"/>
                      <a:pt x="23" y="6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51" name="Freeform 182"/>
            <p:cNvSpPr>
              <a:spLocks noEditPoints="1"/>
            </p:cNvSpPr>
            <p:nvPr/>
          </p:nvSpPr>
          <p:spPr bwMode="auto">
            <a:xfrm>
              <a:off x="7373594" y="4383187"/>
              <a:ext cx="478048" cy="479574"/>
            </a:xfrm>
            <a:custGeom>
              <a:avLst/>
              <a:gdLst>
                <a:gd name="T0" fmla="*/ 0 w 837"/>
                <a:gd name="T1" fmla="*/ 419 h 838"/>
                <a:gd name="T2" fmla="*/ 837 w 837"/>
                <a:gd name="T3" fmla="*/ 419 h 838"/>
                <a:gd name="T4" fmla="*/ 579 w 837"/>
                <a:gd name="T5" fmla="*/ 414 h 838"/>
                <a:gd name="T6" fmla="*/ 574 w 837"/>
                <a:gd name="T7" fmla="*/ 356 h 838"/>
                <a:gd name="T8" fmla="*/ 579 w 837"/>
                <a:gd name="T9" fmla="*/ 414 h 838"/>
                <a:gd name="T10" fmla="*/ 565 w 837"/>
                <a:gd name="T11" fmla="*/ 480 h 838"/>
                <a:gd name="T12" fmla="*/ 580 w 837"/>
                <a:gd name="T13" fmla="*/ 423 h 838"/>
                <a:gd name="T14" fmla="*/ 604 w 837"/>
                <a:gd name="T15" fmla="*/ 299 h 838"/>
                <a:gd name="T16" fmla="*/ 531 w 837"/>
                <a:gd name="T17" fmla="*/ 334 h 838"/>
                <a:gd name="T18" fmla="*/ 604 w 837"/>
                <a:gd name="T19" fmla="*/ 299 h 838"/>
                <a:gd name="T20" fmla="*/ 240 w 837"/>
                <a:gd name="T21" fmla="*/ 402 h 838"/>
                <a:gd name="T22" fmla="*/ 492 w 837"/>
                <a:gd name="T23" fmla="*/ 297 h 838"/>
                <a:gd name="T24" fmla="*/ 521 w 837"/>
                <a:gd name="T25" fmla="*/ 462 h 838"/>
                <a:gd name="T26" fmla="*/ 538 w 837"/>
                <a:gd name="T27" fmla="*/ 288 h 838"/>
                <a:gd name="T28" fmla="*/ 496 w 837"/>
                <a:gd name="T29" fmla="*/ 248 h 838"/>
                <a:gd name="T30" fmla="*/ 435 w 837"/>
                <a:gd name="T31" fmla="*/ 219 h 838"/>
                <a:gd name="T32" fmla="*/ 488 w 837"/>
                <a:gd name="T33" fmla="*/ 244 h 838"/>
                <a:gd name="T34" fmla="*/ 435 w 837"/>
                <a:gd name="T35" fmla="*/ 219 h 838"/>
                <a:gd name="T36" fmla="*/ 402 w 837"/>
                <a:gd name="T37" fmla="*/ 163 h 838"/>
                <a:gd name="T38" fmla="*/ 391 w 837"/>
                <a:gd name="T39" fmla="*/ 243 h 838"/>
                <a:gd name="T40" fmla="*/ 317 w 837"/>
                <a:gd name="T41" fmla="*/ 174 h 838"/>
                <a:gd name="T42" fmla="*/ 338 w 837"/>
                <a:gd name="T43" fmla="*/ 252 h 838"/>
                <a:gd name="T44" fmla="*/ 317 w 837"/>
                <a:gd name="T45" fmla="*/ 174 h 838"/>
                <a:gd name="T46" fmla="*/ 295 w 837"/>
                <a:gd name="T47" fmla="*/ 237 h 838"/>
                <a:gd name="T48" fmla="*/ 247 w 837"/>
                <a:gd name="T49" fmla="*/ 271 h 838"/>
                <a:gd name="T50" fmla="*/ 242 w 837"/>
                <a:gd name="T51" fmla="*/ 279 h 838"/>
                <a:gd name="T52" fmla="*/ 209 w 837"/>
                <a:gd name="T53" fmla="*/ 327 h 838"/>
                <a:gd name="T54" fmla="*/ 242 w 837"/>
                <a:gd name="T55" fmla="*/ 279 h 838"/>
                <a:gd name="T56" fmla="*/ 227 w 837"/>
                <a:gd name="T57" fmla="*/ 371 h 838"/>
                <a:gd name="T58" fmla="*/ 149 w 837"/>
                <a:gd name="T59" fmla="*/ 351 h 838"/>
                <a:gd name="T60" fmla="*/ 191 w 837"/>
                <a:gd name="T61" fmla="*/ 671 h 838"/>
                <a:gd name="T62" fmla="*/ 191 w 837"/>
                <a:gd name="T63" fmla="*/ 426 h 838"/>
                <a:gd name="T64" fmla="*/ 289 w 837"/>
                <a:gd name="T65" fmla="*/ 657 h 838"/>
                <a:gd name="T66" fmla="*/ 588 w 837"/>
                <a:gd name="T67" fmla="*/ 641 h 838"/>
                <a:gd name="T68" fmla="*/ 336 w 837"/>
                <a:gd name="T69" fmla="*/ 583 h 838"/>
                <a:gd name="T70" fmla="*/ 255 w 837"/>
                <a:gd name="T71" fmla="*/ 616 h 838"/>
                <a:gd name="T72" fmla="*/ 533 w 837"/>
                <a:gd name="T73" fmla="*/ 572 h 838"/>
                <a:gd name="T74" fmla="*/ 588 w 837"/>
                <a:gd name="T75" fmla="*/ 641 h 838"/>
                <a:gd name="T76" fmla="*/ 638 w 837"/>
                <a:gd name="T77" fmla="*/ 604 h 838"/>
                <a:gd name="T78" fmla="*/ 467 w 837"/>
                <a:gd name="T79" fmla="*/ 469 h 838"/>
                <a:gd name="T80" fmla="*/ 743 w 837"/>
                <a:gd name="T81" fmla="*/ 606 h 8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37" h="838">
                  <a:moveTo>
                    <a:pt x="419" y="0"/>
                  </a:moveTo>
                  <a:cubicBezTo>
                    <a:pt x="187" y="0"/>
                    <a:pt x="0" y="188"/>
                    <a:pt x="0" y="419"/>
                  </a:cubicBezTo>
                  <a:cubicBezTo>
                    <a:pt x="0" y="650"/>
                    <a:pt x="187" y="838"/>
                    <a:pt x="419" y="838"/>
                  </a:cubicBezTo>
                  <a:cubicBezTo>
                    <a:pt x="650" y="838"/>
                    <a:pt x="837" y="650"/>
                    <a:pt x="837" y="419"/>
                  </a:cubicBezTo>
                  <a:cubicBezTo>
                    <a:pt x="837" y="188"/>
                    <a:pt x="650" y="0"/>
                    <a:pt x="419" y="0"/>
                  </a:cubicBezTo>
                  <a:close/>
                  <a:moveTo>
                    <a:pt x="579" y="414"/>
                  </a:moveTo>
                  <a:cubicBezTo>
                    <a:pt x="563" y="415"/>
                    <a:pt x="549" y="404"/>
                    <a:pt x="547" y="388"/>
                  </a:cubicBezTo>
                  <a:cubicBezTo>
                    <a:pt x="546" y="372"/>
                    <a:pt x="558" y="358"/>
                    <a:pt x="574" y="356"/>
                  </a:cubicBezTo>
                  <a:cubicBezTo>
                    <a:pt x="590" y="355"/>
                    <a:pt x="628" y="380"/>
                    <a:pt x="628" y="380"/>
                  </a:cubicBezTo>
                  <a:cubicBezTo>
                    <a:pt x="628" y="380"/>
                    <a:pt x="595" y="412"/>
                    <a:pt x="579" y="414"/>
                  </a:cubicBezTo>
                  <a:close/>
                  <a:moveTo>
                    <a:pt x="622" y="464"/>
                  </a:moveTo>
                  <a:cubicBezTo>
                    <a:pt x="622" y="464"/>
                    <a:pt x="581" y="484"/>
                    <a:pt x="565" y="480"/>
                  </a:cubicBezTo>
                  <a:cubicBezTo>
                    <a:pt x="550" y="476"/>
                    <a:pt x="540" y="460"/>
                    <a:pt x="544" y="444"/>
                  </a:cubicBezTo>
                  <a:cubicBezTo>
                    <a:pt x="549" y="429"/>
                    <a:pt x="564" y="419"/>
                    <a:pt x="580" y="423"/>
                  </a:cubicBezTo>
                  <a:cubicBezTo>
                    <a:pt x="595" y="427"/>
                    <a:pt x="622" y="464"/>
                    <a:pt x="622" y="464"/>
                  </a:cubicBezTo>
                  <a:close/>
                  <a:moveTo>
                    <a:pt x="604" y="299"/>
                  </a:moveTo>
                  <a:cubicBezTo>
                    <a:pt x="604" y="299"/>
                    <a:pt x="584" y="341"/>
                    <a:pt x="570" y="347"/>
                  </a:cubicBezTo>
                  <a:cubicBezTo>
                    <a:pt x="555" y="354"/>
                    <a:pt x="538" y="348"/>
                    <a:pt x="531" y="334"/>
                  </a:cubicBezTo>
                  <a:cubicBezTo>
                    <a:pt x="524" y="319"/>
                    <a:pt x="530" y="302"/>
                    <a:pt x="545" y="295"/>
                  </a:cubicBezTo>
                  <a:cubicBezTo>
                    <a:pt x="559" y="288"/>
                    <a:pt x="604" y="299"/>
                    <a:pt x="604" y="299"/>
                  </a:cubicBezTo>
                  <a:close/>
                  <a:moveTo>
                    <a:pt x="521" y="462"/>
                  </a:moveTo>
                  <a:cubicBezTo>
                    <a:pt x="409" y="399"/>
                    <a:pt x="302" y="396"/>
                    <a:pt x="240" y="402"/>
                  </a:cubicBezTo>
                  <a:cubicBezTo>
                    <a:pt x="240" y="364"/>
                    <a:pt x="254" y="327"/>
                    <a:pt x="283" y="298"/>
                  </a:cubicBezTo>
                  <a:cubicBezTo>
                    <a:pt x="340" y="240"/>
                    <a:pt x="434" y="239"/>
                    <a:pt x="492" y="297"/>
                  </a:cubicBezTo>
                  <a:cubicBezTo>
                    <a:pt x="511" y="315"/>
                    <a:pt x="524" y="338"/>
                    <a:pt x="530" y="361"/>
                  </a:cubicBezTo>
                  <a:cubicBezTo>
                    <a:pt x="539" y="395"/>
                    <a:pt x="536" y="431"/>
                    <a:pt x="521" y="462"/>
                  </a:cubicBezTo>
                  <a:close/>
                  <a:moveTo>
                    <a:pt x="553" y="231"/>
                  </a:moveTo>
                  <a:cubicBezTo>
                    <a:pt x="553" y="231"/>
                    <a:pt x="549" y="277"/>
                    <a:pt x="538" y="288"/>
                  </a:cubicBezTo>
                  <a:cubicBezTo>
                    <a:pt x="527" y="300"/>
                    <a:pt x="508" y="300"/>
                    <a:pt x="497" y="289"/>
                  </a:cubicBezTo>
                  <a:cubicBezTo>
                    <a:pt x="485" y="277"/>
                    <a:pt x="485" y="259"/>
                    <a:pt x="496" y="248"/>
                  </a:cubicBezTo>
                  <a:cubicBezTo>
                    <a:pt x="508" y="236"/>
                    <a:pt x="553" y="231"/>
                    <a:pt x="553" y="231"/>
                  </a:cubicBezTo>
                  <a:close/>
                  <a:moveTo>
                    <a:pt x="435" y="219"/>
                  </a:moveTo>
                  <a:cubicBezTo>
                    <a:pt x="442" y="205"/>
                    <a:pt x="483" y="185"/>
                    <a:pt x="483" y="185"/>
                  </a:cubicBezTo>
                  <a:cubicBezTo>
                    <a:pt x="483" y="185"/>
                    <a:pt x="495" y="229"/>
                    <a:pt x="488" y="244"/>
                  </a:cubicBezTo>
                  <a:cubicBezTo>
                    <a:pt x="481" y="258"/>
                    <a:pt x="464" y="265"/>
                    <a:pt x="449" y="258"/>
                  </a:cubicBezTo>
                  <a:cubicBezTo>
                    <a:pt x="435" y="251"/>
                    <a:pt x="428" y="234"/>
                    <a:pt x="435" y="219"/>
                  </a:cubicBezTo>
                  <a:close/>
                  <a:moveTo>
                    <a:pt x="366" y="210"/>
                  </a:moveTo>
                  <a:cubicBezTo>
                    <a:pt x="369" y="194"/>
                    <a:pt x="402" y="163"/>
                    <a:pt x="402" y="163"/>
                  </a:cubicBezTo>
                  <a:cubicBezTo>
                    <a:pt x="402" y="163"/>
                    <a:pt x="426" y="202"/>
                    <a:pt x="424" y="218"/>
                  </a:cubicBezTo>
                  <a:cubicBezTo>
                    <a:pt x="422" y="234"/>
                    <a:pt x="407" y="245"/>
                    <a:pt x="391" y="243"/>
                  </a:cubicBezTo>
                  <a:cubicBezTo>
                    <a:pt x="375" y="241"/>
                    <a:pt x="364" y="226"/>
                    <a:pt x="366" y="210"/>
                  </a:cubicBezTo>
                  <a:close/>
                  <a:moveTo>
                    <a:pt x="317" y="174"/>
                  </a:moveTo>
                  <a:cubicBezTo>
                    <a:pt x="317" y="174"/>
                    <a:pt x="354" y="201"/>
                    <a:pt x="359" y="216"/>
                  </a:cubicBezTo>
                  <a:cubicBezTo>
                    <a:pt x="363" y="232"/>
                    <a:pt x="354" y="248"/>
                    <a:pt x="338" y="252"/>
                  </a:cubicBezTo>
                  <a:cubicBezTo>
                    <a:pt x="323" y="256"/>
                    <a:pt x="307" y="247"/>
                    <a:pt x="302" y="232"/>
                  </a:cubicBezTo>
                  <a:cubicBezTo>
                    <a:pt x="298" y="216"/>
                    <a:pt x="317" y="174"/>
                    <a:pt x="317" y="174"/>
                  </a:cubicBezTo>
                  <a:close/>
                  <a:moveTo>
                    <a:pt x="241" y="212"/>
                  </a:moveTo>
                  <a:cubicBezTo>
                    <a:pt x="241" y="212"/>
                    <a:pt x="285" y="224"/>
                    <a:pt x="295" y="237"/>
                  </a:cubicBezTo>
                  <a:cubicBezTo>
                    <a:pt x="304" y="250"/>
                    <a:pt x="301" y="269"/>
                    <a:pt x="288" y="278"/>
                  </a:cubicBezTo>
                  <a:cubicBezTo>
                    <a:pt x="275" y="287"/>
                    <a:pt x="257" y="284"/>
                    <a:pt x="247" y="271"/>
                  </a:cubicBezTo>
                  <a:cubicBezTo>
                    <a:pt x="238" y="258"/>
                    <a:pt x="241" y="212"/>
                    <a:pt x="241" y="212"/>
                  </a:cubicBezTo>
                  <a:close/>
                  <a:moveTo>
                    <a:pt x="242" y="279"/>
                  </a:moveTo>
                  <a:cubicBezTo>
                    <a:pt x="255" y="288"/>
                    <a:pt x="259" y="306"/>
                    <a:pt x="249" y="319"/>
                  </a:cubicBezTo>
                  <a:cubicBezTo>
                    <a:pt x="240" y="332"/>
                    <a:pt x="222" y="336"/>
                    <a:pt x="209" y="327"/>
                  </a:cubicBezTo>
                  <a:cubicBezTo>
                    <a:pt x="196" y="318"/>
                    <a:pt x="183" y="274"/>
                    <a:pt x="183" y="274"/>
                  </a:cubicBezTo>
                  <a:cubicBezTo>
                    <a:pt x="183" y="274"/>
                    <a:pt x="229" y="270"/>
                    <a:pt x="242" y="279"/>
                  </a:cubicBezTo>
                  <a:close/>
                  <a:moveTo>
                    <a:pt x="207" y="336"/>
                  </a:moveTo>
                  <a:cubicBezTo>
                    <a:pt x="222" y="340"/>
                    <a:pt x="231" y="356"/>
                    <a:pt x="227" y="371"/>
                  </a:cubicBezTo>
                  <a:cubicBezTo>
                    <a:pt x="223" y="387"/>
                    <a:pt x="207" y="396"/>
                    <a:pt x="192" y="392"/>
                  </a:cubicBezTo>
                  <a:cubicBezTo>
                    <a:pt x="176" y="388"/>
                    <a:pt x="149" y="351"/>
                    <a:pt x="149" y="351"/>
                  </a:cubicBezTo>
                  <a:cubicBezTo>
                    <a:pt x="149" y="351"/>
                    <a:pt x="191" y="332"/>
                    <a:pt x="207" y="336"/>
                  </a:cubicBezTo>
                  <a:close/>
                  <a:moveTo>
                    <a:pt x="191" y="671"/>
                  </a:moveTo>
                  <a:cubicBezTo>
                    <a:pt x="73" y="645"/>
                    <a:pt x="65" y="488"/>
                    <a:pt x="157" y="439"/>
                  </a:cubicBezTo>
                  <a:cubicBezTo>
                    <a:pt x="168" y="433"/>
                    <a:pt x="180" y="429"/>
                    <a:pt x="191" y="426"/>
                  </a:cubicBezTo>
                  <a:cubicBezTo>
                    <a:pt x="107" y="480"/>
                    <a:pt x="118" y="629"/>
                    <a:pt x="233" y="654"/>
                  </a:cubicBezTo>
                  <a:cubicBezTo>
                    <a:pt x="254" y="659"/>
                    <a:pt x="273" y="659"/>
                    <a:pt x="289" y="657"/>
                  </a:cubicBezTo>
                  <a:cubicBezTo>
                    <a:pt x="266" y="672"/>
                    <a:pt x="235" y="680"/>
                    <a:pt x="191" y="671"/>
                  </a:cubicBezTo>
                  <a:close/>
                  <a:moveTo>
                    <a:pt x="588" y="641"/>
                  </a:moveTo>
                  <a:cubicBezTo>
                    <a:pt x="495" y="612"/>
                    <a:pt x="388" y="513"/>
                    <a:pt x="328" y="512"/>
                  </a:cubicBezTo>
                  <a:cubicBezTo>
                    <a:pt x="253" y="512"/>
                    <a:pt x="299" y="591"/>
                    <a:pt x="336" y="583"/>
                  </a:cubicBezTo>
                  <a:cubicBezTo>
                    <a:pt x="369" y="576"/>
                    <a:pt x="392" y="549"/>
                    <a:pt x="392" y="549"/>
                  </a:cubicBezTo>
                  <a:cubicBezTo>
                    <a:pt x="395" y="575"/>
                    <a:pt x="356" y="654"/>
                    <a:pt x="255" y="616"/>
                  </a:cubicBezTo>
                  <a:cubicBezTo>
                    <a:pt x="154" y="577"/>
                    <a:pt x="165" y="452"/>
                    <a:pt x="251" y="426"/>
                  </a:cubicBezTo>
                  <a:cubicBezTo>
                    <a:pt x="337" y="400"/>
                    <a:pt x="394" y="480"/>
                    <a:pt x="533" y="572"/>
                  </a:cubicBezTo>
                  <a:cubicBezTo>
                    <a:pt x="671" y="663"/>
                    <a:pt x="738" y="624"/>
                    <a:pt x="738" y="624"/>
                  </a:cubicBezTo>
                  <a:cubicBezTo>
                    <a:pt x="710" y="655"/>
                    <a:pt x="641" y="658"/>
                    <a:pt x="588" y="641"/>
                  </a:cubicBezTo>
                  <a:close/>
                  <a:moveTo>
                    <a:pt x="743" y="606"/>
                  </a:moveTo>
                  <a:cubicBezTo>
                    <a:pt x="712" y="618"/>
                    <a:pt x="671" y="616"/>
                    <a:pt x="638" y="604"/>
                  </a:cubicBezTo>
                  <a:cubicBezTo>
                    <a:pt x="583" y="584"/>
                    <a:pt x="460" y="480"/>
                    <a:pt x="426" y="470"/>
                  </a:cubicBezTo>
                  <a:cubicBezTo>
                    <a:pt x="432" y="465"/>
                    <a:pt x="454" y="469"/>
                    <a:pt x="467" y="469"/>
                  </a:cubicBezTo>
                  <a:cubicBezTo>
                    <a:pt x="521" y="469"/>
                    <a:pt x="593" y="568"/>
                    <a:pt x="673" y="597"/>
                  </a:cubicBezTo>
                  <a:cubicBezTo>
                    <a:pt x="695" y="605"/>
                    <a:pt x="719" y="608"/>
                    <a:pt x="743" y="60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2" name="Freeform 206"/>
            <p:cNvSpPr>
              <a:spLocks noEditPoints="1"/>
            </p:cNvSpPr>
            <p:nvPr/>
          </p:nvSpPr>
          <p:spPr bwMode="auto">
            <a:xfrm>
              <a:off x="1240607" y="5151423"/>
              <a:ext cx="478048" cy="478048"/>
            </a:xfrm>
            <a:custGeom>
              <a:avLst/>
              <a:gdLst>
                <a:gd name="T0" fmla="*/ 0 w 837"/>
                <a:gd name="T1" fmla="*/ 419 h 837"/>
                <a:gd name="T2" fmla="*/ 837 w 837"/>
                <a:gd name="T3" fmla="*/ 419 h 837"/>
                <a:gd name="T4" fmla="*/ 402 w 837"/>
                <a:gd name="T5" fmla="*/ 689 h 837"/>
                <a:gd name="T6" fmla="*/ 291 w 837"/>
                <a:gd name="T7" fmla="*/ 731 h 837"/>
                <a:gd name="T8" fmla="*/ 179 w 837"/>
                <a:gd name="T9" fmla="*/ 689 h 837"/>
                <a:gd name="T10" fmla="*/ 222 w 837"/>
                <a:gd name="T11" fmla="*/ 275 h 837"/>
                <a:gd name="T12" fmla="*/ 287 w 837"/>
                <a:gd name="T13" fmla="*/ 263 h 837"/>
                <a:gd name="T14" fmla="*/ 259 w 837"/>
                <a:gd name="T15" fmla="*/ 250 h 837"/>
                <a:gd name="T16" fmla="*/ 242 w 837"/>
                <a:gd name="T17" fmla="*/ 212 h 837"/>
                <a:gd name="T18" fmla="*/ 254 w 837"/>
                <a:gd name="T19" fmla="*/ 180 h 837"/>
                <a:gd name="T20" fmla="*/ 272 w 837"/>
                <a:gd name="T21" fmla="*/ 107 h 837"/>
                <a:gd name="T22" fmla="*/ 305 w 837"/>
                <a:gd name="T23" fmla="*/ 146 h 837"/>
                <a:gd name="T24" fmla="*/ 324 w 837"/>
                <a:gd name="T25" fmla="*/ 137 h 837"/>
                <a:gd name="T26" fmla="*/ 329 w 837"/>
                <a:gd name="T27" fmla="*/ 177 h 837"/>
                <a:gd name="T28" fmla="*/ 343 w 837"/>
                <a:gd name="T29" fmla="*/ 206 h 837"/>
                <a:gd name="T30" fmla="*/ 344 w 837"/>
                <a:gd name="T31" fmla="*/ 213 h 837"/>
                <a:gd name="T32" fmla="*/ 297 w 837"/>
                <a:gd name="T33" fmla="*/ 263 h 837"/>
                <a:gd name="T34" fmla="*/ 291 w 837"/>
                <a:gd name="T35" fmla="*/ 263 h 837"/>
                <a:gd name="T36" fmla="*/ 294 w 837"/>
                <a:gd name="T37" fmla="*/ 275 h 837"/>
                <a:gd name="T38" fmla="*/ 402 w 837"/>
                <a:gd name="T39" fmla="*/ 317 h 837"/>
                <a:gd name="T40" fmla="*/ 657 w 837"/>
                <a:gd name="T41" fmla="*/ 689 h 837"/>
                <a:gd name="T42" fmla="*/ 545 w 837"/>
                <a:gd name="T43" fmla="*/ 731 h 837"/>
                <a:gd name="T44" fmla="*/ 434 w 837"/>
                <a:gd name="T45" fmla="*/ 689 h 837"/>
                <a:gd name="T46" fmla="*/ 476 w 837"/>
                <a:gd name="T47" fmla="*/ 406 h 837"/>
                <a:gd name="T48" fmla="*/ 542 w 837"/>
                <a:gd name="T49" fmla="*/ 394 h 837"/>
                <a:gd name="T50" fmla="*/ 513 w 837"/>
                <a:gd name="T51" fmla="*/ 381 h 837"/>
                <a:gd name="T52" fmla="*/ 497 w 837"/>
                <a:gd name="T53" fmla="*/ 343 h 837"/>
                <a:gd name="T54" fmla="*/ 509 w 837"/>
                <a:gd name="T55" fmla="*/ 311 h 837"/>
                <a:gd name="T56" fmla="*/ 527 w 837"/>
                <a:gd name="T57" fmla="*/ 238 h 837"/>
                <a:gd name="T58" fmla="*/ 560 w 837"/>
                <a:gd name="T59" fmla="*/ 277 h 837"/>
                <a:gd name="T60" fmla="*/ 578 w 837"/>
                <a:gd name="T61" fmla="*/ 268 h 837"/>
                <a:gd name="T62" fmla="*/ 584 w 837"/>
                <a:gd name="T63" fmla="*/ 308 h 837"/>
                <a:gd name="T64" fmla="*/ 598 w 837"/>
                <a:gd name="T65" fmla="*/ 337 h 837"/>
                <a:gd name="T66" fmla="*/ 598 w 837"/>
                <a:gd name="T67" fmla="*/ 344 h 837"/>
                <a:gd name="T68" fmla="*/ 551 w 837"/>
                <a:gd name="T69" fmla="*/ 394 h 837"/>
                <a:gd name="T70" fmla="*/ 545 w 837"/>
                <a:gd name="T71" fmla="*/ 394 h 837"/>
                <a:gd name="T72" fmla="*/ 549 w 837"/>
                <a:gd name="T73" fmla="*/ 406 h 837"/>
                <a:gd name="T74" fmla="*/ 657 w 837"/>
                <a:gd name="T75" fmla="*/ 448 h 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37" h="837">
                  <a:moveTo>
                    <a:pt x="418" y="0"/>
                  </a:moveTo>
                  <a:cubicBezTo>
                    <a:pt x="187" y="0"/>
                    <a:pt x="0" y="187"/>
                    <a:pt x="0" y="419"/>
                  </a:cubicBezTo>
                  <a:cubicBezTo>
                    <a:pt x="0" y="650"/>
                    <a:pt x="187" y="837"/>
                    <a:pt x="418" y="837"/>
                  </a:cubicBezTo>
                  <a:cubicBezTo>
                    <a:pt x="649" y="837"/>
                    <a:pt x="837" y="650"/>
                    <a:pt x="837" y="419"/>
                  </a:cubicBezTo>
                  <a:cubicBezTo>
                    <a:pt x="837" y="187"/>
                    <a:pt x="649" y="0"/>
                    <a:pt x="418" y="0"/>
                  </a:cubicBezTo>
                  <a:close/>
                  <a:moveTo>
                    <a:pt x="402" y="689"/>
                  </a:moveTo>
                  <a:cubicBezTo>
                    <a:pt x="402" y="712"/>
                    <a:pt x="383" y="731"/>
                    <a:pt x="360" y="731"/>
                  </a:cubicBezTo>
                  <a:cubicBezTo>
                    <a:pt x="291" y="731"/>
                    <a:pt x="291" y="731"/>
                    <a:pt x="291" y="731"/>
                  </a:cubicBezTo>
                  <a:cubicBezTo>
                    <a:pt x="222" y="731"/>
                    <a:pt x="222" y="731"/>
                    <a:pt x="222" y="731"/>
                  </a:cubicBezTo>
                  <a:cubicBezTo>
                    <a:pt x="198" y="731"/>
                    <a:pt x="179" y="712"/>
                    <a:pt x="179" y="689"/>
                  </a:cubicBezTo>
                  <a:cubicBezTo>
                    <a:pt x="179" y="317"/>
                    <a:pt x="179" y="317"/>
                    <a:pt x="179" y="317"/>
                  </a:cubicBezTo>
                  <a:cubicBezTo>
                    <a:pt x="179" y="294"/>
                    <a:pt x="198" y="275"/>
                    <a:pt x="222" y="275"/>
                  </a:cubicBezTo>
                  <a:cubicBezTo>
                    <a:pt x="287" y="275"/>
                    <a:pt x="287" y="275"/>
                    <a:pt x="287" y="275"/>
                  </a:cubicBezTo>
                  <a:cubicBezTo>
                    <a:pt x="287" y="263"/>
                    <a:pt x="287" y="263"/>
                    <a:pt x="287" y="263"/>
                  </a:cubicBezTo>
                  <a:cubicBezTo>
                    <a:pt x="284" y="263"/>
                    <a:pt x="281" y="262"/>
                    <a:pt x="278" y="261"/>
                  </a:cubicBezTo>
                  <a:cubicBezTo>
                    <a:pt x="271" y="259"/>
                    <a:pt x="264" y="255"/>
                    <a:pt x="259" y="250"/>
                  </a:cubicBezTo>
                  <a:cubicBezTo>
                    <a:pt x="249" y="241"/>
                    <a:pt x="242" y="227"/>
                    <a:pt x="242" y="213"/>
                  </a:cubicBezTo>
                  <a:cubicBezTo>
                    <a:pt x="242" y="213"/>
                    <a:pt x="242" y="213"/>
                    <a:pt x="242" y="212"/>
                  </a:cubicBezTo>
                  <a:cubicBezTo>
                    <a:pt x="242" y="212"/>
                    <a:pt x="242" y="212"/>
                    <a:pt x="242" y="212"/>
                  </a:cubicBezTo>
                  <a:cubicBezTo>
                    <a:pt x="242" y="200"/>
                    <a:pt x="247" y="189"/>
                    <a:pt x="254" y="180"/>
                  </a:cubicBezTo>
                  <a:cubicBezTo>
                    <a:pt x="267" y="157"/>
                    <a:pt x="284" y="139"/>
                    <a:pt x="283" y="128"/>
                  </a:cubicBezTo>
                  <a:cubicBezTo>
                    <a:pt x="283" y="116"/>
                    <a:pt x="272" y="107"/>
                    <a:pt x="272" y="107"/>
                  </a:cubicBezTo>
                  <a:cubicBezTo>
                    <a:pt x="269" y="106"/>
                    <a:pt x="276" y="101"/>
                    <a:pt x="294" y="116"/>
                  </a:cubicBezTo>
                  <a:cubicBezTo>
                    <a:pt x="303" y="123"/>
                    <a:pt x="305" y="135"/>
                    <a:pt x="305" y="146"/>
                  </a:cubicBezTo>
                  <a:cubicBezTo>
                    <a:pt x="306" y="146"/>
                    <a:pt x="306" y="145"/>
                    <a:pt x="307" y="145"/>
                  </a:cubicBezTo>
                  <a:cubicBezTo>
                    <a:pt x="320" y="132"/>
                    <a:pt x="326" y="135"/>
                    <a:pt x="324" y="137"/>
                  </a:cubicBezTo>
                  <a:cubicBezTo>
                    <a:pt x="324" y="137"/>
                    <a:pt x="315" y="144"/>
                    <a:pt x="315" y="153"/>
                  </a:cubicBezTo>
                  <a:cubicBezTo>
                    <a:pt x="315" y="159"/>
                    <a:pt x="322" y="167"/>
                    <a:pt x="329" y="177"/>
                  </a:cubicBezTo>
                  <a:cubicBezTo>
                    <a:pt x="333" y="181"/>
                    <a:pt x="336" y="185"/>
                    <a:pt x="339" y="190"/>
                  </a:cubicBezTo>
                  <a:cubicBezTo>
                    <a:pt x="341" y="195"/>
                    <a:pt x="343" y="201"/>
                    <a:pt x="343" y="206"/>
                  </a:cubicBezTo>
                  <a:cubicBezTo>
                    <a:pt x="343" y="208"/>
                    <a:pt x="344" y="210"/>
                    <a:pt x="344" y="212"/>
                  </a:cubicBezTo>
                  <a:cubicBezTo>
                    <a:pt x="344" y="212"/>
                    <a:pt x="344" y="212"/>
                    <a:pt x="344" y="213"/>
                  </a:cubicBezTo>
                  <a:cubicBezTo>
                    <a:pt x="344" y="213"/>
                    <a:pt x="344" y="213"/>
                    <a:pt x="344" y="213"/>
                  </a:cubicBezTo>
                  <a:cubicBezTo>
                    <a:pt x="344" y="239"/>
                    <a:pt x="323" y="261"/>
                    <a:pt x="297" y="263"/>
                  </a:cubicBezTo>
                  <a:cubicBezTo>
                    <a:pt x="296" y="263"/>
                    <a:pt x="294" y="263"/>
                    <a:pt x="293" y="263"/>
                  </a:cubicBezTo>
                  <a:cubicBezTo>
                    <a:pt x="292" y="263"/>
                    <a:pt x="292" y="263"/>
                    <a:pt x="291" y="263"/>
                  </a:cubicBezTo>
                  <a:cubicBezTo>
                    <a:pt x="291" y="275"/>
                    <a:pt x="291" y="275"/>
                    <a:pt x="291" y="275"/>
                  </a:cubicBezTo>
                  <a:cubicBezTo>
                    <a:pt x="294" y="275"/>
                    <a:pt x="294" y="275"/>
                    <a:pt x="294" y="275"/>
                  </a:cubicBezTo>
                  <a:cubicBezTo>
                    <a:pt x="360" y="275"/>
                    <a:pt x="360" y="275"/>
                    <a:pt x="360" y="275"/>
                  </a:cubicBezTo>
                  <a:cubicBezTo>
                    <a:pt x="383" y="275"/>
                    <a:pt x="402" y="294"/>
                    <a:pt x="402" y="317"/>
                  </a:cubicBezTo>
                  <a:lnTo>
                    <a:pt x="402" y="689"/>
                  </a:lnTo>
                  <a:close/>
                  <a:moveTo>
                    <a:pt x="657" y="689"/>
                  </a:moveTo>
                  <a:cubicBezTo>
                    <a:pt x="657" y="712"/>
                    <a:pt x="638" y="731"/>
                    <a:pt x="615" y="731"/>
                  </a:cubicBezTo>
                  <a:cubicBezTo>
                    <a:pt x="545" y="731"/>
                    <a:pt x="545" y="731"/>
                    <a:pt x="545" y="731"/>
                  </a:cubicBezTo>
                  <a:cubicBezTo>
                    <a:pt x="476" y="731"/>
                    <a:pt x="476" y="731"/>
                    <a:pt x="476" y="731"/>
                  </a:cubicBezTo>
                  <a:cubicBezTo>
                    <a:pt x="453" y="731"/>
                    <a:pt x="434" y="712"/>
                    <a:pt x="434" y="689"/>
                  </a:cubicBezTo>
                  <a:cubicBezTo>
                    <a:pt x="434" y="448"/>
                    <a:pt x="434" y="448"/>
                    <a:pt x="434" y="448"/>
                  </a:cubicBezTo>
                  <a:cubicBezTo>
                    <a:pt x="434" y="425"/>
                    <a:pt x="453" y="406"/>
                    <a:pt x="476" y="406"/>
                  </a:cubicBezTo>
                  <a:cubicBezTo>
                    <a:pt x="542" y="406"/>
                    <a:pt x="542" y="406"/>
                    <a:pt x="542" y="406"/>
                  </a:cubicBezTo>
                  <a:cubicBezTo>
                    <a:pt x="542" y="394"/>
                    <a:pt x="542" y="394"/>
                    <a:pt x="542" y="394"/>
                  </a:cubicBezTo>
                  <a:cubicBezTo>
                    <a:pt x="539" y="394"/>
                    <a:pt x="536" y="393"/>
                    <a:pt x="533" y="392"/>
                  </a:cubicBezTo>
                  <a:cubicBezTo>
                    <a:pt x="525" y="390"/>
                    <a:pt x="519" y="386"/>
                    <a:pt x="513" y="381"/>
                  </a:cubicBezTo>
                  <a:cubicBezTo>
                    <a:pt x="503" y="372"/>
                    <a:pt x="497" y="358"/>
                    <a:pt x="497" y="344"/>
                  </a:cubicBezTo>
                  <a:cubicBezTo>
                    <a:pt x="497" y="344"/>
                    <a:pt x="497" y="344"/>
                    <a:pt x="497" y="343"/>
                  </a:cubicBezTo>
                  <a:cubicBezTo>
                    <a:pt x="497" y="343"/>
                    <a:pt x="497" y="343"/>
                    <a:pt x="497" y="343"/>
                  </a:cubicBezTo>
                  <a:cubicBezTo>
                    <a:pt x="497" y="331"/>
                    <a:pt x="501" y="320"/>
                    <a:pt x="509" y="311"/>
                  </a:cubicBezTo>
                  <a:cubicBezTo>
                    <a:pt x="522" y="288"/>
                    <a:pt x="539" y="270"/>
                    <a:pt x="538" y="259"/>
                  </a:cubicBezTo>
                  <a:cubicBezTo>
                    <a:pt x="537" y="247"/>
                    <a:pt x="527" y="238"/>
                    <a:pt x="527" y="238"/>
                  </a:cubicBezTo>
                  <a:cubicBezTo>
                    <a:pt x="524" y="237"/>
                    <a:pt x="531" y="232"/>
                    <a:pt x="549" y="247"/>
                  </a:cubicBezTo>
                  <a:cubicBezTo>
                    <a:pt x="557" y="254"/>
                    <a:pt x="560" y="266"/>
                    <a:pt x="560" y="277"/>
                  </a:cubicBezTo>
                  <a:cubicBezTo>
                    <a:pt x="560" y="277"/>
                    <a:pt x="561" y="276"/>
                    <a:pt x="561" y="276"/>
                  </a:cubicBezTo>
                  <a:cubicBezTo>
                    <a:pt x="574" y="263"/>
                    <a:pt x="580" y="266"/>
                    <a:pt x="578" y="268"/>
                  </a:cubicBezTo>
                  <a:cubicBezTo>
                    <a:pt x="578" y="268"/>
                    <a:pt x="570" y="275"/>
                    <a:pt x="570" y="284"/>
                  </a:cubicBezTo>
                  <a:cubicBezTo>
                    <a:pt x="570" y="290"/>
                    <a:pt x="576" y="298"/>
                    <a:pt x="584" y="308"/>
                  </a:cubicBezTo>
                  <a:cubicBezTo>
                    <a:pt x="588" y="312"/>
                    <a:pt x="591" y="316"/>
                    <a:pt x="593" y="321"/>
                  </a:cubicBezTo>
                  <a:cubicBezTo>
                    <a:pt x="596" y="326"/>
                    <a:pt x="597" y="332"/>
                    <a:pt x="598" y="337"/>
                  </a:cubicBezTo>
                  <a:cubicBezTo>
                    <a:pt x="598" y="339"/>
                    <a:pt x="598" y="341"/>
                    <a:pt x="598" y="343"/>
                  </a:cubicBezTo>
                  <a:cubicBezTo>
                    <a:pt x="598" y="343"/>
                    <a:pt x="598" y="343"/>
                    <a:pt x="598" y="344"/>
                  </a:cubicBezTo>
                  <a:cubicBezTo>
                    <a:pt x="598" y="344"/>
                    <a:pt x="598" y="344"/>
                    <a:pt x="598" y="344"/>
                  </a:cubicBezTo>
                  <a:cubicBezTo>
                    <a:pt x="598" y="370"/>
                    <a:pt x="577" y="392"/>
                    <a:pt x="551" y="394"/>
                  </a:cubicBezTo>
                  <a:cubicBezTo>
                    <a:pt x="550" y="394"/>
                    <a:pt x="549" y="394"/>
                    <a:pt x="548" y="394"/>
                  </a:cubicBezTo>
                  <a:cubicBezTo>
                    <a:pt x="547" y="394"/>
                    <a:pt x="546" y="394"/>
                    <a:pt x="545" y="394"/>
                  </a:cubicBezTo>
                  <a:cubicBezTo>
                    <a:pt x="545" y="406"/>
                    <a:pt x="545" y="406"/>
                    <a:pt x="545" y="406"/>
                  </a:cubicBezTo>
                  <a:cubicBezTo>
                    <a:pt x="549" y="406"/>
                    <a:pt x="549" y="406"/>
                    <a:pt x="549" y="406"/>
                  </a:cubicBezTo>
                  <a:cubicBezTo>
                    <a:pt x="615" y="406"/>
                    <a:pt x="615" y="406"/>
                    <a:pt x="615" y="406"/>
                  </a:cubicBezTo>
                  <a:cubicBezTo>
                    <a:pt x="638" y="406"/>
                    <a:pt x="657" y="425"/>
                    <a:pt x="657" y="448"/>
                  </a:cubicBezTo>
                  <a:lnTo>
                    <a:pt x="657" y="68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559102" y="5151423"/>
              <a:ext cx="478048" cy="478048"/>
              <a:chOff x="1755775" y="2260601"/>
              <a:chExt cx="496888" cy="496888"/>
            </a:xfrm>
            <a:grpFill/>
          </p:grpSpPr>
          <p:sp>
            <p:nvSpPr>
              <p:cNvPr id="54" name="Freeform 207"/>
              <p:cNvSpPr>
                <a:spLocks noEditPoints="1"/>
              </p:cNvSpPr>
              <p:nvPr/>
            </p:nvSpPr>
            <p:spPr bwMode="auto">
              <a:xfrm>
                <a:off x="1755775" y="2260601"/>
                <a:ext cx="496888" cy="496888"/>
              </a:xfrm>
              <a:custGeom>
                <a:avLst/>
                <a:gdLst>
                  <a:gd name="T0" fmla="*/ 419 w 837"/>
                  <a:gd name="T1" fmla="*/ 837 h 837"/>
                  <a:gd name="T2" fmla="*/ 837 w 837"/>
                  <a:gd name="T3" fmla="*/ 419 h 837"/>
                  <a:gd name="T4" fmla="*/ 419 w 837"/>
                  <a:gd name="T5" fmla="*/ 0 h 837"/>
                  <a:gd name="T6" fmla="*/ 0 w 837"/>
                  <a:gd name="T7" fmla="*/ 419 h 837"/>
                  <a:gd name="T8" fmla="*/ 419 w 837"/>
                  <a:gd name="T9" fmla="*/ 837 h 837"/>
                  <a:gd name="T10" fmla="*/ 578 w 837"/>
                  <a:gd name="T11" fmla="*/ 658 h 837"/>
                  <a:gd name="T12" fmla="*/ 460 w 837"/>
                  <a:gd name="T13" fmla="*/ 539 h 837"/>
                  <a:gd name="T14" fmla="*/ 578 w 837"/>
                  <a:gd name="T15" fmla="*/ 421 h 837"/>
                  <a:gd name="T16" fmla="*/ 696 w 837"/>
                  <a:gd name="T17" fmla="*/ 539 h 837"/>
                  <a:gd name="T18" fmla="*/ 578 w 837"/>
                  <a:gd name="T19" fmla="*/ 658 h 837"/>
                  <a:gd name="T20" fmla="*/ 131 w 837"/>
                  <a:gd name="T21" fmla="*/ 364 h 837"/>
                  <a:gd name="T22" fmla="*/ 155 w 837"/>
                  <a:gd name="T23" fmla="*/ 371 h 837"/>
                  <a:gd name="T24" fmla="*/ 259 w 837"/>
                  <a:gd name="T25" fmla="*/ 371 h 837"/>
                  <a:gd name="T26" fmla="*/ 259 w 837"/>
                  <a:gd name="T27" fmla="*/ 348 h 837"/>
                  <a:gd name="T28" fmla="*/ 237 w 837"/>
                  <a:gd name="T29" fmla="*/ 323 h 837"/>
                  <a:gd name="T30" fmla="*/ 237 w 837"/>
                  <a:gd name="T31" fmla="*/ 267 h 837"/>
                  <a:gd name="T32" fmla="*/ 250 w 837"/>
                  <a:gd name="T33" fmla="*/ 244 h 837"/>
                  <a:gd name="T34" fmla="*/ 218 w 837"/>
                  <a:gd name="T35" fmla="*/ 219 h 837"/>
                  <a:gd name="T36" fmla="*/ 213 w 837"/>
                  <a:gd name="T37" fmla="*/ 208 h 837"/>
                  <a:gd name="T38" fmla="*/ 224 w 837"/>
                  <a:gd name="T39" fmla="*/ 203 h 837"/>
                  <a:gd name="T40" fmla="*/ 269 w 837"/>
                  <a:gd name="T41" fmla="*/ 242 h 837"/>
                  <a:gd name="T42" fmla="*/ 287 w 837"/>
                  <a:gd name="T43" fmla="*/ 267 h 837"/>
                  <a:gd name="T44" fmla="*/ 287 w 837"/>
                  <a:gd name="T45" fmla="*/ 323 h 837"/>
                  <a:gd name="T46" fmla="*/ 276 w 837"/>
                  <a:gd name="T47" fmla="*/ 344 h 837"/>
                  <a:gd name="T48" fmla="*/ 276 w 837"/>
                  <a:gd name="T49" fmla="*/ 371 h 837"/>
                  <a:gd name="T50" fmla="*/ 418 w 837"/>
                  <a:gd name="T51" fmla="*/ 370 h 837"/>
                  <a:gd name="T52" fmla="*/ 418 w 837"/>
                  <a:gd name="T53" fmla="*/ 225 h 837"/>
                  <a:gd name="T54" fmla="*/ 411 w 837"/>
                  <a:gd name="T55" fmla="*/ 225 h 837"/>
                  <a:gd name="T56" fmla="*/ 386 w 837"/>
                  <a:gd name="T57" fmla="*/ 200 h 837"/>
                  <a:gd name="T58" fmla="*/ 411 w 837"/>
                  <a:gd name="T59" fmla="*/ 175 h 837"/>
                  <a:gd name="T60" fmla="*/ 667 w 837"/>
                  <a:gd name="T61" fmla="*/ 175 h 837"/>
                  <a:gd name="T62" fmla="*/ 691 w 837"/>
                  <a:gd name="T63" fmla="*/ 200 h 837"/>
                  <a:gd name="T64" fmla="*/ 667 w 837"/>
                  <a:gd name="T65" fmla="*/ 225 h 837"/>
                  <a:gd name="T66" fmla="*/ 665 w 837"/>
                  <a:gd name="T67" fmla="*/ 225 h 837"/>
                  <a:gd name="T68" fmla="*/ 665 w 837"/>
                  <a:gd name="T69" fmla="*/ 379 h 837"/>
                  <a:gd name="T70" fmla="*/ 721 w 837"/>
                  <a:gd name="T71" fmla="*/ 402 h 837"/>
                  <a:gd name="T72" fmla="*/ 721 w 837"/>
                  <a:gd name="T73" fmla="*/ 527 h 837"/>
                  <a:gd name="T74" fmla="*/ 709 w 837"/>
                  <a:gd name="T75" fmla="*/ 527 h 837"/>
                  <a:gd name="T76" fmla="*/ 578 w 837"/>
                  <a:gd name="T77" fmla="*/ 413 h 837"/>
                  <a:gd name="T78" fmla="*/ 447 w 837"/>
                  <a:gd name="T79" fmla="*/ 559 h 837"/>
                  <a:gd name="T80" fmla="*/ 305 w 837"/>
                  <a:gd name="T81" fmla="*/ 557 h 837"/>
                  <a:gd name="T82" fmla="*/ 154 w 837"/>
                  <a:gd name="T83" fmla="*/ 481 h 837"/>
                  <a:gd name="T84" fmla="*/ 154 w 837"/>
                  <a:gd name="T85" fmla="*/ 428 h 837"/>
                  <a:gd name="T86" fmla="*/ 131 w 837"/>
                  <a:gd name="T87" fmla="*/ 434 h 837"/>
                  <a:gd name="T88" fmla="*/ 131 w 837"/>
                  <a:gd name="T89" fmla="*/ 364 h 837"/>
                  <a:gd name="T90" fmla="*/ 204 w 837"/>
                  <a:gd name="T91" fmla="*/ 487 h 837"/>
                  <a:gd name="T92" fmla="*/ 292 w 837"/>
                  <a:gd name="T93" fmla="*/ 574 h 837"/>
                  <a:gd name="T94" fmla="*/ 204 w 837"/>
                  <a:gd name="T95" fmla="*/ 662 h 837"/>
                  <a:gd name="T96" fmla="*/ 117 w 837"/>
                  <a:gd name="T97" fmla="*/ 574 h 837"/>
                  <a:gd name="T98" fmla="*/ 204 w 837"/>
                  <a:gd name="T99" fmla="*/ 487 h 8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837" h="837">
                    <a:moveTo>
                      <a:pt x="419" y="837"/>
                    </a:moveTo>
                    <a:cubicBezTo>
                      <a:pt x="650" y="837"/>
                      <a:pt x="837" y="650"/>
                      <a:pt x="837" y="419"/>
                    </a:cubicBezTo>
                    <a:cubicBezTo>
                      <a:pt x="837" y="187"/>
                      <a:pt x="650" y="0"/>
                      <a:pt x="419" y="0"/>
                    </a:cubicBezTo>
                    <a:cubicBezTo>
                      <a:pt x="188" y="0"/>
                      <a:pt x="0" y="187"/>
                      <a:pt x="0" y="419"/>
                    </a:cubicBezTo>
                    <a:cubicBezTo>
                      <a:pt x="0" y="650"/>
                      <a:pt x="188" y="837"/>
                      <a:pt x="419" y="837"/>
                    </a:cubicBezTo>
                    <a:close/>
                    <a:moveTo>
                      <a:pt x="578" y="658"/>
                    </a:moveTo>
                    <a:cubicBezTo>
                      <a:pt x="513" y="658"/>
                      <a:pt x="460" y="605"/>
                      <a:pt x="460" y="539"/>
                    </a:cubicBezTo>
                    <a:cubicBezTo>
                      <a:pt x="460" y="474"/>
                      <a:pt x="513" y="421"/>
                      <a:pt x="578" y="421"/>
                    </a:cubicBezTo>
                    <a:cubicBezTo>
                      <a:pt x="643" y="421"/>
                      <a:pt x="696" y="474"/>
                      <a:pt x="696" y="539"/>
                    </a:cubicBezTo>
                    <a:cubicBezTo>
                      <a:pt x="696" y="605"/>
                      <a:pt x="643" y="658"/>
                      <a:pt x="578" y="658"/>
                    </a:cubicBezTo>
                    <a:close/>
                    <a:moveTo>
                      <a:pt x="131" y="364"/>
                    </a:moveTo>
                    <a:cubicBezTo>
                      <a:pt x="140" y="364"/>
                      <a:pt x="148" y="367"/>
                      <a:pt x="155" y="371"/>
                    </a:cubicBezTo>
                    <a:cubicBezTo>
                      <a:pt x="259" y="371"/>
                      <a:pt x="259" y="371"/>
                      <a:pt x="259" y="371"/>
                    </a:cubicBezTo>
                    <a:cubicBezTo>
                      <a:pt x="259" y="348"/>
                      <a:pt x="259" y="348"/>
                      <a:pt x="259" y="348"/>
                    </a:cubicBezTo>
                    <a:cubicBezTo>
                      <a:pt x="247" y="347"/>
                      <a:pt x="237" y="336"/>
                      <a:pt x="237" y="323"/>
                    </a:cubicBezTo>
                    <a:cubicBezTo>
                      <a:pt x="237" y="267"/>
                      <a:pt x="237" y="267"/>
                      <a:pt x="237" y="267"/>
                    </a:cubicBezTo>
                    <a:cubicBezTo>
                      <a:pt x="237" y="257"/>
                      <a:pt x="242" y="249"/>
                      <a:pt x="250" y="244"/>
                    </a:cubicBezTo>
                    <a:cubicBezTo>
                      <a:pt x="238" y="228"/>
                      <a:pt x="218" y="219"/>
                      <a:pt x="218" y="219"/>
                    </a:cubicBezTo>
                    <a:cubicBezTo>
                      <a:pt x="214" y="217"/>
                      <a:pt x="212" y="212"/>
                      <a:pt x="213" y="208"/>
                    </a:cubicBezTo>
                    <a:cubicBezTo>
                      <a:pt x="215" y="203"/>
                      <a:pt x="220" y="201"/>
                      <a:pt x="224" y="203"/>
                    </a:cubicBezTo>
                    <a:cubicBezTo>
                      <a:pt x="226" y="204"/>
                      <a:pt x="255" y="216"/>
                      <a:pt x="269" y="242"/>
                    </a:cubicBezTo>
                    <a:cubicBezTo>
                      <a:pt x="280" y="245"/>
                      <a:pt x="287" y="255"/>
                      <a:pt x="287" y="267"/>
                    </a:cubicBezTo>
                    <a:cubicBezTo>
                      <a:pt x="287" y="323"/>
                      <a:pt x="287" y="323"/>
                      <a:pt x="287" y="323"/>
                    </a:cubicBezTo>
                    <a:cubicBezTo>
                      <a:pt x="287" y="332"/>
                      <a:pt x="283" y="340"/>
                      <a:pt x="276" y="344"/>
                    </a:cubicBezTo>
                    <a:cubicBezTo>
                      <a:pt x="276" y="371"/>
                      <a:pt x="276" y="371"/>
                      <a:pt x="276" y="371"/>
                    </a:cubicBezTo>
                    <a:cubicBezTo>
                      <a:pt x="418" y="370"/>
                      <a:pt x="418" y="370"/>
                      <a:pt x="418" y="370"/>
                    </a:cubicBezTo>
                    <a:cubicBezTo>
                      <a:pt x="418" y="225"/>
                      <a:pt x="418" y="225"/>
                      <a:pt x="418" y="225"/>
                    </a:cubicBezTo>
                    <a:cubicBezTo>
                      <a:pt x="411" y="225"/>
                      <a:pt x="411" y="225"/>
                      <a:pt x="411" y="225"/>
                    </a:cubicBezTo>
                    <a:cubicBezTo>
                      <a:pt x="397" y="225"/>
                      <a:pt x="386" y="214"/>
                      <a:pt x="386" y="200"/>
                    </a:cubicBezTo>
                    <a:cubicBezTo>
                      <a:pt x="386" y="186"/>
                      <a:pt x="397" y="175"/>
                      <a:pt x="411" y="175"/>
                    </a:cubicBezTo>
                    <a:cubicBezTo>
                      <a:pt x="667" y="175"/>
                      <a:pt x="667" y="175"/>
                      <a:pt x="667" y="175"/>
                    </a:cubicBezTo>
                    <a:cubicBezTo>
                      <a:pt x="680" y="175"/>
                      <a:pt x="691" y="186"/>
                      <a:pt x="691" y="200"/>
                    </a:cubicBezTo>
                    <a:cubicBezTo>
                      <a:pt x="691" y="214"/>
                      <a:pt x="680" y="225"/>
                      <a:pt x="667" y="225"/>
                    </a:cubicBezTo>
                    <a:cubicBezTo>
                      <a:pt x="665" y="225"/>
                      <a:pt x="665" y="225"/>
                      <a:pt x="665" y="225"/>
                    </a:cubicBezTo>
                    <a:cubicBezTo>
                      <a:pt x="665" y="379"/>
                      <a:pt x="665" y="379"/>
                      <a:pt x="665" y="379"/>
                    </a:cubicBezTo>
                    <a:cubicBezTo>
                      <a:pt x="721" y="402"/>
                      <a:pt x="721" y="402"/>
                      <a:pt x="721" y="402"/>
                    </a:cubicBezTo>
                    <a:cubicBezTo>
                      <a:pt x="721" y="527"/>
                      <a:pt x="721" y="527"/>
                      <a:pt x="721" y="527"/>
                    </a:cubicBezTo>
                    <a:cubicBezTo>
                      <a:pt x="709" y="527"/>
                      <a:pt x="709" y="527"/>
                      <a:pt x="709" y="527"/>
                    </a:cubicBezTo>
                    <a:cubicBezTo>
                      <a:pt x="709" y="527"/>
                      <a:pt x="710" y="413"/>
                      <a:pt x="578" y="413"/>
                    </a:cubicBezTo>
                    <a:cubicBezTo>
                      <a:pt x="433" y="413"/>
                      <a:pt x="447" y="559"/>
                      <a:pt x="447" y="559"/>
                    </a:cubicBezTo>
                    <a:cubicBezTo>
                      <a:pt x="305" y="557"/>
                      <a:pt x="305" y="557"/>
                      <a:pt x="305" y="557"/>
                    </a:cubicBezTo>
                    <a:cubicBezTo>
                      <a:pt x="291" y="442"/>
                      <a:pt x="154" y="481"/>
                      <a:pt x="154" y="481"/>
                    </a:cubicBezTo>
                    <a:cubicBezTo>
                      <a:pt x="154" y="428"/>
                      <a:pt x="154" y="428"/>
                      <a:pt x="154" y="428"/>
                    </a:cubicBezTo>
                    <a:cubicBezTo>
                      <a:pt x="148" y="432"/>
                      <a:pt x="140" y="434"/>
                      <a:pt x="131" y="434"/>
                    </a:cubicBezTo>
                    <a:lnTo>
                      <a:pt x="131" y="364"/>
                    </a:lnTo>
                    <a:close/>
                    <a:moveTo>
                      <a:pt x="204" y="487"/>
                    </a:moveTo>
                    <a:cubicBezTo>
                      <a:pt x="253" y="487"/>
                      <a:pt x="292" y="526"/>
                      <a:pt x="292" y="574"/>
                    </a:cubicBezTo>
                    <a:cubicBezTo>
                      <a:pt x="292" y="623"/>
                      <a:pt x="253" y="662"/>
                      <a:pt x="204" y="662"/>
                    </a:cubicBezTo>
                    <a:cubicBezTo>
                      <a:pt x="156" y="662"/>
                      <a:pt x="117" y="623"/>
                      <a:pt x="117" y="574"/>
                    </a:cubicBezTo>
                    <a:cubicBezTo>
                      <a:pt x="117" y="526"/>
                      <a:pt x="156" y="487"/>
                      <a:pt x="204" y="48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5" name="Rectangle 208"/>
              <p:cNvSpPr>
                <a:spLocks noChangeArrowheads="1"/>
              </p:cNvSpPr>
              <p:nvPr/>
            </p:nvSpPr>
            <p:spPr bwMode="auto">
              <a:xfrm>
                <a:off x="2070100" y="2403476"/>
                <a:ext cx="63500" cy="8890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6" name="Freeform 209"/>
              <p:cNvSpPr/>
              <p:nvPr/>
            </p:nvSpPr>
            <p:spPr bwMode="auto">
              <a:xfrm>
                <a:off x="2014538" y="2400301"/>
                <a:ext cx="44450" cy="120650"/>
              </a:xfrm>
              <a:custGeom>
                <a:avLst/>
                <a:gdLst>
                  <a:gd name="T0" fmla="*/ 28 w 28"/>
                  <a:gd name="T1" fmla="*/ 0 h 76"/>
                  <a:gd name="T2" fmla="*/ 0 w 28"/>
                  <a:gd name="T3" fmla="*/ 0 h 76"/>
                  <a:gd name="T4" fmla="*/ 0 w 28"/>
                  <a:gd name="T5" fmla="*/ 76 h 76"/>
                  <a:gd name="T6" fmla="*/ 28 w 28"/>
                  <a:gd name="T7" fmla="*/ 61 h 76"/>
                  <a:gd name="T8" fmla="*/ 28 w 28"/>
                  <a:gd name="T9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76">
                    <a:moveTo>
                      <a:pt x="28" y="0"/>
                    </a:moveTo>
                    <a:lnTo>
                      <a:pt x="0" y="0"/>
                    </a:lnTo>
                    <a:lnTo>
                      <a:pt x="0" y="76"/>
                    </a:lnTo>
                    <a:lnTo>
                      <a:pt x="28" y="61"/>
                    </a:lnTo>
                    <a:lnTo>
                      <a:pt x="28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7" name="Oval 210"/>
              <p:cNvSpPr>
                <a:spLocks noChangeArrowheads="1"/>
              </p:cNvSpPr>
              <p:nvPr/>
            </p:nvSpPr>
            <p:spPr bwMode="auto">
              <a:xfrm>
                <a:off x="2046288" y="2528889"/>
                <a:ext cx="104775" cy="103188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8" name="Oval 211"/>
              <p:cNvSpPr>
                <a:spLocks noChangeArrowheads="1"/>
              </p:cNvSpPr>
              <p:nvPr/>
            </p:nvSpPr>
            <p:spPr bwMode="auto">
              <a:xfrm>
                <a:off x="1839913" y="2563814"/>
                <a:ext cx="74613" cy="74613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文本框 272"/>
          <p:cNvSpPr txBox="1"/>
          <p:nvPr/>
        </p:nvSpPr>
        <p:spPr>
          <a:xfrm>
            <a:off x="4827588" y="2962276"/>
            <a:ext cx="236855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01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243" name="组合 22"/>
          <p:cNvGrpSpPr/>
          <p:nvPr/>
        </p:nvGrpSpPr>
        <p:grpSpPr>
          <a:xfrm>
            <a:off x="3698876" y="1243013"/>
            <a:ext cx="4608513" cy="4552950"/>
            <a:chOff x="2174668" y="1249000"/>
            <a:chExt cx="4609071" cy="4553700"/>
          </a:xfrm>
        </p:grpSpPr>
        <p:grpSp>
          <p:nvGrpSpPr>
            <p:cNvPr id="10245" name="组合 85"/>
            <p:cNvGrpSpPr/>
            <p:nvPr/>
          </p:nvGrpSpPr>
          <p:grpSpPr>
            <a:xfrm>
              <a:off x="2174668" y="1249000"/>
              <a:ext cx="4609071" cy="4553700"/>
              <a:chOff x="2453722" y="1556982"/>
              <a:chExt cx="4023222" cy="3974889"/>
            </a:xfrm>
          </p:grpSpPr>
          <p:grpSp>
            <p:nvGrpSpPr>
              <p:cNvPr id="10258" name="组合 86"/>
              <p:cNvGrpSpPr/>
              <p:nvPr/>
            </p:nvGrpSpPr>
            <p:grpSpPr>
              <a:xfrm>
                <a:off x="2738755" y="1811590"/>
                <a:ext cx="3465674" cy="3465674"/>
                <a:chOff x="2791840" y="1706258"/>
                <a:chExt cx="3465674" cy="3465674"/>
              </a:xfrm>
            </p:grpSpPr>
            <p:sp>
              <p:nvSpPr>
                <p:cNvPr id="168" name="椭圆 167"/>
                <p:cNvSpPr/>
                <p:nvPr/>
              </p:nvSpPr>
              <p:spPr>
                <a:xfrm>
                  <a:off x="2791840" y="1706258"/>
                  <a:ext cx="3465674" cy="3465674"/>
                </a:xfrm>
                <a:prstGeom prst="ellips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rtl="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69" name="椭圆 168"/>
                <p:cNvSpPr/>
                <p:nvPr/>
              </p:nvSpPr>
              <p:spPr>
                <a:xfrm>
                  <a:off x="2868727" y="1783145"/>
                  <a:ext cx="3311900" cy="3311900"/>
                </a:xfrm>
                <a:prstGeom prst="ellips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rtl="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  <p:grpSp>
            <p:nvGrpSpPr>
              <p:cNvPr id="10259" name="组合 87"/>
              <p:cNvGrpSpPr/>
              <p:nvPr/>
            </p:nvGrpSpPr>
            <p:grpSpPr>
              <a:xfrm>
                <a:off x="2453722" y="1556982"/>
                <a:ext cx="4023222" cy="3974889"/>
                <a:chOff x="2580779" y="1411111"/>
                <a:chExt cx="4023222" cy="3974889"/>
              </a:xfrm>
            </p:grpSpPr>
            <p:cxnSp>
              <p:nvCxnSpPr>
                <p:cNvPr id="89" name="直接连接符 88"/>
                <p:cNvCxnSpPr/>
                <p:nvPr/>
              </p:nvCxnSpPr>
              <p:spPr>
                <a:xfrm flipV="1">
                  <a:off x="3687288" y="1411113"/>
                  <a:ext cx="760534" cy="444830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0" name="直接连接符 89"/>
                <p:cNvCxnSpPr/>
                <p:nvPr/>
              </p:nvCxnSpPr>
              <p:spPr>
                <a:xfrm>
                  <a:off x="4447822" y="1411111"/>
                  <a:ext cx="457896" cy="731742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1" name="直接连接符 90"/>
                <p:cNvCxnSpPr/>
                <p:nvPr/>
              </p:nvCxnSpPr>
              <p:spPr>
                <a:xfrm>
                  <a:off x="4447822" y="1411111"/>
                  <a:ext cx="598311" cy="0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2" name="直接连接符 91"/>
                <p:cNvCxnSpPr/>
                <p:nvPr/>
              </p:nvCxnSpPr>
              <p:spPr>
                <a:xfrm flipH="1">
                  <a:off x="4905718" y="1411111"/>
                  <a:ext cx="140415" cy="733778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3" name="直接连接符 92"/>
                <p:cNvCxnSpPr/>
                <p:nvPr/>
              </p:nvCxnSpPr>
              <p:spPr>
                <a:xfrm>
                  <a:off x="5017999" y="1411111"/>
                  <a:ext cx="536134" cy="246238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4" name="直接连接符 93"/>
                <p:cNvCxnSpPr/>
                <p:nvPr/>
              </p:nvCxnSpPr>
              <p:spPr>
                <a:xfrm flipH="1">
                  <a:off x="4899202" y="1657349"/>
                  <a:ext cx="654931" cy="485504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5" name="直接连接符 94"/>
                <p:cNvCxnSpPr/>
                <p:nvPr/>
              </p:nvCxnSpPr>
              <p:spPr>
                <a:xfrm>
                  <a:off x="5554133" y="1657349"/>
                  <a:ext cx="496711" cy="329495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6" name="直接连接符 95"/>
                <p:cNvCxnSpPr/>
                <p:nvPr/>
              </p:nvCxnSpPr>
              <p:spPr>
                <a:xfrm flipH="1">
                  <a:off x="4899202" y="1986844"/>
                  <a:ext cx="1151642" cy="158045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7" name="直接连接符 96"/>
                <p:cNvCxnSpPr/>
                <p:nvPr/>
              </p:nvCxnSpPr>
              <p:spPr>
                <a:xfrm>
                  <a:off x="3687288" y="1855943"/>
                  <a:ext cx="1215652" cy="288364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8" name="直接连接符 97"/>
                <p:cNvCxnSpPr>
                  <a:endCxn id="205" idx="1"/>
                </p:cNvCxnSpPr>
                <p:nvPr/>
              </p:nvCxnSpPr>
              <p:spPr>
                <a:xfrm flipH="1">
                  <a:off x="5740909" y="1960925"/>
                  <a:ext cx="307159" cy="784749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9" name="直接连接符 98"/>
                <p:cNvCxnSpPr>
                  <a:endCxn id="205" idx="0"/>
                </p:cNvCxnSpPr>
                <p:nvPr/>
              </p:nvCxnSpPr>
              <p:spPr>
                <a:xfrm>
                  <a:off x="4899202" y="2142853"/>
                  <a:ext cx="818983" cy="596453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0" name="直接连接符 99"/>
                <p:cNvCxnSpPr/>
                <p:nvPr/>
              </p:nvCxnSpPr>
              <p:spPr>
                <a:xfrm>
                  <a:off x="6048066" y="1986844"/>
                  <a:ext cx="389379" cy="643467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1" name="直接连接符 100"/>
                <p:cNvCxnSpPr/>
                <p:nvPr/>
              </p:nvCxnSpPr>
              <p:spPr>
                <a:xfrm>
                  <a:off x="6437445" y="2630311"/>
                  <a:ext cx="166554" cy="417689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2" name="直接连接符 101"/>
                <p:cNvCxnSpPr>
                  <a:stCxn id="205" idx="2"/>
                </p:cNvCxnSpPr>
                <p:nvPr/>
              </p:nvCxnSpPr>
              <p:spPr>
                <a:xfrm>
                  <a:off x="5752857" y="2766901"/>
                  <a:ext cx="851142" cy="281099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3" name="直接连接符 102"/>
                <p:cNvCxnSpPr/>
                <p:nvPr/>
              </p:nvCxnSpPr>
              <p:spPr>
                <a:xfrm flipH="1">
                  <a:off x="3844644" y="1411111"/>
                  <a:ext cx="603178" cy="123119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4" name="直接连接符 103"/>
                <p:cNvCxnSpPr/>
                <p:nvPr/>
              </p:nvCxnSpPr>
              <p:spPr>
                <a:xfrm flipH="1">
                  <a:off x="3687288" y="1534230"/>
                  <a:ext cx="157356" cy="321687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5" name="直接连接符 104"/>
                <p:cNvCxnSpPr>
                  <a:stCxn id="205" idx="3"/>
                </p:cNvCxnSpPr>
                <p:nvPr/>
              </p:nvCxnSpPr>
              <p:spPr>
                <a:xfrm>
                  <a:off x="5747030" y="2790551"/>
                  <a:ext cx="856970" cy="730482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6" name="直接连接符 105"/>
                <p:cNvCxnSpPr/>
                <p:nvPr/>
              </p:nvCxnSpPr>
              <p:spPr>
                <a:xfrm>
                  <a:off x="6603999" y="3048000"/>
                  <a:ext cx="0" cy="473034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7" name="直接连接符 106"/>
                <p:cNvCxnSpPr>
                  <a:stCxn id="205" idx="4"/>
                  <a:endCxn id="204" idx="5"/>
                </p:cNvCxnSpPr>
                <p:nvPr/>
              </p:nvCxnSpPr>
              <p:spPr>
                <a:xfrm>
                  <a:off x="5726841" y="2802773"/>
                  <a:ext cx="15977" cy="1094860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8" name="直接连接符 107"/>
                <p:cNvCxnSpPr>
                  <a:stCxn id="204" idx="2"/>
                </p:cNvCxnSpPr>
                <p:nvPr/>
              </p:nvCxnSpPr>
              <p:spPr>
                <a:xfrm flipV="1">
                  <a:off x="5791557" y="3521034"/>
                  <a:ext cx="812443" cy="347095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0" name="直接连接符 109"/>
                <p:cNvCxnSpPr/>
                <p:nvPr/>
              </p:nvCxnSpPr>
              <p:spPr>
                <a:xfrm>
                  <a:off x="3451271" y="2767424"/>
                  <a:ext cx="2264668" cy="5504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1" name="直接连接符 110"/>
                <p:cNvCxnSpPr>
                  <a:endCxn id="212" idx="1"/>
                </p:cNvCxnSpPr>
                <p:nvPr/>
              </p:nvCxnSpPr>
              <p:spPr>
                <a:xfrm flipH="1">
                  <a:off x="4206886" y="2142853"/>
                  <a:ext cx="706741" cy="597067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3" name="直接连接符 112"/>
                <p:cNvCxnSpPr/>
                <p:nvPr/>
              </p:nvCxnSpPr>
              <p:spPr>
                <a:xfrm flipH="1">
                  <a:off x="6478621" y="3521034"/>
                  <a:ext cx="125380" cy="570015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4" name="直接连接符 113"/>
                <p:cNvCxnSpPr>
                  <a:stCxn id="204" idx="3"/>
                </p:cNvCxnSpPr>
                <p:nvPr/>
              </p:nvCxnSpPr>
              <p:spPr>
                <a:xfrm>
                  <a:off x="5785729" y="3891779"/>
                  <a:ext cx="700626" cy="199270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5" name="直接连接符 114"/>
                <p:cNvCxnSpPr/>
                <p:nvPr/>
              </p:nvCxnSpPr>
              <p:spPr>
                <a:xfrm>
                  <a:off x="3687288" y="1855917"/>
                  <a:ext cx="537564" cy="933670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6" name="直接连接符 115"/>
                <p:cNvCxnSpPr/>
                <p:nvPr/>
              </p:nvCxnSpPr>
              <p:spPr>
                <a:xfrm flipH="1">
                  <a:off x="3671890" y="1855917"/>
                  <a:ext cx="27297" cy="598051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7" name="直接连接符 116"/>
                <p:cNvCxnSpPr/>
                <p:nvPr/>
              </p:nvCxnSpPr>
              <p:spPr>
                <a:xfrm>
                  <a:off x="3671567" y="2447451"/>
                  <a:ext cx="571542" cy="325476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8" name="直接连接符 117"/>
                <p:cNvCxnSpPr/>
                <p:nvPr/>
              </p:nvCxnSpPr>
              <p:spPr>
                <a:xfrm flipH="1">
                  <a:off x="3336644" y="1855917"/>
                  <a:ext cx="350645" cy="27563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9" name="直接连接符 118"/>
                <p:cNvCxnSpPr/>
                <p:nvPr/>
              </p:nvCxnSpPr>
              <p:spPr>
                <a:xfrm flipV="1">
                  <a:off x="3336644" y="1529136"/>
                  <a:ext cx="523398" cy="354344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0" name="直接连接符 119"/>
                <p:cNvCxnSpPr/>
                <p:nvPr/>
              </p:nvCxnSpPr>
              <p:spPr>
                <a:xfrm flipV="1">
                  <a:off x="3020661" y="2001503"/>
                  <a:ext cx="593161" cy="186100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1" name="直接连接符 120"/>
                <p:cNvCxnSpPr/>
                <p:nvPr/>
              </p:nvCxnSpPr>
              <p:spPr>
                <a:xfrm flipH="1" flipV="1">
                  <a:off x="3336644" y="1883481"/>
                  <a:ext cx="283707" cy="128224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2" name="直接连接符 121"/>
                <p:cNvCxnSpPr/>
                <p:nvPr/>
              </p:nvCxnSpPr>
              <p:spPr>
                <a:xfrm flipH="1">
                  <a:off x="3014132" y="1883480"/>
                  <a:ext cx="322512" cy="304123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3" name="直接连接符 122"/>
                <p:cNvCxnSpPr/>
                <p:nvPr/>
              </p:nvCxnSpPr>
              <p:spPr>
                <a:xfrm>
                  <a:off x="3017883" y="2187603"/>
                  <a:ext cx="666627" cy="259848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4" name="直接连接符 123"/>
                <p:cNvCxnSpPr/>
                <p:nvPr/>
              </p:nvCxnSpPr>
              <p:spPr>
                <a:xfrm flipH="1">
                  <a:off x="3629220" y="1844341"/>
                  <a:ext cx="69401" cy="157162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5" name="直接连接符 124"/>
                <p:cNvCxnSpPr/>
                <p:nvPr/>
              </p:nvCxnSpPr>
              <p:spPr>
                <a:xfrm>
                  <a:off x="3622383" y="2001503"/>
                  <a:ext cx="49184" cy="445948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7" name="直接连接符 126"/>
                <p:cNvCxnSpPr/>
                <p:nvPr/>
              </p:nvCxnSpPr>
              <p:spPr>
                <a:xfrm flipH="1">
                  <a:off x="3239908" y="2453968"/>
                  <a:ext cx="431659" cy="603672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8" name="直接连接符 127"/>
                <p:cNvCxnSpPr/>
                <p:nvPr/>
              </p:nvCxnSpPr>
              <p:spPr>
                <a:xfrm flipH="1" flipV="1">
                  <a:off x="2772383" y="2580635"/>
                  <a:ext cx="478662" cy="467365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9" name="直接连接符 128"/>
                <p:cNvCxnSpPr/>
                <p:nvPr/>
              </p:nvCxnSpPr>
              <p:spPr>
                <a:xfrm flipV="1">
                  <a:off x="2770914" y="2447451"/>
                  <a:ext cx="912127" cy="133183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0" name="直接连接符 129"/>
                <p:cNvCxnSpPr/>
                <p:nvPr/>
              </p:nvCxnSpPr>
              <p:spPr>
                <a:xfrm flipH="1">
                  <a:off x="2770914" y="2187577"/>
                  <a:ext cx="243219" cy="393057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1" name="直接连接符 130"/>
                <p:cNvCxnSpPr/>
                <p:nvPr/>
              </p:nvCxnSpPr>
              <p:spPr>
                <a:xfrm flipH="1">
                  <a:off x="2590233" y="2580634"/>
                  <a:ext cx="180681" cy="559410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2" name="直接连接符 131"/>
                <p:cNvCxnSpPr/>
                <p:nvPr/>
              </p:nvCxnSpPr>
              <p:spPr>
                <a:xfrm flipV="1">
                  <a:off x="2580779" y="3048000"/>
                  <a:ext cx="678932" cy="92044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3" name="直接连接符 132"/>
                <p:cNvCxnSpPr/>
                <p:nvPr/>
              </p:nvCxnSpPr>
              <p:spPr>
                <a:xfrm flipH="1">
                  <a:off x="2620541" y="3048000"/>
                  <a:ext cx="630505" cy="721468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4" name="直接连接符 133"/>
                <p:cNvCxnSpPr/>
                <p:nvPr/>
              </p:nvCxnSpPr>
              <p:spPr>
                <a:xfrm flipH="1" flipV="1">
                  <a:off x="2590233" y="3140044"/>
                  <a:ext cx="30308" cy="629425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6" name="直接连接符 135"/>
                <p:cNvCxnSpPr/>
                <p:nvPr/>
              </p:nvCxnSpPr>
              <p:spPr>
                <a:xfrm flipH="1" flipV="1">
                  <a:off x="2619345" y="3769469"/>
                  <a:ext cx="843292" cy="94690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9" name="直接连接符 138"/>
                <p:cNvCxnSpPr/>
                <p:nvPr/>
              </p:nvCxnSpPr>
              <p:spPr>
                <a:xfrm>
                  <a:off x="3995771" y="3874500"/>
                  <a:ext cx="944598" cy="536995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0" name="直接连接符 139"/>
                <p:cNvCxnSpPr>
                  <a:endCxn id="204" idx="6"/>
                </p:cNvCxnSpPr>
                <p:nvPr/>
              </p:nvCxnSpPr>
              <p:spPr>
                <a:xfrm flipV="1">
                  <a:off x="4944533" y="3876405"/>
                  <a:ext cx="786337" cy="535089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1" name="直接连接符 140"/>
                <p:cNvCxnSpPr>
                  <a:endCxn id="204" idx="2"/>
                </p:cNvCxnSpPr>
                <p:nvPr/>
              </p:nvCxnSpPr>
              <p:spPr>
                <a:xfrm flipV="1">
                  <a:off x="3462638" y="3868129"/>
                  <a:ext cx="2328918" cy="2924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2" name="直接连接符 141"/>
                <p:cNvCxnSpPr>
                  <a:stCxn id="204" idx="6"/>
                </p:cNvCxnSpPr>
                <p:nvPr/>
              </p:nvCxnSpPr>
              <p:spPr>
                <a:xfrm>
                  <a:off x="5730870" y="3876405"/>
                  <a:ext cx="114175" cy="1079837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3" name="直接连接符 142"/>
                <p:cNvCxnSpPr/>
                <p:nvPr/>
              </p:nvCxnSpPr>
              <p:spPr>
                <a:xfrm flipV="1">
                  <a:off x="5845045" y="4564084"/>
                  <a:ext cx="397710" cy="392158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4" name="直接连接符 143"/>
                <p:cNvCxnSpPr>
                  <a:stCxn id="204" idx="4"/>
                </p:cNvCxnSpPr>
                <p:nvPr/>
              </p:nvCxnSpPr>
              <p:spPr>
                <a:xfrm>
                  <a:off x="5765541" y="3904000"/>
                  <a:ext cx="477215" cy="660083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5" name="直接连接符 144"/>
                <p:cNvCxnSpPr/>
                <p:nvPr/>
              </p:nvCxnSpPr>
              <p:spPr>
                <a:xfrm flipV="1">
                  <a:off x="6242755" y="4091049"/>
                  <a:ext cx="235866" cy="473034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6" name="直接连接符 145"/>
                <p:cNvCxnSpPr/>
                <p:nvPr/>
              </p:nvCxnSpPr>
              <p:spPr>
                <a:xfrm>
                  <a:off x="4944533" y="4411494"/>
                  <a:ext cx="900512" cy="544748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7" name="直接连接符 146"/>
                <p:cNvCxnSpPr/>
                <p:nvPr/>
              </p:nvCxnSpPr>
              <p:spPr>
                <a:xfrm>
                  <a:off x="4936799" y="4411494"/>
                  <a:ext cx="422644" cy="834198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8" name="直接连接符 147"/>
                <p:cNvCxnSpPr/>
                <p:nvPr/>
              </p:nvCxnSpPr>
              <p:spPr>
                <a:xfrm flipH="1">
                  <a:off x="5359443" y="4965970"/>
                  <a:ext cx="477868" cy="279722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9" name="直接连接符 148"/>
                <p:cNvCxnSpPr/>
                <p:nvPr/>
              </p:nvCxnSpPr>
              <p:spPr>
                <a:xfrm flipH="1">
                  <a:off x="4572001" y="5245692"/>
                  <a:ext cx="787442" cy="140308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0" name="直接连接符 149"/>
                <p:cNvCxnSpPr/>
                <p:nvPr/>
              </p:nvCxnSpPr>
              <p:spPr>
                <a:xfrm flipH="1">
                  <a:off x="4601102" y="4414941"/>
                  <a:ext cx="339267" cy="958968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1" name="直接连接符 150"/>
                <p:cNvCxnSpPr/>
                <p:nvPr/>
              </p:nvCxnSpPr>
              <p:spPr>
                <a:xfrm flipH="1">
                  <a:off x="4357502" y="4411494"/>
                  <a:ext cx="579298" cy="398402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2" name="直接连接符 151"/>
                <p:cNvCxnSpPr/>
                <p:nvPr/>
              </p:nvCxnSpPr>
              <p:spPr>
                <a:xfrm>
                  <a:off x="4357502" y="4809896"/>
                  <a:ext cx="234340" cy="575158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3" name="直接连接符 152"/>
                <p:cNvCxnSpPr/>
                <p:nvPr/>
              </p:nvCxnSpPr>
              <p:spPr>
                <a:xfrm flipH="1">
                  <a:off x="3887133" y="4809896"/>
                  <a:ext cx="470369" cy="426016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4" name="直接连接符 153"/>
                <p:cNvCxnSpPr/>
                <p:nvPr/>
              </p:nvCxnSpPr>
              <p:spPr>
                <a:xfrm>
                  <a:off x="3877636" y="5235912"/>
                  <a:ext cx="723466" cy="149142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5" name="直接连接符 154"/>
                <p:cNvCxnSpPr/>
                <p:nvPr/>
              </p:nvCxnSpPr>
              <p:spPr>
                <a:xfrm>
                  <a:off x="4007615" y="3879389"/>
                  <a:ext cx="349887" cy="930507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6" name="直接连接符 155"/>
                <p:cNvCxnSpPr/>
                <p:nvPr/>
              </p:nvCxnSpPr>
              <p:spPr>
                <a:xfrm flipH="1">
                  <a:off x="3805864" y="3869591"/>
                  <a:ext cx="196673" cy="642167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7" name="直接连接符 156"/>
                <p:cNvCxnSpPr/>
                <p:nvPr/>
              </p:nvCxnSpPr>
              <p:spPr>
                <a:xfrm>
                  <a:off x="3796816" y="4501127"/>
                  <a:ext cx="560686" cy="308769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8" name="直接连接符 157"/>
                <p:cNvCxnSpPr/>
                <p:nvPr/>
              </p:nvCxnSpPr>
              <p:spPr>
                <a:xfrm flipH="1">
                  <a:off x="3796816" y="4514082"/>
                  <a:ext cx="10644" cy="283617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9" name="直接连接符 158"/>
                <p:cNvCxnSpPr/>
                <p:nvPr/>
              </p:nvCxnSpPr>
              <p:spPr>
                <a:xfrm>
                  <a:off x="3786236" y="4783602"/>
                  <a:ext cx="579000" cy="26294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0" name="直接连接符 159"/>
                <p:cNvCxnSpPr/>
                <p:nvPr/>
              </p:nvCxnSpPr>
              <p:spPr>
                <a:xfrm>
                  <a:off x="3796816" y="4783602"/>
                  <a:ext cx="80820" cy="452310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1" name="直接连接符 160"/>
                <p:cNvCxnSpPr/>
                <p:nvPr/>
              </p:nvCxnSpPr>
              <p:spPr>
                <a:xfrm flipH="1" flipV="1">
                  <a:off x="3382174" y="4990824"/>
                  <a:ext cx="504959" cy="245089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2" name="直接连接符 161"/>
                <p:cNvCxnSpPr/>
                <p:nvPr/>
              </p:nvCxnSpPr>
              <p:spPr>
                <a:xfrm flipV="1">
                  <a:off x="3392675" y="4783603"/>
                  <a:ext cx="393561" cy="207221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3" name="直接连接符 162"/>
                <p:cNvCxnSpPr/>
                <p:nvPr/>
              </p:nvCxnSpPr>
              <p:spPr>
                <a:xfrm flipH="1" flipV="1">
                  <a:off x="2899069" y="4418434"/>
                  <a:ext cx="908392" cy="93324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4" name="直接连接符 163"/>
                <p:cNvCxnSpPr/>
                <p:nvPr/>
              </p:nvCxnSpPr>
              <p:spPr>
                <a:xfrm>
                  <a:off x="2899069" y="4418434"/>
                  <a:ext cx="495859" cy="572390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5" name="直接连接符 164"/>
                <p:cNvCxnSpPr/>
                <p:nvPr/>
              </p:nvCxnSpPr>
              <p:spPr>
                <a:xfrm flipH="1">
                  <a:off x="3392675" y="4511757"/>
                  <a:ext cx="413188" cy="489936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6" name="直接连接符 165"/>
                <p:cNvCxnSpPr/>
                <p:nvPr/>
              </p:nvCxnSpPr>
              <p:spPr>
                <a:xfrm flipV="1">
                  <a:off x="2889572" y="3864159"/>
                  <a:ext cx="1119623" cy="561928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7" name="直接连接符 166"/>
                <p:cNvCxnSpPr/>
                <p:nvPr/>
              </p:nvCxnSpPr>
              <p:spPr>
                <a:xfrm>
                  <a:off x="2616060" y="3751185"/>
                  <a:ext cx="294307" cy="691975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1" name="直接连接符 260"/>
                <p:cNvCxnSpPr>
                  <a:stCxn id="203" idx="0"/>
                  <a:endCxn id="206" idx="4"/>
                </p:cNvCxnSpPr>
                <p:nvPr/>
              </p:nvCxnSpPr>
              <p:spPr>
                <a:xfrm flipV="1">
                  <a:off x="3462534" y="2797019"/>
                  <a:ext cx="8656" cy="1044463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4" name="直接连接符 213"/>
                <p:cNvCxnSpPr>
                  <a:stCxn id="203" idx="7"/>
                  <a:endCxn id="211" idx="4"/>
                </p:cNvCxnSpPr>
                <p:nvPr/>
              </p:nvCxnSpPr>
              <p:spPr>
                <a:xfrm flipH="1" flipV="1">
                  <a:off x="3253694" y="3094807"/>
                  <a:ext cx="188651" cy="758896"/>
                </a:xfrm>
                <a:prstGeom prst="line">
                  <a:avLst/>
                </a:prstGeom>
                <a:ln w="1905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202" name="椭圆 201"/>
            <p:cNvSpPr/>
            <p:nvPr/>
          </p:nvSpPr>
          <p:spPr>
            <a:xfrm rot="21133997" flipH="1">
              <a:off x="4843980" y="4651572"/>
              <a:ext cx="70168" cy="7338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3" name="椭圆 202"/>
            <p:cNvSpPr/>
            <p:nvPr/>
          </p:nvSpPr>
          <p:spPr>
            <a:xfrm rot="21133997" flipH="1">
              <a:off x="3154695" y="4032937"/>
              <a:ext cx="70168" cy="7338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4" name="椭圆 203"/>
            <p:cNvSpPr/>
            <p:nvPr/>
          </p:nvSpPr>
          <p:spPr>
            <a:xfrm rot="21133997" flipH="1">
              <a:off x="5783143" y="4031851"/>
              <a:ext cx="70168" cy="7338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5" name="椭圆 204"/>
            <p:cNvSpPr/>
            <p:nvPr/>
          </p:nvSpPr>
          <p:spPr>
            <a:xfrm rot="21133997" flipH="1">
              <a:off x="5738808" y="2770266"/>
              <a:ext cx="70168" cy="7338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6" name="椭圆 205"/>
            <p:cNvSpPr/>
            <p:nvPr/>
          </p:nvSpPr>
          <p:spPr>
            <a:xfrm rot="21133997" flipH="1">
              <a:off x="3154695" y="2763675"/>
              <a:ext cx="70168" cy="7338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7" name="椭圆 206"/>
            <p:cNvSpPr/>
            <p:nvPr/>
          </p:nvSpPr>
          <p:spPr>
            <a:xfrm rot="21133997" flipH="1">
              <a:off x="3542211" y="4774052"/>
              <a:ext cx="70168" cy="7338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8" name="椭圆 207"/>
            <p:cNvSpPr/>
            <p:nvPr/>
          </p:nvSpPr>
          <p:spPr>
            <a:xfrm rot="21133997" flipH="1">
              <a:off x="3399016" y="2389966"/>
              <a:ext cx="70168" cy="7338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9" name="椭圆 208"/>
            <p:cNvSpPr/>
            <p:nvPr/>
          </p:nvSpPr>
          <p:spPr>
            <a:xfrm rot="21133997" flipH="1">
              <a:off x="4809897" y="2053550"/>
              <a:ext cx="70168" cy="7338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0" name="椭圆 209"/>
            <p:cNvSpPr/>
            <p:nvPr/>
          </p:nvSpPr>
          <p:spPr>
            <a:xfrm rot="21133997" flipH="1">
              <a:off x="4183889" y="5111055"/>
              <a:ext cx="70168" cy="7338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1" name="椭圆 210"/>
            <p:cNvSpPr/>
            <p:nvPr/>
          </p:nvSpPr>
          <p:spPr>
            <a:xfrm rot="21133997" flipH="1">
              <a:off x="2905529" y="3104826"/>
              <a:ext cx="70168" cy="7338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2" name="椭圆 211"/>
            <p:cNvSpPr/>
            <p:nvPr/>
          </p:nvSpPr>
          <p:spPr>
            <a:xfrm rot="21133997" flipH="1">
              <a:off x="3981406" y="2763674"/>
              <a:ext cx="70168" cy="7338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3" name="椭圆 212"/>
            <p:cNvSpPr/>
            <p:nvPr/>
          </p:nvSpPr>
          <p:spPr>
            <a:xfrm rot="21133997" flipH="1">
              <a:off x="3546580" y="5081197"/>
              <a:ext cx="70168" cy="7338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244" name="文本框 214"/>
          <p:cNvSpPr txBox="1"/>
          <p:nvPr/>
        </p:nvSpPr>
        <p:spPr>
          <a:xfrm>
            <a:off x="4821238" y="3519488"/>
            <a:ext cx="2309812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dist" eaLnBrk="1" hangingPunct="1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本年工作回顾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083102" y="2986386"/>
            <a:ext cx="7973069" cy="2738089"/>
            <a:chOff x="559102" y="2891382"/>
            <a:chExt cx="7973069" cy="2738089"/>
          </a:xfrm>
          <a:solidFill>
            <a:schemeClr val="bg1">
              <a:alpha val="70000"/>
            </a:schemeClr>
          </a:solidFill>
        </p:grpSpPr>
        <p:grpSp>
          <p:nvGrpSpPr>
            <p:cNvPr id="3" name="组合 2"/>
            <p:cNvGrpSpPr/>
            <p:nvPr/>
          </p:nvGrpSpPr>
          <p:grpSpPr>
            <a:xfrm>
              <a:off x="569794" y="4384714"/>
              <a:ext cx="478048" cy="476520"/>
              <a:chOff x="1766888" y="1671638"/>
              <a:chExt cx="496888" cy="495300"/>
            </a:xfrm>
            <a:grpFill/>
          </p:grpSpPr>
          <p:sp>
            <p:nvSpPr>
              <p:cNvPr id="208" name="Freeform 5"/>
              <p:cNvSpPr/>
              <p:nvPr/>
            </p:nvSpPr>
            <p:spPr bwMode="auto">
              <a:xfrm>
                <a:off x="1841501" y="1795463"/>
                <a:ext cx="331788" cy="212725"/>
              </a:xfrm>
              <a:custGeom>
                <a:avLst/>
                <a:gdLst>
                  <a:gd name="T0" fmla="*/ 12 w 560"/>
                  <a:gd name="T1" fmla="*/ 353 h 358"/>
                  <a:gd name="T2" fmla="*/ 29 w 560"/>
                  <a:gd name="T3" fmla="*/ 358 h 358"/>
                  <a:gd name="T4" fmla="*/ 532 w 560"/>
                  <a:gd name="T5" fmla="*/ 358 h 358"/>
                  <a:gd name="T6" fmla="*/ 560 w 560"/>
                  <a:gd name="T7" fmla="*/ 333 h 358"/>
                  <a:gd name="T8" fmla="*/ 560 w 560"/>
                  <a:gd name="T9" fmla="*/ 26 h 358"/>
                  <a:gd name="T10" fmla="*/ 549 w 560"/>
                  <a:gd name="T11" fmla="*/ 6 h 358"/>
                  <a:gd name="T12" fmla="*/ 532 w 560"/>
                  <a:gd name="T13" fmla="*/ 0 h 358"/>
                  <a:gd name="T14" fmla="*/ 29 w 560"/>
                  <a:gd name="T15" fmla="*/ 0 h 358"/>
                  <a:gd name="T16" fmla="*/ 0 w 560"/>
                  <a:gd name="T17" fmla="*/ 26 h 358"/>
                  <a:gd name="T18" fmla="*/ 0 w 560"/>
                  <a:gd name="T19" fmla="*/ 333 h 358"/>
                  <a:gd name="T20" fmla="*/ 12 w 560"/>
                  <a:gd name="T21" fmla="*/ 353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60" h="358">
                    <a:moveTo>
                      <a:pt x="12" y="353"/>
                    </a:moveTo>
                    <a:cubicBezTo>
                      <a:pt x="17" y="356"/>
                      <a:pt x="23" y="358"/>
                      <a:pt x="29" y="358"/>
                    </a:cubicBezTo>
                    <a:cubicBezTo>
                      <a:pt x="532" y="358"/>
                      <a:pt x="532" y="358"/>
                      <a:pt x="532" y="358"/>
                    </a:cubicBezTo>
                    <a:cubicBezTo>
                      <a:pt x="548" y="358"/>
                      <a:pt x="560" y="347"/>
                      <a:pt x="560" y="333"/>
                    </a:cubicBezTo>
                    <a:cubicBezTo>
                      <a:pt x="560" y="26"/>
                      <a:pt x="560" y="26"/>
                      <a:pt x="560" y="26"/>
                    </a:cubicBezTo>
                    <a:cubicBezTo>
                      <a:pt x="560" y="18"/>
                      <a:pt x="556" y="10"/>
                      <a:pt x="549" y="6"/>
                    </a:cubicBezTo>
                    <a:cubicBezTo>
                      <a:pt x="545" y="2"/>
                      <a:pt x="539" y="0"/>
                      <a:pt x="532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13" y="0"/>
                      <a:pt x="0" y="12"/>
                      <a:pt x="0" y="26"/>
                    </a:cubicBezTo>
                    <a:cubicBezTo>
                      <a:pt x="0" y="333"/>
                      <a:pt x="0" y="333"/>
                      <a:pt x="0" y="333"/>
                    </a:cubicBezTo>
                    <a:cubicBezTo>
                      <a:pt x="0" y="341"/>
                      <a:pt x="5" y="349"/>
                      <a:pt x="12" y="35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09" name="Freeform 6"/>
              <p:cNvSpPr>
                <a:spLocks noEditPoints="1"/>
              </p:cNvSpPr>
              <p:nvPr/>
            </p:nvSpPr>
            <p:spPr bwMode="auto">
              <a:xfrm>
                <a:off x="1766888" y="1671638"/>
                <a:ext cx="496888" cy="495300"/>
              </a:xfrm>
              <a:custGeom>
                <a:avLst/>
                <a:gdLst>
                  <a:gd name="T0" fmla="*/ 418 w 837"/>
                  <a:gd name="T1" fmla="*/ 837 h 837"/>
                  <a:gd name="T2" fmla="*/ 837 w 837"/>
                  <a:gd name="T3" fmla="*/ 419 h 837"/>
                  <a:gd name="T4" fmla="*/ 418 w 837"/>
                  <a:gd name="T5" fmla="*/ 0 h 837"/>
                  <a:gd name="T6" fmla="*/ 0 w 837"/>
                  <a:gd name="T7" fmla="*/ 419 h 837"/>
                  <a:gd name="T8" fmla="*/ 418 w 837"/>
                  <a:gd name="T9" fmla="*/ 837 h 837"/>
                  <a:gd name="T10" fmla="*/ 97 w 837"/>
                  <a:gd name="T11" fmla="*/ 583 h 837"/>
                  <a:gd name="T12" fmla="*/ 97 w 837"/>
                  <a:gd name="T13" fmla="*/ 206 h 837"/>
                  <a:gd name="T14" fmla="*/ 128 w 837"/>
                  <a:gd name="T15" fmla="*/ 175 h 837"/>
                  <a:gd name="T16" fmla="*/ 687 w 837"/>
                  <a:gd name="T17" fmla="*/ 175 h 837"/>
                  <a:gd name="T18" fmla="*/ 718 w 837"/>
                  <a:gd name="T19" fmla="*/ 206 h 837"/>
                  <a:gd name="T20" fmla="*/ 718 w 837"/>
                  <a:gd name="T21" fmla="*/ 583 h 837"/>
                  <a:gd name="T22" fmla="*/ 687 w 837"/>
                  <a:gd name="T23" fmla="*/ 614 h 837"/>
                  <a:gd name="T24" fmla="*/ 493 w 837"/>
                  <a:gd name="T25" fmla="*/ 614 h 837"/>
                  <a:gd name="T26" fmla="*/ 494 w 837"/>
                  <a:gd name="T27" fmla="*/ 619 h 837"/>
                  <a:gd name="T28" fmla="*/ 494 w 837"/>
                  <a:gd name="T29" fmla="*/ 668 h 837"/>
                  <a:gd name="T30" fmla="*/ 494 w 837"/>
                  <a:gd name="T31" fmla="*/ 671 h 837"/>
                  <a:gd name="T32" fmla="*/ 494 w 837"/>
                  <a:gd name="T33" fmla="*/ 671 h 837"/>
                  <a:gd name="T34" fmla="*/ 576 w 837"/>
                  <a:gd name="T35" fmla="*/ 727 h 837"/>
                  <a:gd name="T36" fmla="*/ 239 w 837"/>
                  <a:gd name="T37" fmla="*/ 727 h 837"/>
                  <a:gd name="T38" fmla="*/ 321 w 837"/>
                  <a:gd name="T39" fmla="*/ 671 h 837"/>
                  <a:gd name="T40" fmla="*/ 321 w 837"/>
                  <a:gd name="T41" fmla="*/ 671 h 837"/>
                  <a:gd name="T42" fmla="*/ 321 w 837"/>
                  <a:gd name="T43" fmla="*/ 668 h 837"/>
                  <a:gd name="T44" fmla="*/ 321 w 837"/>
                  <a:gd name="T45" fmla="*/ 619 h 837"/>
                  <a:gd name="T46" fmla="*/ 321 w 837"/>
                  <a:gd name="T47" fmla="*/ 614 h 837"/>
                  <a:gd name="T48" fmla="*/ 128 w 837"/>
                  <a:gd name="T49" fmla="*/ 614 h 837"/>
                  <a:gd name="T50" fmla="*/ 97 w 837"/>
                  <a:gd name="T51" fmla="*/ 583 h 8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37" h="837">
                    <a:moveTo>
                      <a:pt x="418" y="837"/>
                    </a:moveTo>
                    <a:cubicBezTo>
                      <a:pt x="649" y="837"/>
                      <a:pt x="837" y="650"/>
                      <a:pt x="837" y="419"/>
                    </a:cubicBezTo>
                    <a:cubicBezTo>
                      <a:pt x="837" y="188"/>
                      <a:pt x="649" y="0"/>
                      <a:pt x="418" y="0"/>
                    </a:cubicBezTo>
                    <a:cubicBezTo>
                      <a:pt x="187" y="0"/>
                      <a:pt x="0" y="188"/>
                      <a:pt x="0" y="419"/>
                    </a:cubicBezTo>
                    <a:cubicBezTo>
                      <a:pt x="0" y="650"/>
                      <a:pt x="187" y="837"/>
                      <a:pt x="418" y="837"/>
                    </a:cubicBezTo>
                    <a:close/>
                    <a:moveTo>
                      <a:pt x="97" y="583"/>
                    </a:moveTo>
                    <a:cubicBezTo>
                      <a:pt x="97" y="206"/>
                      <a:pt x="97" y="206"/>
                      <a:pt x="97" y="206"/>
                    </a:cubicBezTo>
                    <a:cubicBezTo>
                      <a:pt x="97" y="189"/>
                      <a:pt x="111" y="175"/>
                      <a:pt x="128" y="175"/>
                    </a:cubicBezTo>
                    <a:cubicBezTo>
                      <a:pt x="687" y="175"/>
                      <a:pt x="687" y="175"/>
                      <a:pt x="687" y="175"/>
                    </a:cubicBezTo>
                    <a:cubicBezTo>
                      <a:pt x="704" y="175"/>
                      <a:pt x="718" y="189"/>
                      <a:pt x="718" y="206"/>
                    </a:cubicBezTo>
                    <a:cubicBezTo>
                      <a:pt x="718" y="583"/>
                      <a:pt x="718" y="583"/>
                      <a:pt x="718" y="583"/>
                    </a:cubicBezTo>
                    <a:cubicBezTo>
                      <a:pt x="718" y="600"/>
                      <a:pt x="704" y="614"/>
                      <a:pt x="687" y="614"/>
                    </a:cubicBezTo>
                    <a:cubicBezTo>
                      <a:pt x="493" y="614"/>
                      <a:pt x="493" y="614"/>
                      <a:pt x="493" y="614"/>
                    </a:cubicBezTo>
                    <a:cubicBezTo>
                      <a:pt x="494" y="616"/>
                      <a:pt x="494" y="618"/>
                      <a:pt x="494" y="619"/>
                    </a:cubicBezTo>
                    <a:cubicBezTo>
                      <a:pt x="494" y="668"/>
                      <a:pt x="494" y="668"/>
                      <a:pt x="494" y="668"/>
                    </a:cubicBezTo>
                    <a:cubicBezTo>
                      <a:pt x="494" y="669"/>
                      <a:pt x="494" y="670"/>
                      <a:pt x="494" y="671"/>
                    </a:cubicBezTo>
                    <a:cubicBezTo>
                      <a:pt x="494" y="671"/>
                      <a:pt x="494" y="671"/>
                      <a:pt x="494" y="671"/>
                    </a:cubicBezTo>
                    <a:cubicBezTo>
                      <a:pt x="576" y="727"/>
                      <a:pt x="576" y="727"/>
                      <a:pt x="576" y="727"/>
                    </a:cubicBezTo>
                    <a:cubicBezTo>
                      <a:pt x="239" y="727"/>
                      <a:pt x="239" y="727"/>
                      <a:pt x="239" y="727"/>
                    </a:cubicBezTo>
                    <a:cubicBezTo>
                      <a:pt x="321" y="671"/>
                      <a:pt x="321" y="671"/>
                      <a:pt x="321" y="671"/>
                    </a:cubicBezTo>
                    <a:cubicBezTo>
                      <a:pt x="321" y="671"/>
                      <a:pt x="321" y="671"/>
                      <a:pt x="321" y="671"/>
                    </a:cubicBezTo>
                    <a:cubicBezTo>
                      <a:pt x="321" y="670"/>
                      <a:pt x="321" y="669"/>
                      <a:pt x="321" y="668"/>
                    </a:cubicBezTo>
                    <a:cubicBezTo>
                      <a:pt x="321" y="619"/>
                      <a:pt x="321" y="619"/>
                      <a:pt x="321" y="619"/>
                    </a:cubicBezTo>
                    <a:cubicBezTo>
                      <a:pt x="321" y="618"/>
                      <a:pt x="321" y="616"/>
                      <a:pt x="321" y="614"/>
                    </a:cubicBezTo>
                    <a:cubicBezTo>
                      <a:pt x="128" y="614"/>
                      <a:pt x="128" y="614"/>
                      <a:pt x="128" y="614"/>
                    </a:cubicBezTo>
                    <a:cubicBezTo>
                      <a:pt x="111" y="614"/>
                      <a:pt x="97" y="600"/>
                      <a:pt x="97" y="58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10" name="Freeform 7"/>
              <p:cNvSpPr/>
              <p:nvPr/>
            </p:nvSpPr>
            <p:spPr bwMode="auto">
              <a:xfrm>
                <a:off x="1970088" y="2016126"/>
                <a:ext cx="76200" cy="6350"/>
              </a:xfrm>
              <a:custGeom>
                <a:avLst/>
                <a:gdLst>
                  <a:gd name="T0" fmla="*/ 0 w 48"/>
                  <a:gd name="T1" fmla="*/ 2 h 4"/>
                  <a:gd name="T2" fmla="*/ 0 w 48"/>
                  <a:gd name="T3" fmla="*/ 4 h 4"/>
                  <a:gd name="T4" fmla="*/ 48 w 48"/>
                  <a:gd name="T5" fmla="*/ 4 h 4"/>
                  <a:gd name="T6" fmla="*/ 48 w 48"/>
                  <a:gd name="T7" fmla="*/ 2 h 4"/>
                  <a:gd name="T8" fmla="*/ 48 w 48"/>
                  <a:gd name="T9" fmla="*/ 0 h 4"/>
                  <a:gd name="T10" fmla="*/ 0 w 48"/>
                  <a:gd name="T11" fmla="*/ 0 h 4"/>
                  <a:gd name="T12" fmla="*/ 0 w 48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4">
                    <a:moveTo>
                      <a:pt x="0" y="2"/>
                    </a:moveTo>
                    <a:lnTo>
                      <a:pt x="0" y="4"/>
                    </a:lnTo>
                    <a:lnTo>
                      <a:pt x="48" y="4"/>
                    </a:lnTo>
                    <a:lnTo>
                      <a:pt x="48" y="2"/>
                    </a:lnTo>
                    <a:lnTo>
                      <a:pt x="48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4" name="Freeform 13"/>
            <p:cNvSpPr>
              <a:spLocks noEditPoints="1"/>
            </p:cNvSpPr>
            <p:nvPr/>
          </p:nvSpPr>
          <p:spPr bwMode="auto">
            <a:xfrm>
              <a:off x="3312889" y="2891382"/>
              <a:ext cx="476520" cy="479574"/>
            </a:xfrm>
            <a:custGeom>
              <a:avLst/>
              <a:gdLst>
                <a:gd name="T0" fmla="*/ 419 w 837"/>
                <a:gd name="T1" fmla="*/ 838 h 838"/>
                <a:gd name="T2" fmla="*/ 837 w 837"/>
                <a:gd name="T3" fmla="*/ 419 h 838"/>
                <a:gd name="T4" fmla="*/ 419 w 837"/>
                <a:gd name="T5" fmla="*/ 0 h 838"/>
                <a:gd name="T6" fmla="*/ 0 w 837"/>
                <a:gd name="T7" fmla="*/ 419 h 838"/>
                <a:gd name="T8" fmla="*/ 419 w 837"/>
                <a:gd name="T9" fmla="*/ 838 h 838"/>
                <a:gd name="T10" fmla="*/ 279 w 837"/>
                <a:gd name="T11" fmla="*/ 644 h 838"/>
                <a:gd name="T12" fmla="*/ 233 w 837"/>
                <a:gd name="T13" fmla="*/ 691 h 838"/>
                <a:gd name="T14" fmla="*/ 186 w 837"/>
                <a:gd name="T15" fmla="*/ 644 h 838"/>
                <a:gd name="T16" fmla="*/ 186 w 837"/>
                <a:gd name="T17" fmla="*/ 482 h 838"/>
                <a:gd name="T18" fmla="*/ 233 w 837"/>
                <a:gd name="T19" fmla="*/ 436 h 838"/>
                <a:gd name="T20" fmla="*/ 279 w 837"/>
                <a:gd name="T21" fmla="*/ 482 h 838"/>
                <a:gd name="T22" fmla="*/ 279 w 837"/>
                <a:gd name="T23" fmla="*/ 644 h 838"/>
                <a:gd name="T24" fmla="*/ 651 w 837"/>
                <a:gd name="T25" fmla="*/ 644 h 838"/>
                <a:gd name="T26" fmla="*/ 605 w 837"/>
                <a:gd name="T27" fmla="*/ 691 h 838"/>
                <a:gd name="T28" fmla="*/ 559 w 837"/>
                <a:gd name="T29" fmla="*/ 644 h 838"/>
                <a:gd name="T30" fmla="*/ 559 w 837"/>
                <a:gd name="T31" fmla="*/ 482 h 838"/>
                <a:gd name="T32" fmla="*/ 605 w 837"/>
                <a:gd name="T33" fmla="*/ 436 h 838"/>
                <a:gd name="T34" fmla="*/ 651 w 837"/>
                <a:gd name="T35" fmla="*/ 482 h 838"/>
                <a:gd name="T36" fmla="*/ 651 w 837"/>
                <a:gd name="T37" fmla="*/ 644 h 838"/>
                <a:gd name="T38" fmla="*/ 164 w 837"/>
                <a:gd name="T39" fmla="*/ 325 h 838"/>
                <a:gd name="T40" fmla="*/ 155 w 837"/>
                <a:gd name="T41" fmla="*/ 296 h 838"/>
                <a:gd name="T42" fmla="*/ 429 w 837"/>
                <a:gd name="T43" fmla="*/ 147 h 838"/>
                <a:gd name="T44" fmla="*/ 683 w 837"/>
                <a:gd name="T45" fmla="*/ 289 h 838"/>
                <a:gd name="T46" fmla="*/ 679 w 837"/>
                <a:gd name="T47" fmla="*/ 309 h 838"/>
                <a:gd name="T48" fmla="*/ 703 w 837"/>
                <a:gd name="T49" fmla="*/ 526 h 838"/>
                <a:gd name="T50" fmla="*/ 711 w 837"/>
                <a:gd name="T51" fmla="*/ 563 h 838"/>
                <a:gd name="T52" fmla="*/ 659 w 837"/>
                <a:gd name="T53" fmla="*/ 635 h 838"/>
                <a:gd name="T54" fmla="*/ 659 w 837"/>
                <a:gd name="T55" fmla="*/ 492 h 838"/>
                <a:gd name="T56" fmla="*/ 688 w 837"/>
                <a:gd name="T57" fmla="*/ 505 h 838"/>
                <a:gd name="T58" fmla="*/ 664 w 837"/>
                <a:gd name="T59" fmla="*/ 319 h 838"/>
                <a:gd name="T60" fmla="*/ 663 w 837"/>
                <a:gd name="T61" fmla="*/ 319 h 838"/>
                <a:gd name="T62" fmla="*/ 633 w 837"/>
                <a:gd name="T63" fmla="*/ 299 h 838"/>
                <a:gd name="T64" fmla="*/ 429 w 837"/>
                <a:gd name="T65" fmla="*/ 199 h 838"/>
                <a:gd name="T66" fmla="*/ 204 w 837"/>
                <a:gd name="T67" fmla="*/ 312 h 838"/>
                <a:gd name="T68" fmla="*/ 181 w 837"/>
                <a:gd name="T69" fmla="*/ 330 h 838"/>
                <a:gd name="T70" fmla="*/ 150 w 837"/>
                <a:gd name="T71" fmla="*/ 504 h 838"/>
                <a:gd name="T72" fmla="*/ 179 w 837"/>
                <a:gd name="T73" fmla="*/ 492 h 838"/>
                <a:gd name="T74" fmla="*/ 179 w 837"/>
                <a:gd name="T75" fmla="*/ 635 h 838"/>
                <a:gd name="T76" fmla="*/ 127 w 837"/>
                <a:gd name="T77" fmla="*/ 563 h 838"/>
                <a:gd name="T78" fmla="*/ 135 w 837"/>
                <a:gd name="T79" fmla="*/ 526 h 838"/>
                <a:gd name="T80" fmla="*/ 164 w 837"/>
                <a:gd name="T81" fmla="*/ 325 h 8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37" h="838">
                  <a:moveTo>
                    <a:pt x="419" y="838"/>
                  </a:moveTo>
                  <a:cubicBezTo>
                    <a:pt x="650" y="838"/>
                    <a:pt x="837" y="650"/>
                    <a:pt x="837" y="419"/>
                  </a:cubicBezTo>
                  <a:cubicBezTo>
                    <a:pt x="837" y="188"/>
                    <a:pt x="650" y="0"/>
                    <a:pt x="419" y="0"/>
                  </a:cubicBezTo>
                  <a:cubicBezTo>
                    <a:pt x="188" y="0"/>
                    <a:pt x="0" y="188"/>
                    <a:pt x="0" y="419"/>
                  </a:cubicBezTo>
                  <a:cubicBezTo>
                    <a:pt x="0" y="650"/>
                    <a:pt x="188" y="838"/>
                    <a:pt x="419" y="838"/>
                  </a:cubicBezTo>
                  <a:close/>
                  <a:moveTo>
                    <a:pt x="279" y="644"/>
                  </a:moveTo>
                  <a:cubicBezTo>
                    <a:pt x="279" y="670"/>
                    <a:pt x="258" y="691"/>
                    <a:pt x="233" y="691"/>
                  </a:cubicBezTo>
                  <a:cubicBezTo>
                    <a:pt x="207" y="691"/>
                    <a:pt x="186" y="670"/>
                    <a:pt x="186" y="644"/>
                  </a:cubicBezTo>
                  <a:cubicBezTo>
                    <a:pt x="186" y="482"/>
                    <a:pt x="186" y="482"/>
                    <a:pt x="186" y="482"/>
                  </a:cubicBezTo>
                  <a:cubicBezTo>
                    <a:pt x="186" y="457"/>
                    <a:pt x="207" y="436"/>
                    <a:pt x="233" y="436"/>
                  </a:cubicBezTo>
                  <a:cubicBezTo>
                    <a:pt x="258" y="436"/>
                    <a:pt x="279" y="457"/>
                    <a:pt x="279" y="482"/>
                  </a:cubicBezTo>
                  <a:lnTo>
                    <a:pt x="279" y="644"/>
                  </a:lnTo>
                  <a:close/>
                  <a:moveTo>
                    <a:pt x="651" y="644"/>
                  </a:moveTo>
                  <a:cubicBezTo>
                    <a:pt x="651" y="670"/>
                    <a:pt x="631" y="691"/>
                    <a:pt x="605" y="691"/>
                  </a:cubicBezTo>
                  <a:cubicBezTo>
                    <a:pt x="579" y="691"/>
                    <a:pt x="559" y="670"/>
                    <a:pt x="559" y="644"/>
                  </a:cubicBezTo>
                  <a:cubicBezTo>
                    <a:pt x="559" y="482"/>
                    <a:pt x="559" y="482"/>
                    <a:pt x="559" y="482"/>
                  </a:cubicBezTo>
                  <a:cubicBezTo>
                    <a:pt x="559" y="457"/>
                    <a:pt x="579" y="436"/>
                    <a:pt x="605" y="436"/>
                  </a:cubicBezTo>
                  <a:cubicBezTo>
                    <a:pt x="631" y="436"/>
                    <a:pt x="651" y="457"/>
                    <a:pt x="651" y="482"/>
                  </a:cubicBezTo>
                  <a:lnTo>
                    <a:pt x="651" y="644"/>
                  </a:lnTo>
                  <a:close/>
                  <a:moveTo>
                    <a:pt x="164" y="325"/>
                  </a:moveTo>
                  <a:cubicBezTo>
                    <a:pt x="155" y="318"/>
                    <a:pt x="152" y="307"/>
                    <a:pt x="155" y="296"/>
                  </a:cubicBezTo>
                  <a:cubicBezTo>
                    <a:pt x="157" y="290"/>
                    <a:pt x="207" y="147"/>
                    <a:pt x="429" y="147"/>
                  </a:cubicBezTo>
                  <a:cubicBezTo>
                    <a:pt x="653" y="147"/>
                    <a:pt x="682" y="283"/>
                    <a:pt x="683" y="289"/>
                  </a:cubicBezTo>
                  <a:cubicBezTo>
                    <a:pt x="685" y="296"/>
                    <a:pt x="683" y="303"/>
                    <a:pt x="679" y="309"/>
                  </a:cubicBezTo>
                  <a:cubicBezTo>
                    <a:pt x="720" y="400"/>
                    <a:pt x="706" y="504"/>
                    <a:pt x="703" y="526"/>
                  </a:cubicBezTo>
                  <a:cubicBezTo>
                    <a:pt x="708" y="537"/>
                    <a:pt x="711" y="550"/>
                    <a:pt x="711" y="563"/>
                  </a:cubicBezTo>
                  <a:cubicBezTo>
                    <a:pt x="711" y="603"/>
                    <a:pt x="688" y="635"/>
                    <a:pt x="659" y="635"/>
                  </a:cubicBezTo>
                  <a:cubicBezTo>
                    <a:pt x="659" y="492"/>
                    <a:pt x="659" y="492"/>
                    <a:pt x="659" y="492"/>
                  </a:cubicBezTo>
                  <a:cubicBezTo>
                    <a:pt x="670" y="492"/>
                    <a:pt x="680" y="497"/>
                    <a:pt x="688" y="505"/>
                  </a:cubicBezTo>
                  <a:cubicBezTo>
                    <a:pt x="692" y="467"/>
                    <a:pt x="694" y="389"/>
                    <a:pt x="664" y="319"/>
                  </a:cubicBezTo>
                  <a:cubicBezTo>
                    <a:pt x="664" y="319"/>
                    <a:pt x="663" y="319"/>
                    <a:pt x="663" y="319"/>
                  </a:cubicBezTo>
                  <a:cubicBezTo>
                    <a:pt x="649" y="322"/>
                    <a:pt x="635" y="313"/>
                    <a:pt x="633" y="299"/>
                  </a:cubicBezTo>
                  <a:cubicBezTo>
                    <a:pt x="632" y="295"/>
                    <a:pt x="609" y="199"/>
                    <a:pt x="429" y="199"/>
                  </a:cubicBezTo>
                  <a:cubicBezTo>
                    <a:pt x="246" y="199"/>
                    <a:pt x="205" y="308"/>
                    <a:pt x="204" y="312"/>
                  </a:cubicBezTo>
                  <a:cubicBezTo>
                    <a:pt x="200" y="323"/>
                    <a:pt x="191" y="329"/>
                    <a:pt x="181" y="330"/>
                  </a:cubicBezTo>
                  <a:cubicBezTo>
                    <a:pt x="151" y="396"/>
                    <a:pt x="149" y="468"/>
                    <a:pt x="150" y="504"/>
                  </a:cubicBezTo>
                  <a:cubicBezTo>
                    <a:pt x="158" y="496"/>
                    <a:pt x="168" y="492"/>
                    <a:pt x="179" y="492"/>
                  </a:cubicBezTo>
                  <a:cubicBezTo>
                    <a:pt x="179" y="635"/>
                    <a:pt x="179" y="635"/>
                    <a:pt x="179" y="635"/>
                  </a:cubicBezTo>
                  <a:cubicBezTo>
                    <a:pt x="150" y="635"/>
                    <a:pt x="127" y="603"/>
                    <a:pt x="127" y="563"/>
                  </a:cubicBezTo>
                  <a:cubicBezTo>
                    <a:pt x="127" y="550"/>
                    <a:pt x="130" y="537"/>
                    <a:pt x="135" y="526"/>
                  </a:cubicBezTo>
                  <a:cubicBezTo>
                    <a:pt x="133" y="507"/>
                    <a:pt x="126" y="412"/>
                    <a:pt x="164" y="32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5345184" y="3629835"/>
              <a:ext cx="478048" cy="478048"/>
              <a:chOff x="5797551" y="1073151"/>
              <a:chExt cx="496888" cy="496888"/>
            </a:xfrm>
            <a:grpFill/>
          </p:grpSpPr>
          <p:sp>
            <p:nvSpPr>
              <p:cNvPr id="202" name="Freeform 14"/>
              <p:cNvSpPr>
                <a:spLocks noEditPoints="1"/>
              </p:cNvSpPr>
              <p:nvPr/>
            </p:nvSpPr>
            <p:spPr bwMode="auto">
              <a:xfrm>
                <a:off x="5797551" y="1073151"/>
                <a:ext cx="496888" cy="496888"/>
              </a:xfrm>
              <a:custGeom>
                <a:avLst/>
                <a:gdLst>
                  <a:gd name="T0" fmla="*/ 418 w 837"/>
                  <a:gd name="T1" fmla="*/ 837 h 837"/>
                  <a:gd name="T2" fmla="*/ 837 w 837"/>
                  <a:gd name="T3" fmla="*/ 418 h 837"/>
                  <a:gd name="T4" fmla="*/ 418 w 837"/>
                  <a:gd name="T5" fmla="*/ 0 h 837"/>
                  <a:gd name="T6" fmla="*/ 0 w 837"/>
                  <a:gd name="T7" fmla="*/ 418 h 837"/>
                  <a:gd name="T8" fmla="*/ 418 w 837"/>
                  <a:gd name="T9" fmla="*/ 837 h 837"/>
                  <a:gd name="T10" fmla="*/ 236 w 837"/>
                  <a:gd name="T11" fmla="*/ 146 h 837"/>
                  <a:gd name="T12" fmla="*/ 278 w 837"/>
                  <a:gd name="T13" fmla="*/ 104 h 837"/>
                  <a:gd name="T14" fmla="*/ 423 w 837"/>
                  <a:gd name="T15" fmla="*/ 104 h 837"/>
                  <a:gd name="T16" fmla="*/ 559 w 837"/>
                  <a:gd name="T17" fmla="*/ 104 h 837"/>
                  <a:gd name="T18" fmla="*/ 601 w 837"/>
                  <a:gd name="T19" fmla="*/ 146 h 837"/>
                  <a:gd name="T20" fmla="*/ 601 w 837"/>
                  <a:gd name="T21" fmla="*/ 691 h 837"/>
                  <a:gd name="T22" fmla="*/ 559 w 837"/>
                  <a:gd name="T23" fmla="*/ 733 h 837"/>
                  <a:gd name="T24" fmla="*/ 423 w 837"/>
                  <a:gd name="T25" fmla="*/ 733 h 837"/>
                  <a:gd name="T26" fmla="*/ 278 w 837"/>
                  <a:gd name="T27" fmla="*/ 733 h 837"/>
                  <a:gd name="T28" fmla="*/ 236 w 837"/>
                  <a:gd name="T29" fmla="*/ 691 h 837"/>
                  <a:gd name="T30" fmla="*/ 236 w 837"/>
                  <a:gd name="T31" fmla="*/ 146 h 8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37" h="837">
                    <a:moveTo>
                      <a:pt x="418" y="837"/>
                    </a:moveTo>
                    <a:cubicBezTo>
                      <a:pt x="650" y="837"/>
                      <a:pt x="837" y="650"/>
                      <a:pt x="837" y="418"/>
                    </a:cubicBezTo>
                    <a:cubicBezTo>
                      <a:pt x="837" y="187"/>
                      <a:pt x="650" y="0"/>
                      <a:pt x="418" y="0"/>
                    </a:cubicBezTo>
                    <a:cubicBezTo>
                      <a:pt x="187" y="0"/>
                      <a:pt x="0" y="187"/>
                      <a:pt x="0" y="418"/>
                    </a:cubicBezTo>
                    <a:cubicBezTo>
                      <a:pt x="0" y="650"/>
                      <a:pt x="187" y="837"/>
                      <a:pt x="418" y="837"/>
                    </a:cubicBezTo>
                    <a:close/>
                    <a:moveTo>
                      <a:pt x="236" y="146"/>
                    </a:moveTo>
                    <a:cubicBezTo>
                      <a:pt x="236" y="123"/>
                      <a:pt x="255" y="104"/>
                      <a:pt x="278" y="104"/>
                    </a:cubicBezTo>
                    <a:cubicBezTo>
                      <a:pt x="423" y="104"/>
                      <a:pt x="423" y="104"/>
                      <a:pt x="423" y="104"/>
                    </a:cubicBezTo>
                    <a:cubicBezTo>
                      <a:pt x="559" y="104"/>
                      <a:pt x="559" y="104"/>
                      <a:pt x="559" y="104"/>
                    </a:cubicBezTo>
                    <a:cubicBezTo>
                      <a:pt x="582" y="104"/>
                      <a:pt x="601" y="123"/>
                      <a:pt x="601" y="146"/>
                    </a:cubicBezTo>
                    <a:cubicBezTo>
                      <a:pt x="601" y="691"/>
                      <a:pt x="601" y="691"/>
                      <a:pt x="601" y="691"/>
                    </a:cubicBezTo>
                    <a:cubicBezTo>
                      <a:pt x="601" y="714"/>
                      <a:pt x="582" y="733"/>
                      <a:pt x="559" y="733"/>
                    </a:cubicBezTo>
                    <a:cubicBezTo>
                      <a:pt x="423" y="733"/>
                      <a:pt x="423" y="733"/>
                      <a:pt x="423" y="733"/>
                    </a:cubicBezTo>
                    <a:cubicBezTo>
                      <a:pt x="278" y="733"/>
                      <a:pt x="278" y="733"/>
                      <a:pt x="278" y="733"/>
                    </a:cubicBezTo>
                    <a:cubicBezTo>
                      <a:pt x="255" y="733"/>
                      <a:pt x="236" y="714"/>
                      <a:pt x="236" y="691"/>
                    </a:cubicBezTo>
                    <a:lnTo>
                      <a:pt x="236" y="14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03" name="Freeform 15"/>
              <p:cNvSpPr/>
              <p:nvPr/>
            </p:nvSpPr>
            <p:spPr bwMode="auto">
              <a:xfrm>
                <a:off x="6030913" y="1470026"/>
                <a:ext cx="28575" cy="28575"/>
              </a:xfrm>
              <a:custGeom>
                <a:avLst/>
                <a:gdLst>
                  <a:gd name="T0" fmla="*/ 29 w 49"/>
                  <a:gd name="T1" fmla="*/ 0 h 49"/>
                  <a:gd name="T2" fmla="*/ 24 w 49"/>
                  <a:gd name="T3" fmla="*/ 0 h 49"/>
                  <a:gd name="T4" fmla="*/ 0 w 49"/>
                  <a:gd name="T5" fmla="*/ 24 h 49"/>
                  <a:gd name="T6" fmla="*/ 24 w 49"/>
                  <a:gd name="T7" fmla="*/ 49 h 49"/>
                  <a:gd name="T8" fmla="*/ 29 w 49"/>
                  <a:gd name="T9" fmla="*/ 49 h 49"/>
                  <a:gd name="T10" fmla="*/ 49 w 49"/>
                  <a:gd name="T11" fmla="*/ 24 h 49"/>
                  <a:gd name="T12" fmla="*/ 29 w 49"/>
                  <a:gd name="T13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" h="49">
                    <a:moveTo>
                      <a:pt x="29" y="0"/>
                    </a:moveTo>
                    <a:cubicBezTo>
                      <a:pt x="27" y="0"/>
                      <a:pt x="26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38"/>
                      <a:pt x="11" y="49"/>
                      <a:pt x="24" y="49"/>
                    </a:cubicBezTo>
                    <a:cubicBezTo>
                      <a:pt x="26" y="49"/>
                      <a:pt x="27" y="49"/>
                      <a:pt x="29" y="49"/>
                    </a:cubicBezTo>
                    <a:cubicBezTo>
                      <a:pt x="40" y="47"/>
                      <a:pt x="49" y="37"/>
                      <a:pt x="49" y="24"/>
                    </a:cubicBezTo>
                    <a:cubicBezTo>
                      <a:pt x="49" y="12"/>
                      <a:pt x="40" y="2"/>
                      <a:pt x="2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04" name="Freeform 16"/>
              <p:cNvSpPr/>
              <p:nvPr/>
            </p:nvSpPr>
            <p:spPr bwMode="auto">
              <a:xfrm>
                <a:off x="5994401" y="1149351"/>
                <a:ext cx="101600" cy="11113"/>
              </a:xfrm>
              <a:custGeom>
                <a:avLst/>
                <a:gdLst>
                  <a:gd name="T0" fmla="*/ 10 w 171"/>
                  <a:gd name="T1" fmla="*/ 20 h 20"/>
                  <a:gd name="T2" fmla="*/ 90 w 171"/>
                  <a:gd name="T3" fmla="*/ 20 h 20"/>
                  <a:gd name="T4" fmla="*/ 161 w 171"/>
                  <a:gd name="T5" fmla="*/ 20 h 20"/>
                  <a:gd name="T6" fmla="*/ 171 w 171"/>
                  <a:gd name="T7" fmla="*/ 10 h 20"/>
                  <a:gd name="T8" fmla="*/ 161 w 171"/>
                  <a:gd name="T9" fmla="*/ 0 h 20"/>
                  <a:gd name="T10" fmla="*/ 90 w 171"/>
                  <a:gd name="T11" fmla="*/ 0 h 20"/>
                  <a:gd name="T12" fmla="*/ 10 w 171"/>
                  <a:gd name="T13" fmla="*/ 0 h 20"/>
                  <a:gd name="T14" fmla="*/ 0 w 171"/>
                  <a:gd name="T15" fmla="*/ 10 h 20"/>
                  <a:gd name="T16" fmla="*/ 10 w 171"/>
                  <a:gd name="T17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1" h="20">
                    <a:moveTo>
                      <a:pt x="10" y="20"/>
                    </a:moveTo>
                    <a:cubicBezTo>
                      <a:pt x="90" y="20"/>
                      <a:pt x="90" y="20"/>
                      <a:pt x="90" y="20"/>
                    </a:cubicBezTo>
                    <a:cubicBezTo>
                      <a:pt x="161" y="20"/>
                      <a:pt x="161" y="20"/>
                      <a:pt x="161" y="20"/>
                    </a:cubicBezTo>
                    <a:cubicBezTo>
                      <a:pt x="166" y="20"/>
                      <a:pt x="171" y="16"/>
                      <a:pt x="171" y="10"/>
                    </a:cubicBezTo>
                    <a:cubicBezTo>
                      <a:pt x="171" y="5"/>
                      <a:pt x="166" y="0"/>
                      <a:pt x="161" y="0"/>
                    </a:cubicBezTo>
                    <a:cubicBezTo>
                      <a:pt x="90" y="0"/>
                      <a:pt x="90" y="0"/>
                      <a:pt x="9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16"/>
                      <a:pt x="5" y="20"/>
                      <a:pt x="10" y="2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05" name="Freeform 17"/>
              <p:cNvSpPr/>
              <p:nvPr/>
            </p:nvSpPr>
            <p:spPr bwMode="auto">
              <a:xfrm>
                <a:off x="5954713" y="1174751"/>
                <a:ext cx="182563" cy="287338"/>
              </a:xfrm>
              <a:custGeom>
                <a:avLst/>
                <a:gdLst>
                  <a:gd name="T0" fmla="*/ 115 w 115"/>
                  <a:gd name="T1" fmla="*/ 181 h 181"/>
                  <a:gd name="T2" fmla="*/ 115 w 115"/>
                  <a:gd name="T3" fmla="*/ 0 h 181"/>
                  <a:gd name="T4" fmla="*/ 59 w 115"/>
                  <a:gd name="T5" fmla="*/ 0 h 181"/>
                  <a:gd name="T6" fmla="*/ 0 w 115"/>
                  <a:gd name="T7" fmla="*/ 0 h 181"/>
                  <a:gd name="T8" fmla="*/ 0 w 115"/>
                  <a:gd name="T9" fmla="*/ 181 h 181"/>
                  <a:gd name="T10" fmla="*/ 59 w 115"/>
                  <a:gd name="T11" fmla="*/ 181 h 181"/>
                  <a:gd name="T12" fmla="*/ 115 w 115"/>
                  <a:gd name="T13" fmla="*/ 181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5" h="181">
                    <a:moveTo>
                      <a:pt x="115" y="181"/>
                    </a:moveTo>
                    <a:lnTo>
                      <a:pt x="115" y="0"/>
                    </a:lnTo>
                    <a:lnTo>
                      <a:pt x="59" y="0"/>
                    </a:lnTo>
                    <a:lnTo>
                      <a:pt x="0" y="0"/>
                    </a:lnTo>
                    <a:lnTo>
                      <a:pt x="0" y="181"/>
                    </a:lnTo>
                    <a:lnTo>
                      <a:pt x="59" y="181"/>
                    </a:lnTo>
                    <a:lnTo>
                      <a:pt x="115" y="18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06" name="Oval 18"/>
              <p:cNvSpPr>
                <a:spLocks noChangeArrowheads="1"/>
              </p:cNvSpPr>
              <p:nvPr/>
            </p:nvSpPr>
            <p:spPr bwMode="auto">
              <a:xfrm>
                <a:off x="6065838" y="1479551"/>
                <a:ext cx="11113" cy="11113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07" name="Oval 19"/>
              <p:cNvSpPr>
                <a:spLocks noChangeArrowheads="1"/>
              </p:cNvSpPr>
              <p:nvPr/>
            </p:nvSpPr>
            <p:spPr bwMode="auto">
              <a:xfrm>
                <a:off x="6013451" y="1479551"/>
                <a:ext cx="12700" cy="11113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7376367" y="2892146"/>
              <a:ext cx="478048" cy="478048"/>
              <a:chOff x="7548563" y="428626"/>
              <a:chExt cx="496888" cy="496888"/>
            </a:xfrm>
            <a:grpFill/>
          </p:grpSpPr>
          <p:sp>
            <p:nvSpPr>
              <p:cNvPr id="196" name="Freeform 20"/>
              <p:cNvSpPr/>
              <p:nvPr/>
            </p:nvSpPr>
            <p:spPr bwMode="auto">
              <a:xfrm>
                <a:off x="7773988" y="660401"/>
                <a:ext cx="61913" cy="36513"/>
              </a:xfrm>
              <a:custGeom>
                <a:avLst/>
                <a:gdLst>
                  <a:gd name="T0" fmla="*/ 26 w 39"/>
                  <a:gd name="T1" fmla="*/ 15 h 23"/>
                  <a:gd name="T2" fmla="*/ 2 w 39"/>
                  <a:gd name="T3" fmla="*/ 3 h 23"/>
                  <a:gd name="T4" fmla="*/ 0 w 39"/>
                  <a:gd name="T5" fmla="*/ 9 h 23"/>
                  <a:gd name="T6" fmla="*/ 28 w 39"/>
                  <a:gd name="T7" fmla="*/ 23 h 23"/>
                  <a:gd name="T8" fmla="*/ 39 w 39"/>
                  <a:gd name="T9" fmla="*/ 2 h 23"/>
                  <a:gd name="T10" fmla="*/ 33 w 39"/>
                  <a:gd name="T11" fmla="*/ 0 h 23"/>
                  <a:gd name="T12" fmla="*/ 26 w 39"/>
                  <a:gd name="T13" fmla="*/ 1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23">
                    <a:moveTo>
                      <a:pt x="26" y="15"/>
                    </a:moveTo>
                    <a:lnTo>
                      <a:pt x="2" y="3"/>
                    </a:lnTo>
                    <a:lnTo>
                      <a:pt x="0" y="9"/>
                    </a:lnTo>
                    <a:lnTo>
                      <a:pt x="28" y="23"/>
                    </a:lnTo>
                    <a:lnTo>
                      <a:pt x="39" y="2"/>
                    </a:lnTo>
                    <a:lnTo>
                      <a:pt x="33" y="0"/>
                    </a:lnTo>
                    <a:lnTo>
                      <a:pt x="26" y="1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7" name="Freeform 21"/>
              <p:cNvSpPr/>
              <p:nvPr/>
            </p:nvSpPr>
            <p:spPr bwMode="auto">
              <a:xfrm>
                <a:off x="7793038" y="600076"/>
                <a:ext cx="63500" cy="57150"/>
              </a:xfrm>
              <a:custGeom>
                <a:avLst/>
                <a:gdLst>
                  <a:gd name="T0" fmla="*/ 27 w 40"/>
                  <a:gd name="T1" fmla="*/ 27 h 36"/>
                  <a:gd name="T2" fmla="*/ 20 w 40"/>
                  <a:gd name="T3" fmla="*/ 24 h 36"/>
                  <a:gd name="T4" fmla="*/ 26 w 40"/>
                  <a:gd name="T5" fmla="*/ 13 h 36"/>
                  <a:gd name="T6" fmla="*/ 21 w 40"/>
                  <a:gd name="T7" fmla="*/ 10 h 36"/>
                  <a:gd name="T8" fmla="*/ 15 w 40"/>
                  <a:gd name="T9" fmla="*/ 21 h 36"/>
                  <a:gd name="T10" fmla="*/ 9 w 40"/>
                  <a:gd name="T11" fmla="*/ 18 h 36"/>
                  <a:gd name="T12" fmla="*/ 16 w 40"/>
                  <a:gd name="T13" fmla="*/ 3 h 36"/>
                  <a:gd name="T14" fmla="*/ 11 w 40"/>
                  <a:gd name="T15" fmla="*/ 0 h 36"/>
                  <a:gd name="T16" fmla="*/ 0 w 40"/>
                  <a:gd name="T17" fmla="*/ 21 h 36"/>
                  <a:gd name="T18" fmla="*/ 29 w 40"/>
                  <a:gd name="T19" fmla="*/ 36 h 36"/>
                  <a:gd name="T20" fmla="*/ 40 w 40"/>
                  <a:gd name="T21" fmla="*/ 15 h 36"/>
                  <a:gd name="T22" fmla="*/ 34 w 40"/>
                  <a:gd name="T23" fmla="*/ 12 h 36"/>
                  <a:gd name="T24" fmla="*/ 27 w 40"/>
                  <a:gd name="T25" fmla="*/ 27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0" h="36">
                    <a:moveTo>
                      <a:pt x="27" y="27"/>
                    </a:moveTo>
                    <a:lnTo>
                      <a:pt x="20" y="24"/>
                    </a:lnTo>
                    <a:lnTo>
                      <a:pt x="26" y="13"/>
                    </a:lnTo>
                    <a:lnTo>
                      <a:pt x="21" y="10"/>
                    </a:lnTo>
                    <a:lnTo>
                      <a:pt x="15" y="21"/>
                    </a:lnTo>
                    <a:lnTo>
                      <a:pt x="9" y="18"/>
                    </a:lnTo>
                    <a:lnTo>
                      <a:pt x="16" y="3"/>
                    </a:lnTo>
                    <a:lnTo>
                      <a:pt x="11" y="0"/>
                    </a:lnTo>
                    <a:lnTo>
                      <a:pt x="0" y="21"/>
                    </a:lnTo>
                    <a:lnTo>
                      <a:pt x="29" y="36"/>
                    </a:lnTo>
                    <a:lnTo>
                      <a:pt x="40" y="15"/>
                    </a:lnTo>
                    <a:lnTo>
                      <a:pt x="34" y="12"/>
                    </a:lnTo>
                    <a:lnTo>
                      <a:pt x="27" y="2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8" name="Freeform 22"/>
              <p:cNvSpPr>
                <a:spLocks noEditPoints="1"/>
              </p:cNvSpPr>
              <p:nvPr/>
            </p:nvSpPr>
            <p:spPr bwMode="auto">
              <a:xfrm>
                <a:off x="7756526" y="700088"/>
                <a:ext cx="58738" cy="49213"/>
              </a:xfrm>
              <a:custGeom>
                <a:avLst/>
                <a:gdLst>
                  <a:gd name="T0" fmla="*/ 0 w 37"/>
                  <a:gd name="T1" fmla="*/ 6 h 31"/>
                  <a:gd name="T2" fmla="*/ 23 w 37"/>
                  <a:gd name="T3" fmla="*/ 31 h 31"/>
                  <a:gd name="T4" fmla="*/ 26 w 37"/>
                  <a:gd name="T5" fmla="*/ 25 h 31"/>
                  <a:gd name="T6" fmla="*/ 22 w 37"/>
                  <a:gd name="T7" fmla="*/ 21 h 31"/>
                  <a:gd name="T8" fmla="*/ 29 w 37"/>
                  <a:gd name="T9" fmla="*/ 8 h 31"/>
                  <a:gd name="T10" fmla="*/ 34 w 37"/>
                  <a:gd name="T11" fmla="*/ 9 h 31"/>
                  <a:gd name="T12" fmla="*/ 37 w 37"/>
                  <a:gd name="T13" fmla="*/ 3 h 31"/>
                  <a:gd name="T14" fmla="*/ 2 w 37"/>
                  <a:gd name="T15" fmla="*/ 0 h 31"/>
                  <a:gd name="T16" fmla="*/ 0 w 37"/>
                  <a:gd name="T17" fmla="*/ 6 h 31"/>
                  <a:gd name="T18" fmla="*/ 22 w 37"/>
                  <a:gd name="T19" fmla="*/ 7 h 31"/>
                  <a:gd name="T20" fmla="*/ 18 w 37"/>
                  <a:gd name="T21" fmla="*/ 16 h 31"/>
                  <a:gd name="T22" fmla="*/ 9 w 37"/>
                  <a:gd name="T23" fmla="*/ 6 h 31"/>
                  <a:gd name="T24" fmla="*/ 22 w 37"/>
                  <a:gd name="T25" fmla="*/ 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" h="31">
                    <a:moveTo>
                      <a:pt x="0" y="6"/>
                    </a:moveTo>
                    <a:lnTo>
                      <a:pt x="23" y="31"/>
                    </a:lnTo>
                    <a:lnTo>
                      <a:pt x="26" y="25"/>
                    </a:lnTo>
                    <a:lnTo>
                      <a:pt x="22" y="21"/>
                    </a:lnTo>
                    <a:lnTo>
                      <a:pt x="29" y="8"/>
                    </a:lnTo>
                    <a:lnTo>
                      <a:pt x="34" y="9"/>
                    </a:lnTo>
                    <a:lnTo>
                      <a:pt x="37" y="3"/>
                    </a:lnTo>
                    <a:lnTo>
                      <a:pt x="2" y="0"/>
                    </a:lnTo>
                    <a:lnTo>
                      <a:pt x="0" y="6"/>
                    </a:lnTo>
                    <a:close/>
                    <a:moveTo>
                      <a:pt x="22" y="7"/>
                    </a:moveTo>
                    <a:lnTo>
                      <a:pt x="18" y="16"/>
                    </a:lnTo>
                    <a:lnTo>
                      <a:pt x="9" y="6"/>
                    </a:lnTo>
                    <a:lnTo>
                      <a:pt x="22" y="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9" name="Freeform 23"/>
              <p:cNvSpPr/>
              <p:nvPr/>
            </p:nvSpPr>
            <p:spPr bwMode="auto">
              <a:xfrm>
                <a:off x="7732713" y="736601"/>
                <a:ext cx="50800" cy="50800"/>
              </a:xfrm>
              <a:custGeom>
                <a:avLst/>
                <a:gdLst>
                  <a:gd name="T0" fmla="*/ 73 w 86"/>
                  <a:gd name="T1" fmla="*/ 21 h 85"/>
                  <a:gd name="T2" fmla="*/ 52 w 86"/>
                  <a:gd name="T3" fmla="*/ 20 h 85"/>
                  <a:gd name="T4" fmla="*/ 36 w 86"/>
                  <a:gd name="T5" fmla="*/ 35 h 85"/>
                  <a:gd name="T6" fmla="*/ 26 w 86"/>
                  <a:gd name="T7" fmla="*/ 44 h 85"/>
                  <a:gd name="T8" fmla="*/ 18 w 86"/>
                  <a:gd name="T9" fmla="*/ 41 h 85"/>
                  <a:gd name="T10" fmla="*/ 20 w 86"/>
                  <a:gd name="T11" fmla="*/ 27 h 85"/>
                  <a:gd name="T12" fmla="*/ 33 w 86"/>
                  <a:gd name="T13" fmla="*/ 15 h 85"/>
                  <a:gd name="T14" fmla="*/ 28 w 86"/>
                  <a:gd name="T15" fmla="*/ 0 h 85"/>
                  <a:gd name="T16" fmla="*/ 15 w 86"/>
                  <a:gd name="T17" fmla="*/ 7 h 85"/>
                  <a:gd name="T18" fmla="*/ 4 w 86"/>
                  <a:gd name="T19" fmla="*/ 22 h 85"/>
                  <a:gd name="T20" fmla="*/ 1 w 86"/>
                  <a:gd name="T21" fmla="*/ 43 h 85"/>
                  <a:gd name="T22" fmla="*/ 13 w 86"/>
                  <a:gd name="T23" fmla="*/ 60 h 85"/>
                  <a:gd name="T24" fmla="*/ 33 w 86"/>
                  <a:gd name="T25" fmla="*/ 61 h 85"/>
                  <a:gd name="T26" fmla="*/ 47 w 86"/>
                  <a:gd name="T27" fmla="*/ 47 h 85"/>
                  <a:gd name="T28" fmla="*/ 59 w 86"/>
                  <a:gd name="T29" fmla="*/ 37 h 85"/>
                  <a:gd name="T30" fmla="*/ 68 w 86"/>
                  <a:gd name="T31" fmla="*/ 41 h 85"/>
                  <a:gd name="T32" fmla="*/ 65 w 86"/>
                  <a:gd name="T33" fmla="*/ 56 h 85"/>
                  <a:gd name="T34" fmla="*/ 50 w 86"/>
                  <a:gd name="T35" fmla="*/ 70 h 85"/>
                  <a:gd name="T36" fmla="*/ 55 w 86"/>
                  <a:gd name="T37" fmla="*/ 85 h 85"/>
                  <a:gd name="T38" fmla="*/ 69 w 86"/>
                  <a:gd name="T39" fmla="*/ 77 h 85"/>
                  <a:gd name="T40" fmla="*/ 81 w 86"/>
                  <a:gd name="T41" fmla="*/ 61 h 85"/>
                  <a:gd name="T42" fmla="*/ 84 w 86"/>
                  <a:gd name="T43" fmla="*/ 38 h 85"/>
                  <a:gd name="T44" fmla="*/ 73 w 86"/>
                  <a:gd name="T45" fmla="*/ 21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6" h="85">
                    <a:moveTo>
                      <a:pt x="73" y="21"/>
                    </a:moveTo>
                    <a:cubicBezTo>
                      <a:pt x="65" y="17"/>
                      <a:pt x="58" y="17"/>
                      <a:pt x="52" y="20"/>
                    </a:cubicBezTo>
                    <a:cubicBezTo>
                      <a:pt x="45" y="24"/>
                      <a:pt x="40" y="29"/>
                      <a:pt x="36" y="35"/>
                    </a:cubicBezTo>
                    <a:cubicBezTo>
                      <a:pt x="32" y="40"/>
                      <a:pt x="29" y="44"/>
                      <a:pt x="26" y="44"/>
                    </a:cubicBezTo>
                    <a:cubicBezTo>
                      <a:pt x="23" y="45"/>
                      <a:pt x="20" y="44"/>
                      <a:pt x="18" y="41"/>
                    </a:cubicBezTo>
                    <a:cubicBezTo>
                      <a:pt x="16" y="37"/>
                      <a:pt x="17" y="33"/>
                      <a:pt x="20" y="27"/>
                    </a:cubicBezTo>
                    <a:cubicBezTo>
                      <a:pt x="23" y="21"/>
                      <a:pt x="27" y="17"/>
                      <a:pt x="33" y="15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3" y="2"/>
                      <a:pt x="19" y="4"/>
                      <a:pt x="15" y="7"/>
                    </a:cubicBezTo>
                    <a:cubicBezTo>
                      <a:pt x="11" y="10"/>
                      <a:pt x="8" y="15"/>
                      <a:pt x="4" y="22"/>
                    </a:cubicBezTo>
                    <a:cubicBezTo>
                      <a:pt x="1" y="29"/>
                      <a:pt x="0" y="36"/>
                      <a:pt x="1" y="43"/>
                    </a:cubicBezTo>
                    <a:cubicBezTo>
                      <a:pt x="2" y="51"/>
                      <a:pt x="6" y="57"/>
                      <a:pt x="13" y="60"/>
                    </a:cubicBezTo>
                    <a:cubicBezTo>
                      <a:pt x="21" y="64"/>
                      <a:pt x="27" y="64"/>
                      <a:pt x="33" y="61"/>
                    </a:cubicBezTo>
                    <a:cubicBezTo>
                      <a:pt x="39" y="57"/>
                      <a:pt x="43" y="52"/>
                      <a:pt x="47" y="47"/>
                    </a:cubicBezTo>
                    <a:cubicBezTo>
                      <a:pt x="51" y="40"/>
                      <a:pt x="55" y="37"/>
                      <a:pt x="59" y="37"/>
                    </a:cubicBezTo>
                    <a:cubicBezTo>
                      <a:pt x="63" y="36"/>
                      <a:pt x="65" y="38"/>
                      <a:pt x="68" y="41"/>
                    </a:cubicBezTo>
                    <a:cubicBezTo>
                      <a:pt x="70" y="44"/>
                      <a:pt x="69" y="49"/>
                      <a:pt x="65" y="56"/>
                    </a:cubicBezTo>
                    <a:cubicBezTo>
                      <a:pt x="61" y="64"/>
                      <a:pt x="55" y="68"/>
                      <a:pt x="50" y="70"/>
                    </a:cubicBezTo>
                    <a:cubicBezTo>
                      <a:pt x="55" y="85"/>
                      <a:pt x="55" y="85"/>
                      <a:pt x="55" y="85"/>
                    </a:cubicBezTo>
                    <a:cubicBezTo>
                      <a:pt x="60" y="83"/>
                      <a:pt x="65" y="81"/>
                      <a:pt x="69" y="77"/>
                    </a:cubicBezTo>
                    <a:cubicBezTo>
                      <a:pt x="73" y="73"/>
                      <a:pt x="77" y="68"/>
                      <a:pt x="81" y="61"/>
                    </a:cubicBezTo>
                    <a:cubicBezTo>
                      <a:pt x="85" y="53"/>
                      <a:pt x="86" y="45"/>
                      <a:pt x="84" y="38"/>
                    </a:cubicBezTo>
                    <a:cubicBezTo>
                      <a:pt x="83" y="30"/>
                      <a:pt x="79" y="24"/>
                      <a:pt x="73" y="2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00" name="Freeform 24"/>
              <p:cNvSpPr/>
              <p:nvPr/>
            </p:nvSpPr>
            <p:spPr bwMode="auto">
              <a:xfrm>
                <a:off x="7845426" y="538163"/>
                <a:ext cx="44450" cy="41275"/>
              </a:xfrm>
              <a:custGeom>
                <a:avLst/>
                <a:gdLst>
                  <a:gd name="T0" fmla="*/ 52 w 73"/>
                  <a:gd name="T1" fmla="*/ 4 h 69"/>
                  <a:gd name="T2" fmla="*/ 48 w 73"/>
                  <a:gd name="T3" fmla="*/ 2 h 69"/>
                  <a:gd name="T4" fmla="*/ 35 w 73"/>
                  <a:gd name="T5" fmla="*/ 0 h 69"/>
                  <a:gd name="T6" fmla="*/ 9 w 73"/>
                  <a:gd name="T7" fmla="*/ 18 h 69"/>
                  <a:gd name="T8" fmla="*/ 22 w 73"/>
                  <a:gd name="T9" fmla="*/ 61 h 69"/>
                  <a:gd name="T10" fmla="*/ 63 w 73"/>
                  <a:gd name="T11" fmla="*/ 53 h 69"/>
                  <a:gd name="T12" fmla="*/ 66 w 73"/>
                  <a:gd name="T13" fmla="*/ 48 h 69"/>
                  <a:gd name="T14" fmla="*/ 68 w 73"/>
                  <a:gd name="T15" fmla="*/ 42 h 69"/>
                  <a:gd name="T16" fmla="*/ 52 w 73"/>
                  <a:gd name="T17" fmla="*/ 4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3" h="69">
                    <a:moveTo>
                      <a:pt x="52" y="4"/>
                    </a:moveTo>
                    <a:cubicBezTo>
                      <a:pt x="51" y="3"/>
                      <a:pt x="49" y="2"/>
                      <a:pt x="48" y="2"/>
                    </a:cubicBezTo>
                    <a:cubicBezTo>
                      <a:pt x="43" y="1"/>
                      <a:pt x="39" y="0"/>
                      <a:pt x="35" y="0"/>
                    </a:cubicBezTo>
                    <a:cubicBezTo>
                      <a:pt x="24" y="1"/>
                      <a:pt x="14" y="7"/>
                      <a:pt x="9" y="18"/>
                    </a:cubicBezTo>
                    <a:cubicBezTo>
                      <a:pt x="0" y="33"/>
                      <a:pt x="6" y="53"/>
                      <a:pt x="22" y="61"/>
                    </a:cubicBezTo>
                    <a:cubicBezTo>
                      <a:pt x="36" y="69"/>
                      <a:pt x="53" y="65"/>
                      <a:pt x="63" y="53"/>
                    </a:cubicBezTo>
                    <a:cubicBezTo>
                      <a:pt x="64" y="51"/>
                      <a:pt x="65" y="50"/>
                      <a:pt x="66" y="48"/>
                    </a:cubicBezTo>
                    <a:cubicBezTo>
                      <a:pt x="67" y="46"/>
                      <a:pt x="68" y="44"/>
                      <a:pt x="68" y="42"/>
                    </a:cubicBezTo>
                    <a:cubicBezTo>
                      <a:pt x="73" y="27"/>
                      <a:pt x="66" y="11"/>
                      <a:pt x="52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01" name="Freeform 25"/>
              <p:cNvSpPr>
                <a:spLocks noEditPoints="1"/>
              </p:cNvSpPr>
              <p:nvPr/>
            </p:nvSpPr>
            <p:spPr bwMode="auto">
              <a:xfrm>
                <a:off x="7548563" y="428626"/>
                <a:ext cx="496888" cy="496888"/>
              </a:xfrm>
              <a:custGeom>
                <a:avLst/>
                <a:gdLst>
                  <a:gd name="T0" fmla="*/ 418 w 837"/>
                  <a:gd name="T1" fmla="*/ 0 h 837"/>
                  <a:gd name="T2" fmla="*/ 0 w 837"/>
                  <a:gd name="T3" fmla="*/ 418 h 837"/>
                  <a:gd name="T4" fmla="*/ 418 w 837"/>
                  <a:gd name="T5" fmla="*/ 837 h 837"/>
                  <a:gd name="T6" fmla="*/ 837 w 837"/>
                  <a:gd name="T7" fmla="*/ 418 h 837"/>
                  <a:gd name="T8" fmla="*/ 418 w 837"/>
                  <a:gd name="T9" fmla="*/ 0 h 837"/>
                  <a:gd name="T10" fmla="*/ 629 w 837"/>
                  <a:gd name="T11" fmla="*/ 347 h 837"/>
                  <a:gd name="T12" fmla="*/ 453 w 837"/>
                  <a:gd name="T13" fmla="*/ 683 h 837"/>
                  <a:gd name="T14" fmla="*/ 416 w 837"/>
                  <a:gd name="T15" fmla="*/ 695 h 837"/>
                  <a:gd name="T16" fmla="*/ 222 w 837"/>
                  <a:gd name="T17" fmla="*/ 593 h 837"/>
                  <a:gd name="T18" fmla="*/ 210 w 837"/>
                  <a:gd name="T19" fmla="*/ 556 h 837"/>
                  <a:gd name="T20" fmla="*/ 386 w 837"/>
                  <a:gd name="T21" fmla="*/ 220 h 837"/>
                  <a:gd name="T22" fmla="*/ 563 w 837"/>
                  <a:gd name="T23" fmla="*/ 144 h 837"/>
                  <a:gd name="T24" fmla="*/ 578 w 837"/>
                  <a:gd name="T25" fmla="*/ 139 h 837"/>
                  <a:gd name="T26" fmla="*/ 580 w 837"/>
                  <a:gd name="T27" fmla="*/ 143 h 837"/>
                  <a:gd name="T28" fmla="*/ 629 w 837"/>
                  <a:gd name="T29" fmla="*/ 347 h 8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37" h="837">
                    <a:moveTo>
                      <a:pt x="418" y="0"/>
                    </a:moveTo>
                    <a:cubicBezTo>
                      <a:pt x="187" y="0"/>
                      <a:pt x="0" y="187"/>
                      <a:pt x="0" y="418"/>
                    </a:cubicBezTo>
                    <a:cubicBezTo>
                      <a:pt x="0" y="649"/>
                      <a:pt x="187" y="837"/>
                      <a:pt x="418" y="837"/>
                    </a:cubicBezTo>
                    <a:cubicBezTo>
                      <a:pt x="649" y="837"/>
                      <a:pt x="837" y="649"/>
                      <a:pt x="837" y="418"/>
                    </a:cubicBezTo>
                    <a:cubicBezTo>
                      <a:pt x="837" y="187"/>
                      <a:pt x="649" y="0"/>
                      <a:pt x="418" y="0"/>
                    </a:cubicBezTo>
                    <a:close/>
                    <a:moveTo>
                      <a:pt x="629" y="347"/>
                    </a:moveTo>
                    <a:cubicBezTo>
                      <a:pt x="453" y="683"/>
                      <a:pt x="453" y="683"/>
                      <a:pt x="453" y="683"/>
                    </a:cubicBezTo>
                    <a:cubicBezTo>
                      <a:pt x="445" y="696"/>
                      <a:pt x="429" y="702"/>
                      <a:pt x="416" y="695"/>
                    </a:cubicBezTo>
                    <a:cubicBezTo>
                      <a:pt x="222" y="593"/>
                      <a:pt x="222" y="593"/>
                      <a:pt x="222" y="593"/>
                    </a:cubicBezTo>
                    <a:cubicBezTo>
                      <a:pt x="208" y="586"/>
                      <a:pt x="203" y="569"/>
                      <a:pt x="210" y="556"/>
                    </a:cubicBezTo>
                    <a:cubicBezTo>
                      <a:pt x="386" y="220"/>
                      <a:pt x="386" y="220"/>
                      <a:pt x="386" y="220"/>
                    </a:cubicBezTo>
                    <a:cubicBezTo>
                      <a:pt x="392" y="209"/>
                      <a:pt x="519" y="161"/>
                      <a:pt x="563" y="144"/>
                    </a:cubicBezTo>
                    <a:cubicBezTo>
                      <a:pt x="572" y="141"/>
                      <a:pt x="578" y="139"/>
                      <a:pt x="578" y="139"/>
                    </a:cubicBezTo>
                    <a:cubicBezTo>
                      <a:pt x="578" y="139"/>
                      <a:pt x="579" y="140"/>
                      <a:pt x="580" y="143"/>
                    </a:cubicBezTo>
                    <a:cubicBezTo>
                      <a:pt x="588" y="174"/>
                      <a:pt x="635" y="335"/>
                      <a:pt x="629" y="3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6698611" y="2892146"/>
              <a:ext cx="478048" cy="478048"/>
              <a:chOff x="6972301" y="428626"/>
              <a:chExt cx="496888" cy="496888"/>
            </a:xfrm>
            <a:grpFill/>
          </p:grpSpPr>
          <p:sp>
            <p:nvSpPr>
              <p:cNvPr id="192" name="Freeform 26"/>
              <p:cNvSpPr>
                <a:spLocks noEditPoints="1"/>
              </p:cNvSpPr>
              <p:nvPr/>
            </p:nvSpPr>
            <p:spPr bwMode="auto">
              <a:xfrm>
                <a:off x="7226301" y="633413"/>
                <a:ext cx="39688" cy="39688"/>
              </a:xfrm>
              <a:custGeom>
                <a:avLst/>
                <a:gdLst>
                  <a:gd name="T0" fmla="*/ 9 w 67"/>
                  <a:gd name="T1" fmla="*/ 10 h 67"/>
                  <a:gd name="T2" fmla="*/ 0 w 67"/>
                  <a:gd name="T3" fmla="*/ 34 h 67"/>
                  <a:gd name="T4" fmla="*/ 9 w 67"/>
                  <a:gd name="T5" fmla="*/ 58 h 67"/>
                  <a:gd name="T6" fmla="*/ 33 w 67"/>
                  <a:gd name="T7" fmla="*/ 67 h 67"/>
                  <a:gd name="T8" fmla="*/ 57 w 67"/>
                  <a:gd name="T9" fmla="*/ 58 h 67"/>
                  <a:gd name="T10" fmla="*/ 67 w 67"/>
                  <a:gd name="T11" fmla="*/ 34 h 67"/>
                  <a:gd name="T12" fmla="*/ 57 w 67"/>
                  <a:gd name="T13" fmla="*/ 10 h 67"/>
                  <a:gd name="T14" fmla="*/ 33 w 67"/>
                  <a:gd name="T15" fmla="*/ 0 h 67"/>
                  <a:gd name="T16" fmla="*/ 9 w 67"/>
                  <a:gd name="T17" fmla="*/ 10 h 67"/>
                  <a:gd name="T18" fmla="*/ 49 w 67"/>
                  <a:gd name="T19" fmla="*/ 34 h 67"/>
                  <a:gd name="T20" fmla="*/ 45 w 67"/>
                  <a:gd name="T21" fmla="*/ 46 h 67"/>
                  <a:gd name="T22" fmla="*/ 33 w 67"/>
                  <a:gd name="T23" fmla="*/ 51 h 67"/>
                  <a:gd name="T24" fmla="*/ 21 w 67"/>
                  <a:gd name="T25" fmla="*/ 46 h 67"/>
                  <a:gd name="T26" fmla="*/ 16 w 67"/>
                  <a:gd name="T27" fmla="*/ 34 h 67"/>
                  <a:gd name="T28" fmla="*/ 21 w 67"/>
                  <a:gd name="T29" fmla="*/ 21 h 67"/>
                  <a:gd name="T30" fmla="*/ 32 w 67"/>
                  <a:gd name="T31" fmla="*/ 16 h 67"/>
                  <a:gd name="T32" fmla="*/ 45 w 67"/>
                  <a:gd name="T33" fmla="*/ 21 h 67"/>
                  <a:gd name="T34" fmla="*/ 49 w 67"/>
                  <a:gd name="T35" fmla="*/ 34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7" h="67">
                    <a:moveTo>
                      <a:pt x="9" y="10"/>
                    </a:moveTo>
                    <a:cubicBezTo>
                      <a:pt x="3" y="16"/>
                      <a:pt x="0" y="24"/>
                      <a:pt x="0" y="34"/>
                    </a:cubicBezTo>
                    <a:cubicBezTo>
                      <a:pt x="0" y="43"/>
                      <a:pt x="3" y="51"/>
                      <a:pt x="9" y="58"/>
                    </a:cubicBezTo>
                    <a:cubicBezTo>
                      <a:pt x="16" y="64"/>
                      <a:pt x="24" y="67"/>
                      <a:pt x="33" y="67"/>
                    </a:cubicBezTo>
                    <a:cubicBezTo>
                      <a:pt x="43" y="67"/>
                      <a:pt x="51" y="64"/>
                      <a:pt x="57" y="58"/>
                    </a:cubicBezTo>
                    <a:cubicBezTo>
                      <a:pt x="63" y="51"/>
                      <a:pt x="67" y="43"/>
                      <a:pt x="67" y="34"/>
                    </a:cubicBezTo>
                    <a:cubicBezTo>
                      <a:pt x="67" y="24"/>
                      <a:pt x="63" y="16"/>
                      <a:pt x="57" y="10"/>
                    </a:cubicBezTo>
                    <a:cubicBezTo>
                      <a:pt x="51" y="4"/>
                      <a:pt x="43" y="0"/>
                      <a:pt x="33" y="0"/>
                    </a:cubicBezTo>
                    <a:cubicBezTo>
                      <a:pt x="24" y="0"/>
                      <a:pt x="16" y="4"/>
                      <a:pt x="9" y="10"/>
                    </a:cubicBezTo>
                    <a:close/>
                    <a:moveTo>
                      <a:pt x="49" y="34"/>
                    </a:moveTo>
                    <a:cubicBezTo>
                      <a:pt x="49" y="39"/>
                      <a:pt x="48" y="43"/>
                      <a:pt x="45" y="46"/>
                    </a:cubicBezTo>
                    <a:cubicBezTo>
                      <a:pt x="41" y="50"/>
                      <a:pt x="37" y="51"/>
                      <a:pt x="33" y="51"/>
                    </a:cubicBezTo>
                    <a:cubicBezTo>
                      <a:pt x="28" y="51"/>
                      <a:pt x="24" y="50"/>
                      <a:pt x="21" y="46"/>
                    </a:cubicBezTo>
                    <a:cubicBezTo>
                      <a:pt x="17" y="43"/>
                      <a:pt x="16" y="39"/>
                      <a:pt x="16" y="34"/>
                    </a:cubicBezTo>
                    <a:cubicBezTo>
                      <a:pt x="16" y="29"/>
                      <a:pt x="17" y="25"/>
                      <a:pt x="21" y="21"/>
                    </a:cubicBezTo>
                    <a:cubicBezTo>
                      <a:pt x="24" y="18"/>
                      <a:pt x="28" y="16"/>
                      <a:pt x="32" y="16"/>
                    </a:cubicBezTo>
                    <a:cubicBezTo>
                      <a:pt x="37" y="16"/>
                      <a:pt x="41" y="18"/>
                      <a:pt x="45" y="21"/>
                    </a:cubicBezTo>
                    <a:cubicBezTo>
                      <a:pt x="48" y="25"/>
                      <a:pt x="49" y="29"/>
                      <a:pt x="49" y="3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3" name="Freeform 27"/>
              <p:cNvSpPr/>
              <p:nvPr/>
            </p:nvSpPr>
            <p:spPr bwMode="auto">
              <a:xfrm>
                <a:off x="7191376" y="592138"/>
                <a:ext cx="58738" cy="80963"/>
              </a:xfrm>
              <a:custGeom>
                <a:avLst/>
                <a:gdLst>
                  <a:gd name="T0" fmla="*/ 37 w 37"/>
                  <a:gd name="T1" fmla="*/ 0 h 51"/>
                  <a:gd name="T2" fmla="*/ 29 w 37"/>
                  <a:gd name="T3" fmla="*/ 0 h 51"/>
                  <a:gd name="T4" fmla="*/ 18 w 37"/>
                  <a:gd name="T5" fmla="*/ 18 h 51"/>
                  <a:gd name="T6" fmla="*/ 0 w 37"/>
                  <a:gd name="T7" fmla="*/ 51 h 51"/>
                  <a:gd name="T8" fmla="*/ 8 w 37"/>
                  <a:gd name="T9" fmla="*/ 51 h 51"/>
                  <a:gd name="T10" fmla="*/ 18 w 37"/>
                  <a:gd name="T11" fmla="*/ 33 h 51"/>
                  <a:gd name="T12" fmla="*/ 37 w 37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" h="51">
                    <a:moveTo>
                      <a:pt x="37" y="0"/>
                    </a:moveTo>
                    <a:lnTo>
                      <a:pt x="29" y="0"/>
                    </a:lnTo>
                    <a:lnTo>
                      <a:pt x="18" y="18"/>
                    </a:lnTo>
                    <a:lnTo>
                      <a:pt x="0" y="51"/>
                    </a:lnTo>
                    <a:lnTo>
                      <a:pt x="8" y="51"/>
                    </a:lnTo>
                    <a:lnTo>
                      <a:pt x="18" y="33"/>
                    </a:lnTo>
                    <a:lnTo>
                      <a:pt x="3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4" name="Freeform 28"/>
              <p:cNvSpPr>
                <a:spLocks noEditPoints="1"/>
              </p:cNvSpPr>
              <p:nvPr/>
            </p:nvSpPr>
            <p:spPr bwMode="auto">
              <a:xfrm>
                <a:off x="7175501" y="592138"/>
                <a:ext cx="39688" cy="39688"/>
              </a:xfrm>
              <a:custGeom>
                <a:avLst/>
                <a:gdLst>
                  <a:gd name="T0" fmla="*/ 58 w 67"/>
                  <a:gd name="T1" fmla="*/ 58 h 67"/>
                  <a:gd name="T2" fmla="*/ 67 w 67"/>
                  <a:gd name="T3" fmla="*/ 34 h 67"/>
                  <a:gd name="T4" fmla="*/ 58 w 67"/>
                  <a:gd name="T5" fmla="*/ 10 h 67"/>
                  <a:gd name="T6" fmla="*/ 34 w 67"/>
                  <a:gd name="T7" fmla="*/ 0 h 67"/>
                  <a:gd name="T8" fmla="*/ 10 w 67"/>
                  <a:gd name="T9" fmla="*/ 10 h 67"/>
                  <a:gd name="T10" fmla="*/ 0 w 67"/>
                  <a:gd name="T11" fmla="*/ 34 h 67"/>
                  <a:gd name="T12" fmla="*/ 10 w 67"/>
                  <a:gd name="T13" fmla="*/ 58 h 67"/>
                  <a:gd name="T14" fmla="*/ 34 w 67"/>
                  <a:gd name="T15" fmla="*/ 67 h 67"/>
                  <a:gd name="T16" fmla="*/ 58 w 67"/>
                  <a:gd name="T17" fmla="*/ 58 h 67"/>
                  <a:gd name="T18" fmla="*/ 21 w 67"/>
                  <a:gd name="T19" fmla="*/ 46 h 67"/>
                  <a:gd name="T20" fmla="*/ 16 w 67"/>
                  <a:gd name="T21" fmla="*/ 34 h 67"/>
                  <a:gd name="T22" fmla="*/ 21 w 67"/>
                  <a:gd name="T23" fmla="*/ 21 h 67"/>
                  <a:gd name="T24" fmla="*/ 33 w 67"/>
                  <a:gd name="T25" fmla="*/ 16 h 67"/>
                  <a:gd name="T26" fmla="*/ 46 w 67"/>
                  <a:gd name="T27" fmla="*/ 21 h 67"/>
                  <a:gd name="T28" fmla="*/ 50 w 67"/>
                  <a:gd name="T29" fmla="*/ 34 h 67"/>
                  <a:gd name="T30" fmla="*/ 46 w 67"/>
                  <a:gd name="T31" fmla="*/ 46 h 67"/>
                  <a:gd name="T32" fmla="*/ 33 w 67"/>
                  <a:gd name="T33" fmla="*/ 52 h 67"/>
                  <a:gd name="T34" fmla="*/ 21 w 67"/>
                  <a:gd name="T35" fmla="*/ 46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7" h="67">
                    <a:moveTo>
                      <a:pt x="58" y="58"/>
                    </a:moveTo>
                    <a:cubicBezTo>
                      <a:pt x="64" y="51"/>
                      <a:pt x="67" y="43"/>
                      <a:pt x="67" y="34"/>
                    </a:cubicBezTo>
                    <a:cubicBezTo>
                      <a:pt x="67" y="24"/>
                      <a:pt x="64" y="16"/>
                      <a:pt x="58" y="10"/>
                    </a:cubicBezTo>
                    <a:cubicBezTo>
                      <a:pt x="51" y="3"/>
                      <a:pt x="43" y="0"/>
                      <a:pt x="34" y="0"/>
                    </a:cubicBezTo>
                    <a:cubicBezTo>
                      <a:pt x="24" y="0"/>
                      <a:pt x="16" y="3"/>
                      <a:pt x="10" y="10"/>
                    </a:cubicBezTo>
                    <a:cubicBezTo>
                      <a:pt x="3" y="16"/>
                      <a:pt x="0" y="24"/>
                      <a:pt x="0" y="34"/>
                    </a:cubicBezTo>
                    <a:cubicBezTo>
                      <a:pt x="0" y="43"/>
                      <a:pt x="3" y="51"/>
                      <a:pt x="10" y="58"/>
                    </a:cubicBezTo>
                    <a:cubicBezTo>
                      <a:pt x="16" y="64"/>
                      <a:pt x="24" y="67"/>
                      <a:pt x="34" y="67"/>
                    </a:cubicBezTo>
                    <a:cubicBezTo>
                      <a:pt x="43" y="67"/>
                      <a:pt x="51" y="64"/>
                      <a:pt x="58" y="58"/>
                    </a:cubicBezTo>
                    <a:close/>
                    <a:moveTo>
                      <a:pt x="21" y="46"/>
                    </a:moveTo>
                    <a:cubicBezTo>
                      <a:pt x="18" y="43"/>
                      <a:pt x="16" y="39"/>
                      <a:pt x="16" y="34"/>
                    </a:cubicBezTo>
                    <a:cubicBezTo>
                      <a:pt x="16" y="29"/>
                      <a:pt x="18" y="24"/>
                      <a:pt x="21" y="21"/>
                    </a:cubicBezTo>
                    <a:cubicBezTo>
                      <a:pt x="24" y="18"/>
                      <a:pt x="28" y="16"/>
                      <a:pt x="33" y="16"/>
                    </a:cubicBezTo>
                    <a:cubicBezTo>
                      <a:pt x="38" y="16"/>
                      <a:pt x="43" y="18"/>
                      <a:pt x="46" y="21"/>
                    </a:cubicBezTo>
                    <a:cubicBezTo>
                      <a:pt x="49" y="24"/>
                      <a:pt x="50" y="29"/>
                      <a:pt x="50" y="34"/>
                    </a:cubicBezTo>
                    <a:cubicBezTo>
                      <a:pt x="50" y="39"/>
                      <a:pt x="49" y="43"/>
                      <a:pt x="46" y="46"/>
                    </a:cubicBezTo>
                    <a:cubicBezTo>
                      <a:pt x="43" y="50"/>
                      <a:pt x="38" y="52"/>
                      <a:pt x="33" y="52"/>
                    </a:cubicBezTo>
                    <a:cubicBezTo>
                      <a:pt x="28" y="52"/>
                      <a:pt x="24" y="50"/>
                      <a:pt x="21" y="4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5" name="Freeform 29"/>
              <p:cNvSpPr>
                <a:spLocks noEditPoints="1"/>
              </p:cNvSpPr>
              <p:nvPr/>
            </p:nvSpPr>
            <p:spPr bwMode="auto">
              <a:xfrm>
                <a:off x="6972301" y="428626"/>
                <a:ext cx="496888" cy="496888"/>
              </a:xfrm>
              <a:custGeom>
                <a:avLst/>
                <a:gdLst>
                  <a:gd name="T0" fmla="*/ 418 w 837"/>
                  <a:gd name="T1" fmla="*/ 0 h 837"/>
                  <a:gd name="T2" fmla="*/ 0 w 837"/>
                  <a:gd name="T3" fmla="*/ 419 h 837"/>
                  <a:gd name="T4" fmla="*/ 418 w 837"/>
                  <a:gd name="T5" fmla="*/ 837 h 837"/>
                  <a:gd name="T6" fmla="*/ 837 w 837"/>
                  <a:gd name="T7" fmla="*/ 419 h 837"/>
                  <a:gd name="T8" fmla="*/ 418 w 837"/>
                  <a:gd name="T9" fmla="*/ 0 h 837"/>
                  <a:gd name="T10" fmla="*/ 326 w 837"/>
                  <a:gd name="T11" fmla="*/ 455 h 837"/>
                  <a:gd name="T12" fmla="*/ 326 w 837"/>
                  <a:gd name="T13" fmla="*/ 159 h 837"/>
                  <a:gd name="T14" fmla="*/ 383 w 837"/>
                  <a:gd name="T15" fmla="*/ 102 h 837"/>
                  <a:gd name="T16" fmla="*/ 418 w 837"/>
                  <a:gd name="T17" fmla="*/ 102 h 837"/>
                  <a:gd name="T18" fmla="*/ 453 w 837"/>
                  <a:gd name="T19" fmla="*/ 102 h 837"/>
                  <a:gd name="T20" fmla="*/ 510 w 837"/>
                  <a:gd name="T21" fmla="*/ 159 h 837"/>
                  <a:gd name="T22" fmla="*/ 510 w 837"/>
                  <a:gd name="T23" fmla="*/ 455 h 837"/>
                  <a:gd name="T24" fmla="*/ 575 w 837"/>
                  <a:gd name="T25" fmla="*/ 455 h 837"/>
                  <a:gd name="T26" fmla="*/ 418 w 837"/>
                  <a:gd name="T27" fmla="*/ 630 h 837"/>
                  <a:gd name="T28" fmla="*/ 418 w 837"/>
                  <a:gd name="T29" fmla="*/ 629 h 837"/>
                  <a:gd name="T30" fmla="*/ 261 w 837"/>
                  <a:gd name="T31" fmla="*/ 455 h 837"/>
                  <a:gd name="T32" fmla="*/ 326 w 837"/>
                  <a:gd name="T33" fmla="*/ 455 h 837"/>
                  <a:gd name="T34" fmla="*/ 599 w 837"/>
                  <a:gd name="T35" fmla="*/ 735 h 837"/>
                  <a:gd name="T36" fmla="*/ 418 w 837"/>
                  <a:gd name="T37" fmla="*/ 735 h 837"/>
                  <a:gd name="T38" fmla="*/ 237 w 837"/>
                  <a:gd name="T39" fmla="*/ 735 h 837"/>
                  <a:gd name="T40" fmla="*/ 196 w 837"/>
                  <a:gd name="T41" fmla="*/ 694 h 837"/>
                  <a:gd name="T42" fmla="*/ 237 w 837"/>
                  <a:gd name="T43" fmla="*/ 653 h 837"/>
                  <a:gd name="T44" fmla="*/ 418 w 837"/>
                  <a:gd name="T45" fmla="*/ 653 h 837"/>
                  <a:gd name="T46" fmla="*/ 599 w 837"/>
                  <a:gd name="T47" fmla="*/ 653 h 837"/>
                  <a:gd name="T48" fmla="*/ 641 w 837"/>
                  <a:gd name="T49" fmla="*/ 694 h 837"/>
                  <a:gd name="T50" fmla="*/ 599 w 837"/>
                  <a:gd name="T51" fmla="*/ 735 h 8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37" h="837">
                    <a:moveTo>
                      <a:pt x="418" y="0"/>
                    </a:moveTo>
                    <a:cubicBezTo>
                      <a:pt x="187" y="0"/>
                      <a:pt x="0" y="188"/>
                      <a:pt x="0" y="419"/>
                    </a:cubicBezTo>
                    <a:cubicBezTo>
                      <a:pt x="0" y="650"/>
                      <a:pt x="187" y="837"/>
                      <a:pt x="418" y="837"/>
                    </a:cubicBezTo>
                    <a:cubicBezTo>
                      <a:pt x="649" y="837"/>
                      <a:pt x="837" y="650"/>
                      <a:pt x="837" y="419"/>
                    </a:cubicBezTo>
                    <a:cubicBezTo>
                      <a:pt x="837" y="188"/>
                      <a:pt x="649" y="0"/>
                      <a:pt x="418" y="0"/>
                    </a:cubicBezTo>
                    <a:close/>
                    <a:moveTo>
                      <a:pt x="326" y="455"/>
                    </a:moveTo>
                    <a:cubicBezTo>
                      <a:pt x="326" y="159"/>
                      <a:pt x="326" y="159"/>
                      <a:pt x="326" y="159"/>
                    </a:cubicBezTo>
                    <a:cubicBezTo>
                      <a:pt x="326" y="128"/>
                      <a:pt x="352" y="102"/>
                      <a:pt x="383" y="102"/>
                    </a:cubicBezTo>
                    <a:cubicBezTo>
                      <a:pt x="418" y="102"/>
                      <a:pt x="418" y="102"/>
                      <a:pt x="418" y="102"/>
                    </a:cubicBezTo>
                    <a:cubicBezTo>
                      <a:pt x="453" y="102"/>
                      <a:pt x="453" y="102"/>
                      <a:pt x="453" y="102"/>
                    </a:cubicBezTo>
                    <a:cubicBezTo>
                      <a:pt x="485" y="102"/>
                      <a:pt x="510" y="128"/>
                      <a:pt x="510" y="159"/>
                    </a:cubicBezTo>
                    <a:cubicBezTo>
                      <a:pt x="510" y="455"/>
                      <a:pt x="510" y="455"/>
                      <a:pt x="510" y="455"/>
                    </a:cubicBezTo>
                    <a:cubicBezTo>
                      <a:pt x="575" y="455"/>
                      <a:pt x="575" y="455"/>
                      <a:pt x="575" y="455"/>
                    </a:cubicBezTo>
                    <a:cubicBezTo>
                      <a:pt x="418" y="630"/>
                      <a:pt x="418" y="630"/>
                      <a:pt x="418" y="630"/>
                    </a:cubicBezTo>
                    <a:cubicBezTo>
                      <a:pt x="418" y="629"/>
                      <a:pt x="418" y="629"/>
                      <a:pt x="418" y="629"/>
                    </a:cubicBezTo>
                    <a:cubicBezTo>
                      <a:pt x="261" y="455"/>
                      <a:pt x="261" y="455"/>
                      <a:pt x="261" y="455"/>
                    </a:cubicBezTo>
                    <a:lnTo>
                      <a:pt x="326" y="455"/>
                    </a:lnTo>
                    <a:close/>
                    <a:moveTo>
                      <a:pt x="599" y="735"/>
                    </a:moveTo>
                    <a:cubicBezTo>
                      <a:pt x="418" y="735"/>
                      <a:pt x="418" y="735"/>
                      <a:pt x="418" y="735"/>
                    </a:cubicBezTo>
                    <a:cubicBezTo>
                      <a:pt x="237" y="735"/>
                      <a:pt x="237" y="735"/>
                      <a:pt x="237" y="735"/>
                    </a:cubicBezTo>
                    <a:cubicBezTo>
                      <a:pt x="214" y="735"/>
                      <a:pt x="196" y="717"/>
                      <a:pt x="196" y="694"/>
                    </a:cubicBezTo>
                    <a:cubicBezTo>
                      <a:pt x="196" y="672"/>
                      <a:pt x="214" y="653"/>
                      <a:pt x="237" y="653"/>
                    </a:cubicBezTo>
                    <a:cubicBezTo>
                      <a:pt x="418" y="653"/>
                      <a:pt x="418" y="653"/>
                      <a:pt x="418" y="653"/>
                    </a:cubicBezTo>
                    <a:cubicBezTo>
                      <a:pt x="599" y="653"/>
                      <a:pt x="599" y="653"/>
                      <a:pt x="599" y="653"/>
                    </a:cubicBezTo>
                    <a:cubicBezTo>
                      <a:pt x="622" y="653"/>
                      <a:pt x="641" y="672"/>
                      <a:pt x="641" y="694"/>
                    </a:cubicBezTo>
                    <a:cubicBezTo>
                      <a:pt x="641" y="717"/>
                      <a:pt x="622" y="735"/>
                      <a:pt x="599" y="73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7376507" y="3629835"/>
              <a:ext cx="478048" cy="478048"/>
              <a:chOff x="7504113" y="1073151"/>
              <a:chExt cx="496888" cy="496888"/>
            </a:xfrm>
            <a:grpFill/>
          </p:grpSpPr>
          <p:sp>
            <p:nvSpPr>
              <p:cNvPr id="190" name="Freeform 30"/>
              <p:cNvSpPr>
                <a:spLocks noEditPoints="1"/>
              </p:cNvSpPr>
              <p:nvPr/>
            </p:nvSpPr>
            <p:spPr bwMode="auto">
              <a:xfrm>
                <a:off x="7504113" y="1073151"/>
                <a:ext cx="496888" cy="496888"/>
              </a:xfrm>
              <a:custGeom>
                <a:avLst/>
                <a:gdLst>
                  <a:gd name="T0" fmla="*/ 418 w 837"/>
                  <a:gd name="T1" fmla="*/ 0 h 837"/>
                  <a:gd name="T2" fmla="*/ 0 w 837"/>
                  <a:gd name="T3" fmla="*/ 418 h 837"/>
                  <a:gd name="T4" fmla="*/ 418 w 837"/>
                  <a:gd name="T5" fmla="*/ 837 h 837"/>
                  <a:gd name="T6" fmla="*/ 837 w 837"/>
                  <a:gd name="T7" fmla="*/ 418 h 837"/>
                  <a:gd name="T8" fmla="*/ 418 w 837"/>
                  <a:gd name="T9" fmla="*/ 0 h 837"/>
                  <a:gd name="T10" fmla="*/ 651 w 837"/>
                  <a:gd name="T11" fmla="*/ 702 h 837"/>
                  <a:gd name="T12" fmla="*/ 602 w 837"/>
                  <a:gd name="T13" fmla="*/ 698 h 837"/>
                  <a:gd name="T14" fmla="*/ 482 w 837"/>
                  <a:gd name="T15" fmla="*/ 542 h 837"/>
                  <a:gd name="T16" fmla="*/ 480 w 837"/>
                  <a:gd name="T17" fmla="*/ 506 h 837"/>
                  <a:gd name="T18" fmla="*/ 422 w 837"/>
                  <a:gd name="T19" fmla="*/ 431 h 837"/>
                  <a:gd name="T20" fmla="*/ 205 w 837"/>
                  <a:gd name="T21" fmla="*/ 392 h 837"/>
                  <a:gd name="T22" fmla="*/ 235 w 837"/>
                  <a:gd name="T23" fmla="*/ 161 h 837"/>
                  <a:gd name="T24" fmla="*/ 466 w 837"/>
                  <a:gd name="T25" fmla="*/ 191 h 837"/>
                  <a:gd name="T26" fmla="*/ 448 w 837"/>
                  <a:gd name="T27" fmla="*/ 411 h 837"/>
                  <a:gd name="T28" fmla="*/ 506 w 837"/>
                  <a:gd name="T29" fmla="*/ 486 h 837"/>
                  <a:gd name="T30" fmla="*/ 540 w 837"/>
                  <a:gd name="T31" fmla="*/ 498 h 837"/>
                  <a:gd name="T32" fmla="*/ 660 w 837"/>
                  <a:gd name="T33" fmla="*/ 653 h 837"/>
                  <a:gd name="T34" fmla="*/ 651 w 837"/>
                  <a:gd name="T35" fmla="*/ 702 h 8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37" h="837">
                    <a:moveTo>
                      <a:pt x="418" y="0"/>
                    </a:moveTo>
                    <a:cubicBezTo>
                      <a:pt x="187" y="0"/>
                      <a:pt x="0" y="187"/>
                      <a:pt x="0" y="418"/>
                    </a:cubicBezTo>
                    <a:cubicBezTo>
                      <a:pt x="0" y="649"/>
                      <a:pt x="187" y="837"/>
                      <a:pt x="418" y="837"/>
                    </a:cubicBezTo>
                    <a:cubicBezTo>
                      <a:pt x="649" y="837"/>
                      <a:pt x="837" y="649"/>
                      <a:pt x="837" y="418"/>
                    </a:cubicBezTo>
                    <a:cubicBezTo>
                      <a:pt x="837" y="187"/>
                      <a:pt x="649" y="0"/>
                      <a:pt x="418" y="0"/>
                    </a:cubicBezTo>
                    <a:close/>
                    <a:moveTo>
                      <a:pt x="651" y="702"/>
                    </a:moveTo>
                    <a:cubicBezTo>
                      <a:pt x="635" y="714"/>
                      <a:pt x="613" y="712"/>
                      <a:pt x="602" y="698"/>
                    </a:cubicBezTo>
                    <a:cubicBezTo>
                      <a:pt x="482" y="542"/>
                      <a:pt x="482" y="542"/>
                      <a:pt x="482" y="542"/>
                    </a:cubicBezTo>
                    <a:cubicBezTo>
                      <a:pt x="474" y="532"/>
                      <a:pt x="474" y="518"/>
                      <a:pt x="480" y="506"/>
                    </a:cubicBezTo>
                    <a:cubicBezTo>
                      <a:pt x="422" y="431"/>
                      <a:pt x="422" y="431"/>
                      <a:pt x="422" y="431"/>
                    </a:cubicBezTo>
                    <a:cubicBezTo>
                      <a:pt x="351" y="475"/>
                      <a:pt x="257" y="460"/>
                      <a:pt x="205" y="392"/>
                    </a:cubicBezTo>
                    <a:cubicBezTo>
                      <a:pt x="149" y="320"/>
                      <a:pt x="163" y="216"/>
                      <a:pt x="235" y="161"/>
                    </a:cubicBezTo>
                    <a:cubicBezTo>
                      <a:pt x="307" y="105"/>
                      <a:pt x="410" y="119"/>
                      <a:pt x="466" y="191"/>
                    </a:cubicBezTo>
                    <a:cubicBezTo>
                      <a:pt x="518" y="259"/>
                      <a:pt x="509" y="354"/>
                      <a:pt x="448" y="411"/>
                    </a:cubicBezTo>
                    <a:cubicBezTo>
                      <a:pt x="506" y="486"/>
                      <a:pt x="506" y="486"/>
                      <a:pt x="506" y="486"/>
                    </a:cubicBezTo>
                    <a:cubicBezTo>
                      <a:pt x="519" y="483"/>
                      <a:pt x="532" y="487"/>
                      <a:pt x="540" y="498"/>
                    </a:cubicBezTo>
                    <a:cubicBezTo>
                      <a:pt x="660" y="653"/>
                      <a:pt x="660" y="653"/>
                      <a:pt x="660" y="653"/>
                    </a:cubicBezTo>
                    <a:cubicBezTo>
                      <a:pt x="671" y="668"/>
                      <a:pt x="667" y="689"/>
                      <a:pt x="651" y="70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1" name="Freeform 31"/>
              <p:cNvSpPr/>
              <p:nvPr/>
            </p:nvSpPr>
            <p:spPr bwMode="auto">
              <a:xfrm>
                <a:off x="7612063" y="1154113"/>
                <a:ext cx="182563" cy="182563"/>
              </a:xfrm>
              <a:custGeom>
                <a:avLst/>
                <a:gdLst>
                  <a:gd name="T0" fmla="*/ 262 w 308"/>
                  <a:gd name="T1" fmla="*/ 71 h 308"/>
                  <a:gd name="T2" fmla="*/ 71 w 308"/>
                  <a:gd name="T3" fmla="*/ 46 h 308"/>
                  <a:gd name="T4" fmla="*/ 46 w 308"/>
                  <a:gd name="T5" fmla="*/ 238 h 308"/>
                  <a:gd name="T6" fmla="*/ 237 w 308"/>
                  <a:gd name="T7" fmla="*/ 262 h 308"/>
                  <a:gd name="T8" fmla="*/ 262 w 308"/>
                  <a:gd name="T9" fmla="*/ 71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8" h="308">
                    <a:moveTo>
                      <a:pt x="262" y="71"/>
                    </a:moveTo>
                    <a:cubicBezTo>
                      <a:pt x="216" y="12"/>
                      <a:pt x="131" y="0"/>
                      <a:pt x="71" y="46"/>
                    </a:cubicBezTo>
                    <a:cubicBezTo>
                      <a:pt x="11" y="92"/>
                      <a:pt x="0" y="178"/>
                      <a:pt x="46" y="238"/>
                    </a:cubicBezTo>
                    <a:cubicBezTo>
                      <a:pt x="92" y="297"/>
                      <a:pt x="178" y="308"/>
                      <a:pt x="237" y="262"/>
                    </a:cubicBezTo>
                    <a:cubicBezTo>
                      <a:pt x="297" y="217"/>
                      <a:pt x="308" y="131"/>
                      <a:pt x="262" y="7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5343100" y="2892146"/>
              <a:ext cx="478048" cy="478048"/>
              <a:chOff x="5834063" y="449263"/>
              <a:chExt cx="496888" cy="496888"/>
            </a:xfrm>
            <a:grpFill/>
          </p:grpSpPr>
          <p:sp>
            <p:nvSpPr>
              <p:cNvPr id="180" name="Freeform 32"/>
              <p:cNvSpPr/>
              <p:nvPr/>
            </p:nvSpPr>
            <p:spPr bwMode="auto">
              <a:xfrm>
                <a:off x="6045201" y="657226"/>
                <a:ext cx="14288" cy="111125"/>
              </a:xfrm>
              <a:custGeom>
                <a:avLst/>
                <a:gdLst>
                  <a:gd name="T0" fmla="*/ 15 w 23"/>
                  <a:gd name="T1" fmla="*/ 186 h 186"/>
                  <a:gd name="T2" fmla="*/ 15 w 23"/>
                  <a:gd name="T3" fmla="*/ 186 h 186"/>
                  <a:gd name="T4" fmla="*/ 23 w 23"/>
                  <a:gd name="T5" fmla="*/ 178 h 186"/>
                  <a:gd name="T6" fmla="*/ 16 w 23"/>
                  <a:gd name="T7" fmla="*/ 8 h 186"/>
                  <a:gd name="T8" fmla="*/ 7 w 23"/>
                  <a:gd name="T9" fmla="*/ 1 h 186"/>
                  <a:gd name="T10" fmla="*/ 0 w 23"/>
                  <a:gd name="T11" fmla="*/ 9 h 186"/>
                  <a:gd name="T12" fmla="*/ 7 w 23"/>
                  <a:gd name="T13" fmla="*/ 179 h 186"/>
                  <a:gd name="T14" fmla="*/ 15 w 23"/>
                  <a:gd name="T15" fmla="*/ 186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186">
                    <a:moveTo>
                      <a:pt x="15" y="186"/>
                    </a:moveTo>
                    <a:cubicBezTo>
                      <a:pt x="15" y="186"/>
                      <a:pt x="15" y="186"/>
                      <a:pt x="15" y="186"/>
                    </a:cubicBezTo>
                    <a:cubicBezTo>
                      <a:pt x="20" y="186"/>
                      <a:pt x="23" y="182"/>
                      <a:pt x="23" y="17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5" y="4"/>
                      <a:pt x="11" y="0"/>
                      <a:pt x="7" y="1"/>
                    </a:cubicBezTo>
                    <a:cubicBezTo>
                      <a:pt x="3" y="1"/>
                      <a:pt x="0" y="5"/>
                      <a:pt x="0" y="9"/>
                    </a:cubicBezTo>
                    <a:cubicBezTo>
                      <a:pt x="7" y="179"/>
                      <a:pt x="7" y="179"/>
                      <a:pt x="7" y="179"/>
                    </a:cubicBezTo>
                    <a:cubicBezTo>
                      <a:pt x="7" y="183"/>
                      <a:pt x="11" y="186"/>
                      <a:pt x="15" y="18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81" name="Freeform 33"/>
              <p:cNvSpPr/>
              <p:nvPr/>
            </p:nvSpPr>
            <p:spPr bwMode="auto">
              <a:xfrm>
                <a:off x="6159501" y="612776"/>
                <a:ext cx="22225" cy="22225"/>
              </a:xfrm>
              <a:custGeom>
                <a:avLst/>
                <a:gdLst>
                  <a:gd name="T0" fmla="*/ 19 w 37"/>
                  <a:gd name="T1" fmla="*/ 0 h 37"/>
                  <a:gd name="T2" fmla="*/ 0 w 37"/>
                  <a:gd name="T3" fmla="*/ 18 h 37"/>
                  <a:gd name="T4" fmla="*/ 19 w 37"/>
                  <a:gd name="T5" fmla="*/ 37 h 37"/>
                  <a:gd name="T6" fmla="*/ 33 w 37"/>
                  <a:gd name="T7" fmla="*/ 31 h 37"/>
                  <a:gd name="T8" fmla="*/ 18 w 37"/>
                  <a:gd name="T9" fmla="*/ 28 h 37"/>
                  <a:gd name="T10" fmla="*/ 11 w 37"/>
                  <a:gd name="T11" fmla="*/ 17 h 37"/>
                  <a:gd name="T12" fmla="*/ 22 w 37"/>
                  <a:gd name="T13" fmla="*/ 10 h 37"/>
                  <a:gd name="T14" fmla="*/ 37 w 37"/>
                  <a:gd name="T15" fmla="*/ 13 h 37"/>
                  <a:gd name="T16" fmla="*/ 19 w 37"/>
                  <a:gd name="T1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7">
                    <a:moveTo>
                      <a:pt x="19" y="0"/>
                    </a:moveTo>
                    <a:cubicBezTo>
                      <a:pt x="9" y="0"/>
                      <a:pt x="0" y="8"/>
                      <a:pt x="0" y="18"/>
                    </a:cubicBezTo>
                    <a:cubicBezTo>
                      <a:pt x="0" y="29"/>
                      <a:pt x="9" y="37"/>
                      <a:pt x="19" y="37"/>
                    </a:cubicBezTo>
                    <a:cubicBezTo>
                      <a:pt x="25" y="37"/>
                      <a:pt x="30" y="35"/>
                      <a:pt x="33" y="31"/>
                    </a:cubicBezTo>
                    <a:cubicBezTo>
                      <a:pt x="18" y="28"/>
                      <a:pt x="18" y="28"/>
                      <a:pt x="18" y="28"/>
                    </a:cubicBezTo>
                    <a:cubicBezTo>
                      <a:pt x="13" y="27"/>
                      <a:pt x="10" y="22"/>
                      <a:pt x="11" y="17"/>
                    </a:cubicBezTo>
                    <a:cubicBezTo>
                      <a:pt x="12" y="12"/>
                      <a:pt x="17" y="9"/>
                      <a:pt x="22" y="10"/>
                    </a:cubicBezTo>
                    <a:cubicBezTo>
                      <a:pt x="37" y="13"/>
                      <a:pt x="37" y="13"/>
                      <a:pt x="37" y="13"/>
                    </a:cubicBezTo>
                    <a:cubicBezTo>
                      <a:pt x="34" y="5"/>
                      <a:pt x="27" y="0"/>
                      <a:pt x="1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82" name="Freeform 34"/>
              <p:cNvSpPr/>
              <p:nvPr/>
            </p:nvSpPr>
            <p:spPr bwMode="auto">
              <a:xfrm>
                <a:off x="6011863" y="657226"/>
                <a:ext cx="20638" cy="111125"/>
              </a:xfrm>
              <a:custGeom>
                <a:avLst/>
                <a:gdLst>
                  <a:gd name="T0" fmla="*/ 19 w 35"/>
                  <a:gd name="T1" fmla="*/ 179 h 186"/>
                  <a:gd name="T2" fmla="*/ 26 w 35"/>
                  <a:gd name="T3" fmla="*/ 186 h 186"/>
                  <a:gd name="T4" fmla="*/ 27 w 35"/>
                  <a:gd name="T5" fmla="*/ 186 h 186"/>
                  <a:gd name="T6" fmla="*/ 34 w 35"/>
                  <a:gd name="T7" fmla="*/ 177 h 186"/>
                  <a:gd name="T8" fmla="*/ 16 w 35"/>
                  <a:gd name="T9" fmla="*/ 8 h 186"/>
                  <a:gd name="T10" fmla="*/ 7 w 35"/>
                  <a:gd name="T11" fmla="*/ 1 h 186"/>
                  <a:gd name="T12" fmla="*/ 0 w 35"/>
                  <a:gd name="T13" fmla="*/ 9 h 186"/>
                  <a:gd name="T14" fmla="*/ 19 w 35"/>
                  <a:gd name="T15" fmla="*/ 179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" h="186">
                    <a:moveTo>
                      <a:pt x="19" y="179"/>
                    </a:moveTo>
                    <a:cubicBezTo>
                      <a:pt x="19" y="183"/>
                      <a:pt x="22" y="186"/>
                      <a:pt x="26" y="186"/>
                    </a:cubicBezTo>
                    <a:cubicBezTo>
                      <a:pt x="27" y="186"/>
                      <a:pt x="27" y="186"/>
                      <a:pt x="27" y="186"/>
                    </a:cubicBezTo>
                    <a:cubicBezTo>
                      <a:pt x="32" y="186"/>
                      <a:pt x="35" y="182"/>
                      <a:pt x="34" y="177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5" y="3"/>
                      <a:pt x="11" y="0"/>
                      <a:pt x="7" y="1"/>
                    </a:cubicBezTo>
                    <a:cubicBezTo>
                      <a:pt x="3" y="1"/>
                      <a:pt x="0" y="5"/>
                      <a:pt x="0" y="9"/>
                    </a:cubicBezTo>
                    <a:lnTo>
                      <a:pt x="19" y="17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83" name="Freeform 35"/>
              <p:cNvSpPr/>
              <p:nvPr/>
            </p:nvSpPr>
            <p:spPr bwMode="auto">
              <a:xfrm>
                <a:off x="5973763" y="655638"/>
                <a:ext cx="34925" cy="112713"/>
              </a:xfrm>
              <a:custGeom>
                <a:avLst/>
                <a:gdLst>
                  <a:gd name="T0" fmla="*/ 1 w 60"/>
                  <a:gd name="T1" fmla="*/ 11 h 189"/>
                  <a:gd name="T2" fmla="*/ 44 w 60"/>
                  <a:gd name="T3" fmla="*/ 183 h 189"/>
                  <a:gd name="T4" fmla="*/ 52 w 60"/>
                  <a:gd name="T5" fmla="*/ 189 h 189"/>
                  <a:gd name="T6" fmla="*/ 53 w 60"/>
                  <a:gd name="T7" fmla="*/ 189 h 189"/>
                  <a:gd name="T8" fmla="*/ 59 w 60"/>
                  <a:gd name="T9" fmla="*/ 179 h 189"/>
                  <a:gd name="T10" fmla="*/ 16 w 60"/>
                  <a:gd name="T11" fmla="*/ 7 h 189"/>
                  <a:gd name="T12" fmla="*/ 7 w 60"/>
                  <a:gd name="T13" fmla="*/ 1 h 189"/>
                  <a:gd name="T14" fmla="*/ 1 w 60"/>
                  <a:gd name="T15" fmla="*/ 11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0" h="189">
                    <a:moveTo>
                      <a:pt x="1" y="11"/>
                    </a:moveTo>
                    <a:cubicBezTo>
                      <a:pt x="44" y="183"/>
                      <a:pt x="44" y="183"/>
                      <a:pt x="44" y="183"/>
                    </a:cubicBezTo>
                    <a:cubicBezTo>
                      <a:pt x="45" y="187"/>
                      <a:pt x="48" y="189"/>
                      <a:pt x="52" y="189"/>
                    </a:cubicBezTo>
                    <a:cubicBezTo>
                      <a:pt x="52" y="189"/>
                      <a:pt x="53" y="189"/>
                      <a:pt x="53" y="189"/>
                    </a:cubicBezTo>
                    <a:cubicBezTo>
                      <a:pt x="58" y="188"/>
                      <a:pt x="60" y="184"/>
                      <a:pt x="59" y="179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5" y="3"/>
                      <a:pt x="11" y="0"/>
                      <a:pt x="7" y="1"/>
                    </a:cubicBezTo>
                    <a:cubicBezTo>
                      <a:pt x="2" y="2"/>
                      <a:pt x="0" y="7"/>
                      <a:pt x="1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84" name="Freeform 36"/>
              <p:cNvSpPr/>
              <p:nvPr/>
            </p:nvSpPr>
            <p:spPr bwMode="auto">
              <a:xfrm>
                <a:off x="5983288" y="612776"/>
                <a:ext cx="22225" cy="22225"/>
              </a:xfrm>
              <a:custGeom>
                <a:avLst/>
                <a:gdLst>
                  <a:gd name="T0" fmla="*/ 18 w 37"/>
                  <a:gd name="T1" fmla="*/ 37 h 37"/>
                  <a:gd name="T2" fmla="*/ 37 w 37"/>
                  <a:gd name="T3" fmla="*/ 18 h 37"/>
                  <a:gd name="T4" fmla="*/ 18 w 37"/>
                  <a:gd name="T5" fmla="*/ 0 h 37"/>
                  <a:gd name="T6" fmla="*/ 0 w 37"/>
                  <a:gd name="T7" fmla="*/ 13 h 37"/>
                  <a:gd name="T8" fmla="*/ 17 w 37"/>
                  <a:gd name="T9" fmla="*/ 10 h 37"/>
                  <a:gd name="T10" fmla="*/ 27 w 37"/>
                  <a:gd name="T11" fmla="*/ 17 h 37"/>
                  <a:gd name="T12" fmla="*/ 20 w 37"/>
                  <a:gd name="T13" fmla="*/ 28 h 37"/>
                  <a:gd name="T14" fmla="*/ 4 w 37"/>
                  <a:gd name="T15" fmla="*/ 31 h 37"/>
                  <a:gd name="T16" fmla="*/ 18 w 37"/>
                  <a:gd name="T17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7">
                    <a:moveTo>
                      <a:pt x="18" y="37"/>
                    </a:moveTo>
                    <a:cubicBezTo>
                      <a:pt x="28" y="37"/>
                      <a:pt x="37" y="29"/>
                      <a:pt x="37" y="18"/>
                    </a:cubicBezTo>
                    <a:cubicBezTo>
                      <a:pt x="37" y="8"/>
                      <a:pt x="28" y="0"/>
                      <a:pt x="18" y="0"/>
                    </a:cubicBezTo>
                    <a:cubicBezTo>
                      <a:pt x="9" y="0"/>
                      <a:pt x="2" y="5"/>
                      <a:pt x="0" y="13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22" y="9"/>
                      <a:pt x="26" y="12"/>
                      <a:pt x="27" y="17"/>
                    </a:cubicBezTo>
                    <a:cubicBezTo>
                      <a:pt x="28" y="22"/>
                      <a:pt x="25" y="27"/>
                      <a:pt x="20" y="28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7" y="35"/>
                      <a:pt x="12" y="37"/>
                      <a:pt x="18" y="3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85" name="Freeform 37"/>
              <p:cNvSpPr/>
              <p:nvPr/>
            </p:nvSpPr>
            <p:spPr bwMode="auto">
              <a:xfrm>
                <a:off x="6078538" y="657226"/>
                <a:ext cx="7938" cy="111125"/>
              </a:xfrm>
              <a:custGeom>
                <a:avLst/>
                <a:gdLst>
                  <a:gd name="T0" fmla="*/ 7 w 15"/>
                  <a:gd name="T1" fmla="*/ 186 h 186"/>
                  <a:gd name="T2" fmla="*/ 15 w 15"/>
                  <a:gd name="T3" fmla="*/ 178 h 186"/>
                  <a:gd name="T4" fmla="*/ 15 w 15"/>
                  <a:gd name="T5" fmla="*/ 8 h 186"/>
                  <a:gd name="T6" fmla="*/ 7 w 15"/>
                  <a:gd name="T7" fmla="*/ 0 h 186"/>
                  <a:gd name="T8" fmla="*/ 0 w 15"/>
                  <a:gd name="T9" fmla="*/ 8 h 186"/>
                  <a:gd name="T10" fmla="*/ 0 w 15"/>
                  <a:gd name="T11" fmla="*/ 178 h 186"/>
                  <a:gd name="T12" fmla="*/ 7 w 15"/>
                  <a:gd name="T13" fmla="*/ 186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186">
                    <a:moveTo>
                      <a:pt x="7" y="186"/>
                    </a:moveTo>
                    <a:cubicBezTo>
                      <a:pt x="12" y="186"/>
                      <a:pt x="15" y="183"/>
                      <a:pt x="15" y="17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5" y="3"/>
                      <a:pt x="12" y="0"/>
                      <a:pt x="7" y="0"/>
                    </a:cubicBezTo>
                    <a:cubicBezTo>
                      <a:pt x="3" y="0"/>
                      <a:pt x="0" y="3"/>
                      <a:pt x="0" y="8"/>
                    </a:cubicBezTo>
                    <a:cubicBezTo>
                      <a:pt x="0" y="178"/>
                      <a:pt x="0" y="178"/>
                      <a:pt x="0" y="178"/>
                    </a:cubicBezTo>
                    <a:cubicBezTo>
                      <a:pt x="0" y="183"/>
                      <a:pt x="3" y="186"/>
                      <a:pt x="7" y="18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86" name="Freeform 38"/>
              <p:cNvSpPr/>
              <p:nvPr/>
            </p:nvSpPr>
            <p:spPr bwMode="auto">
              <a:xfrm>
                <a:off x="6156326" y="655638"/>
                <a:ext cx="34925" cy="112713"/>
              </a:xfrm>
              <a:custGeom>
                <a:avLst/>
                <a:gdLst>
                  <a:gd name="T0" fmla="*/ 6 w 60"/>
                  <a:gd name="T1" fmla="*/ 189 h 189"/>
                  <a:gd name="T2" fmla="*/ 8 w 60"/>
                  <a:gd name="T3" fmla="*/ 189 h 189"/>
                  <a:gd name="T4" fmla="*/ 16 w 60"/>
                  <a:gd name="T5" fmla="*/ 183 h 189"/>
                  <a:gd name="T6" fmla="*/ 59 w 60"/>
                  <a:gd name="T7" fmla="*/ 11 h 189"/>
                  <a:gd name="T8" fmla="*/ 53 w 60"/>
                  <a:gd name="T9" fmla="*/ 1 h 189"/>
                  <a:gd name="T10" fmla="*/ 44 w 60"/>
                  <a:gd name="T11" fmla="*/ 7 h 189"/>
                  <a:gd name="T12" fmla="*/ 1 w 60"/>
                  <a:gd name="T13" fmla="*/ 179 h 189"/>
                  <a:gd name="T14" fmla="*/ 6 w 60"/>
                  <a:gd name="T15" fmla="*/ 189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0" h="189">
                    <a:moveTo>
                      <a:pt x="6" y="189"/>
                    </a:moveTo>
                    <a:cubicBezTo>
                      <a:pt x="7" y="189"/>
                      <a:pt x="8" y="189"/>
                      <a:pt x="8" y="189"/>
                    </a:cubicBezTo>
                    <a:cubicBezTo>
                      <a:pt x="12" y="189"/>
                      <a:pt x="15" y="187"/>
                      <a:pt x="16" y="183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60" y="7"/>
                      <a:pt x="58" y="2"/>
                      <a:pt x="53" y="1"/>
                    </a:cubicBezTo>
                    <a:cubicBezTo>
                      <a:pt x="49" y="0"/>
                      <a:pt x="45" y="3"/>
                      <a:pt x="44" y="7"/>
                    </a:cubicBezTo>
                    <a:cubicBezTo>
                      <a:pt x="1" y="179"/>
                      <a:pt x="1" y="179"/>
                      <a:pt x="1" y="179"/>
                    </a:cubicBezTo>
                    <a:cubicBezTo>
                      <a:pt x="0" y="184"/>
                      <a:pt x="2" y="188"/>
                      <a:pt x="6" y="18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87" name="Freeform 39"/>
              <p:cNvSpPr>
                <a:spLocks noEditPoints="1"/>
              </p:cNvSpPr>
              <p:nvPr/>
            </p:nvSpPr>
            <p:spPr bwMode="auto">
              <a:xfrm>
                <a:off x="5834063" y="449263"/>
                <a:ext cx="496888" cy="496888"/>
              </a:xfrm>
              <a:custGeom>
                <a:avLst/>
                <a:gdLst>
                  <a:gd name="T0" fmla="*/ 419 w 838"/>
                  <a:gd name="T1" fmla="*/ 838 h 838"/>
                  <a:gd name="T2" fmla="*/ 838 w 838"/>
                  <a:gd name="T3" fmla="*/ 419 h 838"/>
                  <a:gd name="T4" fmla="*/ 419 w 838"/>
                  <a:gd name="T5" fmla="*/ 0 h 838"/>
                  <a:gd name="T6" fmla="*/ 0 w 838"/>
                  <a:gd name="T7" fmla="*/ 419 h 838"/>
                  <a:gd name="T8" fmla="*/ 419 w 838"/>
                  <a:gd name="T9" fmla="*/ 838 h 838"/>
                  <a:gd name="T10" fmla="*/ 587 w 838"/>
                  <a:gd name="T11" fmla="*/ 568 h 838"/>
                  <a:gd name="T12" fmla="*/ 418 w 838"/>
                  <a:gd name="T13" fmla="*/ 568 h 838"/>
                  <a:gd name="T14" fmla="*/ 250 w 838"/>
                  <a:gd name="T15" fmla="*/ 568 h 838"/>
                  <a:gd name="T16" fmla="*/ 183 w 838"/>
                  <a:gd name="T17" fmla="*/ 331 h 838"/>
                  <a:gd name="T18" fmla="*/ 654 w 838"/>
                  <a:gd name="T19" fmla="*/ 331 h 838"/>
                  <a:gd name="T20" fmla="*/ 587 w 838"/>
                  <a:gd name="T21" fmla="*/ 568 h 838"/>
                  <a:gd name="T22" fmla="*/ 29 w 838"/>
                  <a:gd name="T23" fmla="*/ 343 h 838"/>
                  <a:gd name="T24" fmla="*/ 36 w 838"/>
                  <a:gd name="T25" fmla="*/ 333 h 838"/>
                  <a:gd name="T26" fmla="*/ 158 w 838"/>
                  <a:gd name="T27" fmla="*/ 308 h 838"/>
                  <a:gd name="T28" fmla="*/ 156 w 838"/>
                  <a:gd name="T29" fmla="*/ 297 h 838"/>
                  <a:gd name="T30" fmla="*/ 182 w 838"/>
                  <a:gd name="T31" fmla="*/ 270 h 838"/>
                  <a:gd name="T32" fmla="*/ 655 w 838"/>
                  <a:gd name="T33" fmla="*/ 270 h 838"/>
                  <a:gd name="T34" fmla="*/ 681 w 838"/>
                  <a:gd name="T35" fmla="*/ 297 h 838"/>
                  <a:gd name="T36" fmla="*/ 679 w 838"/>
                  <a:gd name="T37" fmla="*/ 308 h 838"/>
                  <a:gd name="T38" fmla="*/ 802 w 838"/>
                  <a:gd name="T39" fmla="*/ 333 h 838"/>
                  <a:gd name="T40" fmla="*/ 809 w 838"/>
                  <a:gd name="T41" fmla="*/ 343 h 838"/>
                  <a:gd name="T42" fmla="*/ 798 w 838"/>
                  <a:gd name="T43" fmla="*/ 351 h 838"/>
                  <a:gd name="T44" fmla="*/ 658 w 838"/>
                  <a:gd name="T45" fmla="*/ 323 h 838"/>
                  <a:gd name="T46" fmla="*/ 679 w 838"/>
                  <a:gd name="T47" fmla="*/ 308 h 838"/>
                  <a:gd name="T48" fmla="*/ 585 w 838"/>
                  <a:gd name="T49" fmla="*/ 290 h 838"/>
                  <a:gd name="T50" fmla="*/ 586 w 838"/>
                  <a:gd name="T51" fmla="*/ 295 h 838"/>
                  <a:gd name="T52" fmla="*/ 581 w 838"/>
                  <a:gd name="T53" fmla="*/ 308 h 838"/>
                  <a:gd name="T54" fmla="*/ 616 w 838"/>
                  <a:gd name="T55" fmla="*/ 315 h 838"/>
                  <a:gd name="T56" fmla="*/ 655 w 838"/>
                  <a:gd name="T57" fmla="*/ 322 h 838"/>
                  <a:gd name="T58" fmla="*/ 654 w 838"/>
                  <a:gd name="T59" fmla="*/ 323 h 838"/>
                  <a:gd name="T60" fmla="*/ 183 w 838"/>
                  <a:gd name="T61" fmla="*/ 323 h 838"/>
                  <a:gd name="T62" fmla="*/ 182 w 838"/>
                  <a:gd name="T63" fmla="*/ 322 h 838"/>
                  <a:gd name="T64" fmla="*/ 222 w 838"/>
                  <a:gd name="T65" fmla="*/ 315 h 838"/>
                  <a:gd name="T66" fmla="*/ 256 w 838"/>
                  <a:gd name="T67" fmla="*/ 308 h 838"/>
                  <a:gd name="T68" fmla="*/ 251 w 838"/>
                  <a:gd name="T69" fmla="*/ 295 h 838"/>
                  <a:gd name="T70" fmla="*/ 252 w 838"/>
                  <a:gd name="T71" fmla="*/ 290 h 838"/>
                  <a:gd name="T72" fmla="*/ 158 w 838"/>
                  <a:gd name="T73" fmla="*/ 308 h 838"/>
                  <a:gd name="T74" fmla="*/ 179 w 838"/>
                  <a:gd name="T75" fmla="*/ 323 h 838"/>
                  <a:gd name="T76" fmla="*/ 40 w 838"/>
                  <a:gd name="T77" fmla="*/ 351 h 838"/>
                  <a:gd name="T78" fmla="*/ 29 w 838"/>
                  <a:gd name="T79" fmla="*/ 343 h 8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838" h="838">
                    <a:moveTo>
                      <a:pt x="419" y="838"/>
                    </a:moveTo>
                    <a:cubicBezTo>
                      <a:pt x="650" y="838"/>
                      <a:pt x="838" y="650"/>
                      <a:pt x="838" y="419"/>
                    </a:cubicBezTo>
                    <a:cubicBezTo>
                      <a:pt x="838" y="188"/>
                      <a:pt x="650" y="0"/>
                      <a:pt x="419" y="0"/>
                    </a:cubicBezTo>
                    <a:cubicBezTo>
                      <a:pt x="188" y="0"/>
                      <a:pt x="0" y="188"/>
                      <a:pt x="0" y="419"/>
                    </a:cubicBezTo>
                    <a:cubicBezTo>
                      <a:pt x="0" y="650"/>
                      <a:pt x="188" y="838"/>
                      <a:pt x="419" y="838"/>
                    </a:cubicBezTo>
                    <a:close/>
                    <a:moveTo>
                      <a:pt x="587" y="568"/>
                    </a:moveTo>
                    <a:cubicBezTo>
                      <a:pt x="418" y="568"/>
                      <a:pt x="418" y="568"/>
                      <a:pt x="418" y="568"/>
                    </a:cubicBezTo>
                    <a:cubicBezTo>
                      <a:pt x="250" y="568"/>
                      <a:pt x="250" y="568"/>
                      <a:pt x="250" y="568"/>
                    </a:cubicBezTo>
                    <a:cubicBezTo>
                      <a:pt x="183" y="331"/>
                      <a:pt x="183" y="331"/>
                      <a:pt x="183" y="331"/>
                    </a:cubicBezTo>
                    <a:cubicBezTo>
                      <a:pt x="654" y="331"/>
                      <a:pt x="654" y="331"/>
                      <a:pt x="654" y="331"/>
                    </a:cubicBezTo>
                    <a:lnTo>
                      <a:pt x="587" y="568"/>
                    </a:lnTo>
                    <a:close/>
                    <a:moveTo>
                      <a:pt x="29" y="343"/>
                    </a:moveTo>
                    <a:cubicBezTo>
                      <a:pt x="28" y="339"/>
                      <a:pt x="31" y="334"/>
                      <a:pt x="36" y="333"/>
                    </a:cubicBezTo>
                    <a:cubicBezTo>
                      <a:pt x="158" y="308"/>
                      <a:pt x="158" y="308"/>
                      <a:pt x="158" y="308"/>
                    </a:cubicBezTo>
                    <a:cubicBezTo>
                      <a:pt x="157" y="305"/>
                      <a:pt x="156" y="301"/>
                      <a:pt x="156" y="297"/>
                    </a:cubicBezTo>
                    <a:cubicBezTo>
                      <a:pt x="156" y="282"/>
                      <a:pt x="168" y="270"/>
                      <a:pt x="182" y="270"/>
                    </a:cubicBezTo>
                    <a:cubicBezTo>
                      <a:pt x="655" y="270"/>
                      <a:pt x="655" y="270"/>
                      <a:pt x="655" y="270"/>
                    </a:cubicBezTo>
                    <a:cubicBezTo>
                      <a:pt x="669" y="270"/>
                      <a:pt x="681" y="282"/>
                      <a:pt x="681" y="297"/>
                    </a:cubicBezTo>
                    <a:cubicBezTo>
                      <a:pt x="681" y="301"/>
                      <a:pt x="680" y="305"/>
                      <a:pt x="679" y="308"/>
                    </a:cubicBezTo>
                    <a:cubicBezTo>
                      <a:pt x="802" y="333"/>
                      <a:pt x="802" y="333"/>
                      <a:pt x="802" y="333"/>
                    </a:cubicBezTo>
                    <a:cubicBezTo>
                      <a:pt x="807" y="334"/>
                      <a:pt x="810" y="339"/>
                      <a:pt x="809" y="343"/>
                    </a:cubicBezTo>
                    <a:cubicBezTo>
                      <a:pt x="808" y="348"/>
                      <a:pt x="803" y="352"/>
                      <a:pt x="798" y="351"/>
                    </a:cubicBezTo>
                    <a:cubicBezTo>
                      <a:pt x="658" y="323"/>
                      <a:pt x="658" y="323"/>
                      <a:pt x="658" y="323"/>
                    </a:cubicBezTo>
                    <a:cubicBezTo>
                      <a:pt x="667" y="322"/>
                      <a:pt x="675" y="316"/>
                      <a:pt x="679" y="308"/>
                    </a:cubicBezTo>
                    <a:cubicBezTo>
                      <a:pt x="585" y="290"/>
                      <a:pt x="585" y="290"/>
                      <a:pt x="585" y="290"/>
                    </a:cubicBezTo>
                    <a:cubicBezTo>
                      <a:pt x="585" y="291"/>
                      <a:pt x="586" y="293"/>
                      <a:pt x="586" y="295"/>
                    </a:cubicBezTo>
                    <a:cubicBezTo>
                      <a:pt x="586" y="300"/>
                      <a:pt x="584" y="304"/>
                      <a:pt x="581" y="308"/>
                    </a:cubicBezTo>
                    <a:cubicBezTo>
                      <a:pt x="616" y="315"/>
                      <a:pt x="616" y="315"/>
                      <a:pt x="616" y="315"/>
                    </a:cubicBezTo>
                    <a:cubicBezTo>
                      <a:pt x="655" y="322"/>
                      <a:pt x="655" y="322"/>
                      <a:pt x="655" y="322"/>
                    </a:cubicBezTo>
                    <a:cubicBezTo>
                      <a:pt x="654" y="323"/>
                      <a:pt x="654" y="323"/>
                      <a:pt x="654" y="323"/>
                    </a:cubicBezTo>
                    <a:cubicBezTo>
                      <a:pt x="183" y="323"/>
                      <a:pt x="183" y="323"/>
                      <a:pt x="183" y="323"/>
                    </a:cubicBezTo>
                    <a:cubicBezTo>
                      <a:pt x="182" y="322"/>
                      <a:pt x="182" y="322"/>
                      <a:pt x="182" y="322"/>
                    </a:cubicBezTo>
                    <a:cubicBezTo>
                      <a:pt x="222" y="315"/>
                      <a:pt x="222" y="315"/>
                      <a:pt x="222" y="315"/>
                    </a:cubicBezTo>
                    <a:cubicBezTo>
                      <a:pt x="256" y="308"/>
                      <a:pt x="256" y="308"/>
                      <a:pt x="256" y="308"/>
                    </a:cubicBezTo>
                    <a:cubicBezTo>
                      <a:pt x="253" y="304"/>
                      <a:pt x="251" y="300"/>
                      <a:pt x="251" y="295"/>
                    </a:cubicBezTo>
                    <a:cubicBezTo>
                      <a:pt x="251" y="293"/>
                      <a:pt x="251" y="292"/>
                      <a:pt x="252" y="290"/>
                    </a:cubicBezTo>
                    <a:cubicBezTo>
                      <a:pt x="158" y="308"/>
                      <a:pt x="158" y="308"/>
                      <a:pt x="158" y="308"/>
                    </a:cubicBezTo>
                    <a:cubicBezTo>
                      <a:pt x="162" y="316"/>
                      <a:pt x="170" y="322"/>
                      <a:pt x="179" y="323"/>
                    </a:cubicBezTo>
                    <a:cubicBezTo>
                      <a:pt x="40" y="351"/>
                      <a:pt x="40" y="351"/>
                      <a:pt x="40" y="351"/>
                    </a:cubicBezTo>
                    <a:cubicBezTo>
                      <a:pt x="35" y="352"/>
                      <a:pt x="30" y="348"/>
                      <a:pt x="29" y="3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88" name="Freeform 40"/>
              <p:cNvSpPr/>
              <p:nvPr/>
            </p:nvSpPr>
            <p:spPr bwMode="auto">
              <a:xfrm>
                <a:off x="6105526" y="657226"/>
                <a:ext cx="14288" cy="111125"/>
              </a:xfrm>
              <a:custGeom>
                <a:avLst/>
                <a:gdLst>
                  <a:gd name="T0" fmla="*/ 8 w 23"/>
                  <a:gd name="T1" fmla="*/ 186 h 186"/>
                  <a:gd name="T2" fmla="*/ 8 w 23"/>
                  <a:gd name="T3" fmla="*/ 186 h 186"/>
                  <a:gd name="T4" fmla="*/ 16 w 23"/>
                  <a:gd name="T5" fmla="*/ 179 h 186"/>
                  <a:gd name="T6" fmla="*/ 23 w 23"/>
                  <a:gd name="T7" fmla="*/ 9 h 186"/>
                  <a:gd name="T8" fmla="*/ 16 w 23"/>
                  <a:gd name="T9" fmla="*/ 1 h 186"/>
                  <a:gd name="T10" fmla="*/ 7 w 23"/>
                  <a:gd name="T11" fmla="*/ 8 h 186"/>
                  <a:gd name="T12" fmla="*/ 0 w 23"/>
                  <a:gd name="T13" fmla="*/ 178 h 186"/>
                  <a:gd name="T14" fmla="*/ 8 w 23"/>
                  <a:gd name="T15" fmla="*/ 186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186">
                    <a:moveTo>
                      <a:pt x="8" y="186"/>
                    </a:moveTo>
                    <a:cubicBezTo>
                      <a:pt x="8" y="186"/>
                      <a:pt x="8" y="186"/>
                      <a:pt x="8" y="186"/>
                    </a:cubicBezTo>
                    <a:cubicBezTo>
                      <a:pt x="12" y="186"/>
                      <a:pt x="16" y="183"/>
                      <a:pt x="16" y="179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23" y="5"/>
                      <a:pt x="20" y="1"/>
                      <a:pt x="16" y="1"/>
                    </a:cubicBezTo>
                    <a:cubicBezTo>
                      <a:pt x="12" y="0"/>
                      <a:pt x="8" y="4"/>
                      <a:pt x="7" y="8"/>
                    </a:cubicBezTo>
                    <a:cubicBezTo>
                      <a:pt x="0" y="178"/>
                      <a:pt x="0" y="178"/>
                      <a:pt x="0" y="178"/>
                    </a:cubicBezTo>
                    <a:cubicBezTo>
                      <a:pt x="0" y="182"/>
                      <a:pt x="3" y="186"/>
                      <a:pt x="8" y="18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89" name="Freeform 41"/>
              <p:cNvSpPr/>
              <p:nvPr/>
            </p:nvSpPr>
            <p:spPr bwMode="auto">
              <a:xfrm>
                <a:off x="6132513" y="657226"/>
                <a:ext cx="20638" cy="111125"/>
              </a:xfrm>
              <a:custGeom>
                <a:avLst/>
                <a:gdLst>
                  <a:gd name="T0" fmla="*/ 8 w 35"/>
                  <a:gd name="T1" fmla="*/ 186 h 186"/>
                  <a:gd name="T2" fmla="*/ 9 w 35"/>
                  <a:gd name="T3" fmla="*/ 186 h 186"/>
                  <a:gd name="T4" fmla="*/ 16 w 35"/>
                  <a:gd name="T5" fmla="*/ 179 h 186"/>
                  <a:gd name="T6" fmla="*/ 35 w 35"/>
                  <a:gd name="T7" fmla="*/ 9 h 186"/>
                  <a:gd name="T8" fmla="*/ 28 w 35"/>
                  <a:gd name="T9" fmla="*/ 1 h 186"/>
                  <a:gd name="T10" fmla="*/ 19 w 35"/>
                  <a:gd name="T11" fmla="*/ 8 h 186"/>
                  <a:gd name="T12" fmla="*/ 1 w 35"/>
                  <a:gd name="T13" fmla="*/ 177 h 186"/>
                  <a:gd name="T14" fmla="*/ 8 w 35"/>
                  <a:gd name="T15" fmla="*/ 186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" h="186">
                    <a:moveTo>
                      <a:pt x="8" y="186"/>
                    </a:moveTo>
                    <a:cubicBezTo>
                      <a:pt x="8" y="186"/>
                      <a:pt x="8" y="186"/>
                      <a:pt x="9" y="186"/>
                    </a:cubicBezTo>
                    <a:cubicBezTo>
                      <a:pt x="13" y="186"/>
                      <a:pt x="16" y="183"/>
                      <a:pt x="16" y="179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5"/>
                      <a:pt x="32" y="1"/>
                      <a:pt x="28" y="1"/>
                    </a:cubicBezTo>
                    <a:cubicBezTo>
                      <a:pt x="23" y="0"/>
                      <a:pt x="20" y="3"/>
                      <a:pt x="19" y="8"/>
                    </a:cubicBezTo>
                    <a:cubicBezTo>
                      <a:pt x="1" y="177"/>
                      <a:pt x="1" y="177"/>
                      <a:pt x="1" y="177"/>
                    </a:cubicBezTo>
                    <a:cubicBezTo>
                      <a:pt x="0" y="182"/>
                      <a:pt x="3" y="186"/>
                      <a:pt x="8" y="18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6020856" y="2892909"/>
              <a:ext cx="478048" cy="476520"/>
              <a:chOff x="6399213" y="449263"/>
              <a:chExt cx="496888" cy="495300"/>
            </a:xfrm>
            <a:grpFill/>
          </p:grpSpPr>
          <p:sp>
            <p:nvSpPr>
              <p:cNvPr id="159" name="Freeform 42"/>
              <p:cNvSpPr/>
              <p:nvPr/>
            </p:nvSpPr>
            <p:spPr bwMode="auto">
              <a:xfrm>
                <a:off x="6573838" y="593726"/>
                <a:ext cx="41275" cy="36513"/>
              </a:xfrm>
              <a:custGeom>
                <a:avLst/>
                <a:gdLst>
                  <a:gd name="T0" fmla="*/ 26 w 26"/>
                  <a:gd name="T1" fmla="*/ 23 h 23"/>
                  <a:gd name="T2" fmla="*/ 23 w 26"/>
                  <a:gd name="T3" fmla="*/ 0 h 23"/>
                  <a:gd name="T4" fmla="*/ 0 w 26"/>
                  <a:gd name="T5" fmla="*/ 0 h 23"/>
                  <a:gd name="T6" fmla="*/ 8 w 26"/>
                  <a:gd name="T7" fmla="*/ 23 h 23"/>
                  <a:gd name="T8" fmla="*/ 26 w 26"/>
                  <a:gd name="T9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3">
                    <a:moveTo>
                      <a:pt x="26" y="23"/>
                    </a:moveTo>
                    <a:lnTo>
                      <a:pt x="23" y="0"/>
                    </a:lnTo>
                    <a:lnTo>
                      <a:pt x="0" y="0"/>
                    </a:lnTo>
                    <a:lnTo>
                      <a:pt x="8" y="23"/>
                    </a:lnTo>
                    <a:lnTo>
                      <a:pt x="26" y="2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0" name="Freeform 43"/>
              <p:cNvSpPr/>
              <p:nvPr/>
            </p:nvSpPr>
            <p:spPr bwMode="auto">
              <a:xfrm>
                <a:off x="6745288" y="593726"/>
                <a:ext cx="38100" cy="36513"/>
              </a:xfrm>
              <a:custGeom>
                <a:avLst/>
                <a:gdLst>
                  <a:gd name="T0" fmla="*/ 24 w 24"/>
                  <a:gd name="T1" fmla="*/ 0 h 23"/>
                  <a:gd name="T2" fmla="*/ 3 w 24"/>
                  <a:gd name="T3" fmla="*/ 0 h 23"/>
                  <a:gd name="T4" fmla="*/ 0 w 24"/>
                  <a:gd name="T5" fmla="*/ 23 h 23"/>
                  <a:gd name="T6" fmla="*/ 19 w 24"/>
                  <a:gd name="T7" fmla="*/ 23 h 23"/>
                  <a:gd name="T8" fmla="*/ 24 w 24"/>
                  <a:gd name="T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3">
                    <a:moveTo>
                      <a:pt x="24" y="0"/>
                    </a:moveTo>
                    <a:lnTo>
                      <a:pt x="3" y="0"/>
                    </a:lnTo>
                    <a:lnTo>
                      <a:pt x="0" y="23"/>
                    </a:lnTo>
                    <a:lnTo>
                      <a:pt x="19" y="23"/>
                    </a:lnTo>
                    <a:lnTo>
                      <a:pt x="24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1" name="Freeform 44"/>
              <p:cNvSpPr/>
              <p:nvPr/>
            </p:nvSpPr>
            <p:spPr bwMode="auto">
              <a:xfrm>
                <a:off x="6786563" y="593726"/>
                <a:ext cx="39688" cy="36513"/>
              </a:xfrm>
              <a:custGeom>
                <a:avLst/>
                <a:gdLst>
                  <a:gd name="T0" fmla="*/ 25 w 25"/>
                  <a:gd name="T1" fmla="*/ 0 h 23"/>
                  <a:gd name="T2" fmla="*/ 5 w 25"/>
                  <a:gd name="T3" fmla="*/ 0 h 23"/>
                  <a:gd name="T4" fmla="*/ 0 w 25"/>
                  <a:gd name="T5" fmla="*/ 23 h 23"/>
                  <a:gd name="T6" fmla="*/ 18 w 25"/>
                  <a:gd name="T7" fmla="*/ 23 h 23"/>
                  <a:gd name="T8" fmla="*/ 25 w 25"/>
                  <a:gd name="T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3">
                    <a:moveTo>
                      <a:pt x="25" y="0"/>
                    </a:moveTo>
                    <a:lnTo>
                      <a:pt x="5" y="0"/>
                    </a:lnTo>
                    <a:lnTo>
                      <a:pt x="0" y="23"/>
                    </a:lnTo>
                    <a:lnTo>
                      <a:pt x="18" y="23"/>
                    </a:lnTo>
                    <a:lnTo>
                      <a:pt x="2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2" name="Freeform 45"/>
              <p:cNvSpPr/>
              <p:nvPr/>
            </p:nvSpPr>
            <p:spPr bwMode="auto">
              <a:xfrm>
                <a:off x="6775451" y="642938"/>
                <a:ext cx="34925" cy="34925"/>
              </a:xfrm>
              <a:custGeom>
                <a:avLst/>
                <a:gdLst>
                  <a:gd name="T0" fmla="*/ 0 w 22"/>
                  <a:gd name="T1" fmla="*/ 22 h 22"/>
                  <a:gd name="T2" fmla="*/ 15 w 22"/>
                  <a:gd name="T3" fmla="*/ 22 h 22"/>
                  <a:gd name="T4" fmla="*/ 22 w 22"/>
                  <a:gd name="T5" fmla="*/ 0 h 22"/>
                  <a:gd name="T6" fmla="*/ 5 w 22"/>
                  <a:gd name="T7" fmla="*/ 0 h 22"/>
                  <a:gd name="T8" fmla="*/ 0 w 22"/>
                  <a:gd name="T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2">
                    <a:moveTo>
                      <a:pt x="0" y="22"/>
                    </a:moveTo>
                    <a:lnTo>
                      <a:pt x="15" y="22"/>
                    </a:lnTo>
                    <a:lnTo>
                      <a:pt x="22" y="0"/>
                    </a:lnTo>
                    <a:lnTo>
                      <a:pt x="5" y="0"/>
                    </a:lnTo>
                    <a:lnTo>
                      <a:pt x="0" y="2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3" name="Freeform 46"/>
              <p:cNvSpPr/>
              <p:nvPr/>
            </p:nvSpPr>
            <p:spPr bwMode="auto">
              <a:xfrm>
                <a:off x="6704013" y="593726"/>
                <a:ext cx="36513" cy="36513"/>
              </a:xfrm>
              <a:custGeom>
                <a:avLst/>
                <a:gdLst>
                  <a:gd name="T0" fmla="*/ 23 w 23"/>
                  <a:gd name="T1" fmla="*/ 0 h 23"/>
                  <a:gd name="T2" fmla="*/ 0 w 23"/>
                  <a:gd name="T3" fmla="*/ 0 h 23"/>
                  <a:gd name="T4" fmla="*/ 0 w 23"/>
                  <a:gd name="T5" fmla="*/ 23 h 23"/>
                  <a:gd name="T6" fmla="*/ 19 w 23"/>
                  <a:gd name="T7" fmla="*/ 23 h 23"/>
                  <a:gd name="T8" fmla="*/ 23 w 23"/>
                  <a:gd name="T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23" y="0"/>
                    </a:moveTo>
                    <a:lnTo>
                      <a:pt x="0" y="0"/>
                    </a:lnTo>
                    <a:lnTo>
                      <a:pt x="0" y="23"/>
                    </a:lnTo>
                    <a:lnTo>
                      <a:pt x="19" y="23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4" name="Freeform 47"/>
              <p:cNvSpPr/>
              <p:nvPr/>
            </p:nvSpPr>
            <p:spPr bwMode="auto">
              <a:xfrm>
                <a:off x="6767513" y="690563"/>
                <a:ext cx="26988" cy="15875"/>
              </a:xfrm>
              <a:custGeom>
                <a:avLst/>
                <a:gdLst>
                  <a:gd name="T0" fmla="*/ 0 w 17"/>
                  <a:gd name="T1" fmla="*/ 10 h 10"/>
                  <a:gd name="T2" fmla="*/ 14 w 17"/>
                  <a:gd name="T3" fmla="*/ 10 h 10"/>
                  <a:gd name="T4" fmla="*/ 17 w 17"/>
                  <a:gd name="T5" fmla="*/ 0 h 10"/>
                  <a:gd name="T6" fmla="*/ 3 w 17"/>
                  <a:gd name="T7" fmla="*/ 0 h 10"/>
                  <a:gd name="T8" fmla="*/ 0 w 17"/>
                  <a:gd name="T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0">
                    <a:moveTo>
                      <a:pt x="0" y="10"/>
                    </a:moveTo>
                    <a:lnTo>
                      <a:pt x="14" y="10"/>
                    </a:lnTo>
                    <a:lnTo>
                      <a:pt x="17" y="0"/>
                    </a:lnTo>
                    <a:lnTo>
                      <a:pt x="3" y="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5" name="Freeform 48"/>
              <p:cNvSpPr/>
              <p:nvPr/>
            </p:nvSpPr>
            <p:spPr bwMode="auto">
              <a:xfrm>
                <a:off x="6738938" y="642938"/>
                <a:ext cx="33338" cy="34925"/>
              </a:xfrm>
              <a:custGeom>
                <a:avLst/>
                <a:gdLst>
                  <a:gd name="T0" fmla="*/ 16 w 21"/>
                  <a:gd name="T1" fmla="*/ 22 h 22"/>
                  <a:gd name="T2" fmla="*/ 21 w 21"/>
                  <a:gd name="T3" fmla="*/ 0 h 22"/>
                  <a:gd name="T4" fmla="*/ 3 w 21"/>
                  <a:gd name="T5" fmla="*/ 0 h 22"/>
                  <a:gd name="T6" fmla="*/ 0 w 21"/>
                  <a:gd name="T7" fmla="*/ 22 h 22"/>
                  <a:gd name="T8" fmla="*/ 16 w 21"/>
                  <a:gd name="T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2">
                    <a:moveTo>
                      <a:pt x="16" y="22"/>
                    </a:moveTo>
                    <a:lnTo>
                      <a:pt x="21" y="0"/>
                    </a:lnTo>
                    <a:lnTo>
                      <a:pt x="3" y="0"/>
                    </a:lnTo>
                    <a:lnTo>
                      <a:pt x="0" y="22"/>
                    </a:lnTo>
                    <a:lnTo>
                      <a:pt x="16" y="2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6" name="Freeform 49"/>
              <p:cNvSpPr/>
              <p:nvPr/>
            </p:nvSpPr>
            <p:spPr bwMode="auto">
              <a:xfrm>
                <a:off x="6704013" y="642938"/>
                <a:ext cx="28575" cy="34925"/>
              </a:xfrm>
              <a:custGeom>
                <a:avLst/>
                <a:gdLst>
                  <a:gd name="T0" fmla="*/ 18 w 18"/>
                  <a:gd name="T1" fmla="*/ 0 h 22"/>
                  <a:gd name="T2" fmla="*/ 0 w 18"/>
                  <a:gd name="T3" fmla="*/ 0 h 22"/>
                  <a:gd name="T4" fmla="*/ 0 w 18"/>
                  <a:gd name="T5" fmla="*/ 22 h 22"/>
                  <a:gd name="T6" fmla="*/ 15 w 18"/>
                  <a:gd name="T7" fmla="*/ 22 h 22"/>
                  <a:gd name="T8" fmla="*/ 18 w 18"/>
                  <a:gd name="T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22">
                    <a:moveTo>
                      <a:pt x="18" y="0"/>
                    </a:moveTo>
                    <a:lnTo>
                      <a:pt x="0" y="0"/>
                    </a:lnTo>
                    <a:lnTo>
                      <a:pt x="0" y="22"/>
                    </a:lnTo>
                    <a:lnTo>
                      <a:pt x="15" y="22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7" name="Freeform 50"/>
              <p:cNvSpPr/>
              <p:nvPr/>
            </p:nvSpPr>
            <p:spPr bwMode="auto">
              <a:xfrm>
                <a:off x="6578601" y="779463"/>
                <a:ext cx="44450" cy="44450"/>
              </a:xfrm>
              <a:custGeom>
                <a:avLst/>
                <a:gdLst>
                  <a:gd name="T0" fmla="*/ 38 w 76"/>
                  <a:gd name="T1" fmla="*/ 0 h 76"/>
                  <a:gd name="T2" fmla="*/ 33 w 76"/>
                  <a:gd name="T3" fmla="*/ 1 h 76"/>
                  <a:gd name="T4" fmla="*/ 0 w 76"/>
                  <a:gd name="T5" fmla="*/ 38 h 76"/>
                  <a:gd name="T6" fmla="*/ 38 w 76"/>
                  <a:gd name="T7" fmla="*/ 76 h 76"/>
                  <a:gd name="T8" fmla="*/ 75 w 76"/>
                  <a:gd name="T9" fmla="*/ 47 h 76"/>
                  <a:gd name="T10" fmla="*/ 76 w 76"/>
                  <a:gd name="T11" fmla="*/ 38 h 76"/>
                  <a:gd name="T12" fmla="*/ 74 w 76"/>
                  <a:gd name="T13" fmla="*/ 26 h 76"/>
                  <a:gd name="T14" fmla="*/ 52 w 76"/>
                  <a:gd name="T15" fmla="*/ 3 h 76"/>
                  <a:gd name="T16" fmla="*/ 38 w 76"/>
                  <a:gd name="T17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6" h="76">
                    <a:moveTo>
                      <a:pt x="38" y="0"/>
                    </a:moveTo>
                    <a:cubicBezTo>
                      <a:pt x="36" y="0"/>
                      <a:pt x="35" y="1"/>
                      <a:pt x="33" y="1"/>
                    </a:cubicBezTo>
                    <a:cubicBezTo>
                      <a:pt x="15" y="3"/>
                      <a:pt x="0" y="19"/>
                      <a:pt x="0" y="38"/>
                    </a:cubicBezTo>
                    <a:cubicBezTo>
                      <a:pt x="0" y="59"/>
                      <a:pt x="17" y="76"/>
                      <a:pt x="38" y="76"/>
                    </a:cubicBezTo>
                    <a:cubicBezTo>
                      <a:pt x="56" y="76"/>
                      <a:pt x="71" y="64"/>
                      <a:pt x="75" y="47"/>
                    </a:cubicBezTo>
                    <a:cubicBezTo>
                      <a:pt x="76" y="44"/>
                      <a:pt x="76" y="41"/>
                      <a:pt x="76" y="38"/>
                    </a:cubicBezTo>
                    <a:cubicBezTo>
                      <a:pt x="76" y="34"/>
                      <a:pt x="75" y="30"/>
                      <a:pt x="74" y="26"/>
                    </a:cubicBezTo>
                    <a:cubicBezTo>
                      <a:pt x="70" y="16"/>
                      <a:pt x="62" y="7"/>
                      <a:pt x="52" y="3"/>
                    </a:cubicBezTo>
                    <a:cubicBezTo>
                      <a:pt x="47" y="1"/>
                      <a:pt x="43" y="0"/>
                      <a:pt x="3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8" name="Freeform 51"/>
              <p:cNvSpPr/>
              <p:nvPr/>
            </p:nvSpPr>
            <p:spPr bwMode="auto">
              <a:xfrm>
                <a:off x="6604001" y="690563"/>
                <a:ext cx="19050" cy="15875"/>
              </a:xfrm>
              <a:custGeom>
                <a:avLst/>
                <a:gdLst>
                  <a:gd name="T0" fmla="*/ 0 w 12"/>
                  <a:gd name="T1" fmla="*/ 0 h 10"/>
                  <a:gd name="T2" fmla="*/ 3 w 12"/>
                  <a:gd name="T3" fmla="*/ 10 h 10"/>
                  <a:gd name="T4" fmla="*/ 12 w 12"/>
                  <a:gd name="T5" fmla="*/ 10 h 10"/>
                  <a:gd name="T6" fmla="*/ 11 w 12"/>
                  <a:gd name="T7" fmla="*/ 0 h 10"/>
                  <a:gd name="T8" fmla="*/ 0 w 12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0">
                    <a:moveTo>
                      <a:pt x="0" y="0"/>
                    </a:moveTo>
                    <a:lnTo>
                      <a:pt x="3" y="10"/>
                    </a:lnTo>
                    <a:lnTo>
                      <a:pt x="12" y="10"/>
                    </a:lnTo>
                    <a:lnTo>
                      <a:pt x="1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9" name="Freeform 52"/>
              <p:cNvSpPr/>
              <p:nvPr/>
            </p:nvSpPr>
            <p:spPr bwMode="auto">
              <a:xfrm>
                <a:off x="6734176" y="779463"/>
                <a:ext cx="44450" cy="44450"/>
              </a:xfrm>
              <a:custGeom>
                <a:avLst/>
                <a:gdLst>
                  <a:gd name="T0" fmla="*/ 38 w 76"/>
                  <a:gd name="T1" fmla="*/ 76 h 76"/>
                  <a:gd name="T2" fmla="*/ 76 w 76"/>
                  <a:gd name="T3" fmla="*/ 38 h 76"/>
                  <a:gd name="T4" fmla="*/ 38 w 76"/>
                  <a:gd name="T5" fmla="*/ 0 h 76"/>
                  <a:gd name="T6" fmla="*/ 2 w 76"/>
                  <a:gd name="T7" fmla="*/ 26 h 76"/>
                  <a:gd name="T8" fmla="*/ 0 w 76"/>
                  <a:gd name="T9" fmla="*/ 38 h 76"/>
                  <a:gd name="T10" fmla="*/ 1 w 76"/>
                  <a:gd name="T11" fmla="*/ 47 h 76"/>
                  <a:gd name="T12" fmla="*/ 38 w 76"/>
                  <a:gd name="T13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76">
                    <a:moveTo>
                      <a:pt x="38" y="76"/>
                    </a:moveTo>
                    <a:cubicBezTo>
                      <a:pt x="59" y="76"/>
                      <a:pt x="76" y="59"/>
                      <a:pt x="76" y="38"/>
                    </a:cubicBezTo>
                    <a:cubicBezTo>
                      <a:pt x="76" y="18"/>
                      <a:pt x="59" y="0"/>
                      <a:pt x="38" y="0"/>
                    </a:cubicBezTo>
                    <a:cubicBezTo>
                      <a:pt x="21" y="0"/>
                      <a:pt x="7" y="11"/>
                      <a:pt x="2" y="26"/>
                    </a:cubicBezTo>
                    <a:cubicBezTo>
                      <a:pt x="1" y="30"/>
                      <a:pt x="0" y="34"/>
                      <a:pt x="0" y="38"/>
                    </a:cubicBezTo>
                    <a:cubicBezTo>
                      <a:pt x="0" y="41"/>
                      <a:pt x="0" y="44"/>
                      <a:pt x="1" y="47"/>
                    </a:cubicBezTo>
                    <a:cubicBezTo>
                      <a:pt x="5" y="64"/>
                      <a:pt x="20" y="76"/>
                      <a:pt x="38" y="7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0" name="Freeform 53"/>
              <p:cNvSpPr/>
              <p:nvPr/>
            </p:nvSpPr>
            <p:spPr bwMode="auto">
              <a:xfrm>
                <a:off x="6734176" y="690563"/>
                <a:ext cx="26988" cy="15875"/>
              </a:xfrm>
              <a:custGeom>
                <a:avLst/>
                <a:gdLst>
                  <a:gd name="T0" fmla="*/ 0 w 17"/>
                  <a:gd name="T1" fmla="*/ 10 h 10"/>
                  <a:gd name="T2" fmla="*/ 14 w 17"/>
                  <a:gd name="T3" fmla="*/ 10 h 10"/>
                  <a:gd name="T4" fmla="*/ 17 w 17"/>
                  <a:gd name="T5" fmla="*/ 0 h 10"/>
                  <a:gd name="T6" fmla="*/ 1 w 17"/>
                  <a:gd name="T7" fmla="*/ 0 h 10"/>
                  <a:gd name="T8" fmla="*/ 0 w 17"/>
                  <a:gd name="T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0">
                    <a:moveTo>
                      <a:pt x="0" y="10"/>
                    </a:moveTo>
                    <a:lnTo>
                      <a:pt x="14" y="10"/>
                    </a:lnTo>
                    <a:lnTo>
                      <a:pt x="17" y="0"/>
                    </a:lnTo>
                    <a:lnTo>
                      <a:pt x="1" y="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1" name="Freeform 54"/>
              <p:cNvSpPr/>
              <p:nvPr/>
            </p:nvSpPr>
            <p:spPr bwMode="auto">
              <a:xfrm>
                <a:off x="6667501" y="690563"/>
                <a:ext cx="25400" cy="15875"/>
              </a:xfrm>
              <a:custGeom>
                <a:avLst/>
                <a:gdLst>
                  <a:gd name="T0" fmla="*/ 1 w 16"/>
                  <a:gd name="T1" fmla="*/ 10 h 10"/>
                  <a:gd name="T2" fmla="*/ 16 w 16"/>
                  <a:gd name="T3" fmla="*/ 10 h 10"/>
                  <a:gd name="T4" fmla="*/ 16 w 16"/>
                  <a:gd name="T5" fmla="*/ 0 h 10"/>
                  <a:gd name="T6" fmla="*/ 0 w 16"/>
                  <a:gd name="T7" fmla="*/ 0 h 10"/>
                  <a:gd name="T8" fmla="*/ 1 w 16"/>
                  <a:gd name="T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0">
                    <a:moveTo>
                      <a:pt x="1" y="10"/>
                    </a:moveTo>
                    <a:lnTo>
                      <a:pt x="16" y="10"/>
                    </a:lnTo>
                    <a:lnTo>
                      <a:pt x="16" y="0"/>
                    </a:lnTo>
                    <a:lnTo>
                      <a:pt x="0" y="0"/>
                    </a:lnTo>
                    <a:lnTo>
                      <a:pt x="1" y="1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2" name="Freeform 55"/>
              <p:cNvSpPr/>
              <p:nvPr/>
            </p:nvSpPr>
            <p:spPr bwMode="auto">
              <a:xfrm>
                <a:off x="6665913" y="642938"/>
                <a:ext cx="26988" cy="34925"/>
              </a:xfrm>
              <a:custGeom>
                <a:avLst/>
                <a:gdLst>
                  <a:gd name="T0" fmla="*/ 1 w 17"/>
                  <a:gd name="T1" fmla="*/ 22 h 22"/>
                  <a:gd name="T2" fmla="*/ 17 w 17"/>
                  <a:gd name="T3" fmla="*/ 22 h 22"/>
                  <a:gd name="T4" fmla="*/ 17 w 17"/>
                  <a:gd name="T5" fmla="*/ 0 h 22"/>
                  <a:gd name="T6" fmla="*/ 0 w 17"/>
                  <a:gd name="T7" fmla="*/ 0 h 22"/>
                  <a:gd name="T8" fmla="*/ 1 w 17"/>
                  <a:gd name="T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2">
                    <a:moveTo>
                      <a:pt x="1" y="22"/>
                    </a:moveTo>
                    <a:lnTo>
                      <a:pt x="17" y="22"/>
                    </a:lnTo>
                    <a:lnTo>
                      <a:pt x="17" y="0"/>
                    </a:lnTo>
                    <a:lnTo>
                      <a:pt x="0" y="0"/>
                    </a:lnTo>
                    <a:lnTo>
                      <a:pt x="1" y="2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3" name="Freeform 56"/>
              <p:cNvSpPr/>
              <p:nvPr/>
            </p:nvSpPr>
            <p:spPr bwMode="auto">
              <a:xfrm>
                <a:off x="6632576" y="690563"/>
                <a:ext cx="25400" cy="15875"/>
              </a:xfrm>
              <a:custGeom>
                <a:avLst/>
                <a:gdLst>
                  <a:gd name="T0" fmla="*/ 1 w 16"/>
                  <a:gd name="T1" fmla="*/ 10 h 10"/>
                  <a:gd name="T2" fmla="*/ 16 w 16"/>
                  <a:gd name="T3" fmla="*/ 10 h 10"/>
                  <a:gd name="T4" fmla="*/ 16 w 16"/>
                  <a:gd name="T5" fmla="*/ 0 h 10"/>
                  <a:gd name="T6" fmla="*/ 0 w 16"/>
                  <a:gd name="T7" fmla="*/ 0 h 10"/>
                  <a:gd name="T8" fmla="*/ 1 w 16"/>
                  <a:gd name="T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0">
                    <a:moveTo>
                      <a:pt x="1" y="10"/>
                    </a:moveTo>
                    <a:lnTo>
                      <a:pt x="16" y="10"/>
                    </a:lnTo>
                    <a:lnTo>
                      <a:pt x="16" y="0"/>
                    </a:lnTo>
                    <a:lnTo>
                      <a:pt x="0" y="0"/>
                    </a:lnTo>
                    <a:lnTo>
                      <a:pt x="1" y="1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4" name="Freeform 57"/>
              <p:cNvSpPr/>
              <p:nvPr/>
            </p:nvSpPr>
            <p:spPr bwMode="auto">
              <a:xfrm>
                <a:off x="6589713" y="642938"/>
                <a:ext cx="30163" cy="34925"/>
              </a:xfrm>
              <a:custGeom>
                <a:avLst/>
                <a:gdLst>
                  <a:gd name="T0" fmla="*/ 7 w 19"/>
                  <a:gd name="T1" fmla="*/ 22 h 22"/>
                  <a:gd name="T2" fmla="*/ 19 w 19"/>
                  <a:gd name="T3" fmla="*/ 22 h 22"/>
                  <a:gd name="T4" fmla="*/ 17 w 19"/>
                  <a:gd name="T5" fmla="*/ 0 h 22"/>
                  <a:gd name="T6" fmla="*/ 0 w 19"/>
                  <a:gd name="T7" fmla="*/ 0 h 22"/>
                  <a:gd name="T8" fmla="*/ 7 w 19"/>
                  <a:gd name="T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2">
                    <a:moveTo>
                      <a:pt x="7" y="22"/>
                    </a:moveTo>
                    <a:lnTo>
                      <a:pt x="19" y="22"/>
                    </a:lnTo>
                    <a:lnTo>
                      <a:pt x="17" y="0"/>
                    </a:lnTo>
                    <a:lnTo>
                      <a:pt x="0" y="0"/>
                    </a:lnTo>
                    <a:lnTo>
                      <a:pt x="7" y="2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5" name="Freeform 58"/>
              <p:cNvSpPr/>
              <p:nvPr/>
            </p:nvSpPr>
            <p:spPr bwMode="auto">
              <a:xfrm>
                <a:off x="6621463" y="593726"/>
                <a:ext cx="31750" cy="36513"/>
              </a:xfrm>
              <a:custGeom>
                <a:avLst/>
                <a:gdLst>
                  <a:gd name="T0" fmla="*/ 20 w 20"/>
                  <a:gd name="T1" fmla="*/ 23 h 23"/>
                  <a:gd name="T2" fmla="*/ 19 w 20"/>
                  <a:gd name="T3" fmla="*/ 0 h 23"/>
                  <a:gd name="T4" fmla="*/ 0 w 20"/>
                  <a:gd name="T5" fmla="*/ 0 h 23"/>
                  <a:gd name="T6" fmla="*/ 3 w 20"/>
                  <a:gd name="T7" fmla="*/ 23 h 23"/>
                  <a:gd name="T8" fmla="*/ 20 w 20"/>
                  <a:gd name="T9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3">
                    <a:moveTo>
                      <a:pt x="20" y="23"/>
                    </a:moveTo>
                    <a:lnTo>
                      <a:pt x="19" y="0"/>
                    </a:lnTo>
                    <a:lnTo>
                      <a:pt x="0" y="0"/>
                    </a:lnTo>
                    <a:lnTo>
                      <a:pt x="3" y="23"/>
                    </a:lnTo>
                    <a:lnTo>
                      <a:pt x="20" y="2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6" name="Freeform 59"/>
              <p:cNvSpPr/>
              <p:nvPr/>
            </p:nvSpPr>
            <p:spPr bwMode="auto">
              <a:xfrm>
                <a:off x="6626226" y="642938"/>
                <a:ext cx="30163" cy="34925"/>
              </a:xfrm>
              <a:custGeom>
                <a:avLst/>
                <a:gdLst>
                  <a:gd name="T0" fmla="*/ 3 w 19"/>
                  <a:gd name="T1" fmla="*/ 22 h 22"/>
                  <a:gd name="T2" fmla="*/ 19 w 19"/>
                  <a:gd name="T3" fmla="*/ 22 h 22"/>
                  <a:gd name="T4" fmla="*/ 18 w 19"/>
                  <a:gd name="T5" fmla="*/ 0 h 22"/>
                  <a:gd name="T6" fmla="*/ 0 w 19"/>
                  <a:gd name="T7" fmla="*/ 0 h 22"/>
                  <a:gd name="T8" fmla="*/ 3 w 19"/>
                  <a:gd name="T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2">
                    <a:moveTo>
                      <a:pt x="3" y="22"/>
                    </a:moveTo>
                    <a:lnTo>
                      <a:pt x="19" y="22"/>
                    </a:lnTo>
                    <a:lnTo>
                      <a:pt x="18" y="0"/>
                    </a:lnTo>
                    <a:lnTo>
                      <a:pt x="0" y="0"/>
                    </a:lnTo>
                    <a:lnTo>
                      <a:pt x="3" y="2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7" name="Freeform 60"/>
              <p:cNvSpPr>
                <a:spLocks noEditPoints="1"/>
              </p:cNvSpPr>
              <p:nvPr/>
            </p:nvSpPr>
            <p:spPr bwMode="auto">
              <a:xfrm>
                <a:off x="6399213" y="449263"/>
                <a:ext cx="496888" cy="495300"/>
              </a:xfrm>
              <a:custGeom>
                <a:avLst/>
                <a:gdLst>
                  <a:gd name="T0" fmla="*/ 419 w 837"/>
                  <a:gd name="T1" fmla="*/ 837 h 837"/>
                  <a:gd name="T2" fmla="*/ 837 w 837"/>
                  <a:gd name="T3" fmla="*/ 419 h 837"/>
                  <a:gd name="T4" fmla="*/ 419 w 837"/>
                  <a:gd name="T5" fmla="*/ 0 h 837"/>
                  <a:gd name="T6" fmla="*/ 0 w 837"/>
                  <a:gd name="T7" fmla="*/ 419 h 837"/>
                  <a:gd name="T8" fmla="*/ 419 w 837"/>
                  <a:gd name="T9" fmla="*/ 837 h 837"/>
                  <a:gd name="T10" fmla="*/ 78 w 837"/>
                  <a:gd name="T11" fmla="*/ 211 h 837"/>
                  <a:gd name="T12" fmla="*/ 100 w 837"/>
                  <a:gd name="T13" fmla="*/ 190 h 837"/>
                  <a:gd name="T14" fmla="*/ 256 w 837"/>
                  <a:gd name="T15" fmla="*/ 190 h 837"/>
                  <a:gd name="T16" fmla="*/ 265 w 837"/>
                  <a:gd name="T17" fmla="*/ 190 h 837"/>
                  <a:gd name="T18" fmla="*/ 281 w 837"/>
                  <a:gd name="T19" fmla="*/ 196 h 837"/>
                  <a:gd name="T20" fmla="*/ 288 w 837"/>
                  <a:gd name="T21" fmla="*/ 211 h 837"/>
                  <a:gd name="T22" fmla="*/ 288 w 837"/>
                  <a:gd name="T23" fmla="*/ 213 h 837"/>
                  <a:gd name="T24" fmla="*/ 287 w 837"/>
                  <a:gd name="T25" fmla="*/ 216 h 837"/>
                  <a:gd name="T26" fmla="*/ 290 w 837"/>
                  <a:gd name="T27" fmla="*/ 226 h 837"/>
                  <a:gd name="T28" fmla="*/ 751 w 837"/>
                  <a:gd name="T29" fmla="*/ 226 h 837"/>
                  <a:gd name="T30" fmla="*/ 760 w 837"/>
                  <a:gd name="T31" fmla="*/ 236 h 837"/>
                  <a:gd name="T32" fmla="*/ 751 w 837"/>
                  <a:gd name="T33" fmla="*/ 246 h 837"/>
                  <a:gd name="T34" fmla="*/ 739 w 837"/>
                  <a:gd name="T35" fmla="*/ 246 h 837"/>
                  <a:gd name="T36" fmla="*/ 720 w 837"/>
                  <a:gd name="T37" fmla="*/ 306 h 837"/>
                  <a:gd name="T38" fmla="*/ 722 w 837"/>
                  <a:gd name="T39" fmla="*/ 306 h 837"/>
                  <a:gd name="T40" fmla="*/ 730 w 837"/>
                  <a:gd name="T41" fmla="*/ 317 h 837"/>
                  <a:gd name="T42" fmla="*/ 722 w 837"/>
                  <a:gd name="T43" fmla="*/ 327 h 837"/>
                  <a:gd name="T44" fmla="*/ 713 w 837"/>
                  <a:gd name="T45" fmla="*/ 327 h 837"/>
                  <a:gd name="T46" fmla="*/ 694 w 837"/>
                  <a:gd name="T47" fmla="*/ 387 h 837"/>
                  <a:gd name="T48" fmla="*/ 700 w 837"/>
                  <a:gd name="T49" fmla="*/ 397 h 837"/>
                  <a:gd name="T50" fmla="*/ 691 w 837"/>
                  <a:gd name="T51" fmla="*/ 407 h 837"/>
                  <a:gd name="T52" fmla="*/ 687 w 837"/>
                  <a:gd name="T53" fmla="*/ 407 h 837"/>
                  <a:gd name="T54" fmla="*/ 678 w 837"/>
                  <a:gd name="T55" fmla="*/ 436 h 837"/>
                  <a:gd name="T56" fmla="*/ 707 w 837"/>
                  <a:gd name="T57" fmla="*/ 436 h 837"/>
                  <a:gd name="T58" fmla="*/ 720 w 837"/>
                  <a:gd name="T59" fmla="*/ 451 h 837"/>
                  <a:gd name="T60" fmla="*/ 707 w 837"/>
                  <a:gd name="T61" fmla="*/ 466 h 837"/>
                  <a:gd name="T62" fmla="*/ 375 w 837"/>
                  <a:gd name="T63" fmla="*/ 466 h 837"/>
                  <a:gd name="T64" fmla="*/ 357 w 837"/>
                  <a:gd name="T65" fmla="*/ 549 h 837"/>
                  <a:gd name="T66" fmla="*/ 390 w 837"/>
                  <a:gd name="T67" fmla="*/ 584 h 837"/>
                  <a:gd name="T68" fmla="*/ 554 w 837"/>
                  <a:gd name="T69" fmla="*/ 584 h 837"/>
                  <a:gd name="T70" fmla="*/ 603 w 837"/>
                  <a:gd name="T71" fmla="*/ 546 h 837"/>
                  <a:gd name="T72" fmla="*/ 654 w 837"/>
                  <a:gd name="T73" fmla="*/ 596 h 837"/>
                  <a:gd name="T74" fmla="*/ 603 w 837"/>
                  <a:gd name="T75" fmla="*/ 647 h 837"/>
                  <a:gd name="T76" fmla="*/ 553 w 837"/>
                  <a:gd name="T77" fmla="*/ 605 h 837"/>
                  <a:gd name="T78" fmla="*/ 391 w 837"/>
                  <a:gd name="T79" fmla="*/ 605 h 837"/>
                  <a:gd name="T80" fmla="*/ 341 w 837"/>
                  <a:gd name="T81" fmla="*/ 647 h 837"/>
                  <a:gd name="T82" fmla="*/ 290 w 837"/>
                  <a:gd name="T83" fmla="*/ 596 h 837"/>
                  <a:gd name="T84" fmla="*/ 339 w 837"/>
                  <a:gd name="T85" fmla="*/ 546 h 837"/>
                  <a:gd name="T86" fmla="*/ 356 w 837"/>
                  <a:gd name="T87" fmla="*/ 466 h 837"/>
                  <a:gd name="T88" fmla="*/ 346 w 837"/>
                  <a:gd name="T89" fmla="*/ 466 h 837"/>
                  <a:gd name="T90" fmla="*/ 334 w 837"/>
                  <a:gd name="T91" fmla="*/ 456 h 837"/>
                  <a:gd name="T92" fmla="*/ 264 w 837"/>
                  <a:gd name="T93" fmla="*/ 231 h 837"/>
                  <a:gd name="T94" fmla="*/ 100 w 837"/>
                  <a:gd name="T95" fmla="*/ 231 h 837"/>
                  <a:gd name="T96" fmla="*/ 78 w 837"/>
                  <a:gd name="T97" fmla="*/ 211 h 8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837" h="837">
                    <a:moveTo>
                      <a:pt x="419" y="837"/>
                    </a:moveTo>
                    <a:cubicBezTo>
                      <a:pt x="650" y="837"/>
                      <a:pt x="837" y="650"/>
                      <a:pt x="837" y="419"/>
                    </a:cubicBezTo>
                    <a:cubicBezTo>
                      <a:pt x="837" y="188"/>
                      <a:pt x="650" y="0"/>
                      <a:pt x="419" y="0"/>
                    </a:cubicBezTo>
                    <a:cubicBezTo>
                      <a:pt x="187" y="0"/>
                      <a:pt x="0" y="188"/>
                      <a:pt x="0" y="419"/>
                    </a:cubicBezTo>
                    <a:cubicBezTo>
                      <a:pt x="0" y="650"/>
                      <a:pt x="187" y="837"/>
                      <a:pt x="419" y="837"/>
                    </a:cubicBezTo>
                    <a:close/>
                    <a:moveTo>
                      <a:pt x="78" y="211"/>
                    </a:moveTo>
                    <a:cubicBezTo>
                      <a:pt x="78" y="200"/>
                      <a:pt x="88" y="190"/>
                      <a:pt x="100" y="190"/>
                    </a:cubicBezTo>
                    <a:cubicBezTo>
                      <a:pt x="256" y="190"/>
                      <a:pt x="256" y="190"/>
                      <a:pt x="256" y="190"/>
                    </a:cubicBezTo>
                    <a:cubicBezTo>
                      <a:pt x="265" y="190"/>
                      <a:pt x="265" y="190"/>
                      <a:pt x="265" y="190"/>
                    </a:cubicBezTo>
                    <a:cubicBezTo>
                      <a:pt x="272" y="190"/>
                      <a:pt x="277" y="193"/>
                      <a:pt x="281" y="196"/>
                    </a:cubicBezTo>
                    <a:cubicBezTo>
                      <a:pt x="285" y="200"/>
                      <a:pt x="288" y="205"/>
                      <a:pt x="288" y="211"/>
                    </a:cubicBezTo>
                    <a:cubicBezTo>
                      <a:pt x="288" y="211"/>
                      <a:pt x="288" y="212"/>
                      <a:pt x="288" y="213"/>
                    </a:cubicBezTo>
                    <a:cubicBezTo>
                      <a:pt x="288" y="214"/>
                      <a:pt x="287" y="215"/>
                      <a:pt x="287" y="216"/>
                    </a:cubicBezTo>
                    <a:cubicBezTo>
                      <a:pt x="290" y="226"/>
                      <a:pt x="290" y="226"/>
                      <a:pt x="290" y="226"/>
                    </a:cubicBezTo>
                    <a:cubicBezTo>
                      <a:pt x="751" y="226"/>
                      <a:pt x="751" y="226"/>
                      <a:pt x="751" y="226"/>
                    </a:cubicBezTo>
                    <a:cubicBezTo>
                      <a:pt x="756" y="226"/>
                      <a:pt x="760" y="231"/>
                      <a:pt x="760" y="236"/>
                    </a:cubicBezTo>
                    <a:cubicBezTo>
                      <a:pt x="760" y="242"/>
                      <a:pt x="756" y="246"/>
                      <a:pt x="751" y="246"/>
                    </a:cubicBezTo>
                    <a:cubicBezTo>
                      <a:pt x="739" y="246"/>
                      <a:pt x="739" y="246"/>
                      <a:pt x="739" y="246"/>
                    </a:cubicBezTo>
                    <a:cubicBezTo>
                      <a:pt x="720" y="306"/>
                      <a:pt x="720" y="306"/>
                      <a:pt x="720" y="306"/>
                    </a:cubicBezTo>
                    <a:cubicBezTo>
                      <a:pt x="722" y="306"/>
                      <a:pt x="722" y="306"/>
                      <a:pt x="722" y="306"/>
                    </a:cubicBezTo>
                    <a:cubicBezTo>
                      <a:pt x="727" y="306"/>
                      <a:pt x="730" y="311"/>
                      <a:pt x="730" y="317"/>
                    </a:cubicBezTo>
                    <a:cubicBezTo>
                      <a:pt x="730" y="322"/>
                      <a:pt x="727" y="327"/>
                      <a:pt x="722" y="327"/>
                    </a:cubicBezTo>
                    <a:cubicBezTo>
                      <a:pt x="713" y="327"/>
                      <a:pt x="713" y="327"/>
                      <a:pt x="713" y="327"/>
                    </a:cubicBezTo>
                    <a:cubicBezTo>
                      <a:pt x="694" y="387"/>
                      <a:pt x="694" y="387"/>
                      <a:pt x="694" y="387"/>
                    </a:cubicBezTo>
                    <a:cubicBezTo>
                      <a:pt x="697" y="389"/>
                      <a:pt x="700" y="392"/>
                      <a:pt x="700" y="397"/>
                    </a:cubicBezTo>
                    <a:cubicBezTo>
                      <a:pt x="700" y="402"/>
                      <a:pt x="696" y="407"/>
                      <a:pt x="691" y="407"/>
                    </a:cubicBezTo>
                    <a:cubicBezTo>
                      <a:pt x="687" y="407"/>
                      <a:pt x="687" y="407"/>
                      <a:pt x="687" y="407"/>
                    </a:cubicBezTo>
                    <a:cubicBezTo>
                      <a:pt x="678" y="436"/>
                      <a:pt x="678" y="436"/>
                      <a:pt x="678" y="436"/>
                    </a:cubicBezTo>
                    <a:cubicBezTo>
                      <a:pt x="707" y="436"/>
                      <a:pt x="707" y="436"/>
                      <a:pt x="707" y="436"/>
                    </a:cubicBezTo>
                    <a:cubicBezTo>
                      <a:pt x="714" y="436"/>
                      <a:pt x="720" y="443"/>
                      <a:pt x="720" y="451"/>
                    </a:cubicBezTo>
                    <a:cubicBezTo>
                      <a:pt x="720" y="459"/>
                      <a:pt x="714" y="466"/>
                      <a:pt x="707" y="466"/>
                    </a:cubicBezTo>
                    <a:cubicBezTo>
                      <a:pt x="375" y="466"/>
                      <a:pt x="375" y="466"/>
                      <a:pt x="375" y="466"/>
                    </a:cubicBezTo>
                    <a:cubicBezTo>
                      <a:pt x="357" y="549"/>
                      <a:pt x="357" y="549"/>
                      <a:pt x="357" y="549"/>
                    </a:cubicBezTo>
                    <a:cubicBezTo>
                      <a:pt x="373" y="554"/>
                      <a:pt x="386" y="567"/>
                      <a:pt x="390" y="584"/>
                    </a:cubicBezTo>
                    <a:cubicBezTo>
                      <a:pt x="554" y="584"/>
                      <a:pt x="554" y="584"/>
                      <a:pt x="554" y="584"/>
                    </a:cubicBezTo>
                    <a:cubicBezTo>
                      <a:pt x="559" y="562"/>
                      <a:pt x="579" y="546"/>
                      <a:pt x="603" y="546"/>
                    </a:cubicBezTo>
                    <a:cubicBezTo>
                      <a:pt x="631" y="546"/>
                      <a:pt x="654" y="569"/>
                      <a:pt x="654" y="596"/>
                    </a:cubicBezTo>
                    <a:cubicBezTo>
                      <a:pt x="654" y="624"/>
                      <a:pt x="631" y="647"/>
                      <a:pt x="603" y="647"/>
                    </a:cubicBezTo>
                    <a:cubicBezTo>
                      <a:pt x="578" y="647"/>
                      <a:pt x="557" y="629"/>
                      <a:pt x="553" y="605"/>
                    </a:cubicBezTo>
                    <a:cubicBezTo>
                      <a:pt x="391" y="605"/>
                      <a:pt x="391" y="605"/>
                      <a:pt x="391" y="605"/>
                    </a:cubicBezTo>
                    <a:cubicBezTo>
                      <a:pt x="387" y="629"/>
                      <a:pt x="366" y="647"/>
                      <a:pt x="341" y="647"/>
                    </a:cubicBezTo>
                    <a:cubicBezTo>
                      <a:pt x="313" y="647"/>
                      <a:pt x="290" y="624"/>
                      <a:pt x="290" y="596"/>
                    </a:cubicBezTo>
                    <a:cubicBezTo>
                      <a:pt x="290" y="569"/>
                      <a:pt x="312" y="547"/>
                      <a:pt x="339" y="546"/>
                    </a:cubicBezTo>
                    <a:cubicBezTo>
                      <a:pt x="356" y="466"/>
                      <a:pt x="356" y="466"/>
                      <a:pt x="356" y="466"/>
                    </a:cubicBezTo>
                    <a:cubicBezTo>
                      <a:pt x="346" y="466"/>
                      <a:pt x="346" y="466"/>
                      <a:pt x="346" y="466"/>
                    </a:cubicBezTo>
                    <a:cubicBezTo>
                      <a:pt x="341" y="466"/>
                      <a:pt x="336" y="462"/>
                      <a:pt x="334" y="456"/>
                    </a:cubicBezTo>
                    <a:cubicBezTo>
                      <a:pt x="264" y="231"/>
                      <a:pt x="264" y="231"/>
                      <a:pt x="264" y="231"/>
                    </a:cubicBezTo>
                    <a:cubicBezTo>
                      <a:pt x="100" y="231"/>
                      <a:pt x="100" y="231"/>
                      <a:pt x="100" y="231"/>
                    </a:cubicBezTo>
                    <a:cubicBezTo>
                      <a:pt x="88" y="231"/>
                      <a:pt x="78" y="222"/>
                      <a:pt x="78" y="2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8" name="Freeform 61"/>
              <p:cNvSpPr/>
              <p:nvPr/>
            </p:nvSpPr>
            <p:spPr bwMode="auto">
              <a:xfrm>
                <a:off x="6704013" y="690563"/>
                <a:ext cx="22225" cy="15875"/>
              </a:xfrm>
              <a:custGeom>
                <a:avLst/>
                <a:gdLst>
                  <a:gd name="T0" fmla="*/ 14 w 14"/>
                  <a:gd name="T1" fmla="*/ 0 h 10"/>
                  <a:gd name="T2" fmla="*/ 0 w 14"/>
                  <a:gd name="T3" fmla="*/ 0 h 10"/>
                  <a:gd name="T4" fmla="*/ 0 w 14"/>
                  <a:gd name="T5" fmla="*/ 10 h 10"/>
                  <a:gd name="T6" fmla="*/ 12 w 14"/>
                  <a:gd name="T7" fmla="*/ 10 h 10"/>
                  <a:gd name="T8" fmla="*/ 14 w 14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0">
                    <a:moveTo>
                      <a:pt x="14" y="0"/>
                    </a:moveTo>
                    <a:lnTo>
                      <a:pt x="0" y="0"/>
                    </a:lnTo>
                    <a:lnTo>
                      <a:pt x="0" y="10"/>
                    </a:lnTo>
                    <a:lnTo>
                      <a:pt x="12" y="10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9" name="Freeform 62"/>
              <p:cNvSpPr/>
              <p:nvPr/>
            </p:nvSpPr>
            <p:spPr bwMode="auto">
              <a:xfrm>
                <a:off x="6662738" y="593726"/>
                <a:ext cx="30163" cy="36513"/>
              </a:xfrm>
              <a:custGeom>
                <a:avLst/>
                <a:gdLst>
                  <a:gd name="T0" fmla="*/ 19 w 19"/>
                  <a:gd name="T1" fmla="*/ 23 h 23"/>
                  <a:gd name="T2" fmla="*/ 19 w 19"/>
                  <a:gd name="T3" fmla="*/ 0 h 23"/>
                  <a:gd name="T4" fmla="*/ 0 w 19"/>
                  <a:gd name="T5" fmla="*/ 0 h 23"/>
                  <a:gd name="T6" fmla="*/ 1 w 19"/>
                  <a:gd name="T7" fmla="*/ 23 h 23"/>
                  <a:gd name="T8" fmla="*/ 19 w 19"/>
                  <a:gd name="T9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3">
                    <a:moveTo>
                      <a:pt x="19" y="23"/>
                    </a:moveTo>
                    <a:lnTo>
                      <a:pt x="19" y="0"/>
                    </a:lnTo>
                    <a:lnTo>
                      <a:pt x="0" y="0"/>
                    </a:lnTo>
                    <a:lnTo>
                      <a:pt x="1" y="23"/>
                    </a:lnTo>
                    <a:lnTo>
                      <a:pt x="19" y="2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603395" y="2892146"/>
              <a:ext cx="478048" cy="478048"/>
              <a:chOff x="1801813" y="436563"/>
              <a:chExt cx="496888" cy="496888"/>
            </a:xfrm>
            <a:grpFill/>
          </p:grpSpPr>
          <p:sp>
            <p:nvSpPr>
              <p:cNvPr id="153" name="Freeform 63"/>
              <p:cNvSpPr>
                <a:spLocks noEditPoints="1"/>
              </p:cNvSpPr>
              <p:nvPr/>
            </p:nvSpPr>
            <p:spPr bwMode="auto">
              <a:xfrm>
                <a:off x="1801813" y="436563"/>
                <a:ext cx="496888" cy="496888"/>
              </a:xfrm>
              <a:custGeom>
                <a:avLst/>
                <a:gdLst>
                  <a:gd name="T0" fmla="*/ 0 w 838"/>
                  <a:gd name="T1" fmla="*/ 418 h 837"/>
                  <a:gd name="T2" fmla="*/ 838 w 838"/>
                  <a:gd name="T3" fmla="*/ 418 h 837"/>
                  <a:gd name="T4" fmla="*/ 63 w 838"/>
                  <a:gd name="T5" fmla="*/ 441 h 837"/>
                  <a:gd name="T6" fmla="*/ 262 w 838"/>
                  <a:gd name="T7" fmla="*/ 419 h 837"/>
                  <a:gd name="T8" fmla="*/ 262 w 838"/>
                  <a:gd name="T9" fmla="*/ 377 h 837"/>
                  <a:gd name="T10" fmla="*/ 113 w 838"/>
                  <a:gd name="T11" fmla="*/ 354 h 837"/>
                  <a:gd name="T12" fmla="*/ 262 w 838"/>
                  <a:gd name="T13" fmla="*/ 312 h 837"/>
                  <a:gd name="T14" fmla="*/ 186 w 838"/>
                  <a:gd name="T15" fmla="*/ 290 h 837"/>
                  <a:gd name="T16" fmla="*/ 262 w 838"/>
                  <a:gd name="T17" fmla="*/ 277 h 837"/>
                  <a:gd name="T18" fmla="*/ 582 w 838"/>
                  <a:gd name="T19" fmla="*/ 265 h 837"/>
                  <a:gd name="T20" fmla="*/ 594 w 838"/>
                  <a:gd name="T21" fmla="*/ 378 h 837"/>
                  <a:gd name="T22" fmla="*/ 582 w 838"/>
                  <a:gd name="T23" fmla="*/ 464 h 837"/>
                  <a:gd name="T24" fmla="*/ 262 w 838"/>
                  <a:gd name="T25" fmla="*/ 452 h 837"/>
                  <a:gd name="T26" fmla="*/ 63 w 838"/>
                  <a:gd name="T27" fmla="*/ 441 h 837"/>
                  <a:gd name="T28" fmla="*/ 261 w 838"/>
                  <a:gd name="T29" fmla="*/ 513 h 837"/>
                  <a:gd name="T30" fmla="*/ 303 w 838"/>
                  <a:gd name="T31" fmla="*/ 472 h 837"/>
                  <a:gd name="T32" fmla="*/ 268 w 838"/>
                  <a:gd name="T33" fmla="*/ 513 h 837"/>
                  <a:gd name="T34" fmla="*/ 271 w 838"/>
                  <a:gd name="T35" fmla="*/ 522 h 837"/>
                  <a:gd name="T36" fmla="*/ 321 w 838"/>
                  <a:gd name="T37" fmla="*/ 472 h 837"/>
                  <a:gd name="T38" fmla="*/ 370 w 838"/>
                  <a:gd name="T39" fmla="*/ 513 h 837"/>
                  <a:gd name="T40" fmla="*/ 321 w 838"/>
                  <a:gd name="T41" fmla="*/ 572 h 837"/>
                  <a:gd name="T42" fmla="*/ 611 w 838"/>
                  <a:gd name="T43" fmla="*/ 522 h 837"/>
                  <a:gd name="T44" fmla="*/ 711 w 838"/>
                  <a:gd name="T45" fmla="*/ 522 h 837"/>
                  <a:gd name="T46" fmla="*/ 725 w 838"/>
                  <a:gd name="T47" fmla="*/ 401 h 837"/>
                  <a:gd name="T48" fmla="*/ 742 w 838"/>
                  <a:gd name="T49" fmla="*/ 409 h 837"/>
                  <a:gd name="T50" fmla="*/ 764 w 838"/>
                  <a:gd name="T51" fmla="*/ 429 h 837"/>
                  <a:gd name="T52" fmla="*/ 768 w 838"/>
                  <a:gd name="T53" fmla="*/ 431 h 837"/>
                  <a:gd name="T54" fmla="*/ 768 w 838"/>
                  <a:gd name="T55" fmla="*/ 448 h 837"/>
                  <a:gd name="T56" fmla="*/ 765 w 838"/>
                  <a:gd name="T57" fmla="*/ 450 h 837"/>
                  <a:gd name="T58" fmla="*/ 775 w 838"/>
                  <a:gd name="T59" fmla="*/ 488 h 837"/>
                  <a:gd name="T60" fmla="*/ 718 w 838"/>
                  <a:gd name="T61" fmla="*/ 512 h 837"/>
                  <a:gd name="T62" fmla="*/ 604 w 838"/>
                  <a:gd name="T63" fmla="*/ 513 h 837"/>
                  <a:gd name="T64" fmla="*/ 373 w 838"/>
                  <a:gd name="T65" fmla="*/ 513 h 837"/>
                  <a:gd name="T66" fmla="*/ 603 w 838"/>
                  <a:gd name="T67" fmla="*/ 472 h 837"/>
                  <a:gd name="T68" fmla="*/ 603 w 838"/>
                  <a:gd name="T69" fmla="*/ 325 h 837"/>
                  <a:gd name="T70" fmla="*/ 603 w 838"/>
                  <a:gd name="T71" fmla="*/ 289 h 837"/>
                  <a:gd name="T72" fmla="*/ 603 w 838"/>
                  <a:gd name="T73" fmla="*/ 266 h 837"/>
                  <a:gd name="T74" fmla="*/ 696 w 838"/>
                  <a:gd name="T75" fmla="*/ 321 h 837"/>
                  <a:gd name="T76" fmla="*/ 725 w 838"/>
                  <a:gd name="T77" fmla="*/ 401 h 8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38" h="837">
                    <a:moveTo>
                      <a:pt x="419" y="0"/>
                    </a:moveTo>
                    <a:cubicBezTo>
                      <a:pt x="188" y="0"/>
                      <a:pt x="0" y="187"/>
                      <a:pt x="0" y="418"/>
                    </a:cubicBezTo>
                    <a:cubicBezTo>
                      <a:pt x="0" y="650"/>
                      <a:pt x="188" y="837"/>
                      <a:pt x="419" y="837"/>
                    </a:cubicBezTo>
                    <a:cubicBezTo>
                      <a:pt x="650" y="837"/>
                      <a:pt x="838" y="650"/>
                      <a:pt x="838" y="418"/>
                    </a:cubicBezTo>
                    <a:cubicBezTo>
                      <a:pt x="838" y="187"/>
                      <a:pt x="650" y="0"/>
                      <a:pt x="419" y="0"/>
                    </a:cubicBezTo>
                    <a:close/>
                    <a:moveTo>
                      <a:pt x="63" y="441"/>
                    </a:moveTo>
                    <a:cubicBezTo>
                      <a:pt x="63" y="419"/>
                      <a:pt x="63" y="419"/>
                      <a:pt x="63" y="419"/>
                    </a:cubicBezTo>
                    <a:cubicBezTo>
                      <a:pt x="262" y="419"/>
                      <a:pt x="262" y="419"/>
                      <a:pt x="262" y="419"/>
                    </a:cubicBezTo>
                    <a:cubicBezTo>
                      <a:pt x="262" y="378"/>
                      <a:pt x="262" y="378"/>
                      <a:pt x="262" y="378"/>
                    </a:cubicBezTo>
                    <a:cubicBezTo>
                      <a:pt x="262" y="377"/>
                      <a:pt x="262" y="377"/>
                      <a:pt x="262" y="377"/>
                    </a:cubicBezTo>
                    <a:cubicBezTo>
                      <a:pt x="113" y="377"/>
                      <a:pt x="113" y="377"/>
                      <a:pt x="113" y="377"/>
                    </a:cubicBezTo>
                    <a:cubicBezTo>
                      <a:pt x="113" y="354"/>
                      <a:pt x="113" y="354"/>
                      <a:pt x="113" y="354"/>
                    </a:cubicBezTo>
                    <a:cubicBezTo>
                      <a:pt x="262" y="354"/>
                      <a:pt x="262" y="354"/>
                      <a:pt x="262" y="354"/>
                    </a:cubicBezTo>
                    <a:cubicBezTo>
                      <a:pt x="262" y="312"/>
                      <a:pt x="262" y="312"/>
                      <a:pt x="262" y="312"/>
                    </a:cubicBezTo>
                    <a:cubicBezTo>
                      <a:pt x="186" y="312"/>
                      <a:pt x="186" y="312"/>
                      <a:pt x="186" y="312"/>
                    </a:cubicBezTo>
                    <a:cubicBezTo>
                      <a:pt x="186" y="290"/>
                      <a:pt x="186" y="290"/>
                      <a:pt x="186" y="290"/>
                    </a:cubicBezTo>
                    <a:cubicBezTo>
                      <a:pt x="262" y="290"/>
                      <a:pt x="262" y="290"/>
                      <a:pt x="262" y="290"/>
                    </a:cubicBezTo>
                    <a:cubicBezTo>
                      <a:pt x="262" y="277"/>
                      <a:pt x="262" y="277"/>
                      <a:pt x="262" y="277"/>
                    </a:cubicBezTo>
                    <a:cubicBezTo>
                      <a:pt x="262" y="270"/>
                      <a:pt x="268" y="265"/>
                      <a:pt x="274" y="265"/>
                    </a:cubicBezTo>
                    <a:cubicBezTo>
                      <a:pt x="582" y="265"/>
                      <a:pt x="582" y="265"/>
                      <a:pt x="582" y="265"/>
                    </a:cubicBezTo>
                    <a:cubicBezTo>
                      <a:pt x="588" y="265"/>
                      <a:pt x="594" y="270"/>
                      <a:pt x="594" y="277"/>
                    </a:cubicBezTo>
                    <a:cubicBezTo>
                      <a:pt x="594" y="378"/>
                      <a:pt x="594" y="378"/>
                      <a:pt x="594" y="378"/>
                    </a:cubicBezTo>
                    <a:cubicBezTo>
                      <a:pt x="594" y="452"/>
                      <a:pt x="594" y="452"/>
                      <a:pt x="594" y="452"/>
                    </a:cubicBezTo>
                    <a:cubicBezTo>
                      <a:pt x="594" y="459"/>
                      <a:pt x="588" y="464"/>
                      <a:pt x="582" y="464"/>
                    </a:cubicBezTo>
                    <a:cubicBezTo>
                      <a:pt x="274" y="464"/>
                      <a:pt x="274" y="464"/>
                      <a:pt x="274" y="464"/>
                    </a:cubicBezTo>
                    <a:cubicBezTo>
                      <a:pt x="268" y="464"/>
                      <a:pt x="262" y="459"/>
                      <a:pt x="262" y="452"/>
                    </a:cubicBezTo>
                    <a:cubicBezTo>
                      <a:pt x="262" y="441"/>
                      <a:pt x="262" y="441"/>
                      <a:pt x="262" y="441"/>
                    </a:cubicBezTo>
                    <a:lnTo>
                      <a:pt x="63" y="441"/>
                    </a:lnTo>
                    <a:close/>
                    <a:moveTo>
                      <a:pt x="268" y="513"/>
                    </a:moveTo>
                    <a:cubicBezTo>
                      <a:pt x="261" y="513"/>
                      <a:pt x="261" y="513"/>
                      <a:pt x="261" y="513"/>
                    </a:cubicBezTo>
                    <a:cubicBezTo>
                      <a:pt x="261" y="472"/>
                      <a:pt x="261" y="472"/>
                      <a:pt x="261" y="472"/>
                    </a:cubicBezTo>
                    <a:cubicBezTo>
                      <a:pt x="303" y="472"/>
                      <a:pt x="303" y="472"/>
                      <a:pt x="303" y="472"/>
                    </a:cubicBezTo>
                    <a:cubicBezTo>
                      <a:pt x="285" y="478"/>
                      <a:pt x="272" y="494"/>
                      <a:pt x="269" y="513"/>
                    </a:cubicBezTo>
                    <a:cubicBezTo>
                      <a:pt x="269" y="513"/>
                      <a:pt x="269" y="513"/>
                      <a:pt x="268" y="513"/>
                    </a:cubicBezTo>
                    <a:close/>
                    <a:moveTo>
                      <a:pt x="321" y="572"/>
                    </a:moveTo>
                    <a:cubicBezTo>
                      <a:pt x="293" y="572"/>
                      <a:pt x="271" y="550"/>
                      <a:pt x="271" y="522"/>
                    </a:cubicBezTo>
                    <a:cubicBezTo>
                      <a:pt x="271" y="519"/>
                      <a:pt x="271" y="516"/>
                      <a:pt x="272" y="513"/>
                    </a:cubicBezTo>
                    <a:cubicBezTo>
                      <a:pt x="276" y="490"/>
                      <a:pt x="296" y="472"/>
                      <a:pt x="321" y="472"/>
                    </a:cubicBezTo>
                    <a:cubicBezTo>
                      <a:pt x="321" y="472"/>
                      <a:pt x="321" y="472"/>
                      <a:pt x="321" y="472"/>
                    </a:cubicBezTo>
                    <a:cubicBezTo>
                      <a:pt x="346" y="472"/>
                      <a:pt x="366" y="490"/>
                      <a:pt x="370" y="513"/>
                    </a:cubicBezTo>
                    <a:cubicBezTo>
                      <a:pt x="371" y="516"/>
                      <a:pt x="371" y="519"/>
                      <a:pt x="371" y="522"/>
                    </a:cubicBezTo>
                    <a:cubicBezTo>
                      <a:pt x="371" y="550"/>
                      <a:pt x="349" y="572"/>
                      <a:pt x="321" y="572"/>
                    </a:cubicBezTo>
                    <a:close/>
                    <a:moveTo>
                      <a:pt x="661" y="572"/>
                    </a:moveTo>
                    <a:cubicBezTo>
                      <a:pt x="633" y="572"/>
                      <a:pt x="611" y="550"/>
                      <a:pt x="611" y="522"/>
                    </a:cubicBezTo>
                    <a:cubicBezTo>
                      <a:pt x="611" y="494"/>
                      <a:pt x="633" y="472"/>
                      <a:pt x="661" y="472"/>
                    </a:cubicBezTo>
                    <a:cubicBezTo>
                      <a:pt x="688" y="472"/>
                      <a:pt x="711" y="494"/>
                      <a:pt x="711" y="522"/>
                    </a:cubicBezTo>
                    <a:cubicBezTo>
                      <a:pt x="711" y="550"/>
                      <a:pt x="688" y="572"/>
                      <a:pt x="661" y="572"/>
                    </a:cubicBezTo>
                    <a:close/>
                    <a:moveTo>
                      <a:pt x="725" y="401"/>
                    </a:moveTo>
                    <a:cubicBezTo>
                      <a:pt x="725" y="401"/>
                      <a:pt x="726" y="401"/>
                      <a:pt x="727" y="402"/>
                    </a:cubicBezTo>
                    <a:cubicBezTo>
                      <a:pt x="732" y="404"/>
                      <a:pt x="737" y="407"/>
                      <a:pt x="742" y="409"/>
                    </a:cubicBezTo>
                    <a:cubicBezTo>
                      <a:pt x="749" y="412"/>
                      <a:pt x="757" y="416"/>
                      <a:pt x="764" y="419"/>
                    </a:cubicBezTo>
                    <a:cubicBezTo>
                      <a:pt x="764" y="422"/>
                      <a:pt x="764" y="425"/>
                      <a:pt x="764" y="429"/>
                    </a:cubicBezTo>
                    <a:cubicBezTo>
                      <a:pt x="765" y="428"/>
                      <a:pt x="765" y="428"/>
                      <a:pt x="766" y="428"/>
                    </a:cubicBezTo>
                    <a:cubicBezTo>
                      <a:pt x="767" y="428"/>
                      <a:pt x="768" y="429"/>
                      <a:pt x="768" y="431"/>
                    </a:cubicBezTo>
                    <a:cubicBezTo>
                      <a:pt x="770" y="432"/>
                      <a:pt x="772" y="435"/>
                      <a:pt x="772" y="439"/>
                    </a:cubicBezTo>
                    <a:cubicBezTo>
                      <a:pt x="772" y="444"/>
                      <a:pt x="770" y="447"/>
                      <a:pt x="768" y="448"/>
                    </a:cubicBezTo>
                    <a:cubicBezTo>
                      <a:pt x="768" y="449"/>
                      <a:pt x="767" y="451"/>
                      <a:pt x="766" y="451"/>
                    </a:cubicBezTo>
                    <a:cubicBezTo>
                      <a:pt x="765" y="451"/>
                      <a:pt x="765" y="451"/>
                      <a:pt x="765" y="450"/>
                    </a:cubicBezTo>
                    <a:cubicBezTo>
                      <a:pt x="765" y="463"/>
                      <a:pt x="764" y="475"/>
                      <a:pt x="765" y="487"/>
                    </a:cubicBezTo>
                    <a:cubicBezTo>
                      <a:pt x="768" y="488"/>
                      <a:pt x="771" y="488"/>
                      <a:pt x="775" y="488"/>
                    </a:cubicBezTo>
                    <a:cubicBezTo>
                      <a:pt x="775" y="496"/>
                      <a:pt x="775" y="504"/>
                      <a:pt x="775" y="512"/>
                    </a:cubicBezTo>
                    <a:cubicBezTo>
                      <a:pt x="756" y="512"/>
                      <a:pt x="737" y="512"/>
                      <a:pt x="718" y="512"/>
                    </a:cubicBezTo>
                    <a:cubicBezTo>
                      <a:pt x="711" y="484"/>
                      <a:pt x="684" y="462"/>
                      <a:pt x="656" y="466"/>
                    </a:cubicBezTo>
                    <a:cubicBezTo>
                      <a:pt x="629" y="468"/>
                      <a:pt x="611" y="490"/>
                      <a:pt x="604" y="513"/>
                    </a:cubicBezTo>
                    <a:cubicBezTo>
                      <a:pt x="373" y="513"/>
                      <a:pt x="373" y="513"/>
                      <a:pt x="373" y="513"/>
                    </a:cubicBezTo>
                    <a:cubicBezTo>
                      <a:pt x="373" y="513"/>
                      <a:pt x="373" y="513"/>
                      <a:pt x="373" y="513"/>
                    </a:cubicBezTo>
                    <a:cubicBezTo>
                      <a:pt x="370" y="494"/>
                      <a:pt x="357" y="478"/>
                      <a:pt x="339" y="472"/>
                    </a:cubicBezTo>
                    <a:cubicBezTo>
                      <a:pt x="603" y="472"/>
                      <a:pt x="603" y="472"/>
                      <a:pt x="603" y="472"/>
                    </a:cubicBezTo>
                    <a:cubicBezTo>
                      <a:pt x="603" y="423"/>
                      <a:pt x="603" y="374"/>
                      <a:pt x="603" y="326"/>
                    </a:cubicBezTo>
                    <a:cubicBezTo>
                      <a:pt x="603" y="325"/>
                      <a:pt x="603" y="325"/>
                      <a:pt x="603" y="325"/>
                    </a:cubicBezTo>
                    <a:cubicBezTo>
                      <a:pt x="603" y="289"/>
                      <a:pt x="603" y="289"/>
                      <a:pt x="603" y="289"/>
                    </a:cubicBezTo>
                    <a:cubicBezTo>
                      <a:pt x="603" y="289"/>
                      <a:pt x="603" y="289"/>
                      <a:pt x="603" y="289"/>
                    </a:cubicBezTo>
                    <a:cubicBezTo>
                      <a:pt x="603" y="289"/>
                      <a:pt x="603" y="289"/>
                      <a:pt x="603" y="289"/>
                    </a:cubicBezTo>
                    <a:cubicBezTo>
                      <a:pt x="603" y="289"/>
                      <a:pt x="603" y="266"/>
                      <a:pt x="603" y="266"/>
                    </a:cubicBezTo>
                    <a:cubicBezTo>
                      <a:pt x="693" y="289"/>
                      <a:pt x="693" y="289"/>
                      <a:pt x="693" y="289"/>
                    </a:cubicBezTo>
                    <a:cubicBezTo>
                      <a:pt x="692" y="300"/>
                      <a:pt x="693" y="311"/>
                      <a:pt x="696" y="321"/>
                    </a:cubicBezTo>
                    <a:cubicBezTo>
                      <a:pt x="700" y="338"/>
                      <a:pt x="707" y="355"/>
                      <a:pt x="711" y="371"/>
                    </a:cubicBezTo>
                    <a:cubicBezTo>
                      <a:pt x="715" y="381"/>
                      <a:pt x="714" y="395"/>
                      <a:pt x="725" y="4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4" name="Freeform 64"/>
              <p:cNvSpPr/>
              <p:nvPr/>
            </p:nvSpPr>
            <p:spPr bwMode="auto">
              <a:xfrm>
                <a:off x="1982788" y="736601"/>
                <a:ext cx="17463" cy="17463"/>
              </a:xfrm>
              <a:custGeom>
                <a:avLst/>
                <a:gdLst>
                  <a:gd name="T0" fmla="*/ 27 w 30"/>
                  <a:gd name="T1" fmla="*/ 6 h 30"/>
                  <a:gd name="T2" fmla="*/ 15 w 30"/>
                  <a:gd name="T3" fmla="*/ 0 h 30"/>
                  <a:gd name="T4" fmla="*/ 3 w 30"/>
                  <a:gd name="T5" fmla="*/ 6 h 30"/>
                  <a:gd name="T6" fmla="*/ 0 w 30"/>
                  <a:gd name="T7" fmla="*/ 12 h 30"/>
                  <a:gd name="T8" fmla="*/ 0 w 30"/>
                  <a:gd name="T9" fmla="*/ 15 h 30"/>
                  <a:gd name="T10" fmla="*/ 5 w 30"/>
                  <a:gd name="T11" fmla="*/ 26 h 30"/>
                  <a:gd name="T12" fmla="*/ 15 w 30"/>
                  <a:gd name="T13" fmla="*/ 30 h 30"/>
                  <a:gd name="T14" fmla="*/ 25 w 30"/>
                  <a:gd name="T15" fmla="*/ 26 h 30"/>
                  <a:gd name="T16" fmla="*/ 30 w 30"/>
                  <a:gd name="T17" fmla="*/ 15 h 30"/>
                  <a:gd name="T18" fmla="*/ 30 w 30"/>
                  <a:gd name="T19" fmla="*/ 12 h 30"/>
                  <a:gd name="T20" fmla="*/ 27 w 30"/>
                  <a:gd name="T21" fmla="*/ 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" h="30">
                    <a:moveTo>
                      <a:pt x="27" y="6"/>
                    </a:moveTo>
                    <a:cubicBezTo>
                      <a:pt x="25" y="3"/>
                      <a:pt x="20" y="0"/>
                      <a:pt x="15" y="0"/>
                    </a:cubicBezTo>
                    <a:cubicBezTo>
                      <a:pt x="10" y="0"/>
                      <a:pt x="5" y="3"/>
                      <a:pt x="3" y="6"/>
                    </a:cubicBezTo>
                    <a:cubicBezTo>
                      <a:pt x="1" y="8"/>
                      <a:pt x="1" y="10"/>
                      <a:pt x="0" y="12"/>
                    </a:cubicBezTo>
                    <a:cubicBezTo>
                      <a:pt x="0" y="13"/>
                      <a:pt x="0" y="14"/>
                      <a:pt x="0" y="15"/>
                    </a:cubicBezTo>
                    <a:cubicBezTo>
                      <a:pt x="0" y="19"/>
                      <a:pt x="2" y="23"/>
                      <a:pt x="5" y="26"/>
                    </a:cubicBezTo>
                    <a:cubicBezTo>
                      <a:pt x="8" y="28"/>
                      <a:pt x="11" y="30"/>
                      <a:pt x="15" y="30"/>
                    </a:cubicBezTo>
                    <a:cubicBezTo>
                      <a:pt x="19" y="30"/>
                      <a:pt x="22" y="28"/>
                      <a:pt x="25" y="26"/>
                    </a:cubicBezTo>
                    <a:cubicBezTo>
                      <a:pt x="28" y="23"/>
                      <a:pt x="30" y="19"/>
                      <a:pt x="30" y="15"/>
                    </a:cubicBezTo>
                    <a:cubicBezTo>
                      <a:pt x="30" y="14"/>
                      <a:pt x="30" y="13"/>
                      <a:pt x="30" y="12"/>
                    </a:cubicBezTo>
                    <a:cubicBezTo>
                      <a:pt x="29" y="10"/>
                      <a:pt x="28" y="8"/>
                      <a:pt x="27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5" name="Freeform 65"/>
              <p:cNvSpPr/>
              <p:nvPr/>
            </p:nvSpPr>
            <p:spPr bwMode="auto">
              <a:xfrm>
                <a:off x="2184401" y="736601"/>
                <a:ext cx="17463" cy="17463"/>
              </a:xfrm>
              <a:custGeom>
                <a:avLst/>
                <a:gdLst>
                  <a:gd name="T0" fmla="*/ 15 w 30"/>
                  <a:gd name="T1" fmla="*/ 0 h 30"/>
                  <a:gd name="T2" fmla="*/ 0 w 30"/>
                  <a:gd name="T3" fmla="*/ 12 h 30"/>
                  <a:gd name="T4" fmla="*/ 0 w 30"/>
                  <a:gd name="T5" fmla="*/ 15 h 30"/>
                  <a:gd name="T6" fmla="*/ 5 w 30"/>
                  <a:gd name="T7" fmla="*/ 26 h 30"/>
                  <a:gd name="T8" fmla="*/ 15 w 30"/>
                  <a:gd name="T9" fmla="*/ 30 h 30"/>
                  <a:gd name="T10" fmla="*/ 25 w 30"/>
                  <a:gd name="T11" fmla="*/ 26 h 30"/>
                  <a:gd name="T12" fmla="*/ 30 w 30"/>
                  <a:gd name="T13" fmla="*/ 15 h 30"/>
                  <a:gd name="T14" fmla="*/ 30 w 30"/>
                  <a:gd name="T15" fmla="*/ 12 h 30"/>
                  <a:gd name="T16" fmla="*/ 15 w 30"/>
                  <a:gd name="T1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" h="30">
                    <a:moveTo>
                      <a:pt x="15" y="0"/>
                    </a:moveTo>
                    <a:cubicBezTo>
                      <a:pt x="8" y="0"/>
                      <a:pt x="1" y="5"/>
                      <a:pt x="0" y="12"/>
                    </a:cubicBezTo>
                    <a:cubicBezTo>
                      <a:pt x="0" y="13"/>
                      <a:pt x="0" y="14"/>
                      <a:pt x="0" y="15"/>
                    </a:cubicBezTo>
                    <a:cubicBezTo>
                      <a:pt x="0" y="19"/>
                      <a:pt x="2" y="23"/>
                      <a:pt x="5" y="26"/>
                    </a:cubicBezTo>
                    <a:cubicBezTo>
                      <a:pt x="7" y="28"/>
                      <a:pt x="11" y="30"/>
                      <a:pt x="15" y="30"/>
                    </a:cubicBezTo>
                    <a:cubicBezTo>
                      <a:pt x="19" y="30"/>
                      <a:pt x="22" y="28"/>
                      <a:pt x="25" y="26"/>
                    </a:cubicBezTo>
                    <a:cubicBezTo>
                      <a:pt x="28" y="23"/>
                      <a:pt x="30" y="19"/>
                      <a:pt x="30" y="15"/>
                    </a:cubicBezTo>
                    <a:cubicBezTo>
                      <a:pt x="30" y="14"/>
                      <a:pt x="30" y="13"/>
                      <a:pt x="30" y="12"/>
                    </a:cubicBezTo>
                    <a:cubicBezTo>
                      <a:pt x="28" y="5"/>
                      <a:pt x="22" y="0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6" name="Freeform 66"/>
              <p:cNvSpPr/>
              <p:nvPr/>
            </p:nvSpPr>
            <p:spPr bwMode="auto">
              <a:xfrm>
                <a:off x="2171701" y="677863"/>
                <a:ext cx="3175" cy="15875"/>
              </a:xfrm>
              <a:custGeom>
                <a:avLst/>
                <a:gdLst>
                  <a:gd name="T0" fmla="*/ 3 w 6"/>
                  <a:gd name="T1" fmla="*/ 0 h 27"/>
                  <a:gd name="T2" fmla="*/ 0 w 6"/>
                  <a:gd name="T3" fmla="*/ 3 h 27"/>
                  <a:gd name="T4" fmla="*/ 0 w 6"/>
                  <a:gd name="T5" fmla="*/ 24 h 27"/>
                  <a:gd name="T6" fmla="*/ 3 w 6"/>
                  <a:gd name="T7" fmla="*/ 27 h 27"/>
                  <a:gd name="T8" fmla="*/ 6 w 6"/>
                  <a:gd name="T9" fmla="*/ 24 h 27"/>
                  <a:gd name="T10" fmla="*/ 6 w 6"/>
                  <a:gd name="T11" fmla="*/ 3 h 27"/>
                  <a:gd name="T12" fmla="*/ 3 w 6"/>
                  <a:gd name="T13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27">
                    <a:moveTo>
                      <a:pt x="3" y="0"/>
                    </a:moveTo>
                    <a:cubicBezTo>
                      <a:pt x="1" y="0"/>
                      <a:pt x="0" y="2"/>
                      <a:pt x="0" y="3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5"/>
                      <a:pt x="1" y="27"/>
                      <a:pt x="3" y="27"/>
                    </a:cubicBezTo>
                    <a:cubicBezTo>
                      <a:pt x="4" y="27"/>
                      <a:pt x="6" y="25"/>
                      <a:pt x="6" y="24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2"/>
                      <a:pt x="4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7" name="Freeform 67"/>
              <p:cNvSpPr/>
              <p:nvPr/>
            </p:nvSpPr>
            <p:spPr bwMode="auto">
              <a:xfrm>
                <a:off x="2230438" y="712788"/>
                <a:ext cx="23813" cy="14288"/>
              </a:xfrm>
              <a:custGeom>
                <a:avLst/>
                <a:gdLst>
                  <a:gd name="T0" fmla="*/ 39 w 39"/>
                  <a:gd name="T1" fmla="*/ 23 h 24"/>
                  <a:gd name="T2" fmla="*/ 39 w 39"/>
                  <a:gd name="T3" fmla="*/ 0 h 24"/>
                  <a:gd name="T4" fmla="*/ 0 w 39"/>
                  <a:gd name="T5" fmla="*/ 0 h 24"/>
                  <a:gd name="T6" fmla="*/ 0 w 39"/>
                  <a:gd name="T7" fmla="*/ 23 h 24"/>
                  <a:gd name="T8" fmla="*/ 39 w 39"/>
                  <a:gd name="T9" fmla="*/ 2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24">
                    <a:moveTo>
                      <a:pt x="39" y="23"/>
                    </a:moveTo>
                    <a:cubicBezTo>
                      <a:pt x="39" y="16"/>
                      <a:pt x="39" y="8"/>
                      <a:pt x="39" y="0"/>
                    </a:cubicBezTo>
                    <a:cubicBezTo>
                      <a:pt x="26" y="0"/>
                      <a:pt x="13" y="0"/>
                      <a:pt x="0" y="0"/>
                    </a:cubicBezTo>
                    <a:cubicBezTo>
                      <a:pt x="0" y="8"/>
                      <a:pt x="0" y="16"/>
                      <a:pt x="0" y="23"/>
                    </a:cubicBezTo>
                    <a:cubicBezTo>
                      <a:pt x="13" y="24"/>
                      <a:pt x="26" y="24"/>
                      <a:pt x="39" y="2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8" name="Freeform 68"/>
              <p:cNvSpPr/>
              <p:nvPr/>
            </p:nvSpPr>
            <p:spPr bwMode="auto">
              <a:xfrm>
                <a:off x="2182813" y="631826"/>
                <a:ext cx="38100" cy="39688"/>
              </a:xfrm>
              <a:custGeom>
                <a:avLst/>
                <a:gdLst>
                  <a:gd name="T0" fmla="*/ 1 w 64"/>
                  <a:gd name="T1" fmla="*/ 0 h 67"/>
                  <a:gd name="T2" fmla="*/ 1 w 64"/>
                  <a:gd name="T3" fmla="*/ 67 h 67"/>
                  <a:gd name="T4" fmla="*/ 64 w 64"/>
                  <a:gd name="T5" fmla="*/ 67 h 67"/>
                  <a:gd name="T6" fmla="*/ 46 w 64"/>
                  <a:gd name="T7" fmla="*/ 1 h 67"/>
                  <a:gd name="T8" fmla="*/ 1 w 64"/>
                  <a:gd name="T9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67">
                    <a:moveTo>
                      <a:pt x="1" y="0"/>
                    </a:moveTo>
                    <a:cubicBezTo>
                      <a:pt x="0" y="22"/>
                      <a:pt x="0" y="45"/>
                      <a:pt x="1" y="67"/>
                    </a:cubicBezTo>
                    <a:cubicBezTo>
                      <a:pt x="22" y="67"/>
                      <a:pt x="43" y="67"/>
                      <a:pt x="64" y="67"/>
                    </a:cubicBezTo>
                    <a:cubicBezTo>
                      <a:pt x="59" y="44"/>
                      <a:pt x="51" y="23"/>
                      <a:pt x="46" y="1"/>
                    </a:cubicBezTo>
                    <a:cubicBezTo>
                      <a:pt x="31" y="0"/>
                      <a:pt x="16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3989117" y="2892146"/>
              <a:ext cx="478048" cy="478048"/>
              <a:chOff x="4656138" y="433388"/>
              <a:chExt cx="496888" cy="496888"/>
            </a:xfrm>
            <a:grpFill/>
          </p:grpSpPr>
          <p:sp>
            <p:nvSpPr>
              <p:cNvPr id="147" name="Freeform 69"/>
              <p:cNvSpPr>
                <a:spLocks noEditPoints="1"/>
              </p:cNvSpPr>
              <p:nvPr/>
            </p:nvSpPr>
            <p:spPr bwMode="auto">
              <a:xfrm>
                <a:off x="4656138" y="433388"/>
                <a:ext cx="496888" cy="496888"/>
              </a:xfrm>
              <a:custGeom>
                <a:avLst/>
                <a:gdLst>
                  <a:gd name="T0" fmla="*/ 418 w 837"/>
                  <a:gd name="T1" fmla="*/ 0 h 837"/>
                  <a:gd name="T2" fmla="*/ 0 w 837"/>
                  <a:gd name="T3" fmla="*/ 418 h 837"/>
                  <a:gd name="T4" fmla="*/ 418 w 837"/>
                  <a:gd name="T5" fmla="*/ 837 h 837"/>
                  <a:gd name="T6" fmla="*/ 837 w 837"/>
                  <a:gd name="T7" fmla="*/ 418 h 837"/>
                  <a:gd name="T8" fmla="*/ 418 w 837"/>
                  <a:gd name="T9" fmla="*/ 0 h 837"/>
                  <a:gd name="T10" fmla="*/ 565 w 837"/>
                  <a:gd name="T11" fmla="*/ 768 h 837"/>
                  <a:gd name="T12" fmla="*/ 563 w 837"/>
                  <a:gd name="T13" fmla="*/ 770 h 837"/>
                  <a:gd name="T14" fmla="*/ 535 w 837"/>
                  <a:gd name="T15" fmla="*/ 751 h 837"/>
                  <a:gd name="T16" fmla="*/ 476 w 837"/>
                  <a:gd name="T17" fmla="*/ 438 h 837"/>
                  <a:gd name="T18" fmla="*/ 430 w 837"/>
                  <a:gd name="T19" fmla="*/ 438 h 837"/>
                  <a:gd name="T20" fmla="*/ 430 w 837"/>
                  <a:gd name="T21" fmla="*/ 458 h 837"/>
                  <a:gd name="T22" fmla="*/ 418 w 837"/>
                  <a:gd name="T23" fmla="*/ 469 h 837"/>
                  <a:gd name="T24" fmla="*/ 407 w 837"/>
                  <a:gd name="T25" fmla="*/ 458 h 837"/>
                  <a:gd name="T26" fmla="*/ 407 w 837"/>
                  <a:gd name="T27" fmla="*/ 438 h 837"/>
                  <a:gd name="T28" fmla="*/ 361 w 837"/>
                  <a:gd name="T29" fmla="*/ 438 h 837"/>
                  <a:gd name="T30" fmla="*/ 302 w 837"/>
                  <a:gd name="T31" fmla="*/ 751 h 837"/>
                  <a:gd name="T32" fmla="*/ 273 w 837"/>
                  <a:gd name="T33" fmla="*/ 770 h 837"/>
                  <a:gd name="T34" fmla="*/ 271 w 837"/>
                  <a:gd name="T35" fmla="*/ 766 h 837"/>
                  <a:gd name="T36" fmla="*/ 254 w 837"/>
                  <a:gd name="T37" fmla="*/ 742 h 837"/>
                  <a:gd name="T38" fmla="*/ 312 w 837"/>
                  <a:gd name="T39" fmla="*/ 438 h 837"/>
                  <a:gd name="T40" fmla="*/ 288 w 837"/>
                  <a:gd name="T41" fmla="*/ 438 h 837"/>
                  <a:gd name="T42" fmla="*/ 288 w 837"/>
                  <a:gd name="T43" fmla="*/ 433 h 837"/>
                  <a:gd name="T44" fmla="*/ 313 w 837"/>
                  <a:gd name="T45" fmla="*/ 433 h 837"/>
                  <a:gd name="T46" fmla="*/ 334 w 837"/>
                  <a:gd name="T47" fmla="*/ 325 h 837"/>
                  <a:gd name="T48" fmla="*/ 348 w 837"/>
                  <a:gd name="T49" fmla="*/ 315 h 837"/>
                  <a:gd name="T50" fmla="*/ 331 w 837"/>
                  <a:gd name="T51" fmla="*/ 262 h 837"/>
                  <a:gd name="T52" fmla="*/ 400 w 837"/>
                  <a:gd name="T53" fmla="*/ 176 h 837"/>
                  <a:gd name="T54" fmla="*/ 400 w 837"/>
                  <a:gd name="T55" fmla="*/ 85 h 837"/>
                  <a:gd name="T56" fmla="*/ 417 w 837"/>
                  <a:gd name="T57" fmla="*/ 67 h 837"/>
                  <a:gd name="T58" fmla="*/ 418 w 837"/>
                  <a:gd name="T59" fmla="*/ 67 h 837"/>
                  <a:gd name="T60" fmla="*/ 437 w 837"/>
                  <a:gd name="T61" fmla="*/ 85 h 837"/>
                  <a:gd name="T62" fmla="*/ 437 w 837"/>
                  <a:gd name="T63" fmla="*/ 176 h 837"/>
                  <a:gd name="T64" fmla="*/ 506 w 837"/>
                  <a:gd name="T65" fmla="*/ 262 h 837"/>
                  <a:gd name="T66" fmla="*/ 489 w 837"/>
                  <a:gd name="T67" fmla="*/ 315 h 837"/>
                  <a:gd name="T68" fmla="*/ 503 w 837"/>
                  <a:gd name="T69" fmla="*/ 325 h 837"/>
                  <a:gd name="T70" fmla="*/ 524 w 837"/>
                  <a:gd name="T71" fmla="*/ 433 h 837"/>
                  <a:gd name="T72" fmla="*/ 548 w 837"/>
                  <a:gd name="T73" fmla="*/ 433 h 837"/>
                  <a:gd name="T74" fmla="*/ 548 w 837"/>
                  <a:gd name="T75" fmla="*/ 438 h 837"/>
                  <a:gd name="T76" fmla="*/ 525 w 837"/>
                  <a:gd name="T77" fmla="*/ 438 h 837"/>
                  <a:gd name="T78" fmla="*/ 583 w 837"/>
                  <a:gd name="T79" fmla="*/ 742 h 837"/>
                  <a:gd name="T80" fmla="*/ 565 w 837"/>
                  <a:gd name="T81" fmla="*/ 768 h 8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837" h="837">
                    <a:moveTo>
                      <a:pt x="418" y="0"/>
                    </a:moveTo>
                    <a:cubicBezTo>
                      <a:pt x="187" y="0"/>
                      <a:pt x="0" y="187"/>
                      <a:pt x="0" y="418"/>
                    </a:cubicBezTo>
                    <a:cubicBezTo>
                      <a:pt x="0" y="650"/>
                      <a:pt x="187" y="837"/>
                      <a:pt x="418" y="837"/>
                    </a:cubicBezTo>
                    <a:cubicBezTo>
                      <a:pt x="650" y="837"/>
                      <a:pt x="837" y="650"/>
                      <a:pt x="837" y="418"/>
                    </a:cubicBezTo>
                    <a:cubicBezTo>
                      <a:pt x="837" y="187"/>
                      <a:pt x="650" y="0"/>
                      <a:pt x="418" y="0"/>
                    </a:cubicBezTo>
                    <a:close/>
                    <a:moveTo>
                      <a:pt x="565" y="768"/>
                    </a:moveTo>
                    <a:cubicBezTo>
                      <a:pt x="563" y="770"/>
                      <a:pt x="563" y="770"/>
                      <a:pt x="563" y="770"/>
                    </a:cubicBezTo>
                    <a:cubicBezTo>
                      <a:pt x="535" y="751"/>
                      <a:pt x="535" y="751"/>
                      <a:pt x="535" y="751"/>
                    </a:cubicBezTo>
                    <a:cubicBezTo>
                      <a:pt x="476" y="438"/>
                      <a:pt x="476" y="438"/>
                      <a:pt x="476" y="438"/>
                    </a:cubicBezTo>
                    <a:cubicBezTo>
                      <a:pt x="430" y="438"/>
                      <a:pt x="430" y="438"/>
                      <a:pt x="430" y="438"/>
                    </a:cubicBezTo>
                    <a:cubicBezTo>
                      <a:pt x="430" y="458"/>
                      <a:pt x="430" y="458"/>
                      <a:pt x="430" y="458"/>
                    </a:cubicBezTo>
                    <a:cubicBezTo>
                      <a:pt x="430" y="464"/>
                      <a:pt x="425" y="469"/>
                      <a:pt x="418" y="469"/>
                    </a:cubicBezTo>
                    <a:cubicBezTo>
                      <a:pt x="412" y="469"/>
                      <a:pt x="407" y="464"/>
                      <a:pt x="407" y="458"/>
                    </a:cubicBezTo>
                    <a:cubicBezTo>
                      <a:pt x="407" y="438"/>
                      <a:pt x="407" y="438"/>
                      <a:pt x="407" y="438"/>
                    </a:cubicBezTo>
                    <a:cubicBezTo>
                      <a:pt x="361" y="438"/>
                      <a:pt x="361" y="438"/>
                      <a:pt x="361" y="438"/>
                    </a:cubicBezTo>
                    <a:cubicBezTo>
                      <a:pt x="302" y="751"/>
                      <a:pt x="302" y="751"/>
                      <a:pt x="302" y="751"/>
                    </a:cubicBezTo>
                    <a:cubicBezTo>
                      <a:pt x="302" y="752"/>
                      <a:pt x="273" y="770"/>
                      <a:pt x="273" y="770"/>
                    </a:cubicBezTo>
                    <a:cubicBezTo>
                      <a:pt x="273" y="770"/>
                      <a:pt x="272" y="769"/>
                      <a:pt x="271" y="766"/>
                    </a:cubicBezTo>
                    <a:cubicBezTo>
                      <a:pt x="265" y="758"/>
                      <a:pt x="254" y="742"/>
                      <a:pt x="254" y="742"/>
                    </a:cubicBezTo>
                    <a:cubicBezTo>
                      <a:pt x="312" y="438"/>
                      <a:pt x="312" y="438"/>
                      <a:pt x="312" y="438"/>
                    </a:cubicBezTo>
                    <a:cubicBezTo>
                      <a:pt x="288" y="438"/>
                      <a:pt x="288" y="438"/>
                      <a:pt x="288" y="438"/>
                    </a:cubicBezTo>
                    <a:cubicBezTo>
                      <a:pt x="288" y="433"/>
                      <a:pt x="288" y="433"/>
                      <a:pt x="288" y="433"/>
                    </a:cubicBezTo>
                    <a:cubicBezTo>
                      <a:pt x="313" y="433"/>
                      <a:pt x="313" y="433"/>
                      <a:pt x="313" y="433"/>
                    </a:cubicBezTo>
                    <a:cubicBezTo>
                      <a:pt x="334" y="325"/>
                      <a:pt x="334" y="325"/>
                      <a:pt x="334" y="325"/>
                    </a:cubicBezTo>
                    <a:cubicBezTo>
                      <a:pt x="348" y="315"/>
                      <a:pt x="348" y="315"/>
                      <a:pt x="348" y="315"/>
                    </a:cubicBezTo>
                    <a:cubicBezTo>
                      <a:pt x="337" y="300"/>
                      <a:pt x="331" y="282"/>
                      <a:pt x="331" y="262"/>
                    </a:cubicBezTo>
                    <a:cubicBezTo>
                      <a:pt x="331" y="220"/>
                      <a:pt x="360" y="185"/>
                      <a:pt x="400" y="176"/>
                    </a:cubicBezTo>
                    <a:cubicBezTo>
                      <a:pt x="400" y="85"/>
                      <a:pt x="400" y="85"/>
                      <a:pt x="400" y="85"/>
                    </a:cubicBezTo>
                    <a:cubicBezTo>
                      <a:pt x="400" y="75"/>
                      <a:pt x="408" y="67"/>
                      <a:pt x="417" y="67"/>
                    </a:cubicBezTo>
                    <a:cubicBezTo>
                      <a:pt x="418" y="67"/>
                      <a:pt x="418" y="67"/>
                      <a:pt x="418" y="67"/>
                    </a:cubicBezTo>
                    <a:cubicBezTo>
                      <a:pt x="429" y="67"/>
                      <a:pt x="437" y="75"/>
                      <a:pt x="437" y="85"/>
                    </a:cubicBezTo>
                    <a:cubicBezTo>
                      <a:pt x="437" y="176"/>
                      <a:pt x="437" y="176"/>
                      <a:pt x="437" y="176"/>
                    </a:cubicBezTo>
                    <a:cubicBezTo>
                      <a:pt x="476" y="185"/>
                      <a:pt x="506" y="220"/>
                      <a:pt x="506" y="262"/>
                    </a:cubicBezTo>
                    <a:cubicBezTo>
                      <a:pt x="506" y="282"/>
                      <a:pt x="500" y="300"/>
                      <a:pt x="489" y="315"/>
                    </a:cubicBezTo>
                    <a:cubicBezTo>
                      <a:pt x="503" y="325"/>
                      <a:pt x="503" y="325"/>
                      <a:pt x="503" y="325"/>
                    </a:cubicBezTo>
                    <a:cubicBezTo>
                      <a:pt x="524" y="433"/>
                      <a:pt x="524" y="433"/>
                      <a:pt x="524" y="433"/>
                    </a:cubicBezTo>
                    <a:cubicBezTo>
                      <a:pt x="548" y="433"/>
                      <a:pt x="548" y="433"/>
                      <a:pt x="548" y="433"/>
                    </a:cubicBezTo>
                    <a:cubicBezTo>
                      <a:pt x="548" y="438"/>
                      <a:pt x="548" y="438"/>
                      <a:pt x="548" y="438"/>
                    </a:cubicBezTo>
                    <a:cubicBezTo>
                      <a:pt x="525" y="438"/>
                      <a:pt x="525" y="438"/>
                      <a:pt x="525" y="438"/>
                    </a:cubicBezTo>
                    <a:cubicBezTo>
                      <a:pt x="583" y="742"/>
                      <a:pt x="583" y="742"/>
                      <a:pt x="583" y="742"/>
                    </a:cubicBezTo>
                    <a:lnTo>
                      <a:pt x="565" y="76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8" name="Freeform 70"/>
              <p:cNvSpPr/>
              <p:nvPr/>
            </p:nvSpPr>
            <p:spPr bwMode="auto">
              <a:xfrm>
                <a:off x="4870451" y="635001"/>
                <a:ext cx="66675" cy="55563"/>
              </a:xfrm>
              <a:custGeom>
                <a:avLst/>
                <a:gdLst>
                  <a:gd name="T0" fmla="*/ 78 w 113"/>
                  <a:gd name="T1" fmla="*/ 6 h 92"/>
                  <a:gd name="T2" fmla="*/ 78 w 113"/>
                  <a:gd name="T3" fmla="*/ 6 h 92"/>
                  <a:gd name="T4" fmla="*/ 56 w 113"/>
                  <a:gd name="T5" fmla="*/ 21 h 92"/>
                  <a:gd name="T6" fmla="*/ 35 w 113"/>
                  <a:gd name="T7" fmla="*/ 6 h 92"/>
                  <a:gd name="T8" fmla="*/ 18 w 113"/>
                  <a:gd name="T9" fmla="*/ 0 h 92"/>
                  <a:gd name="T10" fmla="*/ 0 w 113"/>
                  <a:gd name="T11" fmla="*/ 92 h 92"/>
                  <a:gd name="T12" fmla="*/ 45 w 113"/>
                  <a:gd name="T13" fmla="*/ 92 h 92"/>
                  <a:gd name="T14" fmla="*/ 45 w 113"/>
                  <a:gd name="T15" fmla="*/ 72 h 92"/>
                  <a:gd name="T16" fmla="*/ 56 w 113"/>
                  <a:gd name="T17" fmla="*/ 61 h 92"/>
                  <a:gd name="T18" fmla="*/ 68 w 113"/>
                  <a:gd name="T19" fmla="*/ 72 h 92"/>
                  <a:gd name="T20" fmla="*/ 68 w 113"/>
                  <a:gd name="T21" fmla="*/ 92 h 92"/>
                  <a:gd name="T22" fmla="*/ 113 w 113"/>
                  <a:gd name="T23" fmla="*/ 92 h 92"/>
                  <a:gd name="T24" fmla="*/ 95 w 113"/>
                  <a:gd name="T25" fmla="*/ 0 h 92"/>
                  <a:gd name="T26" fmla="*/ 78 w 113"/>
                  <a:gd name="T27" fmla="*/ 6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3" h="92">
                    <a:moveTo>
                      <a:pt x="78" y="6"/>
                    </a:moveTo>
                    <a:cubicBezTo>
                      <a:pt x="78" y="6"/>
                      <a:pt x="78" y="6"/>
                      <a:pt x="78" y="6"/>
                    </a:cubicBezTo>
                    <a:cubicBezTo>
                      <a:pt x="75" y="15"/>
                      <a:pt x="66" y="21"/>
                      <a:pt x="56" y="21"/>
                    </a:cubicBezTo>
                    <a:cubicBezTo>
                      <a:pt x="47" y="21"/>
                      <a:pt x="38" y="15"/>
                      <a:pt x="35" y="6"/>
                    </a:cubicBezTo>
                    <a:cubicBezTo>
                      <a:pt x="29" y="5"/>
                      <a:pt x="23" y="2"/>
                      <a:pt x="18" y="0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45" y="92"/>
                      <a:pt x="45" y="92"/>
                      <a:pt x="45" y="92"/>
                    </a:cubicBezTo>
                    <a:cubicBezTo>
                      <a:pt x="45" y="72"/>
                      <a:pt x="45" y="72"/>
                      <a:pt x="45" y="72"/>
                    </a:cubicBezTo>
                    <a:cubicBezTo>
                      <a:pt x="45" y="66"/>
                      <a:pt x="50" y="61"/>
                      <a:pt x="56" y="61"/>
                    </a:cubicBezTo>
                    <a:cubicBezTo>
                      <a:pt x="63" y="61"/>
                      <a:pt x="68" y="66"/>
                      <a:pt x="68" y="72"/>
                    </a:cubicBezTo>
                    <a:cubicBezTo>
                      <a:pt x="68" y="92"/>
                      <a:pt x="68" y="92"/>
                      <a:pt x="68" y="92"/>
                    </a:cubicBezTo>
                    <a:cubicBezTo>
                      <a:pt x="113" y="92"/>
                      <a:pt x="113" y="92"/>
                      <a:pt x="113" y="92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0" y="2"/>
                      <a:pt x="84" y="5"/>
                      <a:pt x="78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9" name="Freeform 71"/>
              <p:cNvSpPr/>
              <p:nvPr/>
            </p:nvSpPr>
            <p:spPr bwMode="auto">
              <a:xfrm>
                <a:off x="4918076" y="633413"/>
                <a:ext cx="0" cy="3175"/>
              </a:xfrm>
              <a:custGeom>
                <a:avLst/>
                <a:gdLst>
                  <a:gd name="T0" fmla="*/ 1 w 1"/>
                  <a:gd name="T1" fmla="*/ 1 h 5"/>
                  <a:gd name="T2" fmla="*/ 1 w 1"/>
                  <a:gd name="T3" fmla="*/ 0 h 5"/>
                  <a:gd name="T4" fmla="*/ 1 w 1"/>
                  <a:gd name="T5" fmla="*/ 1 h 5"/>
                  <a:gd name="T6" fmla="*/ 0 w 1"/>
                  <a:gd name="T7" fmla="*/ 5 h 5"/>
                  <a:gd name="T8" fmla="*/ 1 w 1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5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2"/>
                      <a:pt x="0" y="4"/>
                      <a:pt x="0" y="5"/>
                    </a:cubicBezTo>
                    <a:cubicBezTo>
                      <a:pt x="0" y="4"/>
                      <a:pt x="1" y="2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0" name="Freeform 72"/>
              <p:cNvSpPr/>
              <p:nvPr/>
            </p:nvSpPr>
            <p:spPr bwMode="auto">
              <a:xfrm>
                <a:off x="4864101" y="549276"/>
                <a:ext cx="36513" cy="77788"/>
              </a:xfrm>
              <a:custGeom>
                <a:avLst/>
                <a:gdLst>
                  <a:gd name="T0" fmla="*/ 48 w 63"/>
                  <a:gd name="T1" fmla="*/ 131 h 131"/>
                  <a:gd name="T2" fmla="*/ 63 w 63"/>
                  <a:gd name="T3" fmla="*/ 120 h 131"/>
                  <a:gd name="T4" fmla="*/ 63 w 63"/>
                  <a:gd name="T5" fmla="*/ 7 h 131"/>
                  <a:gd name="T6" fmla="*/ 53 w 63"/>
                  <a:gd name="T7" fmla="*/ 0 h 131"/>
                  <a:gd name="T8" fmla="*/ 0 w 63"/>
                  <a:gd name="T9" fmla="*/ 66 h 131"/>
                  <a:gd name="T10" fmla="*/ 48 w 63"/>
                  <a:gd name="T11" fmla="*/ 131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3" h="131">
                    <a:moveTo>
                      <a:pt x="48" y="131"/>
                    </a:moveTo>
                    <a:cubicBezTo>
                      <a:pt x="51" y="125"/>
                      <a:pt x="57" y="121"/>
                      <a:pt x="63" y="120"/>
                    </a:cubicBezTo>
                    <a:cubicBezTo>
                      <a:pt x="63" y="7"/>
                      <a:pt x="63" y="7"/>
                      <a:pt x="63" y="7"/>
                    </a:cubicBezTo>
                    <a:cubicBezTo>
                      <a:pt x="59" y="6"/>
                      <a:pt x="55" y="3"/>
                      <a:pt x="53" y="0"/>
                    </a:cubicBezTo>
                    <a:cubicBezTo>
                      <a:pt x="23" y="7"/>
                      <a:pt x="0" y="34"/>
                      <a:pt x="0" y="66"/>
                    </a:cubicBezTo>
                    <a:cubicBezTo>
                      <a:pt x="0" y="96"/>
                      <a:pt x="20" y="122"/>
                      <a:pt x="48" y="13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1" name="Oval 73"/>
              <p:cNvSpPr>
                <a:spLocks noChangeArrowheads="1"/>
              </p:cNvSpPr>
              <p:nvPr/>
            </p:nvSpPr>
            <p:spPr bwMode="auto">
              <a:xfrm>
                <a:off x="4894263" y="625476"/>
                <a:ext cx="19050" cy="17463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2" name="Freeform 74"/>
              <p:cNvSpPr/>
              <p:nvPr/>
            </p:nvSpPr>
            <p:spPr bwMode="auto">
              <a:xfrm>
                <a:off x="4905376" y="549276"/>
                <a:ext cx="38100" cy="77788"/>
              </a:xfrm>
              <a:custGeom>
                <a:avLst/>
                <a:gdLst>
                  <a:gd name="T0" fmla="*/ 11 w 64"/>
                  <a:gd name="T1" fmla="*/ 0 h 131"/>
                  <a:gd name="T2" fmla="*/ 0 w 64"/>
                  <a:gd name="T3" fmla="*/ 7 h 131"/>
                  <a:gd name="T4" fmla="*/ 0 w 64"/>
                  <a:gd name="T5" fmla="*/ 120 h 131"/>
                  <a:gd name="T6" fmla="*/ 16 w 64"/>
                  <a:gd name="T7" fmla="*/ 131 h 131"/>
                  <a:gd name="T8" fmla="*/ 64 w 64"/>
                  <a:gd name="T9" fmla="*/ 66 h 131"/>
                  <a:gd name="T10" fmla="*/ 11 w 64"/>
                  <a:gd name="T11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" h="131">
                    <a:moveTo>
                      <a:pt x="11" y="0"/>
                    </a:moveTo>
                    <a:cubicBezTo>
                      <a:pt x="8" y="3"/>
                      <a:pt x="5" y="6"/>
                      <a:pt x="0" y="7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7" y="121"/>
                      <a:pt x="13" y="125"/>
                      <a:pt x="16" y="131"/>
                    </a:cubicBezTo>
                    <a:cubicBezTo>
                      <a:pt x="44" y="122"/>
                      <a:pt x="64" y="96"/>
                      <a:pt x="64" y="66"/>
                    </a:cubicBezTo>
                    <a:cubicBezTo>
                      <a:pt x="64" y="34"/>
                      <a:pt x="41" y="7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4666872" y="2892146"/>
              <a:ext cx="476520" cy="478048"/>
              <a:chOff x="5265738" y="431801"/>
              <a:chExt cx="495300" cy="496888"/>
            </a:xfrm>
            <a:grpFill/>
          </p:grpSpPr>
          <p:sp>
            <p:nvSpPr>
              <p:cNvPr id="145" name="Freeform 75"/>
              <p:cNvSpPr>
                <a:spLocks noEditPoints="1"/>
              </p:cNvSpPr>
              <p:nvPr/>
            </p:nvSpPr>
            <p:spPr bwMode="auto">
              <a:xfrm>
                <a:off x="5265738" y="431801"/>
                <a:ext cx="495300" cy="496888"/>
              </a:xfrm>
              <a:custGeom>
                <a:avLst/>
                <a:gdLst>
                  <a:gd name="T0" fmla="*/ 418 w 837"/>
                  <a:gd name="T1" fmla="*/ 0 h 837"/>
                  <a:gd name="T2" fmla="*/ 0 w 837"/>
                  <a:gd name="T3" fmla="*/ 418 h 837"/>
                  <a:gd name="T4" fmla="*/ 418 w 837"/>
                  <a:gd name="T5" fmla="*/ 837 h 837"/>
                  <a:gd name="T6" fmla="*/ 837 w 837"/>
                  <a:gd name="T7" fmla="*/ 418 h 837"/>
                  <a:gd name="T8" fmla="*/ 418 w 837"/>
                  <a:gd name="T9" fmla="*/ 0 h 837"/>
                  <a:gd name="T10" fmla="*/ 158 w 837"/>
                  <a:gd name="T11" fmla="*/ 178 h 837"/>
                  <a:gd name="T12" fmla="*/ 325 w 837"/>
                  <a:gd name="T13" fmla="*/ 178 h 837"/>
                  <a:gd name="T14" fmla="*/ 158 w 837"/>
                  <a:gd name="T15" fmla="*/ 346 h 837"/>
                  <a:gd name="T16" fmla="*/ 158 w 837"/>
                  <a:gd name="T17" fmla="*/ 178 h 837"/>
                  <a:gd name="T18" fmla="*/ 582 w 837"/>
                  <a:gd name="T19" fmla="*/ 621 h 837"/>
                  <a:gd name="T20" fmla="*/ 603 w 837"/>
                  <a:gd name="T21" fmla="*/ 659 h 837"/>
                  <a:gd name="T22" fmla="*/ 594 w 837"/>
                  <a:gd name="T23" fmla="*/ 690 h 837"/>
                  <a:gd name="T24" fmla="*/ 563 w 837"/>
                  <a:gd name="T25" fmla="*/ 681 h 837"/>
                  <a:gd name="T26" fmla="*/ 543 w 837"/>
                  <a:gd name="T27" fmla="*/ 645 h 837"/>
                  <a:gd name="T28" fmla="*/ 418 w 837"/>
                  <a:gd name="T29" fmla="*/ 682 h 837"/>
                  <a:gd name="T30" fmla="*/ 293 w 837"/>
                  <a:gd name="T31" fmla="*/ 645 h 837"/>
                  <a:gd name="T32" fmla="*/ 273 w 837"/>
                  <a:gd name="T33" fmla="*/ 681 h 837"/>
                  <a:gd name="T34" fmla="*/ 243 w 837"/>
                  <a:gd name="T35" fmla="*/ 690 h 837"/>
                  <a:gd name="T36" fmla="*/ 234 w 837"/>
                  <a:gd name="T37" fmla="*/ 659 h 837"/>
                  <a:gd name="T38" fmla="*/ 255 w 837"/>
                  <a:gd name="T39" fmla="*/ 621 h 837"/>
                  <a:gd name="T40" fmla="*/ 257 w 837"/>
                  <a:gd name="T41" fmla="*/ 617 h 837"/>
                  <a:gd name="T42" fmla="*/ 185 w 837"/>
                  <a:gd name="T43" fmla="*/ 449 h 837"/>
                  <a:gd name="T44" fmla="*/ 418 w 837"/>
                  <a:gd name="T45" fmla="*/ 216 h 837"/>
                  <a:gd name="T46" fmla="*/ 651 w 837"/>
                  <a:gd name="T47" fmla="*/ 449 h 837"/>
                  <a:gd name="T48" fmla="*/ 579 w 837"/>
                  <a:gd name="T49" fmla="*/ 617 h 837"/>
                  <a:gd name="T50" fmla="*/ 582 w 837"/>
                  <a:gd name="T51" fmla="*/ 621 h 837"/>
                  <a:gd name="T52" fmla="*/ 679 w 837"/>
                  <a:gd name="T53" fmla="*/ 346 h 837"/>
                  <a:gd name="T54" fmla="*/ 511 w 837"/>
                  <a:gd name="T55" fmla="*/ 178 h 837"/>
                  <a:gd name="T56" fmla="*/ 679 w 837"/>
                  <a:gd name="T57" fmla="*/ 178 h 837"/>
                  <a:gd name="T58" fmla="*/ 679 w 837"/>
                  <a:gd name="T59" fmla="*/ 346 h 8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837" h="837">
                    <a:moveTo>
                      <a:pt x="418" y="0"/>
                    </a:moveTo>
                    <a:cubicBezTo>
                      <a:pt x="187" y="0"/>
                      <a:pt x="0" y="187"/>
                      <a:pt x="0" y="418"/>
                    </a:cubicBezTo>
                    <a:cubicBezTo>
                      <a:pt x="0" y="649"/>
                      <a:pt x="187" y="837"/>
                      <a:pt x="418" y="837"/>
                    </a:cubicBezTo>
                    <a:cubicBezTo>
                      <a:pt x="649" y="837"/>
                      <a:pt x="837" y="649"/>
                      <a:pt x="837" y="418"/>
                    </a:cubicBezTo>
                    <a:cubicBezTo>
                      <a:pt x="837" y="187"/>
                      <a:pt x="649" y="0"/>
                      <a:pt x="418" y="0"/>
                    </a:cubicBezTo>
                    <a:close/>
                    <a:moveTo>
                      <a:pt x="158" y="178"/>
                    </a:moveTo>
                    <a:cubicBezTo>
                      <a:pt x="204" y="132"/>
                      <a:pt x="279" y="132"/>
                      <a:pt x="325" y="178"/>
                    </a:cubicBezTo>
                    <a:cubicBezTo>
                      <a:pt x="158" y="346"/>
                      <a:pt x="158" y="346"/>
                      <a:pt x="158" y="346"/>
                    </a:cubicBezTo>
                    <a:cubicBezTo>
                      <a:pt x="111" y="299"/>
                      <a:pt x="111" y="224"/>
                      <a:pt x="158" y="178"/>
                    </a:cubicBezTo>
                    <a:close/>
                    <a:moveTo>
                      <a:pt x="582" y="621"/>
                    </a:moveTo>
                    <a:cubicBezTo>
                      <a:pt x="603" y="659"/>
                      <a:pt x="603" y="659"/>
                      <a:pt x="603" y="659"/>
                    </a:cubicBezTo>
                    <a:cubicBezTo>
                      <a:pt x="609" y="670"/>
                      <a:pt x="605" y="684"/>
                      <a:pt x="594" y="690"/>
                    </a:cubicBezTo>
                    <a:cubicBezTo>
                      <a:pt x="583" y="696"/>
                      <a:pt x="569" y="692"/>
                      <a:pt x="563" y="681"/>
                    </a:cubicBezTo>
                    <a:cubicBezTo>
                      <a:pt x="543" y="645"/>
                      <a:pt x="543" y="645"/>
                      <a:pt x="543" y="645"/>
                    </a:cubicBezTo>
                    <a:cubicBezTo>
                      <a:pt x="507" y="669"/>
                      <a:pt x="464" y="682"/>
                      <a:pt x="418" y="682"/>
                    </a:cubicBezTo>
                    <a:cubicBezTo>
                      <a:pt x="372" y="682"/>
                      <a:pt x="329" y="669"/>
                      <a:pt x="293" y="645"/>
                    </a:cubicBezTo>
                    <a:cubicBezTo>
                      <a:pt x="273" y="681"/>
                      <a:pt x="273" y="681"/>
                      <a:pt x="273" y="681"/>
                    </a:cubicBezTo>
                    <a:cubicBezTo>
                      <a:pt x="267" y="692"/>
                      <a:pt x="254" y="696"/>
                      <a:pt x="243" y="690"/>
                    </a:cubicBezTo>
                    <a:cubicBezTo>
                      <a:pt x="232" y="684"/>
                      <a:pt x="228" y="670"/>
                      <a:pt x="234" y="659"/>
                    </a:cubicBezTo>
                    <a:cubicBezTo>
                      <a:pt x="255" y="621"/>
                      <a:pt x="255" y="621"/>
                      <a:pt x="255" y="621"/>
                    </a:cubicBezTo>
                    <a:cubicBezTo>
                      <a:pt x="255" y="620"/>
                      <a:pt x="256" y="619"/>
                      <a:pt x="257" y="617"/>
                    </a:cubicBezTo>
                    <a:cubicBezTo>
                      <a:pt x="213" y="575"/>
                      <a:pt x="185" y="515"/>
                      <a:pt x="185" y="449"/>
                    </a:cubicBezTo>
                    <a:cubicBezTo>
                      <a:pt x="185" y="320"/>
                      <a:pt x="289" y="216"/>
                      <a:pt x="418" y="216"/>
                    </a:cubicBezTo>
                    <a:cubicBezTo>
                      <a:pt x="547" y="216"/>
                      <a:pt x="651" y="320"/>
                      <a:pt x="651" y="449"/>
                    </a:cubicBezTo>
                    <a:cubicBezTo>
                      <a:pt x="651" y="515"/>
                      <a:pt x="624" y="575"/>
                      <a:pt x="579" y="617"/>
                    </a:cubicBezTo>
                    <a:cubicBezTo>
                      <a:pt x="580" y="619"/>
                      <a:pt x="581" y="620"/>
                      <a:pt x="582" y="621"/>
                    </a:cubicBezTo>
                    <a:close/>
                    <a:moveTo>
                      <a:pt x="679" y="346"/>
                    </a:moveTo>
                    <a:cubicBezTo>
                      <a:pt x="511" y="178"/>
                      <a:pt x="511" y="178"/>
                      <a:pt x="511" y="178"/>
                    </a:cubicBezTo>
                    <a:cubicBezTo>
                      <a:pt x="558" y="132"/>
                      <a:pt x="633" y="132"/>
                      <a:pt x="679" y="178"/>
                    </a:cubicBezTo>
                    <a:cubicBezTo>
                      <a:pt x="725" y="224"/>
                      <a:pt x="725" y="299"/>
                      <a:pt x="679" y="34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6" name="Freeform 76"/>
              <p:cNvSpPr>
                <a:spLocks noEditPoints="1"/>
              </p:cNvSpPr>
              <p:nvPr/>
            </p:nvSpPr>
            <p:spPr bwMode="auto">
              <a:xfrm>
                <a:off x="5403851" y="588963"/>
                <a:ext cx="219075" cy="219075"/>
              </a:xfrm>
              <a:custGeom>
                <a:avLst/>
                <a:gdLst>
                  <a:gd name="T0" fmla="*/ 184 w 368"/>
                  <a:gd name="T1" fmla="*/ 0 h 368"/>
                  <a:gd name="T2" fmla="*/ 0 w 368"/>
                  <a:gd name="T3" fmla="*/ 184 h 368"/>
                  <a:gd name="T4" fmla="*/ 184 w 368"/>
                  <a:gd name="T5" fmla="*/ 368 h 368"/>
                  <a:gd name="T6" fmla="*/ 368 w 368"/>
                  <a:gd name="T7" fmla="*/ 184 h 368"/>
                  <a:gd name="T8" fmla="*/ 184 w 368"/>
                  <a:gd name="T9" fmla="*/ 0 h 368"/>
                  <a:gd name="T10" fmla="*/ 174 w 368"/>
                  <a:gd name="T11" fmla="*/ 33 h 368"/>
                  <a:gd name="T12" fmla="*/ 185 w 368"/>
                  <a:gd name="T13" fmla="*/ 26 h 368"/>
                  <a:gd name="T14" fmla="*/ 195 w 368"/>
                  <a:gd name="T15" fmla="*/ 33 h 368"/>
                  <a:gd name="T16" fmla="*/ 195 w 368"/>
                  <a:gd name="T17" fmla="*/ 141 h 368"/>
                  <a:gd name="T18" fmla="*/ 185 w 368"/>
                  <a:gd name="T19" fmla="*/ 149 h 368"/>
                  <a:gd name="T20" fmla="*/ 174 w 368"/>
                  <a:gd name="T21" fmla="*/ 141 h 368"/>
                  <a:gd name="T22" fmla="*/ 174 w 368"/>
                  <a:gd name="T23" fmla="*/ 33 h 368"/>
                  <a:gd name="T24" fmla="*/ 149 w 368"/>
                  <a:gd name="T25" fmla="*/ 222 h 368"/>
                  <a:gd name="T26" fmla="*/ 89 w 368"/>
                  <a:gd name="T27" fmla="*/ 251 h 368"/>
                  <a:gd name="T28" fmla="*/ 72 w 368"/>
                  <a:gd name="T29" fmla="*/ 245 h 368"/>
                  <a:gd name="T30" fmla="*/ 77 w 368"/>
                  <a:gd name="T31" fmla="*/ 228 h 368"/>
                  <a:gd name="T32" fmla="*/ 137 w 368"/>
                  <a:gd name="T33" fmla="*/ 198 h 368"/>
                  <a:gd name="T34" fmla="*/ 154 w 368"/>
                  <a:gd name="T35" fmla="*/ 204 h 368"/>
                  <a:gd name="T36" fmla="*/ 149 w 368"/>
                  <a:gd name="T37" fmla="*/ 222 h 368"/>
                  <a:gd name="T38" fmla="*/ 184 w 368"/>
                  <a:gd name="T39" fmla="*/ 214 h 368"/>
                  <a:gd name="T40" fmla="*/ 155 w 368"/>
                  <a:gd name="T41" fmla="*/ 184 h 368"/>
                  <a:gd name="T42" fmla="*/ 184 w 368"/>
                  <a:gd name="T43" fmla="*/ 154 h 368"/>
                  <a:gd name="T44" fmla="*/ 214 w 368"/>
                  <a:gd name="T45" fmla="*/ 184 h 368"/>
                  <a:gd name="T46" fmla="*/ 184 w 368"/>
                  <a:gd name="T47" fmla="*/ 214 h 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68" h="368">
                    <a:moveTo>
                      <a:pt x="184" y="0"/>
                    </a:moveTo>
                    <a:cubicBezTo>
                      <a:pt x="83" y="0"/>
                      <a:pt x="0" y="82"/>
                      <a:pt x="0" y="184"/>
                    </a:cubicBezTo>
                    <a:cubicBezTo>
                      <a:pt x="0" y="285"/>
                      <a:pt x="83" y="368"/>
                      <a:pt x="184" y="368"/>
                    </a:cubicBezTo>
                    <a:cubicBezTo>
                      <a:pt x="286" y="368"/>
                      <a:pt x="368" y="285"/>
                      <a:pt x="368" y="184"/>
                    </a:cubicBezTo>
                    <a:cubicBezTo>
                      <a:pt x="368" y="82"/>
                      <a:pt x="286" y="0"/>
                      <a:pt x="184" y="0"/>
                    </a:cubicBezTo>
                    <a:close/>
                    <a:moveTo>
                      <a:pt x="174" y="33"/>
                    </a:moveTo>
                    <a:cubicBezTo>
                      <a:pt x="174" y="29"/>
                      <a:pt x="179" y="26"/>
                      <a:pt x="185" y="26"/>
                    </a:cubicBezTo>
                    <a:cubicBezTo>
                      <a:pt x="191" y="26"/>
                      <a:pt x="195" y="29"/>
                      <a:pt x="195" y="33"/>
                    </a:cubicBezTo>
                    <a:cubicBezTo>
                      <a:pt x="195" y="141"/>
                      <a:pt x="195" y="141"/>
                      <a:pt x="195" y="141"/>
                    </a:cubicBezTo>
                    <a:cubicBezTo>
                      <a:pt x="195" y="145"/>
                      <a:pt x="191" y="149"/>
                      <a:pt x="185" y="149"/>
                    </a:cubicBezTo>
                    <a:cubicBezTo>
                      <a:pt x="179" y="149"/>
                      <a:pt x="174" y="145"/>
                      <a:pt x="174" y="141"/>
                    </a:cubicBezTo>
                    <a:lnTo>
                      <a:pt x="174" y="33"/>
                    </a:lnTo>
                    <a:close/>
                    <a:moveTo>
                      <a:pt x="149" y="222"/>
                    </a:moveTo>
                    <a:cubicBezTo>
                      <a:pt x="89" y="251"/>
                      <a:pt x="89" y="251"/>
                      <a:pt x="89" y="251"/>
                    </a:cubicBezTo>
                    <a:cubicBezTo>
                      <a:pt x="83" y="254"/>
                      <a:pt x="75" y="251"/>
                      <a:pt x="72" y="245"/>
                    </a:cubicBezTo>
                    <a:cubicBezTo>
                      <a:pt x="69" y="238"/>
                      <a:pt x="71" y="231"/>
                      <a:pt x="77" y="228"/>
                    </a:cubicBezTo>
                    <a:cubicBezTo>
                      <a:pt x="137" y="198"/>
                      <a:pt x="137" y="198"/>
                      <a:pt x="137" y="198"/>
                    </a:cubicBezTo>
                    <a:cubicBezTo>
                      <a:pt x="143" y="195"/>
                      <a:pt x="151" y="198"/>
                      <a:pt x="154" y="204"/>
                    </a:cubicBezTo>
                    <a:cubicBezTo>
                      <a:pt x="157" y="211"/>
                      <a:pt x="155" y="219"/>
                      <a:pt x="149" y="222"/>
                    </a:cubicBezTo>
                    <a:close/>
                    <a:moveTo>
                      <a:pt x="184" y="214"/>
                    </a:moveTo>
                    <a:cubicBezTo>
                      <a:pt x="168" y="214"/>
                      <a:pt x="155" y="200"/>
                      <a:pt x="155" y="184"/>
                    </a:cubicBezTo>
                    <a:cubicBezTo>
                      <a:pt x="155" y="168"/>
                      <a:pt x="168" y="154"/>
                      <a:pt x="184" y="154"/>
                    </a:cubicBezTo>
                    <a:cubicBezTo>
                      <a:pt x="201" y="154"/>
                      <a:pt x="214" y="168"/>
                      <a:pt x="214" y="184"/>
                    </a:cubicBezTo>
                    <a:cubicBezTo>
                      <a:pt x="214" y="200"/>
                      <a:pt x="201" y="214"/>
                      <a:pt x="184" y="21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14" name="Freeform 77"/>
            <p:cNvSpPr>
              <a:spLocks noEditPoints="1"/>
            </p:cNvSpPr>
            <p:nvPr/>
          </p:nvSpPr>
          <p:spPr bwMode="auto">
            <a:xfrm>
              <a:off x="2634717" y="3629835"/>
              <a:ext cx="478048" cy="478048"/>
            </a:xfrm>
            <a:custGeom>
              <a:avLst/>
              <a:gdLst>
                <a:gd name="T0" fmla="*/ 418 w 837"/>
                <a:gd name="T1" fmla="*/ 837 h 837"/>
                <a:gd name="T2" fmla="*/ 837 w 837"/>
                <a:gd name="T3" fmla="*/ 419 h 837"/>
                <a:gd name="T4" fmla="*/ 418 w 837"/>
                <a:gd name="T5" fmla="*/ 0 h 837"/>
                <a:gd name="T6" fmla="*/ 0 w 837"/>
                <a:gd name="T7" fmla="*/ 419 h 837"/>
                <a:gd name="T8" fmla="*/ 418 w 837"/>
                <a:gd name="T9" fmla="*/ 837 h 837"/>
                <a:gd name="T10" fmla="*/ 359 w 837"/>
                <a:gd name="T11" fmla="*/ 538 h 837"/>
                <a:gd name="T12" fmla="*/ 296 w 837"/>
                <a:gd name="T13" fmla="*/ 621 h 837"/>
                <a:gd name="T14" fmla="*/ 233 w 837"/>
                <a:gd name="T15" fmla="*/ 640 h 837"/>
                <a:gd name="T16" fmla="*/ 216 w 837"/>
                <a:gd name="T17" fmla="*/ 654 h 837"/>
                <a:gd name="T18" fmla="*/ 190 w 837"/>
                <a:gd name="T19" fmla="*/ 676 h 837"/>
                <a:gd name="T20" fmla="*/ 183 w 837"/>
                <a:gd name="T21" fmla="*/ 671 h 837"/>
                <a:gd name="T22" fmla="*/ 255 w 837"/>
                <a:gd name="T23" fmla="*/ 598 h 837"/>
                <a:gd name="T24" fmla="*/ 286 w 837"/>
                <a:gd name="T25" fmla="*/ 589 h 837"/>
                <a:gd name="T26" fmla="*/ 285 w 837"/>
                <a:gd name="T27" fmla="*/ 566 h 837"/>
                <a:gd name="T28" fmla="*/ 351 w 837"/>
                <a:gd name="T29" fmla="*/ 492 h 837"/>
                <a:gd name="T30" fmla="*/ 376 w 837"/>
                <a:gd name="T31" fmla="*/ 516 h 837"/>
                <a:gd name="T32" fmla="*/ 359 w 837"/>
                <a:gd name="T33" fmla="*/ 538 h 837"/>
                <a:gd name="T34" fmla="*/ 321 w 837"/>
                <a:gd name="T35" fmla="*/ 446 h 837"/>
                <a:gd name="T36" fmla="*/ 324 w 837"/>
                <a:gd name="T37" fmla="*/ 443 h 837"/>
                <a:gd name="T38" fmla="*/ 338 w 837"/>
                <a:gd name="T39" fmla="*/ 444 h 837"/>
                <a:gd name="T40" fmla="*/ 342 w 837"/>
                <a:gd name="T41" fmla="*/ 448 h 837"/>
                <a:gd name="T42" fmla="*/ 645 w 837"/>
                <a:gd name="T43" fmla="*/ 179 h 837"/>
                <a:gd name="T44" fmla="*/ 645 w 837"/>
                <a:gd name="T45" fmla="*/ 179 h 837"/>
                <a:gd name="T46" fmla="*/ 645 w 837"/>
                <a:gd name="T47" fmla="*/ 179 h 837"/>
                <a:gd name="T48" fmla="*/ 646 w 837"/>
                <a:gd name="T49" fmla="*/ 179 h 837"/>
                <a:gd name="T50" fmla="*/ 645 w 837"/>
                <a:gd name="T51" fmla="*/ 179 h 837"/>
                <a:gd name="T52" fmla="*/ 397 w 837"/>
                <a:gd name="T53" fmla="*/ 500 h 837"/>
                <a:gd name="T54" fmla="*/ 400 w 837"/>
                <a:gd name="T55" fmla="*/ 502 h 837"/>
                <a:gd name="T56" fmla="*/ 403 w 837"/>
                <a:gd name="T57" fmla="*/ 516 h 837"/>
                <a:gd name="T58" fmla="*/ 400 w 837"/>
                <a:gd name="T59" fmla="*/ 519 h 837"/>
                <a:gd name="T60" fmla="*/ 386 w 837"/>
                <a:gd name="T61" fmla="*/ 518 h 837"/>
                <a:gd name="T62" fmla="*/ 324 w 837"/>
                <a:gd name="T63" fmla="*/ 460 h 837"/>
                <a:gd name="T64" fmla="*/ 321 w 837"/>
                <a:gd name="T65" fmla="*/ 446 h 837"/>
                <a:gd name="T66" fmla="*/ 198 w 837"/>
                <a:gd name="T67" fmla="*/ 637 h 837"/>
                <a:gd name="T68" fmla="*/ 210 w 837"/>
                <a:gd name="T69" fmla="*/ 619 h 837"/>
                <a:gd name="T70" fmla="*/ 225 w 837"/>
                <a:gd name="T71" fmla="*/ 555 h 837"/>
                <a:gd name="T72" fmla="*/ 304 w 837"/>
                <a:gd name="T73" fmla="*/ 487 h 837"/>
                <a:gd name="T74" fmla="*/ 322 w 837"/>
                <a:gd name="T75" fmla="*/ 468 h 837"/>
                <a:gd name="T76" fmla="*/ 350 w 837"/>
                <a:gd name="T77" fmla="*/ 492 h 837"/>
                <a:gd name="T78" fmla="*/ 281 w 837"/>
                <a:gd name="T79" fmla="*/ 563 h 837"/>
                <a:gd name="T80" fmla="*/ 257 w 837"/>
                <a:gd name="T81" fmla="*/ 563 h 837"/>
                <a:gd name="T82" fmla="*/ 251 w 837"/>
                <a:gd name="T83" fmla="*/ 594 h 837"/>
                <a:gd name="T84" fmla="*/ 183 w 837"/>
                <a:gd name="T85" fmla="*/ 671 h 837"/>
                <a:gd name="T86" fmla="*/ 178 w 837"/>
                <a:gd name="T87" fmla="*/ 664 h 837"/>
                <a:gd name="T88" fmla="*/ 198 w 837"/>
                <a:gd name="T89" fmla="*/ 637 h 837"/>
                <a:gd name="T90" fmla="*/ 152 w 837"/>
                <a:gd name="T91" fmla="*/ 497 h 837"/>
                <a:gd name="T92" fmla="*/ 171 w 837"/>
                <a:gd name="T93" fmla="*/ 497 h 837"/>
                <a:gd name="T94" fmla="*/ 171 w 837"/>
                <a:gd name="T95" fmla="*/ 516 h 837"/>
                <a:gd name="T96" fmla="*/ 155 w 837"/>
                <a:gd name="T97" fmla="*/ 516 h 837"/>
                <a:gd name="T98" fmla="*/ 153 w 837"/>
                <a:gd name="T99" fmla="*/ 673 h 837"/>
                <a:gd name="T100" fmla="*/ 169 w 837"/>
                <a:gd name="T101" fmla="*/ 673 h 837"/>
                <a:gd name="T102" fmla="*/ 169 w 837"/>
                <a:gd name="T103" fmla="*/ 690 h 837"/>
                <a:gd name="T104" fmla="*/ 337 w 837"/>
                <a:gd name="T105" fmla="*/ 697 h 837"/>
                <a:gd name="T106" fmla="*/ 339 w 837"/>
                <a:gd name="T107" fmla="*/ 682 h 837"/>
                <a:gd name="T108" fmla="*/ 357 w 837"/>
                <a:gd name="T109" fmla="*/ 685 h 837"/>
                <a:gd name="T110" fmla="*/ 354 w 837"/>
                <a:gd name="T111" fmla="*/ 703 h 837"/>
                <a:gd name="T112" fmla="*/ 338 w 837"/>
                <a:gd name="T113" fmla="*/ 700 h 837"/>
                <a:gd name="T114" fmla="*/ 165 w 837"/>
                <a:gd name="T115" fmla="*/ 691 h 837"/>
                <a:gd name="T116" fmla="*/ 151 w 837"/>
                <a:gd name="T117" fmla="*/ 691 h 837"/>
                <a:gd name="T118" fmla="*/ 151 w 837"/>
                <a:gd name="T119" fmla="*/ 675 h 837"/>
                <a:gd name="T120" fmla="*/ 152 w 837"/>
                <a:gd name="T121" fmla="*/ 513 h 837"/>
                <a:gd name="T122" fmla="*/ 152 w 837"/>
                <a:gd name="T123" fmla="*/ 497 h 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37" h="837">
                  <a:moveTo>
                    <a:pt x="418" y="837"/>
                  </a:moveTo>
                  <a:cubicBezTo>
                    <a:pt x="649" y="837"/>
                    <a:pt x="837" y="650"/>
                    <a:pt x="837" y="419"/>
                  </a:cubicBezTo>
                  <a:cubicBezTo>
                    <a:pt x="837" y="187"/>
                    <a:pt x="649" y="0"/>
                    <a:pt x="418" y="0"/>
                  </a:cubicBezTo>
                  <a:cubicBezTo>
                    <a:pt x="187" y="0"/>
                    <a:pt x="0" y="187"/>
                    <a:pt x="0" y="419"/>
                  </a:cubicBezTo>
                  <a:cubicBezTo>
                    <a:pt x="0" y="650"/>
                    <a:pt x="187" y="837"/>
                    <a:pt x="418" y="837"/>
                  </a:cubicBezTo>
                  <a:close/>
                  <a:moveTo>
                    <a:pt x="359" y="538"/>
                  </a:moveTo>
                  <a:cubicBezTo>
                    <a:pt x="359" y="538"/>
                    <a:pt x="328" y="610"/>
                    <a:pt x="296" y="621"/>
                  </a:cubicBezTo>
                  <a:cubicBezTo>
                    <a:pt x="264" y="632"/>
                    <a:pt x="262" y="614"/>
                    <a:pt x="233" y="640"/>
                  </a:cubicBezTo>
                  <a:cubicBezTo>
                    <a:pt x="216" y="654"/>
                    <a:pt x="216" y="654"/>
                    <a:pt x="216" y="654"/>
                  </a:cubicBezTo>
                  <a:cubicBezTo>
                    <a:pt x="216" y="654"/>
                    <a:pt x="223" y="678"/>
                    <a:pt x="190" y="676"/>
                  </a:cubicBezTo>
                  <a:cubicBezTo>
                    <a:pt x="183" y="671"/>
                    <a:pt x="183" y="671"/>
                    <a:pt x="183" y="671"/>
                  </a:cubicBezTo>
                  <a:cubicBezTo>
                    <a:pt x="255" y="598"/>
                    <a:pt x="255" y="598"/>
                    <a:pt x="255" y="598"/>
                  </a:cubicBezTo>
                  <a:cubicBezTo>
                    <a:pt x="255" y="598"/>
                    <a:pt x="275" y="603"/>
                    <a:pt x="286" y="589"/>
                  </a:cubicBezTo>
                  <a:cubicBezTo>
                    <a:pt x="298" y="576"/>
                    <a:pt x="285" y="566"/>
                    <a:pt x="285" y="566"/>
                  </a:cubicBezTo>
                  <a:cubicBezTo>
                    <a:pt x="351" y="492"/>
                    <a:pt x="351" y="492"/>
                    <a:pt x="351" y="492"/>
                  </a:cubicBezTo>
                  <a:cubicBezTo>
                    <a:pt x="376" y="516"/>
                    <a:pt x="376" y="516"/>
                    <a:pt x="376" y="516"/>
                  </a:cubicBezTo>
                  <a:lnTo>
                    <a:pt x="359" y="538"/>
                  </a:lnTo>
                  <a:close/>
                  <a:moveTo>
                    <a:pt x="321" y="446"/>
                  </a:moveTo>
                  <a:cubicBezTo>
                    <a:pt x="324" y="443"/>
                    <a:pt x="324" y="443"/>
                    <a:pt x="324" y="443"/>
                  </a:cubicBezTo>
                  <a:cubicBezTo>
                    <a:pt x="327" y="439"/>
                    <a:pt x="334" y="440"/>
                    <a:pt x="338" y="444"/>
                  </a:cubicBezTo>
                  <a:cubicBezTo>
                    <a:pt x="342" y="448"/>
                    <a:pt x="342" y="448"/>
                    <a:pt x="342" y="448"/>
                  </a:cubicBezTo>
                  <a:cubicBezTo>
                    <a:pt x="372" y="404"/>
                    <a:pt x="527" y="185"/>
                    <a:pt x="645" y="179"/>
                  </a:cubicBezTo>
                  <a:cubicBezTo>
                    <a:pt x="645" y="179"/>
                    <a:pt x="645" y="179"/>
                    <a:pt x="645" y="179"/>
                  </a:cubicBezTo>
                  <a:cubicBezTo>
                    <a:pt x="645" y="179"/>
                    <a:pt x="645" y="179"/>
                    <a:pt x="645" y="179"/>
                  </a:cubicBezTo>
                  <a:cubicBezTo>
                    <a:pt x="646" y="179"/>
                    <a:pt x="646" y="179"/>
                    <a:pt x="646" y="179"/>
                  </a:cubicBezTo>
                  <a:cubicBezTo>
                    <a:pt x="645" y="179"/>
                    <a:pt x="645" y="179"/>
                    <a:pt x="645" y="179"/>
                  </a:cubicBezTo>
                  <a:cubicBezTo>
                    <a:pt x="648" y="296"/>
                    <a:pt x="445" y="462"/>
                    <a:pt x="397" y="500"/>
                  </a:cubicBezTo>
                  <a:cubicBezTo>
                    <a:pt x="400" y="502"/>
                    <a:pt x="400" y="502"/>
                    <a:pt x="400" y="502"/>
                  </a:cubicBezTo>
                  <a:cubicBezTo>
                    <a:pt x="405" y="507"/>
                    <a:pt x="406" y="513"/>
                    <a:pt x="403" y="516"/>
                  </a:cubicBezTo>
                  <a:cubicBezTo>
                    <a:pt x="400" y="519"/>
                    <a:pt x="400" y="519"/>
                    <a:pt x="400" y="519"/>
                  </a:cubicBezTo>
                  <a:cubicBezTo>
                    <a:pt x="397" y="523"/>
                    <a:pt x="390" y="522"/>
                    <a:pt x="386" y="518"/>
                  </a:cubicBezTo>
                  <a:cubicBezTo>
                    <a:pt x="324" y="460"/>
                    <a:pt x="324" y="460"/>
                    <a:pt x="324" y="460"/>
                  </a:cubicBezTo>
                  <a:cubicBezTo>
                    <a:pt x="319" y="455"/>
                    <a:pt x="318" y="449"/>
                    <a:pt x="321" y="446"/>
                  </a:cubicBezTo>
                  <a:close/>
                  <a:moveTo>
                    <a:pt x="198" y="637"/>
                  </a:moveTo>
                  <a:cubicBezTo>
                    <a:pt x="210" y="619"/>
                    <a:pt x="210" y="619"/>
                    <a:pt x="210" y="619"/>
                  </a:cubicBezTo>
                  <a:cubicBezTo>
                    <a:pt x="235" y="588"/>
                    <a:pt x="217" y="588"/>
                    <a:pt x="225" y="555"/>
                  </a:cubicBezTo>
                  <a:cubicBezTo>
                    <a:pt x="234" y="522"/>
                    <a:pt x="304" y="487"/>
                    <a:pt x="304" y="487"/>
                  </a:cubicBezTo>
                  <a:cubicBezTo>
                    <a:pt x="322" y="468"/>
                    <a:pt x="322" y="468"/>
                    <a:pt x="322" y="468"/>
                  </a:cubicBezTo>
                  <a:cubicBezTo>
                    <a:pt x="350" y="492"/>
                    <a:pt x="350" y="492"/>
                    <a:pt x="350" y="492"/>
                  </a:cubicBezTo>
                  <a:cubicBezTo>
                    <a:pt x="281" y="563"/>
                    <a:pt x="281" y="563"/>
                    <a:pt x="281" y="563"/>
                  </a:cubicBezTo>
                  <a:cubicBezTo>
                    <a:pt x="281" y="563"/>
                    <a:pt x="270" y="551"/>
                    <a:pt x="257" y="563"/>
                  </a:cubicBezTo>
                  <a:cubicBezTo>
                    <a:pt x="245" y="575"/>
                    <a:pt x="251" y="594"/>
                    <a:pt x="251" y="594"/>
                  </a:cubicBezTo>
                  <a:cubicBezTo>
                    <a:pt x="183" y="671"/>
                    <a:pt x="183" y="671"/>
                    <a:pt x="183" y="671"/>
                  </a:cubicBezTo>
                  <a:cubicBezTo>
                    <a:pt x="178" y="664"/>
                    <a:pt x="178" y="664"/>
                    <a:pt x="178" y="664"/>
                  </a:cubicBezTo>
                  <a:cubicBezTo>
                    <a:pt x="173" y="632"/>
                    <a:pt x="198" y="637"/>
                    <a:pt x="198" y="637"/>
                  </a:cubicBezTo>
                  <a:close/>
                  <a:moveTo>
                    <a:pt x="152" y="497"/>
                  </a:moveTo>
                  <a:cubicBezTo>
                    <a:pt x="171" y="497"/>
                    <a:pt x="171" y="497"/>
                    <a:pt x="171" y="497"/>
                  </a:cubicBezTo>
                  <a:cubicBezTo>
                    <a:pt x="171" y="516"/>
                    <a:pt x="171" y="516"/>
                    <a:pt x="171" y="516"/>
                  </a:cubicBezTo>
                  <a:cubicBezTo>
                    <a:pt x="155" y="516"/>
                    <a:pt x="155" y="516"/>
                    <a:pt x="155" y="516"/>
                  </a:cubicBezTo>
                  <a:cubicBezTo>
                    <a:pt x="119" y="562"/>
                    <a:pt x="119" y="627"/>
                    <a:pt x="153" y="673"/>
                  </a:cubicBezTo>
                  <a:cubicBezTo>
                    <a:pt x="169" y="673"/>
                    <a:pt x="169" y="673"/>
                    <a:pt x="169" y="673"/>
                  </a:cubicBezTo>
                  <a:cubicBezTo>
                    <a:pt x="169" y="690"/>
                    <a:pt x="169" y="690"/>
                    <a:pt x="169" y="690"/>
                  </a:cubicBezTo>
                  <a:cubicBezTo>
                    <a:pt x="216" y="734"/>
                    <a:pt x="287" y="736"/>
                    <a:pt x="337" y="697"/>
                  </a:cubicBezTo>
                  <a:cubicBezTo>
                    <a:pt x="339" y="682"/>
                    <a:pt x="339" y="682"/>
                    <a:pt x="339" y="682"/>
                  </a:cubicBezTo>
                  <a:cubicBezTo>
                    <a:pt x="357" y="685"/>
                    <a:pt x="357" y="685"/>
                    <a:pt x="357" y="685"/>
                  </a:cubicBezTo>
                  <a:cubicBezTo>
                    <a:pt x="354" y="703"/>
                    <a:pt x="354" y="703"/>
                    <a:pt x="354" y="703"/>
                  </a:cubicBezTo>
                  <a:cubicBezTo>
                    <a:pt x="338" y="700"/>
                    <a:pt x="338" y="700"/>
                    <a:pt x="338" y="700"/>
                  </a:cubicBezTo>
                  <a:cubicBezTo>
                    <a:pt x="287" y="740"/>
                    <a:pt x="213" y="737"/>
                    <a:pt x="165" y="691"/>
                  </a:cubicBezTo>
                  <a:cubicBezTo>
                    <a:pt x="151" y="691"/>
                    <a:pt x="151" y="691"/>
                    <a:pt x="151" y="691"/>
                  </a:cubicBezTo>
                  <a:cubicBezTo>
                    <a:pt x="151" y="675"/>
                    <a:pt x="151" y="675"/>
                    <a:pt x="151" y="675"/>
                  </a:cubicBezTo>
                  <a:cubicBezTo>
                    <a:pt x="115" y="627"/>
                    <a:pt x="115" y="561"/>
                    <a:pt x="152" y="513"/>
                  </a:cubicBezTo>
                  <a:lnTo>
                    <a:pt x="152" y="49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78"/>
            <p:cNvSpPr>
              <a:spLocks noEditPoints="1"/>
            </p:cNvSpPr>
            <p:nvPr/>
          </p:nvSpPr>
          <p:spPr bwMode="auto">
            <a:xfrm>
              <a:off x="6700418" y="3629835"/>
              <a:ext cx="476520" cy="478048"/>
            </a:xfrm>
            <a:custGeom>
              <a:avLst/>
              <a:gdLst>
                <a:gd name="T0" fmla="*/ 418 w 837"/>
                <a:gd name="T1" fmla="*/ 0 h 837"/>
                <a:gd name="T2" fmla="*/ 0 w 837"/>
                <a:gd name="T3" fmla="*/ 419 h 837"/>
                <a:gd name="T4" fmla="*/ 418 w 837"/>
                <a:gd name="T5" fmla="*/ 837 h 837"/>
                <a:gd name="T6" fmla="*/ 837 w 837"/>
                <a:gd name="T7" fmla="*/ 419 h 837"/>
                <a:gd name="T8" fmla="*/ 418 w 837"/>
                <a:gd name="T9" fmla="*/ 0 h 837"/>
                <a:gd name="T10" fmla="*/ 586 w 837"/>
                <a:gd name="T11" fmla="*/ 691 h 837"/>
                <a:gd name="T12" fmla="*/ 586 w 837"/>
                <a:gd name="T13" fmla="*/ 722 h 837"/>
                <a:gd name="T14" fmla="*/ 251 w 837"/>
                <a:gd name="T15" fmla="*/ 722 h 837"/>
                <a:gd name="T16" fmla="*/ 251 w 837"/>
                <a:gd name="T17" fmla="*/ 691 h 837"/>
                <a:gd name="T18" fmla="*/ 283 w 837"/>
                <a:gd name="T19" fmla="*/ 691 h 837"/>
                <a:gd name="T20" fmla="*/ 249 w 837"/>
                <a:gd name="T21" fmla="*/ 650 h 837"/>
                <a:gd name="T22" fmla="*/ 292 w 837"/>
                <a:gd name="T23" fmla="*/ 607 h 837"/>
                <a:gd name="T24" fmla="*/ 292 w 837"/>
                <a:gd name="T25" fmla="*/ 556 h 837"/>
                <a:gd name="T26" fmla="*/ 379 w 837"/>
                <a:gd name="T27" fmla="*/ 351 h 837"/>
                <a:gd name="T28" fmla="*/ 348 w 837"/>
                <a:gd name="T29" fmla="*/ 351 h 837"/>
                <a:gd name="T30" fmla="*/ 329 w 837"/>
                <a:gd name="T31" fmla="*/ 329 h 837"/>
                <a:gd name="T32" fmla="*/ 348 w 837"/>
                <a:gd name="T33" fmla="*/ 307 h 837"/>
                <a:gd name="T34" fmla="*/ 378 w 837"/>
                <a:gd name="T35" fmla="*/ 307 h 837"/>
                <a:gd name="T36" fmla="*/ 370 w 837"/>
                <a:gd name="T37" fmla="*/ 255 h 837"/>
                <a:gd name="T38" fmla="*/ 340 w 837"/>
                <a:gd name="T39" fmla="*/ 194 h 837"/>
                <a:gd name="T40" fmla="*/ 418 w 837"/>
                <a:gd name="T41" fmla="*/ 115 h 837"/>
                <a:gd name="T42" fmla="*/ 497 w 837"/>
                <a:gd name="T43" fmla="*/ 194 h 837"/>
                <a:gd name="T44" fmla="*/ 465 w 837"/>
                <a:gd name="T45" fmla="*/ 257 h 837"/>
                <a:gd name="T46" fmla="*/ 458 w 837"/>
                <a:gd name="T47" fmla="*/ 307 h 837"/>
                <a:gd name="T48" fmla="*/ 489 w 837"/>
                <a:gd name="T49" fmla="*/ 307 h 837"/>
                <a:gd name="T50" fmla="*/ 507 w 837"/>
                <a:gd name="T51" fmla="*/ 329 h 837"/>
                <a:gd name="T52" fmla="*/ 489 w 837"/>
                <a:gd name="T53" fmla="*/ 351 h 837"/>
                <a:gd name="T54" fmla="*/ 457 w 837"/>
                <a:gd name="T55" fmla="*/ 351 h 837"/>
                <a:gd name="T56" fmla="*/ 545 w 837"/>
                <a:gd name="T57" fmla="*/ 556 h 837"/>
                <a:gd name="T58" fmla="*/ 545 w 837"/>
                <a:gd name="T59" fmla="*/ 607 h 837"/>
                <a:gd name="T60" fmla="*/ 587 w 837"/>
                <a:gd name="T61" fmla="*/ 650 h 837"/>
                <a:gd name="T62" fmla="*/ 553 w 837"/>
                <a:gd name="T63" fmla="*/ 691 h 837"/>
                <a:gd name="T64" fmla="*/ 586 w 837"/>
                <a:gd name="T65" fmla="*/ 691 h 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37" h="837">
                  <a:moveTo>
                    <a:pt x="418" y="0"/>
                  </a:moveTo>
                  <a:cubicBezTo>
                    <a:pt x="187" y="0"/>
                    <a:pt x="0" y="187"/>
                    <a:pt x="0" y="419"/>
                  </a:cubicBezTo>
                  <a:cubicBezTo>
                    <a:pt x="0" y="650"/>
                    <a:pt x="187" y="837"/>
                    <a:pt x="418" y="837"/>
                  </a:cubicBezTo>
                  <a:cubicBezTo>
                    <a:pt x="649" y="837"/>
                    <a:pt x="837" y="650"/>
                    <a:pt x="837" y="419"/>
                  </a:cubicBezTo>
                  <a:cubicBezTo>
                    <a:pt x="837" y="187"/>
                    <a:pt x="649" y="0"/>
                    <a:pt x="418" y="0"/>
                  </a:cubicBezTo>
                  <a:close/>
                  <a:moveTo>
                    <a:pt x="586" y="691"/>
                  </a:moveTo>
                  <a:cubicBezTo>
                    <a:pt x="586" y="722"/>
                    <a:pt x="586" y="722"/>
                    <a:pt x="586" y="722"/>
                  </a:cubicBezTo>
                  <a:cubicBezTo>
                    <a:pt x="251" y="722"/>
                    <a:pt x="251" y="722"/>
                    <a:pt x="251" y="722"/>
                  </a:cubicBezTo>
                  <a:cubicBezTo>
                    <a:pt x="251" y="691"/>
                    <a:pt x="251" y="691"/>
                    <a:pt x="251" y="691"/>
                  </a:cubicBezTo>
                  <a:cubicBezTo>
                    <a:pt x="283" y="691"/>
                    <a:pt x="283" y="691"/>
                    <a:pt x="283" y="691"/>
                  </a:cubicBezTo>
                  <a:cubicBezTo>
                    <a:pt x="264" y="687"/>
                    <a:pt x="249" y="670"/>
                    <a:pt x="249" y="650"/>
                  </a:cubicBezTo>
                  <a:cubicBezTo>
                    <a:pt x="249" y="626"/>
                    <a:pt x="268" y="607"/>
                    <a:pt x="292" y="607"/>
                  </a:cubicBezTo>
                  <a:cubicBezTo>
                    <a:pt x="292" y="556"/>
                    <a:pt x="292" y="556"/>
                    <a:pt x="292" y="556"/>
                  </a:cubicBezTo>
                  <a:cubicBezTo>
                    <a:pt x="358" y="489"/>
                    <a:pt x="376" y="412"/>
                    <a:pt x="379" y="351"/>
                  </a:cubicBezTo>
                  <a:cubicBezTo>
                    <a:pt x="348" y="351"/>
                    <a:pt x="348" y="351"/>
                    <a:pt x="348" y="351"/>
                  </a:cubicBezTo>
                  <a:cubicBezTo>
                    <a:pt x="338" y="351"/>
                    <a:pt x="329" y="341"/>
                    <a:pt x="329" y="329"/>
                  </a:cubicBezTo>
                  <a:cubicBezTo>
                    <a:pt x="329" y="316"/>
                    <a:pt x="338" y="307"/>
                    <a:pt x="348" y="307"/>
                  </a:cubicBezTo>
                  <a:cubicBezTo>
                    <a:pt x="378" y="307"/>
                    <a:pt x="378" y="307"/>
                    <a:pt x="378" y="307"/>
                  </a:cubicBezTo>
                  <a:cubicBezTo>
                    <a:pt x="376" y="284"/>
                    <a:pt x="372" y="266"/>
                    <a:pt x="370" y="255"/>
                  </a:cubicBezTo>
                  <a:cubicBezTo>
                    <a:pt x="351" y="241"/>
                    <a:pt x="340" y="219"/>
                    <a:pt x="340" y="194"/>
                  </a:cubicBezTo>
                  <a:cubicBezTo>
                    <a:pt x="340" y="151"/>
                    <a:pt x="375" y="115"/>
                    <a:pt x="418" y="115"/>
                  </a:cubicBezTo>
                  <a:cubicBezTo>
                    <a:pt x="462" y="115"/>
                    <a:pt x="497" y="151"/>
                    <a:pt x="497" y="194"/>
                  </a:cubicBezTo>
                  <a:cubicBezTo>
                    <a:pt x="497" y="220"/>
                    <a:pt x="484" y="242"/>
                    <a:pt x="465" y="257"/>
                  </a:cubicBezTo>
                  <a:cubicBezTo>
                    <a:pt x="463" y="268"/>
                    <a:pt x="459" y="285"/>
                    <a:pt x="458" y="307"/>
                  </a:cubicBezTo>
                  <a:cubicBezTo>
                    <a:pt x="489" y="307"/>
                    <a:pt x="489" y="307"/>
                    <a:pt x="489" y="307"/>
                  </a:cubicBezTo>
                  <a:cubicBezTo>
                    <a:pt x="499" y="307"/>
                    <a:pt x="507" y="316"/>
                    <a:pt x="507" y="329"/>
                  </a:cubicBezTo>
                  <a:cubicBezTo>
                    <a:pt x="507" y="341"/>
                    <a:pt x="499" y="351"/>
                    <a:pt x="489" y="351"/>
                  </a:cubicBezTo>
                  <a:cubicBezTo>
                    <a:pt x="457" y="351"/>
                    <a:pt x="457" y="351"/>
                    <a:pt x="457" y="351"/>
                  </a:cubicBezTo>
                  <a:cubicBezTo>
                    <a:pt x="460" y="412"/>
                    <a:pt x="479" y="489"/>
                    <a:pt x="545" y="556"/>
                  </a:cubicBezTo>
                  <a:cubicBezTo>
                    <a:pt x="545" y="607"/>
                    <a:pt x="545" y="607"/>
                    <a:pt x="545" y="607"/>
                  </a:cubicBezTo>
                  <a:cubicBezTo>
                    <a:pt x="568" y="607"/>
                    <a:pt x="587" y="626"/>
                    <a:pt x="587" y="650"/>
                  </a:cubicBezTo>
                  <a:cubicBezTo>
                    <a:pt x="587" y="670"/>
                    <a:pt x="573" y="687"/>
                    <a:pt x="553" y="691"/>
                  </a:cubicBezTo>
                  <a:lnTo>
                    <a:pt x="586" y="69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79"/>
            <p:cNvSpPr>
              <a:spLocks noEditPoints="1"/>
            </p:cNvSpPr>
            <p:nvPr/>
          </p:nvSpPr>
          <p:spPr bwMode="auto">
            <a:xfrm>
              <a:off x="6022801" y="3629835"/>
              <a:ext cx="478048" cy="478048"/>
            </a:xfrm>
            <a:custGeom>
              <a:avLst/>
              <a:gdLst>
                <a:gd name="T0" fmla="*/ 419 w 838"/>
                <a:gd name="T1" fmla="*/ 838 h 838"/>
                <a:gd name="T2" fmla="*/ 838 w 838"/>
                <a:gd name="T3" fmla="*/ 419 h 838"/>
                <a:gd name="T4" fmla="*/ 419 w 838"/>
                <a:gd name="T5" fmla="*/ 0 h 838"/>
                <a:gd name="T6" fmla="*/ 0 w 838"/>
                <a:gd name="T7" fmla="*/ 419 h 838"/>
                <a:gd name="T8" fmla="*/ 419 w 838"/>
                <a:gd name="T9" fmla="*/ 838 h 838"/>
                <a:gd name="T10" fmla="*/ 295 w 838"/>
                <a:gd name="T11" fmla="*/ 335 h 838"/>
                <a:gd name="T12" fmla="*/ 399 w 838"/>
                <a:gd name="T13" fmla="*/ 358 h 838"/>
                <a:gd name="T14" fmla="*/ 399 w 838"/>
                <a:gd name="T15" fmla="*/ 339 h 838"/>
                <a:gd name="T16" fmla="*/ 295 w 838"/>
                <a:gd name="T17" fmla="*/ 314 h 838"/>
                <a:gd name="T18" fmla="*/ 295 w 838"/>
                <a:gd name="T19" fmla="*/ 289 h 838"/>
                <a:gd name="T20" fmla="*/ 399 w 838"/>
                <a:gd name="T21" fmla="*/ 312 h 838"/>
                <a:gd name="T22" fmla="*/ 399 w 838"/>
                <a:gd name="T23" fmla="*/ 293 h 838"/>
                <a:gd name="T24" fmla="*/ 295 w 838"/>
                <a:gd name="T25" fmla="*/ 268 h 838"/>
                <a:gd name="T26" fmla="*/ 295 w 838"/>
                <a:gd name="T27" fmla="*/ 242 h 838"/>
                <a:gd name="T28" fmla="*/ 295 w 838"/>
                <a:gd name="T29" fmla="*/ 242 h 838"/>
                <a:gd name="T30" fmla="*/ 399 w 838"/>
                <a:gd name="T31" fmla="*/ 265 h 838"/>
                <a:gd name="T32" fmla="*/ 399 w 838"/>
                <a:gd name="T33" fmla="*/ 246 h 838"/>
                <a:gd name="T34" fmla="*/ 296 w 838"/>
                <a:gd name="T35" fmla="*/ 222 h 838"/>
                <a:gd name="T36" fmla="*/ 416 w 838"/>
                <a:gd name="T37" fmla="*/ 111 h 838"/>
                <a:gd name="T38" fmla="*/ 419 w 838"/>
                <a:gd name="T39" fmla="*/ 111 h 838"/>
                <a:gd name="T40" fmla="*/ 422 w 838"/>
                <a:gd name="T41" fmla="*/ 111 h 838"/>
                <a:gd name="T42" fmla="*/ 542 w 838"/>
                <a:gd name="T43" fmla="*/ 227 h 838"/>
                <a:gd name="T44" fmla="*/ 439 w 838"/>
                <a:gd name="T45" fmla="*/ 247 h 838"/>
                <a:gd name="T46" fmla="*/ 439 w 838"/>
                <a:gd name="T47" fmla="*/ 265 h 838"/>
                <a:gd name="T48" fmla="*/ 543 w 838"/>
                <a:gd name="T49" fmla="*/ 247 h 838"/>
                <a:gd name="T50" fmla="*/ 543 w 838"/>
                <a:gd name="T51" fmla="*/ 274 h 838"/>
                <a:gd name="T52" fmla="*/ 439 w 838"/>
                <a:gd name="T53" fmla="*/ 294 h 838"/>
                <a:gd name="T54" fmla="*/ 439 w 838"/>
                <a:gd name="T55" fmla="*/ 312 h 838"/>
                <a:gd name="T56" fmla="*/ 543 w 838"/>
                <a:gd name="T57" fmla="*/ 294 h 838"/>
                <a:gd name="T58" fmla="*/ 543 w 838"/>
                <a:gd name="T59" fmla="*/ 320 h 838"/>
                <a:gd name="T60" fmla="*/ 439 w 838"/>
                <a:gd name="T61" fmla="*/ 340 h 838"/>
                <a:gd name="T62" fmla="*/ 439 w 838"/>
                <a:gd name="T63" fmla="*/ 358 h 838"/>
                <a:gd name="T64" fmla="*/ 543 w 838"/>
                <a:gd name="T65" fmla="*/ 340 h 838"/>
                <a:gd name="T66" fmla="*/ 543 w 838"/>
                <a:gd name="T67" fmla="*/ 405 h 838"/>
                <a:gd name="T68" fmla="*/ 422 w 838"/>
                <a:gd name="T69" fmla="*/ 537 h 838"/>
                <a:gd name="T70" fmla="*/ 419 w 838"/>
                <a:gd name="T71" fmla="*/ 537 h 838"/>
                <a:gd name="T72" fmla="*/ 416 w 838"/>
                <a:gd name="T73" fmla="*/ 537 h 838"/>
                <a:gd name="T74" fmla="*/ 295 w 838"/>
                <a:gd name="T75" fmla="*/ 405 h 838"/>
                <a:gd name="T76" fmla="*/ 295 w 838"/>
                <a:gd name="T77" fmla="*/ 335 h 838"/>
                <a:gd name="T78" fmla="*/ 249 w 838"/>
                <a:gd name="T79" fmla="*/ 329 h 838"/>
                <a:gd name="T80" fmla="*/ 277 w 838"/>
                <a:gd name="T81" fmla="*/ 329 h 838"/>
                <a:gd name="T82" fmla="*/ 277 w 838"/>
                <a:gd name="T83" fmla="*/ 488 h 838"/>
                <a:gd name="T84" fmla="*/ 361 w 838"/>
                <a:gd name="T85" fmla="*/ 572 h 838"/>
                <a:gd name="T86" fmla="*/ 419 w 838"/>
                <a:gd name="T87" fmla="*/ 572 h 838"/>
                <a:gd name="T88" fmla="*/ 477 w 838"/>
                <a:gd name="T89" fmla="*/ 572 h 838"/>
                <a:gd name="T90" fmla="*/ 561 w 838"/>
                <a:gd name="T91" fmla="*/ 488 h 838"/>
                <a:gd name="T92" fmla="*/ 561 w 838"/>
                <a:gd name="T93" fmla="*/ 329 h 838"/>
                <a:gd name="T94" fmla="*/ 589 w 838"/>
                <a:gd name="T95" fmla="*/ 329 h 838"/>
                <a:gd name="T96" fmla="*/ 589 w 838"/>
                <a:gd name="T97" fmla="*/ 488 h 838"/>
                <a:gd name="T98" fmla="*/ 477 w 838"/>
                <a:gd name="T99" fmla="*/ 600 h 838"/>
                <a:gd name="T100" fmla="*/ 451 w 838"/>
                <a:gd name="T101" fmla="*/ 600 h 838"/>
                <a:gd name="T102" fmla="*/ 451 w 838"/>
                <a:gd name="T103" fmla="*/ 654 h 838"/>
                <a:gd name="T104" fmla="*/ 581 w 838"/>
                <a:gd name="T105" fmla="*/ 727 h 838"/>
                <a:gd name="T106" fmla="*/ 419 w 838"/>
                <a:gd name="T107" fmla="*/ 727 h 838"/>
                <a:gd name="T108" fmla="*/ 257 w 838"/>
                <a:gd name="T109" fmla="*/ 727 h 838"/>
                <a:gd name="T110" fmla="*/ 387 w 838"/>
                <a:gd name="T111" fmla="*/ 654 h 838"/>
                <a:gd name="T112" fmla="*/ 387 w 838"/>
                <a:gd name="T113" fmla="*/ 600 h 838"/>
                <a:gd name="T114" fmla="*/ 361 w 838"/>
                <a:gd name="T115" fmla="*/ 600 h 838"/>
                <a:gd name="T116" fmla="*/ 249 w 838"/>
                <a:gd name="T117" fmla="*/ 488 h 838"/>
                <a:gd name="T118" fmla="*/ 249 w 838"/>
                <a:gd name="T119" fmla="*/ 329 h 8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38" h="838">
                  <a:moveTo>
                    <a:pt x="419" y="838"/>
                  </a:moveTo>
                  <a:cubicBezTo>
                    <a:pt x="650" y="838"/>
                    <a:pt x="838" y="650"/>
                    <a:pt x="838" y="419"/>
                  </a:cubicBezTo>
                  <a:cubicBezTo>
                    <a:pt x="838" y="188"/>
                    <a:pt x="650" y="0"/>
                    <a:pt x="419" y="0"/>
                  </a:cubicBezTo>
                  <a:cubicBezTo>
                    <a:pt x="188" y="0"/>
                    <a:pt x="0" y="188"/>
                    <a:pt x="0" y="419"/>
                  </a:cubicBezTo>
                  <a:cubicBezTo>
                    <a:pt x="0" y="650"/>
                    <a:pt x="188" y="838"/>
                    <a:pt x="419" y="838"/>
                  </a:cubicBezTo>
                  <a:close/>
                  <a:moveTo>
                    <a:pt x="295" y="335"/>
                  </a:moveTo>
                  <a:cubicBezTo>
                    <a:pt x="324" y="347"/>
                    <a:pt x="359" y="355"/>
                    <a:pt x="399" y="358"/>
                  </a:cubicBezTo>
                  <a:cubicBezTo>
                    <a:pt x="399" y="339"/>
                    <a:pt x="399" y="339"/>
                    <a:pt x="399" y="339"/>
                  </a:cubicBezTo>
                  <a:cubicBezTo>
                    <a:pt x="359" y="336"/>
                    <a:pt x="323" y="327"/>
                    <a:pt x="295" y="314"/>
                  </a:cubicBezTo>
                  <a:cubicBezTo>
                    <a:pt x="295" y="289"/>
                    <a:pt x="295" y="289"/>
                    <a:pt x="295" y="289"/>
                  </a:cubicBezTo>
                  <a:cubicBezTo>
                    <a:pt x="324" y="301"/>
                    <a:pt x="360" y="309"/>
                    <a:pt x="399" y="312"/>
                  </a:cubicBezTo>
                  <a:cubicBezTo>
                    <a:pt x="399" y="293"/>
                    <a:pt x="399" y="293"/>
                    <a:pt x="399" y="293"/>
                  </a:cubicBezTo>
                  <a:cubicBezTo>
                    <a:pt x="359" y="290"/>
                    <a:pt x="323" y="281"/>
                    <a:pt x="295" y="268"/>
                  </a:cubicBezTo>
                  <a:cubicBezTo>
                    <a:pt x="295" y="242"/>
                    <a:pt x="295" y="242"/>
                    <a:pt x="295" y="242"/>
                  </a:cubicBezTo>
                  <a:cubicBezTo>
                    <a:pt x="295" y="242"/>
                    <a:pt x="295" y="242"/>
                    <a:pt x="295" y="242"/>
                  </a:cubicBezTo>
                  <a:cubicBezTo>
                    <a:pt x="324" y="254"/>
                    <a:pt x="360" y="262"/>
                    <a:pt x="399" y="265"/>
                  </a:cubicBezTo>
                  <a:cubicBezTo>
                    <a:pt x="399" y="246"/>
                    <a:pt x="399" y="246"/>
                    <a:pt x="399" y="246"/>
                  </a:cubicBezTo>
                  <a:cubicBezTo>
                    <a:pt x="360" y="244"/>
                    <a:pt x="324" y="235"/>
                    <a:pt x="296" y="222"/>
                  </a:cubicBezTo>
                  <a:cubicBezTo>
                    <a:pt x="305" y="159"/>
                    <a:pt x="355" y="111"/>
                    <a:pt x="416" y="111"/>
                  </a:cubicBezTo>
                  <a:cubicBezTo>
                    <a:pt x="419" y="111"/>
                    <a:pt x="419" y="111"/>
                    <a:pt x="419" y="111"/>
                  </a:cubicBezTo>
                  <a:cubicBezTo>
                    <a:pt x="422" y="111"/>
                    <a:pt x="422" y="111"/>
                    <a:pt x="422" y="111"/>
                  </a:cubicBezTo>
                  <a:cubicBezTo>
                    <a:pt x="484" y="111"/>
                    <a:pt x="535" y="161"/>
                    <a:pt x="542" y="227"/>
                  </a:cubicBezTo>
                  <a:cubicBezTo>
                    <a:pt x="513" y="238"/>
                    <a:pt x="478" y="245"/>
                    <a:pt x="439" y="247"/>
                  </a:cubicBezTo>
                  <a:cubicBezTo>
                    <a:pt x="439" y="265"/>
                    <a:pt x="439" y="265"/>
                    <a:pt x="439" y="265"/>
                  </a:cubicBezTo>
                  <a:cubicBezTo>
                    <a:pt x="478" y="264"/>
                    <a:pt x="513" y="257"/>
                    <a:pt x="543" y="247"/>
                  </a:cubicBezTo>
                  <a:cubicBezTo>
                    <a:pt x="543" y="274"/>
                    <a:pt x="543" y="274"/>
                    <a:pt x="543" y="274"/>
                  </a:cubicBezTo>
                  <a:cubicBezTo>
                    <a:pt x="514" y="285"/>
                    <a:pt x="478" y="292"/>
                    <a:pt x="439" y="294"/>
                  </a:cubicBezTo>
                  <a:cubicBezTo>
                    <a:pt x="439" y="312"/>
                    <a:pt x="439" y="312"/>
                    <a:pt x="439" y="312"/>
                  </a:cubicBezTo>
                  <a:cubicBezTo>
                    <a:pt x="478" y="311"/>
                    <a:pt x="513" y="304"/>
                    <a:pt x="543" y="294"/>
                  </a:cubicBezTo>
                  <a:cubicBezTo>
                    <a:pt x="543" y="320"/>
                    <a:pt x="543" y="320"/>
                    <a:pt x="543" y="320"/>
                  </a:cubicBezTo>
                  <a:cubicBezTo>
                    <a:pt x="514" y="331"/>
                    <a:pt x="478" y="339"/>
                    <a:pt x="439" y="340"/>
                  </a:cubicBezTo>
                  <a:cubicBezTo>
                    <a:pt x="439" y="358"/>
                    <a:pt x="439" y="358"/>
                    <a:pt x="439" y="358"/>
                  </a:cubicBezTo>
                  <a:cubicBezTo>
                    <a:pt x="478" y="357"/>
                    <a:pt x="513" y="351"/>
                    <a:pt x="543" y="340"/>
                  </a:cubicBezTo>
                  <a:cubicBezTo>
                    <a:pt x="543" y="405"/>
                    <a:pt x="543" y="405"/>
                    <a:pt x="543" y="405"/>
                  </a:cubicBezTo>
                  <a:cubicBezTo>
                    <a:pt x="543" y="478"/>
                    <a:pt x="489" y="537"/>
                    <a:pt x="422" y="537"/>
                  </a:cubicBezTo>
                  <a:cubicBezTo>
                    <a:pt x="419" y="537"/>
                    <a:pt x="419" y="537"/>
                    <a:pt x="419" y="537"/>
                  </a:cubicBezTo>
                  <a:cubicBezTo>
                    <a:pt x="416" y="537"/>
                    <a:pt x="416" y="537"/>
                    <a:pt x="416" y="537"/>
                  </a:cubicBezTo>
                  <a:cubicBezTo>
                    <a:pt x="349" y="537"/>
                    <a:pt x="295" y="478"/>
                    <a:pt x="295" y="405"/>
                  </a:cubicBezTo>
                  <a:lnTo>
                    <a:pt x="295" y="335"/>
                  </a:lnTo>
                  <a:close/>
                  <a:moveTo>
                    <a:pt x="249" y="329"/>
                  </a:moveTo>
                  <a:cubicBezTo>
                    <a:pt x="277" y="329"/>
                    <a:pt x="277" y="329"/>
                    <a:pt x="277" y="329"/>
                  </a:cubicBezTo>
                  <a:cubicBezTo>
                    <a:pt x="277" y="488"/>
                    <a:pt x="277" y="488"/>
                    <a:pt x="277" y="488"/>
                  </a:cubicBezTo>
                  <a:cubicBezTo>
                    <a:pt x="277" y="535"/>
                    <a:pt x="315" y="572"/>
                    <a:pt x="361" y="572"/>
                  </a:cubicBezTo>
                  <a:cubicBezTo>
                    <a:pt x="419" y="572"/>
                    <a:pt x="419" y="572"/>
                    <a:pt x="419" y="572"/>
                  </a:cubicBezTo>
                  <a:cubicBezTo>
                    <a:pt x="477" y="572"/>
                    <a:pt x="477" y="572"/>
                    <a:pt x="477" y="572"/>
                  </a:cubicBezTo>
                  <a:cubicBezTo>
                    <a:pt x="523" y="572"/>
                    <a:pt x="561" y="535"/>
                    <a:pt x="561" y="488"/>
                  </a:cubicBezTo>
                  <a:cubicBezTo>
                    <a:pt x="561" y="329"/>
                    <a:pt x="561" y="329"/>
                    <a:pt x="561" y="329"/>
                  </a:cubicBezTo>
                  <a:cubicBezTo>
                    <a:pt x="589" y="329"/>
                    <a:pt x="589" y="329"/>
                    <a:pt x="589" y="329"/>
                  </a:cubicBezTo>
                  <a:cubicBezTo>
                    <a:pt x="589" y="488"/>
                    <a:pt x="589" y="488"/>
                    <a:pt x="589" y="488"/>
                  </a:cubicBezTo>
                  <a:cubicBezTo>
                    <a:pt x="589" y="550"/>
                    <a:pt x="539" y="600"/>
                    <a:pt x="477" y="600"/>
                  </a:cubicBezTo>
                  <a:cubicBezTo>
                    <a:pt x="451" y="600"/>
                    <a:pt x="451" y="600"/>
                    <a:pt x="451" y="600"/>
                  </a:cubicBezTo>
                  <a:cubicBezTo>
                    <a:pt x="451" y="654"/>
                    <a:pt x="451" y="654"/>
                    <a:pt x="451" y="654"/>
                  </a:cubicBezTo>
                  <a:cubicBezTo>
                    <a:pt x="525" y="661"/>
                    <a:pt x="581" y="691"/>
                    <a:pt x="581" y="727"/>
                  </a:cubicBezTo>
                  <a:cubicBezTo>
                    <a:pt x="419" y="727"/>
                    <a:pt x="419" y="727"/>
                    <a:pt x="419" y="727"/>
                  </a:cubicBezTo>
                  <a:cubicBezTo>
                    <a:pt x="257" y="727"/>
                    <a:pt x="257" y="727"/>
                    <a:pt x="257" y="727"/>
                  </a:cubicBezTo>
                  <a:cubicBezTo>
                    <a:pt x="258" y="691"/>
                    <a:pt x="313" y="661"/>
                    <a:pt x="387" y="654"/>
                  </a:cubicBezTo>
                  <a:cubicBezTo>
                    <a:pt x="387" y="600"/>
                    <a:pt x="387" y="600"/>
                    <a:pt x="387" y="600"/>
                  </a:cubicBezTo>
                  <a:cubicBezTo>
                    <a:pt x="361" y="600"/>
                    <a:pt x="361" y="600"/>
                    <a:pt x="361" y="600"/>
                  </a:cubicBezTo>
                  <a:cubicBezTo>
                    <a:pt x="299" y="600"/>
                    <a:pt x="249" y="550"/>
                    <a:pt x="249" y="488"/>
                  </a:cubicBezTo>
                  <a:lnTo>
                    <a:pt x="249" y="3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3989951" y="3629835"/>
              <a:ext cx="478048" cy="478048"/>
              <a:chOff x="4622801" y="1046163"/>
              <a:chExt cx="496888" cy="496888"/>
            </a:xfrm>
            <a:grpFill/>
          </p:grpSpPr>
          <p:sp>
            <p:nvSpPr>
              <p:cNvPr id="143" name="Freeform 80"/>
              <p:cNvSpPr>
                <a:spLocks noEditPoints="1"/>
              </p:cNvSpPr>
              <p:nvPr/>
            </p:nvSpPr>
            <p:spPr bwMode="auto">
              <a:xfrm>
                <a:off x="4622801" y="1046163"/>
                <a:ext cx="496888" cy="496888"/>
              </a:xfrm>
              <a:custGeom>
                <a:avLst/>
                <a:gdLst>
                  <a:gd name="T0" fmla="*/ 419 w 837"/>
                  <a:gd name="T1" fmla="*/ 0 h 837"/>
                  <a:gd name="T2" fmla="*/ 0 w 837"/>
                  <a:gd name="T3" fmla="*/ 418 h 837"/>
                  <a:gd name="T4" fmla="*/ 419 w 837"/>
                  <a:gd name="T5" fmla="*/ 837 h 837"/>
                  <a:gd name="T6" fmla="*/ 837 w 837"/>
                  <a:gd name="T7" fmla="*/ 418 h 837"/>
                  <a:gd name="T8" fmla="*/ 419 w 837"/>
                  <a:gd name="T9" fmla="*/ 0 h 837"/>
                  <a:gd name="T10" fmla="*/ 534 w 837"/>
                  <a:gd name="T11" fmla="*/ 464 h 837"/>
                  <a:gd name="T12" fmla="*/ 534 w 837"/>
                  <a:gd name="T13" fmla="*/ 601 h 837"/>
                  <a:gd name="T14" fmla="*/ 534 w 837"/>
                  <a:gd name="T15" fmla="*/ 644 h 837"/>
                  <a:gd name="T16" fmla="*/ 515 w 837"/>
                  <a:gd name="T17" fmla="*/ 663 h 837"/>
                  <a:gd name="T18" fmla="*/ 127 w 837"/>
                  <a:gd name="T19" fmla="*/ 663 h 837"/>
                  <a:gd name="T20" fmla="*/ 109 w 837"/>
                  <a:gd name="T21" fmla="*/ 644 h 837"/>
                  <a:gd name="T22" fmla="*/ 109 w 837"/>
                  <a:gd name="T23" fmla="*/ 422 h 837"/>
                  <a:gd name="T24" fmla="*/ 127 w 837"/>
                  <a:gd name="T25" fmla="*/ 402 h 837"/>
                  <a:gd name="T26" fmla="*/ 165 w 837"/>
                  <a:gd name="T27" fmla="*/ 402 h 837"/>
                  <a:gd name="T28" fmla="*/ 99 w 837"/>
                  <a:gd name="T29" fmla="*/ 294 h 837"/>
                  <a:gd name="T30" fmla="*/ 220 w 837"/>
                  <a:gd name="T31" fmla="*/ 173 h 837"/>
                  <a:gd name="T32" fmla="*/ 340 w 837"/>
                  <a:gd name="T33" fmla="*/ 294 h 837"/>
                  <a:gd name="T34" fmla="*/ 274 w 837"/>
                  <a:gd name="T35" fmla="*/ 402 h 837"/>
                  <a:gd name="T36" fmla="*/ 377 w 837"/>
                  <a:gd name="T37" fmla="*/ 402 h 837"/>
                  <a:gd name="T38" fmla="*/ 342 w 837"/>
                  <a:gd name="T39" fmla="*/ 337 h 837"/>
                  <a:gd name="T40" fmla="*/ 420 w 837"/>
                  <a:gd name="T41" fmla="*/ 259 h 837"/>
                  <a:gd name="T42" fmla="*/ 498 w 837"/>
                  <a:gd name="T43" fmla="*/ 337 h 837"/>
                  <a:gd name="T44" fmla="*/ 463 w 837"/>
                  <a:gd name="T45" fmla="*/ 402 h 837"/>
                  <a:gd name="T46" fmla="*/ 515 w 837"/>
                  <a:gd name="T47" fmla="*/ 402 h 837"/>
                  <a:gd name="T48" fmla="*/ 534 w 837"/>
                  <a:gd name="T49" fmla="*/ 422 h 837"/>
                  <a:gd name="T50" fmla="*/ 534 w 837"/>
                  <a:gd name="T51" fmla="*/ 464 h 837"/>
                  <a:gd name="T52" fmla="*/ 581 w 837"/>
                  <a:gd name="T53" fmla="*/ 465 h 837"/>
                  <a:gd name="T54" fmla="*/ 581 w 837"/>
                  <a:gd name="T55" fmla="*/ 600 h 837"/>
                  <a:gd name="T56" fmla="*/ 581 w 837"/>
                  <a:gd name="T57" fmla="*/ 601 h 837"/>
                  <a:gd name="T58" fmla="*/ 538 w 837"/>
                  <a:gd name="T59" fmla="*/ 601 h 837"/>
                  <a:gd name="T60" fmla="*/ 538 w 837"/>
                  <a:gd name="T61" fmla="*/ 464 h 837"/>
                  <a:gd name="T62" fmla="*/ 581 w 837"/>
                  <a:gd name="T63" fmla="*/ 464 h 837"/>
                  <a:gd name="T64" fmla="*/ 581 w 837"/>
                  <a:gd name="T65" fmla="*/ 465 h 837"/>
                  <a:gd name="T66" fmla="*/ 738 w 837"/>
                  <a:gd name="T67" fmla="*/ 661 h 837"/>
                  <a:gd name="T68" fmla="*/ 588 w 837"/>
                  <a:gd name="T69" fmla="*/ 598 h 837"/>
                  <a:gd name="T70" fmla="*/ 588 w 837"/>
                  <a:gd name="T71" fmla="*/ 462 h 837"/>
                  <a:gd name="T72" fmla="*/ 738 w 837"/>
                  <a:gd name="T73" fmla="*/ 399 h 837"/>
                  <a:gd name="T74" fmla="*/ 738 w 837"/>
                  <a:gd name="T75" fmla="*/ 661 h 8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837" h="837">
                    <a:moveTo>
                      <a:pt x="419" y="0"/>
                    </a:moveTo>
                    <a:cubicBezTo>
                      <a:pt x="187" y="0"/>
                      <a:pt x="0" y="187"/>
                      <a:pt x="0" y="418"/>
                    </a:cubicBezTo>
                    <a:cubicBezTo>
                      <a:pt x="0" y="650"/>
                      <a:pt x="187" y="837"/>
                      <a:pt x="419" y="837"/>
                    </a:cubicBezTo>
                    <a:cubicBezTo>
                      <a:pt x="650" y="837"/>
                      <a:pt x="837" y="650"/>
                      <a:pt x="837" y="418"/>
                    </a:cubicBezTo>
                    <a:cubicBezTo>
                      <a:pt x="837" y="187"/>
                      <a:pt x="650" y="0"/>
                      <a:pt x="419" y="0"/>
                    </a:cubicBezTo>
                    <a:close/>
                    <a:moveTo>
                      <a:pt x="534" y="464"/>
                    </a:moveTo>
                    <a:cubicBezTo>
                      <a:pt x="534" y="601"/>
                      <a:pt x="534" y="601"/>
                      <a:pt x="534" y="601"/>
                    </a:cubicBezTo>
                    <a:cubicBezTo>
                      <a:pt x="534" y="644"/>
                      <a:pt x="534" y="644"/>
                      <a:pt x="534" y="644"/>
                    </a:cubicBezTo>
                    <a:cubicBezTo>
                      <a:pt x="534" y="655"/>
                      <a:pt x="526" y="663"/>
                      <a:pt x="515" y="663"/>
                    </a:cubicBezTo>
                    <a:cubicBezTo>
                      <a:pt x="127" y="663"/>
                      <a:pt x="127" y="663"/>
                      <a:pt x="127" y="663"/>
                    </a:cubicBezTo>
                    <a:cubicBezTo>
                      <a:pt x="117" y="663"/>
                      <a:pt x="109" y="655"/>
                      <a:pt x="109" y="644"/>
                    </a:cubicBezTo>
                    <a:cubicBezTo>
                      <a:pt x="109" y="422"/>
                      <a:pt x="109" y="422"/>
                      <a:pt x="109" y="422"/>
                    </a:cubicBezTo>
                    <a:cubicBezTo>
                      <a:pt x="109" y="410"/>
                      <a:pt x="117" y="402"/>
                      <a:pt x="127" y="402"/>
                    </a:cubicBezTo>
                    <a:cubicBezTo>
                      <a:pt x="165" y="402"/>
                      <a:pt x="165" y="402"/>
                      <a:pt x="165" y="402"/>
                    </a:cubicBezTo>
                    <a:cubicBezTo>
                      <a:pt x="126" y="382"/>
                      <a:pt x="99" y="341"/>
                      <a:pt x="99" y="294"/>
                    </a:cubicBezTo>
                    <a:cubicBezTo>
                      <a:pt x="99" y="227"/>
                      <a:pt x="153" y="173"/>
                      <a:pt x="220" y="173"/>
                    </a:cubicBezTo>
                    <a:cubicBezTo>
                      <a:pt x="286" y="173"/>
                      <a:pt x="340" y="227"/>
                      <a:pt x="340" y="294"/>
                    </a:cubicBezTo>
                    <a:cubicBezTo>
                      <a:pt x="340" y="341"/>
                      <a:pt x="313" y="382"/>
                      <a:pt x="274" y="402"/>
                    </a:cubicBezTo>
                    <a:cubicBezTo>
                      <a:pt x="377" y="402"/>
                      <a:pt x="377" y="402"/>
                      <a:pt x="377" y="402"/>
                    </a:cubicBezTo>
                    <a:cubicBezTo>
                      <a:pt x="356" y="388"/>
                      <a:pt x="342" y="364"/>
                      <a:pt x="342" y="337"/>
                    </a:cubicBezTo>
                    <a:cubicBezTo>
                      <a:pt x="342" y="294"/>
                      <a:pt x="377" y="259"/>
                      <a:pt x="420" y="259"/>
                    </a:cubicBezTo>
                    <a:cubicBezTo>
                      <a:pt x="463" y="259"/>
                      <a:pt x="498" y="294"/>
                      <a:pt x="498" y="337"/>
                    </a:cubicBezTo>
                    <a:cubicBezTo>
                      <a:pt x="498" y="364"/>
                      <a:pt x="484" y="388"/>
                      <a:pt x="463" y="402"/>
                    </a:cubicBezTo>
                    <a:cubicBezTo>
                      <a:pt x="515" y="402"/>
                      <a:pt x="515" y="402"/>
                      <a:pt x="515" y="402"/>
                    </a:cubicBezTo>
                    <a:cubicBezTo>
                      <a:pt x="526" y="402"/>
                      <a:pt x="534" y="410"/>
                      <a:pt x="534" y="422"/>
                    </a:cubicBezTo>
                    <a:lnTo>
                      <a:pt x="534" y="464"/>
                    </a:lnTo>
                    <a:close/>
                    <a:moveTo>
                      <a:pt x="581" y="465"/>
                    </a:moveTo>
                    <a:cubicBezTo>
                      <a:pt x="581" y="600"/>
                      <a:pt x="581" y="600"/>
                      <a:pt x="581" y="600"/>
                    </a:cubicBezTo>
                    <a:cubicBezTo>
                      <a:pt x="581" y="601"/>
                      <a:pt x="581" y="601"/>
                      <a:pt x="581" y="601"/>
                    </a:cubicBezTo>
                    <a:cubicBezTo>
                      <a:pt x="538" y="601"/>
                      <a:pt x="538" y="601"/>
                      <a:pt x="538" y="601"/>
                    </a:cubicBezTo>
                    <a:cubicBezTo>
                      <a:pt x="538" y="464"/>
                      <a:pt x="538" y="464"/>
                      <a:pt x="538" y="464"/>
                    </a:cubicBezTo>
                    <a:cubicBezTo>
                      <a:pt x="581" y="464"/>
                      <a:pt x="581" y="464"/>
                      <a:pt x="581" y="464"/>
                    </a:cubicBezTo>
                    <a:lnTo>
                      <a:pt x="581" y="465"/>
                    </a:lnTo>
                    <a:close/>
                    <a:moveTo>
                      <a:pt x="738" y="661"/>
                    </a:moveTo>
                    <a:cubicBezTo>
                      <a:pt x="588" y="598"/>
                      <a:pt x="588" y="598"/>
                      <a:pt x="588" y="598"/>
                    </a:cubicBezTo>
                    <a:cubicBezTo>
                      <a:pt x="588" y="462"/>
                      <a:pt x="588" y="462"/>
                      <a:pt x="588" y="462"/>
                    </a:cubicBezTo>
                    <a:cubicBezTo>
                      <a:pt x="738" y="399"/>
                      <a:pt x="738" y="399"/>
                      <a:pt x="738" y="399"/>
                    </a:cubicBezTo>
                    <a:lnTo>
                      <a:pt x="738" y="66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4" name="Freeform 81"/>
              <p:cNvSpPr/>
              <p:nvPr/>
            </p:nvSpPr>
            <p:spPr bwMode="auto">
              <a:xfrm>
                <a:off x="4721226" y="1317626"/>
                <a:ext cx="173038" cy="93663"/>
              </a:xfrm>
              <a:custGeom>
                <a:avLst/>
                <a:gdLst>
                  <a:gd name="T0" fmla="*/ 271 w 291"/>
                  <a:gd name="T1" fmla="*/ 0 h 156"/>
                  <a:gd name="T2" fmla="*/ 20 w 291"/>
                  <a:gd name="T3" fmla="*/ 0 h 156"/>
                  <a:gd name="T4" fmla="*/ 0 w 291"/>
                  <a:gd name="T5" fmla="*/ 20 h 156"/>
                  <a:gd name="T6" fmla="*/ 0 w 291"/>
                  <a:gd name="T7" fmla="*/ 136 h 156"/>
                  <a:gd name="T8" fmla="*/ 20 w 291"/>
                  <a:gd name="T9" fmla="*/ 156 h 156"/>
                  <a:gd name="T10" fmla="*/ 271 w 291"/>
                  <a:gd name="T11" fmla="*/ 156 h 156"/>
                  <a:gd name="T12" fmla="*/ 290 w 291"/>
                  <a:gd name="T13" fmla="*/ 143 h 156"/>
                  <a:gd name="T14" fmla="*/ 291 w 291"/>
                  <a:gd name="T15" fmla="*/ 136 h 156"/>
                  <a:gd name="T16" fmla="*/ 291 w 291"/>
                  <a:gd name="T17" fmla="*/ 20 h 156"/>
                  <a:gd name="T18" fmla="*/ 286 w 291"/>
                  <a:gd name="T19" fmla="*/ 6 h 156"/>
                  <a:gd name="T20" fmla="*/ 271 w 291"/>
                  <a:gd name="T21" fmla="*/ 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1" h="156">
                    <a:moveTo>
                      <a:pt x="271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9" y="0"/>
                      <a:pt x="0" y="9"/>
                      <a:pt x="0" y="20"/>
                    </a:cubicBezTo>
                    <a:cubicBezTo>
                      <a:pt x="0" y="136"/>
                      <a:pt x="0" y="136"/>
                      <a:pt x="0" y="136"/>
                    </a:cubicBezTo>
                    <a:cubicBezTo>
                      <a:pt x="0" y="147"/>
                      <a:pt x="9" y="156"/>
                      <a:pt x="20" y="156"/>
                    </a:cubicBezTo>
                    <a:cubicBezTo>
                      <a:pt x="271" y="156"/>
                      <a:pt x="271" y="156"/>
                      <a:pt x="271" y="156"/>
                    </a:cubicBezTo>
                    <a:cubicBezTo>
                      <a:pt x="280" y="156"/>
                      <a:pt x="288" y="151"/>
                      <a:pt x="290" y="143"/>
                    </a:cubicBezTo>
                    <a:cubicBezTo>
                      <a:pt x="291" y="141"/>
                      <a:pt x="291" y="139"/>
                      <a:pt x="291" y="136"/>
                    </a:cubicBezTo>
                    <a:cubicBezTo>
                      <a:pt x="291" y="20"/>
                      <a:pt x="291" y="20"/>
                      <a:pt x="291" y="20"/>
                    </a:cubicBezTo>
                    <a:cubicBezTo>
                      <a:pt x="291" y="15"/>
                      <a:pt x="289" y="10"/>
                      <a:pt x="286" y="6"/>
                    </a:cubicBezTo>
                    <a:cubicBezTo>
                      <a:pt x="282" y="2"/>
                      <a:pt x="277" y="0"/>
                      <a:pt x="27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1957378" y="2891382"/>
              <a:ext cx="478048" cy="479574"/>
              <a:chOff x="2951163" y="425451"/>
              <a:chExt cx="496888" cy="498475"/>
            </a:xfrm>
            <a:grpFill/>
          </p:grpSpPr>
          <p:sp>
            <p:nvSpPr>
              <p:cNvPr id="139" name="Freeform 82"/>
              <p:cNvSpPr>
                <a:spLocks noEditPoints="1"/>
              </p:cNvSpPr>
              <p:nvPr/>
            </p:nvSpPr>
            <p:spPr bwMode="auto">
              <a:xfrm>
                <a:off x="3103563" y="604838"/>
                <a:ext cx="192088" cy="192088"/>
              </a:xfrm>
              <a:custGeom>
                <a:avLst/>
                <a:gdLst>
                  <a:gd name="T0" fmla="*/ 161 w 323"/>
                  <a:gd name="T1" fmla="*/ 0 h 323"/>
                  <a:gd name="T2" fmla="*/ 13 w 323"/>
                  <a:gd name="T3" fmla="*/ 98 h 323"/>
                  <a:gd name="T4" fmla="*/ 0 w 323"/>
                  <a:gd name="T5" fmla="*/ 161 h 323"/>
                  <a:gd name="T6" fmla="*/ 8 w 323"/>
                  <a:gd name="T7" fmla="*/ 211 h 323"/>
                  <a:gd name="T8" fmla="*/ 161 w 323"/>
                  <a:gd name="T9" fmla="*/ 323 h 323"/>
                  <a:gd name="T10" fmla="*/ 315 w 323"/>
                  <a:gd name="T11" fmla="*/ 211 h 323"/>
                  <a:gd name="T12" fmla="*/ 323 w 323"/>
                  <a:gd name="T13" fmla="*/ 161 h 323"/>
                  <a:gd name="T14" fmla="*/ 310 w 323"/>
                  <a:gd name="T15" fmla="*/ 98 h 323"/>
                  <a:gd name="T16" fmla="*/ 161 w 323"/>
                  <a:gd name="T17" fmla="*/ 0 h 323"/>
                  <a:gd name="T18" fmla="*/ 161 w 323"/>
                  <a:gd name="T19" fmla="*/ 285 h 323"/>
                  <a:gd name="T20" fmla="*/ 70 w 323"/>
                  <a:gd name="T21" fmla="*/ 245 h 323"/>
                  <a:gd name="T22" fmla="*/ 37 w 323"/>
                  <a:gd name="T23" fmla="*/ 161 h 323"/>
                  <a:gd name="T24" fmla="*/ 161 w 323"/>
                  <a:gd name="T25" fmla="*/ 37 h 323"/>
                  <a:gd name="T26" fmla="*/ 256 w 323"/>
                  <a:gd name="T27" fmla="*/ 81 h 323"/>
                  <a:gd name="T28" fmla="*/ 286 w 323"/>
                  <a:gd name="T29" fmla="*/ 161 h 323"/>
                  <a:gd name="T30" fmla="*/ 161 w 323"/>
                  <a:gd name="T31" fmla="*/ 285 h 3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23" h="323">
                    <a:moveTo>
                      <a:pt x="161" y="0"/>
                    </a:moveTo>
                    <a:cubicBezTo>
                      <a:pt x="95" y="0"/>
                      <a:pt x="38" y="40"/>
                      <a:pt x="13" y="98"/>
                    </a:cubicBezTo>
                    <a:cubicBezTo>
                      <a:pt x="5" y="117"/>
                      <a:pt x="0" y="139"/>
                      <a:pt x="0" y="161"/>
                    </a:cubicBezTo>
                    <a:cubicBezTo>
                      <a:pt x="0" y="179"/>
                      <a:pt x="3" y="195"/>
                      <a:pt x="8" y="211"/>
                    </a:cubicBezTo>
                    <a:cubicBezTo>
                      <a:pt x="29" y="276"/>
                      <a:pt x="90" y="323"/>
                      <a:pt x="161" y="323"/>
                    </a:cubicBezTo>
                    <a:cubicBezTo>
                      <a:pt x="233" y="323"/>
                      <a:pt x="294" y="276"/>
                      <a:pt x="315" y="211"/>
                    </a:cubicBezTo>
                    <a:cubicBezTo>
                      <a:pt x="320" y="195"/>
                      <a:pt x="323" y="179"/>
                      <a:pt x="323" y="161"/>
                    </a:cubicBezTo>
                    <a:cubicBezTo>
                      <a:pt x="323" y="139"/>
                      <a:pt x="318" y="117"/>
                      <a:pt x="310" y="98"/>
                    </a:cubicBezTo>
                    <a:cubicBezTo>
                      <a:pt x="285" y="40"/>
                      <a:pt x="228" y="0"/>
                      <a:pt x="161" y="0"/>
                    </a:cubicBezTo>
                    <a:close/>
                    <a:moveTo>
                      <a:pt x="161" y="285"/>
                    </a:moveTo>
                    <a:cubicBezTo>
                      <a:pt x="125" y="285"/>
                      <a:pt x="93" y="270"/>
                      <a:pt x="70" y="245"/>
                    </a:cubicBezTo>
                    <a:cubicBezTo>
                      <a:pt x="50" y="223"/>
                      <a:pt x="37" y="194"/>
                      <a:pt x="37" y="161"/>
                    </a:cubicBezTo>
                    <a:cubicBezTo>
                      <a:pt x="37" y="93"/>
                      <a:pt x="93" y="37"/>
                      <a:pt x="161" y="37"/>
                    </a:cubicBezTo>
                    <a:cubicBezTo>
                      <a:pt x="199" y="37"/>
                      <a:pt x="233" y="54"/>
                      <a:pt x="256" y="81"/>
                    </a:cubicBezTo>
                    <a:cubicBezTo>
                      <a:pt x="274" y="103"/>
                      <a:pt x="286" y="131"/>
                      <a:pt x="286" y="161"/>
                    </a:cubicBezTo>
                    <a:cubicBezTo>
                      <a:pt x="286" y="230"/>
                      <a:pt x="230" y="285"/>
                      <a:pt x="161" y="28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0" name="Oval 83"/>
              <p:cNvSpPr>
                <a:spLocks noChangeArrowheads="1"/>
              </p:cNvSpPr>
              <p:nvPr/>
            </p:nvSpPr>
            <p:spPr bwMode="auto">
              <a:xfrm>
                <a:off x="3038476" y="596901"/>
                <a:ext cx="23813" cy="23813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1" name="Rectangle 84"/>
              <p:cNvSpPr>
                <a:spLocks noChangeArrowheads="1"/>
              </p:cNvSpPr>
              <p:nvPr/>
            </p:nvSpPr>
            <p:spPr bwMode="auto">
              <a:xfrm>
                <a:off x="3160713" y="547688"/>
                <a:ext cx="79375" cy="1905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2" name="Freeform 85"/>
              <p:cNvSpPr>
                <a:spLocks noEditPoints="1"/>
              </p:cNvSpPr>
              <p:nvPr/>
            </p:nvSpPr>
            <p:spPr bwMode="auto">
              <a:xfrm>
                <a:off x="2951163" y="425451"/>
                <a:ext cx="496888" cy="498475"/>
              </a:xfrm>
              <a:custGeom>
                <a:avLst/>
                <a:gdLst>
                  <a:gd name="T0" fmla="*/ 418 w 837"/>
                  <a:gd name="T1" fmla="*/ 0 h 838"/>
                  <a:gd name="T2" fmla="*/ 0 w 837"/>
                  <a:gd name="T3" fmla="*/ 419 h 838"/>
                  <a:gd name="T4" fmla="*/ 418 w 837"/>
                  <a:gd name="T5" fmla="*/ 838 h 838"/>
                  <a:gd name="T6" fmla="*/ 837 w 837"/>
                  <a:gd name="T7" fmla="*/ 419 h 838"/>
                  <a:gd name="T8" fmla="*/ 418 w 837"/>
                  <a:gd name="T9" fmla="*/ 0 h 838"/>
                  <a:gd name="T10" fmla="*/ 588 w 837"/>
                  <a:gd name="T11" fmla="*/ 239 h 838"/>
                  <a:gd name="T12" fmla="*/ 682 w 837"/>
                  <a:gd name="T13" fmla="*/ 239 h 838"/>
                  <a:gd name="T14" fmla="*/ 682 w 837"/>
                  <a:gd name="T15" fmla="*/ 262 h 838"/>
                  <a:gd name="T16" fmla="*/ 588 w 837"/>
                  <a:gd name="T17" fmla="*/ 262 h 838"/>
                  <a:gd name="T18" fmla="*/ 588 w 837"/>
                  <a:gd name="T19" fmla="*/ 239 h 838"/>
                  <a:gd name="T20" fmla="*/ 713 w 837"/>
                  <a:gd name="T21" fmla="*/ 400 h 838"/>
                  <a:gd name="T22" fmla="*/ 713 w 837"/>
                  <a:gd name="T23" fmla="*/ 513 h 838"/>
                  <a:gd name="T24" fmla="*/ 713 w 837"/>
                  <a:gd name="T25" fmla="*/ 624 h 838"/>
                  <a:gd name="T26" fmla="*/ 692 w 837"/>
                  <a:gd name="T27" fmla="*/ 646 h 838"/>
                  <a:gd name="T28" fmla="*/ 145 w 837"/>
                  <a:gd name="T29" fmla="*/ 646 h 838"/>
                  <a:gd name="T30" fmla="*/ 124 w 837"/>
                  <a:gd name="T31" fmla="*/ 624 h 838"/>
                  <a:gd name="T32" fmla="*/ 124 w 837"/>
                  <a:gd name="T33" fmla="*/ 513 h 838"/>
                  <a:gd name="T34" fmla="*/ 124 w 837"/>
                  <a:gd name="T35" fmla="*/ 400 h 838"/>
                  <a:gd name="T36" fmla="*/ 124 w 837"/>
                  <a:gd name="T37" fmla="*/ 288 h 838"/>
                  <a:gd name="T38" fmla="*/ 145 w 837"/>
                  <a:gd name="T39" fmla="*/ 267 h 838"/>
                  <a:gd name="T40" fmla="*/ 326 w 837"/>
                  <a:gd name="T41" fmla="*/ 267 h 838"/>
                  <a:gd name="T42" fmla="*/ 311 w 837"/>
                  <a:gd name="T43" fmla="*/ 252 h 838"/>
                  <a:gd name="T44" fmla="*/ 311 w 837"/>
                  <a:gd name="T45" fmla="*/ 192 h 838"/>
                  <a:gd name="T46" fmla="*/ 526 w 837"/>
                  <a:gd name="T47" fmla="*/ 192 h 838"/>
                  <a:gd name="T48" fmla="*/ 526 w 837"/>
                  <a:gd name="T49" fmla="*/ 252 h 838"/>
                  <a:gd name="T50" fmla="*/ 526 w 837"/>
                  <a:gd name="T51" fmla="*/ 252 h 838"/>
                  <a:gd name="T52" fmla="*/ 511 w 837"/>
                  <a:gd name="T53" fmla="*/ 267 h 838"/>
                  <a:gd name="T54" fmla="*/ 592 w 837"/>
                  <a:gd name="T55" fmla="*/ 267 h 838"/>
                  <a:gd name="T56" fmla="*/ 592 w 837"/>
                  <a:gd name="T57" fmla="*/ 262 h 838"/>
                  <a:gd name="T58" fmla="*/ 680 w 837"/>
                  <a:gd name="T59" fmla="*/ 262 h 838"/>
                  <a:gd name="T60" fmla="*/ 680 w 837"/>
                  <a:gd name="T61" fmla="*/ 267 h 838"/>
                  <a:gd name="T62" fmla="*/ 692 w 837"/>
                  <a:gd name="T63" fmla="*/ 267 h 838"/>
                  <a:gd name="T64" fmla="*/ 713 w 837"/>
                  <a:gd name="T65" fmla="*/ 288 h 838"/>
                  <a:gd name="T66" fmla="*/ 713 w 837"/>
                  <a:gd name="T67" fmla="*/ 400 h 8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37" h="838">
                    <a:moveTo>
                      <a:pt x="418" y="0"/>
                    </a:moveTo>
                    <a:cubicBezTo>
                      <a:pt x="187" y="0"/>
                      <a:pt x="0" y="188"/>
                      <a:pt x="0" y="419"/>
                    </a:cubicBezTo>
                    <a:cubicBezTo>
                      <a:pt x="0" y="650"/>
                      <a:pt x="187" y="838"/>
                      <a:pt x="418" y="838"/>
                    </a:cubicBezTo>
                    <a:cubicBezTo>
                      <a:pt x="650" y="838"/>
                      <a:pt x="837" y="650"/>
                      <a:pt x="837" y="419"/>
                    </a:cubicBezTo>
                    <a:cubicBezTo>
                      <a:pt x="837" y="188"/>
                      <a:pt x="650" y="0"/>
                      <a:pt x="418" y="0"/>
                    </a:cubicBezTo>
                    <a:close/>
                    <a:moveTo>
                      <a:pt x="588" y="239"/>
                    </a:moveTo>
                    <a:cubicBezTo>
                      <a:pt x="682" y="239"/>
                      <a:pt x="682" y="239"/>
                      <a:pt x="682" y="239"/>
                    </a:cubicBezTo>
                    <a:cubicBezTo>
                      <a:pt x="682" y="262"/>
                      <a:pt x="682" y="262"/>
                      <a:pt x="682" y="262"/>
                    </a:cubicBezTo>
                    <a:cubicBezTo>
                      <a:pt x="588" y="262"/>
                      <a:pt x="588" y="262"/>
                      <a:pt x="588" y="262"/>
                    </a:cubicBezTo>
                    <a:lnTo>
                      <a:pt x="588" y="239"/>
                    </a:lnTo>
                    <a:close/>
                    <a:moveTo>
                      <a:pt x="713" y="400"/>
                    </a:moveTo>
                    <a:cubicBezTo>
                      <a:pt x="713" y="513"/>
                      <a:pt x="713" y="513"/>
                      <a:pt x="713" y="513"/>
                    </a:cubicBezTo>
                    <a:cubicBezTo>
                      <a:pt x="713" y="624"/>
                      <a:pt x="713" y="624"/>
                      <a:pt x="713" y="624"/>
                    </a:cubicBezTo>
                    <a:cubicBezTo>
                      <a:pt x="713" y="636"/>
                      <a:pt x="704" y="646"/>
                      <a:pt x="692" y="646"/>
                    </a:cubicBezTo>
                    <a:cubicBezTo>
                      <a:pt x="145" y="646"/>
                      <a:pt x="145" y="646"/>
                      <a:pt x="145" y="646"/>
                    </a:cubicBezTo>
                    <a:cubicBezTo>
                      <a:pt x="133" y="646"/>
                      <a:pt x="124" y="636"/>
                      <a:pt x="124" y="624"/>
                    </a:cubicBezTo>
                    <a:cubicBezTo>
                      <a:pt x="124" y="513"/>
                      <a:pt x="124" y="513"/>
                      <a:pt x="124" y="513"/>
                    </a:cubicBezTo>
                    <a:cubicBezTo>
                      <a:pt x="124" y="400"/>
                      <a:pt x="124" y="400"/>
                      <a:pt x="124" y="400"/>
                    </a:cubicBezTo>
                    <a:cubicBezTo>
                      <a:pt x="124" y="288"/>
                      <a:pt x="124" y="288"/>
                      <a:pt x="124" y="288"/>
                    </a:cubicBezTo>
                    <a:cubicBezTo>
                      <a:pt x="124" y="277"/>
                      <a:pt x="133" y="267"/>
                      <a:pt x="145" y="267"/>
                    </a:cubicBezTo>
                    <a:cubicBezTo>
                      <a:pt x="326" y="267"/>
                      <a:pt x="326" y="267"/>
                      <a:pt x="326" y="267"/>
                    </a:cubicBezTo>
                    <a:cubicBezTo>
                      <a:pt x="311" y="252"/>
                      <a:pt x="311" y="252"/>
                      <a:pt x="311" y="252"/>
                    </a:cubicBezTo>
                    <a:cubicBezTo>
                      <a:pt x="311" y="192"/>
                      <a:pt x="311" y="192"/>
                      <a:pt x="311" y="192"/>
                    </a:cubicBezTo>
                    <a:cubicBezTo>
                      <a:pt x="526" y="192"/>
                      <a:pt x="526" y="192"/>
                      <a:pt x="526" y="192"/>
                    </a:cubicBezTo>
                    <a:cubicBezTo>
                      <a:pt x="526" y="252"/>
                      <a:pt x="526" y="252"/>
                      <a:pt x="526" y="252"/>
                    </a:cubicBezTo>
                    <a:cubicBezTo>
                      <a:pt x="526" y="252"/>
                      <a:pt x="526" y="252"/>
                      <a:pt x="526" y="252"/>
                    </a:cubicBezTo>
                    <a:cubicBezTo>
                      <a:pt x="511" y="267"/>
                      <a:pt x="511" y="267"/>
                      <a:pt x="511" y="267"/>
                    </a:cubicBezTo>
                    <a:cubicBezTo>
                      <a:pt x="592" y="267"/>
                      <a:pt x="592" y="267"/>
                      <a:pt x="592" y="267"/>
                    </a:cubicBezTo>
                    <a:cubicBezTo>
                      <a:pt x="592" y="262"/>
                      <a:pt x="592" y="262"/>
                      <a:pt x="592" y="262"/>
                    </a:cubicBezTo>
                    <a:cubicBezTo>
                      <a:pt x="680" y="262"/>
                      <a:pt x="680" y="262"/>
                      <a:pt x="680" y="262"/>
                    </a:cubicBezTo>
                    <a:cubicBezTo>
                      <a:pt x="680" y="267"/>
                      <a:pt x="680" y="267"/>
                      <a:pt x="680" y="267"/>
                    </a:cubicBezTo>
                    <a:cubicBezTo>
                      <a:pt x="692" y="267"/>
                      <a:pt x="692" y="267"/>
                      <a:pt x="692" y="267"/>
                    </a:cubicBezTo>
                    <a:cubicBezTo>
                      <a:pt x="704" y="267"/>
                      <a:pt x="713" y="277"/>
                      <a:pt x="713" y="288"/>
                    </a:cubicBezTo>
                    <a:lnTo>
                      <a:pt x="713" y="40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3312334" y="3629835"/>
              <a:ext cx="478048" cy="478048"/>
              <a:chOff x="4051301" y="1069976"/>
              <a:chExt cx="496888" cy="496888"/>
            </a:xfrm>
            <a:grpFill/>
          </p:grpSpPr>
          <p:sp>
            <p:nvSpPr>
              <p:cNvPr id="137" name="Freeform 86"/>
              <p:cNvSpPr>
                <a:spLocks noEditPoints="1"/>
              </p:cNvSpPr>
              <p:nvPr/>
            </p:nvSpPr>
            <p:spPr bwMode="auto">
              <a:xfrm>
                <a:off x="4051301" y="1069976"/>
                <a:ext cx="496888" cy="496888"/>
              </a:xfrm>
              <a:custGeom>
                <a:avLst/>
                <a:gdLst>
                  <a:gd name="T0" fmla="*/ 419 w 838"/>
                  <a:gd name="T1" fmla="*/ 837 h 837"/>
                  <a:gd name="T2" fmla="*/ 838 w 838"/>
                  <a:gd name="T3" fmla="*/ 419 h 837"/>
                  <a:gd name="T4" fmla="*/ 419 w 838"/>
                  <a:gd name="T5" fmla="*/ 0 h 837"/>
                  <a:gd name="T6" fmla="*/ 0 w 838"/>
                  <a:gd name="T7" fmla="*/ 419 h 837"/>
                  <a:gd name="T8" fmla="*/ 419 w 838"/>
                  <a:gd name="T9" fmla="*/ 837 h 837"/>
                  <a:gd name="T10" fmla="*/ 600 w 838"/>
                  <a:gd name="T11" fmla="*/ 161 h 837"/>
                  <a:gd name="T12" fmla="*/ 616 w 838"/>
                  <a:gd name="T13" fmla="*/ 145 h 837"/>
                  <a:gd name="T14" fmla="*/ 632 w 838"/>
                  <a:gd name="T15" fmla="*/ 161 h 837"/>
                  <a:gd name="T16" fmla="*/ 632 w 838"/>
                  <a:gd name="T17" fmla="*/ 347 h 837"/>
                  <a:gd name="T18" fmla="*/ 687 w 838"/>
                  <a:gd name="T19" fmla="*/ 402 h 837"/>
                  <a:gd name="T20" fmla="*/ 632 w 838"/>
                  <a:gd name="T21" fmla="*/ 457 h 837"/>
                  <a:gd name="T22" fmla="*/ 632 w 838"/>
                  <a:gd name="T23" fmla="*/ 642 h 837"/>
                  <a:gd name="T24" fmla="*/ 616 w 838"/>
                  <a:gd name="T25" fmla="*/ 658 h 837"/>
                  <a:gd name="T26" fmla="*/ 600 w 838"/>
                  <a:gd name="T27" fmla="*/ 642 h 837"/>
                  <a:gd name="T28" fmla="*/ 600 w 838"/>
                  <a:gd name="T29" fmla="*/ 161 h 837"/>
                  <a:gd name="T30" fmla="*/ 256 w 838"/>
                  <a:gd name="T31" fmla="*/ 497 h 837"/>
                  <a:gd name="T32" fmla="*/ 256 w 838"/>
                  <a:gd name="T33" fmla="*/ 300 h 837"/>
                  <a:gd name="T34" fmla="*/ 294 w 838"/>
                  <a:gd name="T35" fmla="*/ 300 h 837"/>
                  <a:gd name="T36" fmla="*/ 592 w 838"/>
                  <a:gd name="T37" fmla="*/ 144 h 837"/>
                  <a:gd name="T38" fmla="*/ 592 w 838"/>
                  <a:gd name="T39" fmla="*/ 398 h 837"/>
                  <a:gd name="T40" fmla="*/ 592 w 838"/>
                  <a:gd name="T41" fmla="*/ 402 h 837"/>
                  <a:gd name="T42" fmla="*/ 592 w 838"/>
                  <a:gd name="T43" fmla="*/ 655 h 837"/>
                  <a:gd name="T44" fmla="*/ 335 w 838"/>
                  <a:gd name="T45" fmla="*/ 497 h 837"/>
                  <a:gd name="T46" fmla="*/ 294 w 838"/>
                  <a:gd name="T47" fmla="*/ 499 h 837"/>
                  <a:gd name="T48" fmla="*/ 256 w 838"/>
                  <a:gd name="T49" fmla="*/ 499 h 837"/>
                  <a:gd name="T50" fmla="*/ 256 w 838"/>
                  <a:gd name="T51" fmla="*/ 497 h 837"/>
                  <a:gd name="T52" fmla="*/ 259 w 838"/>
                  <a:gd name="T53" fmla="*/ 509 h 837"/>
                  <a:gd name="T54" fmla="*/ 259 w 838"/>
                  <a:gd name="T55" fmla="*/ 511 h 837"/>
                  <a:gd name="T56" fmla="*/ 297 w 838"/>
                  <a:gd name="T57" fmla="*/ 511 h 837"/>
                  <a:gd name="T58" fmla="*/ 338 w 838"/>
                  <a:gd name="T59" fmla="*/ 509 h 837"/>
                  <a:gd name="T60" fmla="*/ 357 w 838"/>
                  <a:gd name="T61" fmla="*/ 656 h 837"/>
                  <a:gd name="T62" fmla="*/ 327 w 838"/>
                  <a:gd name="T63" fmla="*/ 693 h 837"/>
                  <a:gd name="T64" fmla="*/ 259 w 838"/>
                  <a:gd name="T65" fmla="*/ 511 h 837"/>
                  <a:gd name="T66" fmla="*/ 254 w 838"/>
                  <a:gd name="T67" fmla="*/ 511 h 837"/>
                  <a:gd name="T68" fmla="*/ 259 w 838"/>
                  <a:gd name="T69" fmla="*/ 509 h 837"/>
                  <a:gd name="T70" fmla="*/ 251 w 838"/>
                  <a:gd name="T71" fmla="*/ 301 h 837"/>
                  <a:gd name="T72" fmla="*/ 251 w 838"/>
                  <a:gd name="T73" fmla="*/ 499 h 837"/>
                  <a:gd name="T74" fmla="*/ 251 w 838"/>
                  <a:gd name="T75" fmla="*/ 499 h 837"/>
                  <a:gd name="T76" fmla="*/ 152 w 838"/>
                  <a:gd name="T77" fmla="*/ 400 h 837"/>
                  <a:gd name="T78" fmla="*/ 251 w 838"/>
                  <a:gd name="T79" fmla="*/ 301 h 8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838" h="837">
                    <a:moveTo>
                      <a:pt x="419" y="837"/>
                    </a:moveTo>
                    <a:cubicBezTo>
                      <a:pt x="650" y="837"/>
                      <a:pt x="838" y="650"/>
                      <a:pt x="838" y="419"/>
                    </a:cubicBezTo>
                    <a:cubicBezTo>
                      <a:pt x="838" y="188"/>
                      <a:pt x="650" y="0"/>
                      <a:pt x="419" y="0"/>
                    </a:cubicBezTo>
                    <a:cubicBezTo>
                      <a:pt x="188" y="0"/>
                      <a:pt x="0" y="188"/>
                      <a:pt x="0" y="419"/>
                    </a:cubicBezTo>
                    <a:cubicBezTo>
                      <a:pt x="0" y="650"/>
                      <a:pt x="188" y="837"/>
                      <a:pt x="419" y="837"/>
                    </a:cubicBezTo>
                    <a:close/>
                    <a:moveTo>
                      <a:pt x="600" y="161"/>
                    </a:moveTo>
                    <a:cubicBezTo>
                      <a:pt x="600" y="152"/>
                      <a:pt x="607" y="145"/>
                      <a:pt x="616" y="145"/>
                    </a:cubicBezTo>
                    <a:cubicBezTo>
                      <a:pt x="625" y="145"/>
                      <a:pt x="632" y="152"/>
                      <a:pt x="632" y="161"/>
                    </a:cubicBezTo>
                    <a:cubicBezTo>
                      <a:pt x="632" y="347"/>
                      <a:pt x="632" y="347"/>
                      <a:pt x="632" y="347"/>
                    </a:cubicBezTo>
                    <a:cubicBezTo>
                      <a:pt x="662" y="347"/>
                      <a:pt x="687" y="371"/>
                      <a:pt x="687" y="402"/>
                    </a:cubicBezTo>
                    <a:cubicBezTo>
                      <a:pt x="687" y="432"/>
                      <a:pt x="662" y="457"/>
                      <a:pt x="632" y="457"/>
                    </a:cubicBezTo>
                    <a:cubicBezTo>
                      <a:pt x="632" y="642"/>
                      <a:pt x="632" y="642"/>
                      <a:pt x="632" y="642"/>
                    </a:cubicBezTo>
                    <a:cubicBezTo>
                      <a:pt x="632" y="651"/>
                      <a:pt x="625" y="658"/>
                      <a:pt x="616" y="658"/>
                    </a:cubicBezTo>
                    <a:cubicBezTo>
                      <a:pt x="607" y="658"/>
                      <a:pt x="600" y="651"/>
                      <a:pt x="600" y="642"/>
                    </a:cubicBezTo>
                    <a:lnTo>
                      <a:pt x="600" y="161"/>
                    </a:lnTo>
                    <a:close/>
                    <a:moveTo>
                      <a:pt x="256" y="497"/>
                    </a:moveTo>
                    <a:cubicBezTo>
                      <a:pt x="256" y="300"/>
                      <a:pt x="256" y="300"/>
                      <a:pt x="256" y="300"/>
                    </a:cubicBezTo>
                    <a:cubicBezTo>
                      <a:pt x="294" y="300"/>
                      <a:pt x="294" y="300"/>
                      <a:pt x="294" y="300"/>
                    </a:cubicBezTo>
                    <a:cubicBezTo>
                      <a:pt x="294" y="300"/>
                      <a:pt x="494" y="334"/>
                      <a:pt x="592" y="144"/>
                    </a:cubicBezTo>
                    <a:cubicBezTo>
                      <a:pt x="592" y="398"/>
                      <a:pt x="592" y="398"/>
                      <a:pt x="592" y="398"/>
                    </a:cubicBezTo>
                    <a:cubicBezTo>
                      <a:pt x="592" y="402"/>
                      <a:pt x="592" y="402"/>
                      <a:pt x="592" y="402"/>
                    </a:cubicBezTo>
                    <a:cubicBezTo>
                      <a:pt x="592" y="655"/>
                      <a:pt x="592" y="655"/>
                      <a:pt x="592" y="655"/>
                    </a:cubicBezTo>
                    <a:cubicBezTo>
                      <a:pt x="522" y="519"/>
                      <a:pt x="399" y="498"/>
                      <a:pt x="335" y="497"/>
                    </a:cubicBezTo>
                    <a:cubicBezTo>
                      <a:pt x="310" y="496"/>
                      <a:pt x="294" y="499"/>
                      <a:pt x="294" y="499"/>
                    </a:cubicBezTo>
                    <a:cubicBezTo>
                      <a:pt x="256" y="499"/>
                      <a:pt x="256" y="499"/>
                      <a:pt x="256" y="499"/>
                    </a:cubicBezTo>
                    <a:lnTo>
                      <a:pt x="256" y="497"/>
                    </a:lnTo>
                    <a:close/>
                    <a:moveTo>
                      <a:pt x="259" y="509"/>
                    </a:moveTo>
                    <a:cubicBezTo>
                      <a:pt x="259" y="511"/>
                      <a:pt x="259" y="511"/>
                      <a:pt x="259" y="511"/>
                    </a:cubicBezTo>
                    <a:cubicBezTo>
                      <a:pt x="297" y="511"/>
                      <a:pt x="297" y="511"/>
                      <a:pt x="297" y="511"/>
                    </a:cubicBezTo>
                    <a:cubicBezTo>
                      <a:pt x="297" y="511"/>
                      <a:pt x="313" y="508"/>
                      <a:pt x="338" y="509"/>
                    </a:cubicBezTo>
                    <a:cubicBezTo>
                      <a:pt x="341" y="550"/>
                      <a:pt x="351" y="637"/>
                      <a:pt x="357" y="656"/>
                    </a:cubicBezTo>
                    <a:cubicBezTo>
                      <a:pt x="366" y="679"/>
                      <a:pt x="355" y="697"/>
                      <a:pt x="327" y="693"/>
                    </a:cubicBezTo>
                    <a:cubicBezTo>
                      <a:pt x="300" y="689"/>
                      <a:pt x="259" y="511"/>
                      <a:pt x="259" y="511"/>
                    </a:cubicBezTo>
                    <a:cubicBezTo>
                      <a:pt x="254" y="511"/>
                      <a:pt x="254" y="511"/>
                      <a:pt x="254" y="511"/>
                    </a:cubicBezTo>
                    <a:cubicBezTo>
                      <a:pt x="254" y="511"/>
                      <a:pt x="256" y="510"/>
                      <a:pt x="259" y="509"/>
                    </a:cubicBezTo>
                    <a:close/>
                    <a:moveTo>
                      <a:pt x="251" y="301"/>
                    </a:moveTo>
                    <a:cubicBezTo>
                      <a:pt x="251" y="499"/>
                      <a:pt x="251" y="499"/>
                      <a:pt x="251" y="499"/>
                    </a:cubicBezTo>
                    <a:cubicBezTo>
                      <a:pt x="251" y="499"/>
                      <a:pt x="251" y="499"/>
                      <a:pt x="251" y="499"/>
                    </a:cubicBezTo>
                    <a:cubicBezTo>
                      <a:pt x="196" y="499"/>
                      <a:pt x="152" y="454"/>
                      <a:pt x="152" y="400"/>
                    </a:cubicBezTo>
                    <a:cubicBezTo>
                      <a:pt x="152" y="345"/>
                      <a:pt x="196" y="301"/>
                      <a:pt x="251" y="3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38" name="Freeform 87"/>
              <p:cNvSpPr/>
              <p:nvPr/>
            </p:nvSpPr>
            <p:spPr bwMode="auto">
              <a:xfrm>
                <a:off x="4213226" y="1200151"/>
                <a:ext cx="177800" cy="87313"/>
              </a:xfrm>
              <a:custGeom>
                <a:avLst/>
                <a:gdLst>
                  <a:gd name="T0" fmla="*/ 301 w 301"/>
                  <a:gd name="T1" fmla="*/ 0 h 148"/>
                  <a:gd name="T2" fmla="*/ 0 w 301"/>
                  <a:gd name="T3" fmla="*/ 114 h 148"/>
                  <a:gd name="T4" fmla="*/ 3 w 301"/>
                  <a:gd name="T5" fmla="*/ 139 h 148"/>
                  <a:gd name="T6" fmla="*/ 301 w 301"/>
                  <a:gd name="T7" fmla="*/ 0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1" h="148">
                    <a:moveTo>
                      <a:pt x="301" y="0"/>
                    </a:moveTo>
                    <a:cubicBezTo>
                      <a:pt x="200" y="148"/>
                      <a:pt x="0" y="114"/>
                      <a:pt x="0" y="114"/>
                    </a:cubicBezTo>
                    <a:cubicBezTo>
                      <a:pt x="3" y="139"/>
                      <a:pt x="3" y="139"/>
                      <a:pt x="3" y="139"/>
                    </a:cubicBezTo>
                    <a:cubicBezTo>
                      <a:pt x="270" y="135"/>
                      <a:pt x="301" y="0"/>
                      <a:pt x="3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20" name="Freeform 88"/>
            <p:cNvSpPr>
              <a:spLocks noEditPoints="1"/>
            </p:cNvSpPr>
            <p:nvPr/>
          </p:nvSpPr>
          <p:spPr bwMode="auto">
            <a:xfrm>
              <a:off x="6012528" y="4383951"/>
              <a:ext cx="478048" cy="478048"/>
            </a:xfrm>
            <a:custGeom>
              <a:avLst/>
              <a:gdLst>
                <a:gd name="T0" fmla="*/ 837 w 837"/>
                <a:gd name="T1" fmla="*/ 419 h 837"/>
                <a:gd name="T2" fmla="*/ 0 w 837"/>
                <a:gd name="T3" fmla="*/ 419 h 837"/>
                <a:gd name="T4" fmla="*/ 560 w 837"/>
                <a:gd name="T5" fmla="*/ 185 h 837"/>
                <a:gd name="T6" fmla="*/ 565 w 837"/>
                <a:gd name="T7" fmla="*/ 334 h 837"/>
                <a:gd name="T8" fmla="*/ 494 w 837"/>
                <a:gd name="T9" fmla="*/ 296 h 837"/>
                <a:gd name="T10" fmla="*/ 511 w 837"/>
                <a:gd name="T11" fmla="*/ 260 h 837"/>
                <a:gd name="T12" fmla="*/ 419 w 837"/>
                <a:gd name="T13" fmla="*/ 369 h 837"/>
                <a:gd name="T14" fmla="*/ 406 w 837"/>
                <a:gd name="T15" fmla="*/ 303 h 837"/>
                <a:gd name="T16" fmla="*/ 412 w 837"/>
                <a:gd name="T17" fmla="*/ 253 h 837"/>
                <a:gd name="T18" fmla="*/ 426 w 837"/>
                <a:gd name="T19" fmla="*/ 232 h 837"/>
                <a:gd name="T20" fmla="*/ 500 w 837"/>
                <a:gd name="T21" fmla="*/ 192 h 837"/>
                <a:gd name="T22" fmla="*/ 560 w 837"/>
                <a:gd name="T23" fmla="*/ 185 h 837"/>
                <a:gd name="T24" fmla="*/ 411 w 837"/>
                <a:gd name="T25" fmla="*/ 84 h 837"/>
                <a:gd name="T26" fmla="*/ 465 w 837"/>
                <a:gd name="T27" fmla="*/ 125 h 837"/>
                <a:gd name="T28" fmla="*/ 463 w 837"/>
                <a:gd name="T29" fmla="*/ 194 h 837"/>
                <a:gd name="T30" fmla="*/ 424 w 837"/>
                <a:gd name="T31" fmla="*/ 211 h 837"/>
                <a:gd name="T32" fmla="*/ 417 w 837"/>
                <a:gd name="T33" fmla="*/ 173 h 837"/>
                <a:gd name="T34" fmla="*/ 409 w 837"/>
                <a:gd name="T35" fmla="*/ 217 h 837"/>
                <a:gd name="T36" fmla="*/ 335 w 837"/>
                <a:gd name="T37" fmla="*/ 179 h 837"/>
                <a:gd name="T38" fmla="*/ 259 w 837"/>
                <a:gd name="T39" fmla="*/ 248 h 837"/>
                <a:gd name="T40" fmla="*/ 278 w 837"/>
                <a:gd name="T41" fmla="*/ 183 h 837"/>
                <a:gd name="T42" fmla="*/ 375 w 837"/>
                <a:gd name="T43" fmla="*/ 203 h 837"/>
                <a:gd name="T44" fmla="*/ 415 w 837"/>
                <a:gd name="T45" fmla="*/ 234 h 837"/>
                <a:gd name="T46" fmla="*/ 406 w 837"/>
                <a:gd name="T47" fmla="*/ 250 h 837"/>
                <a:gd name="T48" fmla="*/ 405 w 837"/>
                <a:gd name="T49" fmla="*/ 251 h 837"/>
                <a:gd name="T50" fmla="*/ 404 w 837"/>
                <a:gd name="T51" fmla="*/ 348 h 837"/>
                <a:gd name="T52" fmla="*/ 327 w 837"/>
                <a:gd name="T53" fmla="*/ 259 h 837"/>
                <a:gd name="T54" fmla="*/ 343 w 837"/>
                <a:gd name="T55" fmla="*/ 294 h 837"/>
                <a:gd name="T56" fmla="*/ 272 w 837"/>
                <a:gd name="T57" fmla="*/ 332 h 837"/>
                <a:gd name="T58" fmla="*/ 266 w 837"/>
                <a:gd name="T59" fmla="*/ 469 h 837"/>
                <a:gd name="T60" fmla="*/ 408 w 837"/>
                <a:gd name="T61" fmla="*/ 379 h 837"/>
                <a:gd name="T62" fmla="*/ 430 w 837"/>
                <a:gd name="T63" fmla="*/ 469 h 837"/>
                <a:gd name="T64" fmla="*/ 597 w 837"/>
                <a:gd name="T65" fmla="*/ 494 h 837"/>
                <a:gd name="T66" fmla="*/ 573 w 837"/>
                <a:gd name="T67" fmla="*/ 520 h 837"/>
                <a:gd name="T68" fmla="*/ 304 w 837"/>
                <a:gd name="T69" fmla="*/ 754 h 837"/>
                <a:gd name="T70" fmla="*/ 266 w 837"/>
                <a:gd name="T71" fmla="*/ 520 h 837"/>
                <a:gd name="T72" fmla="*/ 266 w 837"/>
                <a:gd name="T73" fmla="*/ 469 h 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37" h="837">
                  <a:moveTo>
                    <a:pt x="419" y="837"/>
                  </a:moveTo>
                  <a:cubicBezTo>
                    <a:pt x="650" y="837"/>
                    <a:pt x="837" y="650"/>
                    <a:pt x="837" y="419"/>
                  </a:cubicBezTo>
                  <a:cubicBezTo>
                    <a:pt x="837" y="187"/>
                    <a:pt x="650" y="0"/>
                    <a:pt x="419" y="0"/>
                  </a:cubicBezTo>
                  <a:cubicBezTo>
                    <a:pt x="187" y="0"/>
                    <a:pt x="0" y="187"/>
                    <a:pt x="0" y="419"/>
                  </a:cubicBezTo>
                  <a:cubicBezTo>
                    <a:pt x="0" y="650"/>
                    <a:pt x="187" y="837"/>
                    <a:pt x="419" y="837"/>
                  </a:cubicBezTo>
                  <a:close/>
                  <a:moveTo>
                    <a:pt x="560" y="185"/>
                  </a:moveTo>
                  <a:cubicBezTo>
                    <a:pt x="570" y="206"/>
                    <a:pt x="575" y="228"/>
                    <a:pt x="578" y="250"/>
                  </a:cubicBezTo>
                  <a:cubicBezTo>
                    <a:pt x="582" y="279"/>
                    <a:pt x="580" y="309"/>
                    <a:pt x="565" y="334"/>
                  </a:cubicBezTo>
                  <a:cubicBezTo>
                    <a:pt x="537" y="371"/>
                    <a:pt x="489" y="384"/>
                    <a:pt x="445" y="386"/>
                  </a:cubicBezTo>
                  <a:cubicBezTo>
                    <a:pt x="461" y="356"/>
                    <a:pt x="480" y="327"/>
                    <a:pt x="494" y="296"/>
                  </a:cubicBezTo>
                  <a:cubicBezTo>
                    <a:pt x="500" y="284"/>
                    <a:pt x="507" y="272"/>
                    <a:pt x="512" y="260"/>
                  </a:cubicBezTo>
                  <a:cubicBezTo>
                    <a:pt x="512" y="260"/>
                    <a:pt x="511" y="260"/>
                    <a:pt x="511" y="260"/>
                  </a:cubicBezTo>
                  <a:cubicBezTo>
                    <a:pt x="503" y="267"/>
                    <a:pt x="495" y="274"/>
                    <a:pt x="488" y="281"/>
                  </a:cubicBezTo>
                  <a:cubicBezTo>
                    <a:pt x="463" y="310"/>
                    <a:pt x="441" y="339"/>
                    <a:pt x="419" y="369"/>
                  </a:cubicBezTo>
                  <a:cubicBezTo>
                    <a:pt x="418" y="367"/>
                    <a:pt x="418" y="366"/>
                    <a:pt x="418" y="365"/>
                  </a:cubicBezTo>
                  <a:cubicBezTo>
                    <a:pt x="411" y="345"/>
                    <a:pt x="406" y="324"/>
                    <a:pt x="406" y="303"/>
                  </a:cubicBezTo>
                  <a:cubicBezTo>
                    <a:pt x="406" y="297"/>
                    <a:pt x="406" y="292"/>
                    <a:pt x="406" y="286"/>
                  </a:cubicBezTo>
                  <a:cubicBezTo>
                    <a:pt x="407" y="275"/>
                    <a:pt x="409" y="264"/>
                    <a:pt x="412" y="253"/>
                  </a:cubicBezTo>
                  <a:cubicBezTo>
                    <a:pt x="414" y="249"/>
                    <a:pt x="417" y="245"/>
                    <a:pt x="419" y="241"/>
                  </a:cubicBezTo>
                  <a:cubicBezTo>
                    <a:pt x="422" y="238"/>
                    <a:pt x="424" y="235"/>
                    <a:pt x="426" y="232"/>
                  </a:cubicBezTo>
                  <a:cubicBezTo>
                    <a:pt x="436" y="221"/>
                    <a:pt x="449" y="211"/>
                    <a:pt x="463" y="205"/>
                  </a:cubicBezTo>
                  <a:cubicBezTo>
                    <a:pt x="475" y="199"/>
                    <a:pt x="487" y="195"/>
                    <a:pt x="500" y="192"/>
                  </a:cubicBezTo>
                  <a:cubicBezTo>
                    <a:pt x="519" y="188"/>
                    <a:pt x="539" y="186"/>
                    <a:pt x="559" y="185"/>
                  </a:cubicBezTo>
                  <a:cubicBezTo>
                    <a:pt x="559" y="185"/>
                    <a:pt x="559" y="185"/>
                    <a:pt x="560" y="185"/>
                  </a:cubicBezTo>
                  <a:close/>
                  <a:moveTo>
                    <a:pt x="345" y="155"/>
                  </a:moveTo>
                  <a:cubicBezTo>
                    <a:pt x="361" y="126"/>
                    <a:pt x="385" y="103"/>
                    <a:pt x="411" y="84"/>
                  </a:cubicBezTo>
                  <a:cubicBezTo>
                    <a:pt x="412" y="83"/>
                    <a:pt x="412" y="83"/>
                    <a:pt x="412" y="83"/>
                  </a:cubicBezTo>
                  <a:cubicBezTo>
                    <a:pt x="432" y="93"/>
                    <a:pt x="450" y="108"/>
                    <a:pt x="465" y="125"/>
                  </a:cubicBezTo>
                  <a:cubicBezTo>
                    <a:pt x="481" y="141"/>
                    <a:pt x="494" y="160"/>
                    <a:pt x="500" y="182"/>
                  </a:cubicBezTo>
                  <a:cubicBezTo>
                    <a:pt x="487" y="185"/>
                    <a:pt x="475" y="189"/>
                    <a:pt x="463" y="194"/>
                  </a:cubicBezTo>
                  <a:cubicBezTo>
                    <a:pt x="449" y="201"/>
                    <a:pt x="436" y="210"/>
                    <a:pt x="426" y="222"/>
                  </a:cubicBezTo>
                  <a:cubicBezTo>
                    <a:pt x="426" y="218"/>
                    <a:pt x="425" y="214"/>
                    <a:pt x="424" y="211"/>
                  </a:cubicBezTo>
                  <a:cubicBezTo>
                    <a:pt x="422" y="197"/>
                    <a:pt x="420" y="184"/>
                    <a:pt x="417" y="171"/>
                  </a:cubicBezTo>
                  <a:cubicBezTo>
                    <a:pt x="417" y="171"/>
                    <a:pt x="417" y="172"/>
                    <a:pt x="417" y="173"/>
                  </a:cubicBezTo>
                  <a:cubicBezTo>
                    <a:pt x="414" y="183"/>
                    <a:pt x="412" y="193"/>
                    <a:pt x="410" y="203"/>
                  </a:cubicBezTo>
                  <a:cubicBezTo>
                    <a:pt x="410" y="208"/>
                    <a:pt x="409" y="212"/>
                    <a:pt x="409" y="217"/>
                  </a:cubicBezTo>
                  <a:cubicBezTo>
                    <a:pt x="399" y="207"/>
                    <a:pt x="388" y="198"/>
                    <a:pt x="375" y="192"/>
                  </a:cubicBezTo>
                  <a:cubicBezTo>
                    <a:pt x="362" y="186"/>
                    <a:pt x="349" y="182"/>
                    <a:pt x="335" y="179"/>
                  </a:cubicBezTo>
                  <a:cubicBezTo>
                    <a:pt x="338" y="171"/>
                    <a:pt x="341" y="163"/>
                    <a:pt x="345" y="155"/>
                  </a:cubicBezTo>
                  <a:close/>
                  <a:moveTo>
                    <a:pt x="259" y="248"/>
                  </a:moveTo>
                  <a:cubicBezTo>
                    <a:pt x="262" y="226"/>
                    <a:pt x="268" y="203"/>
                    <a:pt x="278" y="183"/>
                  </a:cubicBezTo>
                  <a:cubicBezTo>
                    <a:pt x="278" y="183"/>
                    <a:pt x="278" y="183"/>
                    <a:pt x="278" y="183"/>
                  </a:cubicBezTo>
                  <a:cubicBezTo>
                    <a:pt x="297" y="184"/>
                    <a:pt x="317" y="185"/>
                    <a:pt x="335" y="189"/>
                  </a:cubicBezTo>
                  <a:cubicBezTo>
                    <a:pt x="349" y="192"/>
                    <a:pt x="362" y="197"/>
                    <a:pt x="375" y="203"/>
                  </a:cubicBezTo>
                  <a:cubicBezTo>
                    <a:pt x="388" y="209"/>
                    <a:pt x="399" y="217"/>
                    <a:pt x="409" y="228"/>
                  </a:cubicBezTo>
                  <a:cubicBezTo>
                    <a:pt x="411" y="230"/>
                    <a:pt x="413" y="232"/>
                    <a:pt x="415" y="234"/>
                  </a:cubicBezTo>
                  <a:cubicBezTo>
                    <a:pt x="412" y="238"/>
                    <a:pt x="410" y="242"/>
                    <a:pt x="408" y="245"/>
                  </a:cubicBezTo>
                  <a:cubicBezTo>
                    <a:pt x="407" y="247"/>
                    <a:pt x="406" y="248"/>
                    <a:pt x="406" y="250"/>
                  </a:cubicBezTo>
                  <a:cubicBezTo>
                    <a:pt x="405" y="250"/>
                    <a:pt x="405" y="250"/>
                    <a:pt x="405" y="250"/>
                  </a:cubicBezTo>
                  <a:cubicBezTo>
                    <a:pt x="405" y="251"/>
                    <a:pt x="405" y="251"/>
                    <a:pt x="405" y="251"/>
                  </a:cubicBezTo>
                  <a:cubicBezTo>
                    <a:pt x="399" y="272"/>
                    <a:pt x="397" y="296"/>
                    <a:pt x="399" y="320"/>
                  </a:cubicBezTo>
                  <a:cubicBezTo>
                    <a:pt x="400" y="329"/>
                    <a:pt x="402" y="338"/>
                    <a:pt x="404" y="348"/>
                  </a:cubicBezTo>
                  <a:cubicBezTo>
                    <a:pt x="387" y="324"/>
                    <a:pt x="369" y="301"/>
                    <a:pt x="350" y="279"/>
                  </a:cubicBezTo>
                  <a:cubicBezTo>
                    <a:pt x="342" y="272"/>
                    <a:pt x="335" y="265"/>
                    <a:pt x="327" y="259"/>
                  </a:cubicBezTo>
                  <a:cubicBezTo>
                    <a:pt x="327" y="258"/>
                    <a:pt x="326" y="258"/>
                    <a:pt x="326" y="257"/>
                  </a:cubicBezTo>
                  <a:cubicBezTo>
                    <a:pt x="331" y="270"/>
                    <a:pt x="337" y="282"/>
                    <a:pt x="343" y="294"/>
                  </a:cubicBezTo>
                  <a:cubicBezTo>
                    <a:pt x="357" y="325"/>
                    <a:pt x="376" y="354"/>
                    <a:pt x="392" y="384"/>
                  </a:cubicBezTo>
                  <a:cubicBezTo>
                    <a:pt x="348" y="382"/>
                    <a:pt x="300" y="368"/>
                    <a:pt x="272" y="332"/>
                  </a:cubicBezTo>
                  <a:cubicBezTo>
                    <a:pt x="257" y="306"/>
                    <a:pt x="256" y="277"/>
                    <a:pt x="259" y="248"/>
                  </a:cubicBezTo>
                  <a:close/>
                  <a:moveTo>
                    <a:pt x="266" y="469"/>
                  </a:moveTo>
                  <a:cubicBezTo>
                    <a:pt x="408" y="469"/>
                    <a:pt x="408" y="469"/>
                    <a:pt x="408" y="469"/>
                  </a:cubicBezTo>
                  <a:cubicBezTo>
                    <a:pt x="408" y="379"/>
                    <a:pt x="408" y="379"/>
                    <a:pt x="408" y="379"/>
                  </a:cubicBezTo>
                  <a:cubicBezTo>
                    <a:pt x="430" y="379"/>
                    <a:pt x="430" y="379"/>
                    <a:pt x="430" y="379"/>
                  </a:cubicBezTo>
                  <a:cubicBezTo>
                    <a:pt x="430" y="469"/>
                    <a:pt x="430" y="469"/>
                    <a:pt x="430" y="469"/>
                  </a:cubicBezTo>
                  <a:cubicBezTo>
                    <a:pt x="572" y="469"/>
                    <a:pt x="572" y="469"/>
                    <a:pt x="572" y="469"/>
                  </a:cubicBezTo>
                  <a:cubicBezTo>
                    <a:pt x="586" y="469"/>
                    <a:pt x="597" y="480"/>
                    <a:pt x="597" y="494"/>
                  </a:cubicBezTo>
                  <a:cubicBezTo>
                    <a:pt x="597" y="508"/>
                    <a:pt x="586" y="520"/>
                    <a:pt x="572" y="520"/>
                  </a:cubicBezTo>
                  <a:cubicBezTo>
                    <a:pt x="573" y="520"/>
                    <a:pt x="573" y="520"/>
                    <a:pt x="573" y="520"/>
                  </a:cubicBezTo>
                  <a:cubicBezTo>
                    <a:pt x="536" y="754"/>
                    <a:pt x="536" y="754"/>
                    <a:pt x="536" y="754"/>
                  </a:cubicBezTo>
                  <a:cubicBezTo>
                    <a:pt x="304" y="754"/>
                    <a:pt x="304" y="754"/>
                    <a:pt x="304" y="754"/>
                  </a:cubicBezTo>
                  <a:cubicBezTo>
                    <a:pt x="264" y="520"/>
                    <a:pt x="264" y="520"/>
                    <a:pt x="264" y="520"/>
                  </a:cubicBezTo>
                  <a:cubicBezTo>
                    <a:pt x="266" y="520"/>
                    <a:pt x="266" y="520"/>
                    <a:pt x="266" y="520"/>
                  </a:cubicBezTo>
                  <a:cubicBezTo>
                    <a:pt x="251" y="520"/>
                    <a:pt x="240" y="508"/>
                    <a:pt x="240" y="494"/>
                  </a:cubicBezTo>
                  <a:cubicBezTo>
                    <a:pt x="240" y="480"/>
                    <a:pt x="251" y="469"/>
                    <a:pt x="266" y="46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5331996" y="4383951"/>
              <a:ext cx="478048" cy="478048"/>
              <a:chOff x="5794376" y="1668463"/>
              <a:chExt cx="496888" cy="496888"/>
            </a:xfrm>
            <a:grpFill/>
          </p:grpSpPr>
          <p:sp>
            <p:nvSpPr>
              <p:cNvPr id="133" name="Freeform 89"/>
              <p:cNvSpPr>
                <a:spLocks noEditPoints="1"/>
              </p:cNvSpPr>
              <p:nvPr/>
            </p:nvSpPr>
            <p:spPr bwMode="auto">
              <a:xfrm>
                <a:off x="5794376" y="1668463"/>
                <a:ext cx="496888" cy="496888"/>
              </a:xfrm>
              <a:custGeom>
                <a:avLst/>
                <a:gdLst>
                  <a:gd name="T0" fmla="*/ 418 w 837"/>
                  <a:gd name="T1" fmla="*/ 837 h 837"/>
                  <a:gd name="T2" fmla="*/ 837 w 837"/>
                  <a:gd name="T3" fmla="*/ 419 h 837"/>
                  <a:gd name="T4" fmla="*/ 418 w 837"/>
                  <a:gd name="T5" fmla="*/ 0 h 837"/>
                  <a:gd name="T6" fmla="*/ 0 w 837"/>
                  <a:gd name="T7" fmla="*/ 419 h 837"/>
                  <a:gd name="T8" fmla="*/ 418 w 837"/>
                  <a:gd name="T9" fmla="*/ 837 h 837"/>
                  <a:gd name="T10" fmla="*/ 434 w 837"/>
                  <a:gd name="T11" fmla="*/ 347 h 837"/>
                  <a:gd name="T12" fmla="*/ 525 w 837"/>
                  <a:gd name="T13" fmla="*/ 346 h 837"/>
                  <a:gd name="T14" fmla="*/ 539 w 837"/>
                  <a:gd name="T15" fmla="*/ 311 h 837"/>
                  <a:gd name="T16" fmla="*/ 579 w 837"/>
                  <a:gd name="T17" fmla="*/ 302 h 837"/>
                  <a:gd name="T18" fmla="*/ 693 w 837"/>
                  <a:gd name="T19" fmla="*/ 315 h 837"/>
                  <a:gd name="T20" fmla="*/ 727 w 837"/>
                  <a:gd name="T21" fmla="*/ 336 h 837"/>
                  <a:gd name="T22" fmla="*/ 733 w 837"/>
                  <a:gd name="T23" fmla="*/ 392 h 837"/>
                  <a:gd name="T24" fmla="*/ 747 w 837"/>
                  <a:gd name="T25" fmla="*/ 393 h 837"/>
                  <a:gd name="T26" fmla="*/ 774 w 837"/>
                  <a:gd name="T27" fmla="*/ 394 h 837"/>
                  <a:gd name="T28" fmla="*/ 774 w 837"/>
                  <a:gd name="T29" fmla="*/ 441 h 837"/>
                  <a:gd name="T30" fmla="*/ 770 w 837"/>
                  <a:gd name="T31" fmla="*/ 441 h 837"/>
                  <a:gd name="T32" fmla="*/ 770 w 837"/>
                  <a:gd name="T33" fmla="*/ 441 h 837"/>
                  <a:gd name="T34" fmla="*/ 753 w 837"/>
                  <a:gd name="T35" fmla="*/ 441 h 837"/>
                  <a:gd name="T36" fmla="*/ 753 w 837"/>
                  <a:gd name="T37" fmla="*/ 441 h 837"/>
                  <a:gd name="T38" fmla="*/ 749 w 837"/>
                  <a:gd name="T39" fmla="*/ 441 h 837"/>
                  <a:gd name="T40" fmla="*/ 747 w 837"/>
                  <a:gd name="T41" fmla="*/ 442 h 837"/>
                  <a:gd name="T42" fmla="*/ 746 w 837"/>
                  <a:gd name="T43" fmla="*/ 442 h 837"/>
                  <a:gd name="T44" fmla="*/ 746 w 837"/>
                  <a:gd name="T45" fmla="*/ 442 h 837"/>
                  <a:gd name="T46" fmla="*/ 733 w 837"/>
                  <a:gd name="T47" fmla="*/ 442 h 837"/>
                  <a:gd name="T48" fmla="*/ 733 w 837"/>
                  <a:gd name="T49" fmla="*/ 451 h 837"/>
                  <a:gd name="T50" fmla="*/ 733 w 837"/>
                  <a:gd name="T51" fmla="*/ 463 h 837"/>
                  <a:gd name="T52" fmla="*/ 733 w 837"/>
                  <a:gd name="T53" fmla="*/ 483 h 837"/>
                  <a:gd name="T54" fmla="*/ 730 w 837"/>
                  <a:gd name="T55" fmla="*/ 497 h 837"/>
                  <a:gd name="T56" fmla="*/ 710 w 837"/>
                  <a:gd name="T57" fmla="*/ 521 h 837"/>
                  <a:gd name="T58" fmla="*/ 679 w 837"/>
                  <a:gd name="T59" fmla="*/ 525 h 837"/>
                  <a:gd name="T60" fmla="*/ 677 w 837"/>
                  <a:gd name="T61" fmla="*/ 525 h 837"/>
                  <a:gd name="T62" fmla="*/ 562 w 837"/>
                  <a:gd name="T63" fmla="*/ 537 h 837"/>
                  <a:gd name="T64" fmla="*/ 528 w 837"/>
                  <a:gd name="T65" fmla="*/ 511 h 837"/>
                  <a:gd name="T66" fmla="*/ 525 w 837"/>
                  <a:gd name="T67" fmla="*/ 480 h 837"/>
                  <a:gd name="T68" fmla="*/ 440 w 837"/>
                  <a:gd name="T69" fmla="*/ 480 h 837"/>
                  <a:gd name="T70" fmla="*/ 425 w 837"/>
                  <a:gd name="T71" fmla="*/ 475 h 837"/>
                  <a:gd name="T72" fmla="*/ 435 w 837"/>
                  <a:gd name="T73" fmla="*/ 454 h 837"/>
                  <a:gd name="T74" fmla="*/ 525 w 837"/>
                  <a:gd name="T75" fmla="*/ 453 h 837"/>
                  <a:gd name="T76" fmla="*/ 525 w 837"/>
                  <a:gd name="T77" fmla="*/ 387 h 837"/>
                  <a:gd name="T78" fmla="*/ 524 w 837"/>
                  <a:gd name="T79" fmla="*/ 384 h 837"/>
                  <a:gd name="T80" fmla="*/ 525 w 837"/>
                  <a:gd name="T81" fmla="*/ 383 h 837"/>
                  <a:gd name="T82" fmla="*/ 525 w 837"/>
                  <a:gd name="T83" fmla="*/ 377 h 837"/>
                  <a:gd name="T84" fmla="*/ 435 w 837"/>
                  <a:gd name="T85" fmla="*/ 377 h 837"/>
                  <a:gd name="T86" fmla="*/ 434 w 837"/>
                  <a:gd name="T87" fmla="*/ 347 h 837"/>
                  <a:gd name="T88" fmla="*/ 62 w 837"/>
                  <a:gd name="T89" fmla="*/ 543 h 837"/>
                  <a:gd name="T90" fmla="*/ 62 w 837"/>
                  <a:gd name="T91" fmla="*/ 294 h 837"/>
                  <a:gd name="T92" fmla="*/ 96 w 837"/>
                  <a:gd name="T93" fmla="*/ 260 h 837"/>
                  <a:gd name="T94" fmla="*/ 345 w 837"/>
                  <a:gd name="T95" fmla="*/ 260 h 837"/>
                  <a:gd name="T96" fmla="*/ 379 w 837"/>
                  <a:gd name="T97" fmla="*/ 294 h 837"/>
                  <a:gd name="T98" fmla="*/ 379 w 837"/>
                  <a:gd name="T99" fmla="*/ 543 h 837"/>
                  <a:gd name="T100" fmla="*/ 345 w 837"/>
                  <a:gd name="T101" fmla="*/ 577 h 837"/>
                  <a:gd name="T102" fmla="*/ 96 w 837"/>
                  <a:gd name="T103" fmla="*/ 577 h 837"/>
                  <a:gd name="T104" fmla="*/ 62 w 837"/>
                  <a:gd name="T105" fmla="*/ 543 h 8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837" h="837">
                    <a:moveTo>
                      <a:pt x="418" y="837"/>
                    </a:moveTo>
                    <a:cubicBezTo>
                      <a:pt x="649" y="837"/>
                      <a:pt x="837" y="650"/>
                      <a:pt x="837" y="419"/>
                    </a:cubicBezTo>
                    <a:cubicBezTo>
                      <a:pt x="837" y="188"/>
                      <a:pt x="649" y="0"/>
                      <a:pt x="418" y="0"/>
                    </a:cubicBezTo>
                    <a:cubicBezTo>
                      <a:pt x="187" y="0"/>
                      <a:pt x="0" y="188"/>
                      <a:pt x="0" y="419"/>
                    </a:cubicBezTo>
                    <a:cubicBezTo>
                      <a:pt x="0" y="650"/>
                      <a:pt x="187" y="837"/>
                      <a:pt x="418" y="837"/>
                    </a:cubicBezTo>
                    <a:close/>
                    <a:moveTo>
                      <a:pt x="434" y="347"/>
                    </a:moveTo>
                    <a:cubicBezTo>
                      <a:pt x="464" y="346"/>
                      <a:pt x="494" y="347"/>
                      <a:pt x="525" y="346"/>
                    </a:cubicBezTo>
                    <a:cubicBezTo>
                      <a:pt x="525" y="333"/>
                      <a:pt x="529" y="320"/>
                      <a:pt x="539" y="311"/>
                    </a:cubicBezTo>
                    <a:cubicBezTo>
                      <a:pt x="549" y="301"/>
                      <a:pt x="566" y="298"/>
                      <a:pt x="579" y="302"/>
                    </a:cubicBezTo>
                    <a:cubicBezTo>
                      <a:pt x="586" y="303"/>
                      <a:pt x="675" y="314"/>
                      <a:pt x="693" y="315"/>
                    </a:cubicBezTo>
                    <a:cubicBezTo>
                      <a:pt x="708" y="315"/>
                      <a:pt x="721" y="323"/>
                      <a:pt x="727" y="336"/>
                    </a:cubicBezTo>
                    <a:cubicBezTo>
                      <a:pt x="736" y="354"/>
                      <a:pt x="733" y="373"/>
                      <a:pt x="733" y="392"/>
                    </a:cubicBezTo>
                    <a:cubicBezTo>
                      <a:pt x="738" y="392"/>
                      <a:pt x="742" y="392"/>
                      <a:pt x="747" y="393"/>
                    </a:cubicBezTo>
                    <a:cubicBezTo>
                      <a:pt x="759" y="393"/>
                      <a:pt x="769" y="394"/>
                      <a:pt x="774" y="394"/>
                    </a:cubicBezTo>
                    <a:cubicBezTo>
                      <a:pt x="774" y="441"/>
                      <a:pt x="774" y="441"/>
                      <a:pt x="774" y="441"/>
                    </a:cubicBezTo>
                    <a:cubicBezTo>
                      <a:pt x="773" y="441"/>
                      <a:pt x="772" y="441"/>
                      <a:pt x="770" y="441"/>
                    </a:cubicBezTo>
                    <a:cubicBezTo>
                      <a:pt x="770" y="441"/>
                      <a:pt x="770" y="441"/>
                      <a:pt x="770" y="441"/>
                    </a:cubicBezTo>
                    <a:cubicBezTo>
                      <a:pt x="765" y="441"/>
                      <a:pt x="759" y="441"/>
                      <a:pt x="753" y="441"/>
                    </a:cubicBezTo>
                    <a:cubicBezTo>
                      <a:pt x="753" y="441"/>
                      <a:pt x="753" y="441"/>
                      <a:pt x="753" y="441"/>
                    </a:cubicBezTo>
                    <a:cubicBezTo>
                      <a:pt x="752" y="441"/>
                      <a:pt x="750" y="441"/>
                      <a:pt x="749" y="441"/>
                    </a:cubicBezTo>
                    <a:cubicBezTo>
                      <a:pt x="748" y="441"/>
                      <a:pt x="747" y="441"/>
                      <a:pt x="747" y="442"/>
                    </a:cubicBezTo>
                    <a:cubicBezTo>
                      <a:pt x="746" y="442"/>
                      <a:pt x="746" y="442"/>
                      <a:pt x="746" y="442"/>
                    </a:cubicBezTo>
                    <a:cubicBezTo>
                      <a:pt x="746" y="442"/>
                      <a:pt x="746" y="442"/>
                      <a:pt x="746" y="442"/>
                    </a:cubicBezTo>
                    <a:cubicBezTo>
                      <a:pt x="742" y="442"/>
                      <a:pt x="737" y="442"/>
                      <a:pt x="733" y="442"/>
                    </a:cubicBezTo>
                    <a:cubicBezTo>
                      <a:pt x="733" y="445"/>
                      <a:pt x="733" y="448"/>
                      <a:pt x="733" y="451"/>
                    </a:cubicBezTo>
                    <a:cubicBezTo>
                      <a:pt x="733" y="455"/>
                      <a:pt x="733" y="459"/>
                      <a:pt x="733" y="463"/>
                    </a:cubicBezTo>
                    <a:cubicBezTo>
                      <a:pt x="733" y="470"/>
                      <a:pt x="733" y="476"/>
                      <a:pt x="733" y="483"/>
                    </a:cubicBezTo>
                    <a:cubicBezTo>
                      <a:pt x="732" y="488"/>
                      <a:pt x="732" y="493"/>
                      <a:pt x="730" y="497"/>
                    </a:cubicBezTo>
                    <a:cubicBezTo>
                      <a:pt x="726" y="507"/>
                      <a:pt x="720" y="517"/>
                      <a:pt x="710" y="521"/>
                    </a:cubicBezTo>
                    <a:cubicBezTo>
                      <a:pt x="700" y="524"/>
                      <a:pt x="689" y="525"/>
                      <a:pt x="679" y="525"/>
                    </a:cubicBezTo>
                    <a:cubicBezTo>
                      <a:pt x="677" y="525"/>
                      <a:pt x="677" y="525"/>
                      <a:pt x="677" y="525"/>
                    </a:cubicBezTo>
                    <a:cubicBezTo>
                      <a:pt x="653" y="529"/>
                      <a:pt x="576" y="536"/>
                      <a:pt x="562" y="537"/>
                    </a:cubicBezTo>
                    <a:cubicBezTo>
                      <a:pt x="546" y="538"/>
                      <a:pt x="533" y="524"/>
                      <a:pt x="528" y="511"/>
                    </a:cubicBezTo>
                    <a:cubicBezTo>
                      <a:pt x="525" y="500"/>
                      <a:pt x="525" y="490"/>
                      <a:pt x="525" y="480"/>
                    </a:cubicBezTo>
                    <a:cubicBezTo>
                      <a:pt x="497" y="479"/>
                      <a:pt x="468" y="480"/>
                      <a:pt x="440" y="480"/>
                    </a:cubicBezTo>
                    <a:cubicBezTo>
                      <a:pt x="435" y="479"/>
                      <a:pt x="428" y="480"/>
                      <a:pt x="425" y="475"/>
                    </a:cubicBezTo>
                    <a:cubicBezTo>
                      <a:pt x="419" y="468"/>
                      <a:pt x="424" y="453"/>
                      <a:pt x="435" y="454"/>
                    </a:cubicBezTo>
                    <a:cubicBezTo>
                      <a:pt x="465" y="453"/>
                      <a:pt x="495" y="454"/>
                      <a:pt x="525" y="453"/>
                    </a:cubicBezTo>
                    <a:cubicBezTo>
                      <a:pt x="525" y="431"/>
                      <a:pt x="525" y="409"/>
                      <a:pt x="525" y="387"/>
                    </a:cubicBezTo>
                    <a:cubicBezTo>
                      <a:pt x="525" y="385"/>
                      <a:pt x="525" y="385"/>
                      <a:pt x="524" y="384"/>
                    </a:cubicBezTo>
                    <a:cubicBezTo>
                      <a:pt x="525" y="383"/>
                      <a:pt x="525" y="383"/>
                      <a:pt x="525" y="383"/>
                    </a:cubicBezTo>
                    <a:cubicBezTo>
                      <a:pt x="525" y="377"/>
                      <a:pt x="525" y="377"/>
                      <a:pt x="525" y="377"/>
                    </a:cubicBezTo>
                    <a:cubicBezTo>
                      <a:pt x="495" y="377"/>
                      <a:pt x="465" y="377"/>
                      <a:pt x="435" y="377"/>
                    </a:cubicBezTo>
                    <a:cubicBezTo>
                      <a:pt x="419" y="378"/>
                      <a:pt x="418" y="348"/>
                      <a:pt x="434" y="347"/>
                    </a:cubicBezTo>
                    <a:close/>
                    <a:moveTo>
                      <a:pt x="62" y="543"/>
                    </a:moveTo>
                    <a:cubicBezTo>
                      <a:pt x="62" y="294"/>
                      <a:pt x="62" y="294"/>
                      <a:pt x="62" y="294"/>
                    </a:cubicBezTo>
                    <a:cubicBezTo>
                      <a:pt x="62" y="275"/>
                      <a:pt x="77" y="260"/>
                      <a:pt x="96" y="260"/>
                    </a:cubicBezTo>
                    <a:cubicBezTo>
                      <a:pt x="345" y="260"/>
                      <a:pt x="345" y="260"/>
                      <a:pt x="345" y="260"/>
                    </a:cubicBezTo>
                    <a:cubicBezTo>
                      <a:pt x="364" y="260"/>
                      <a:pt x="379" y="275"/>
                      <a:pt x="379" y="294"/>
                    </a:cubicBezTo>
                    <a:cubicBezTo>
                      <a:pt x="379" y="543"/>
                      <a:pt x="379" y="543"/>
                      <a:pt x="379" y="543"/>
                    </a:cubicBezTo>
                    <a:cubicBezTo>
                      <a:pt x="379" y="562"/>
                      <a:pt x="364" y="577"/>
                      <a:pt x="345" y="577"/>
                    </a:cubicBezTo>
                    <a:cubicBezTo>
                      <a:pt x="96" y="577"/>
                      <a:pt x="96" y="577"/>
                      <a:pt x="96" y="577"/>
                    </a:cubicBezTo>
                    <a:cubicBezTo>
                      <a:pt x="77" y="577"/>
                      <a:pt x="62" y="562"/>
                      <a:pt x="62" y="5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34" name="Freeform 90"/>
              <p:cNvSpPr/>
              <p:nvPr/>
            </p:nvSpPr>
            <p:spPr bwMode="auto">
              <a:xfrm>
                <a:off x="6186488" y="1881188"/>
                <a:ext cx="14288" cy="76200"/>
              </a:xfrm>
              <a:custGeom>
                <a:avLst/>
                <a:gdLst>
                  <a:gd name="T0" fmla="*/ 11 w 22"/>
                  <a:gd name="T1" fmla="*/ 129 h 129"/>
                  <a:gd name="T2" fmla="*/ 22 w 22"/>
                  <a:gd name="T3" fmla="*/ 118 h 129"/>
                  <a:gd name="T4" fmla="*/ 22 w 22"/>
                  <a:gd name="T5" fmla="*/ 10 h 129"/>
                  <a:gd name="T6" fmla="*/ 11 w 22"/>
                  <a:gd name="T7" fmla="*/ 0 h 129"/>
                  <a:gd name="T8" fmla="*/ 0 w 22"/>
                  <a:gd name="T9" fmla="*/ 10 h 129"/>
                  <a:gd name="T10" fmla="*/ 0 w 22"/>
                  <a:gd name="T11" fmla="*/ 118 h 129"/>
                  <a:gd name="T12" fmla="*/ 11 w 22"/>
                  <a:gd name="T13" fmla="*/ 129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129">
                    <a:moveTo>
                      <a:pt x="11" y="129"/>
                    </a:moveTo>
                    <a:cubicBezTo>
                      <a:pt x="17" y="129"/>
                      <a:pt x="22" y="124"/>
                      <a:pt x="22" y="118"/>
                    </a:cubicBezTo>
                    <a:cubicBezTo>
                      <a:pt x="22" y="10"/>
                      <a:pt x="22" y="10"/>
                      <a:pt x="22" y="10"/>
                    </a:cubicBezTo>
                    <a:cubicBezTo>
                      <a:pt x="22" y="5"/>
                      <a:pt x="17" y="0"/>
                      <a:pt x="11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118"/>
                      <a:pt x="0" y="118"/>
                      <a:pt x="0" y="118"/>
                    </a:cubicBezTo>
                    <a:cubicBezTo>
                      <a:pt x="0" y="124"/>
                      <a:pt x="5" y="129"/>
                      <a:pt x="11" y="12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35" name="Freeform 91"/>
              <p:cNvSpPr/>
              <p:nvPr/>
            </p:nvSpPr>
            <p:spPr bwMode="auto">
              <a:xfrm>
                <a:off x="6165851" y="1881188"/>
                <a:ext cx="12700" cy="76200"/>
              </a:xfrm>
              <a:custGeom>
                <a:avLst/>
                <a:gdLst>
                  <a:gd name="T0" fmla="*/ 10 w 21"/>
                  <a:gd name="T1" fmla="*/ 129 h 129"/>
                  <a:gd name="T2" fmla="*/ 21 w 21"/>
                  <a:gd name="T3" fmla="*/ 118 h 129"/>
                  <a:gd name="T4" fmla="*/ 21 w 21"/>
                  <a:gd name="T5" fmla="*/ 11 h 129"/>
                  <a:gd name="T6" fmla="*/ 10 w 21"/>
                  <a:gd name="T7" fmla="*/ 0 h 129"/>
                  <a:gd name="T8" fmla="*/ 0 w 21"/>
                  <a:gd name="T9" fmla="*/ 11 h 129"/>
                  <a:gd name="T10" fmla="*/ 0 w 21"/>
                  <a:gd name="T11" fmla="*/ 118 h 129"/>
                  <a:gd name="T12" fmla="*/ 10 w 21"/>
                  <a:gd name="T13" fmla="*/ 129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129">
                    <a:moveTo>
                      <a:pt x="10" y="129"/>
                    </a:moveTo>
                    <a:cubicBezTo>
                      <a:pt x="16" y="129"/>
                      <a:pt x="21" y="124"/>
                      <a:pt x="21" y="118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1" y="5"/>
                      <a:pt x="16" y="0"/>
                      <a:pt x="10" y="0"/>
                    </a:cubicBezTo>
                    <a:cubicBezTo>
                      <a:pt x="4" y="0"/>
                      <a:pt x="0" y="5"/>
                      <a:pt x="0" y="11"/>
                    </a:cubicBezTo>
                    <a:cubicBezTo>
                      <a:pt x="0" y="118"/>
                      <a:pt x="0" y="118"/>
                      <a:pt x="0" y="118"/>
                    </a:cubicBezTo>
                    <a:cubicBezTo>
                      <a:pt x="0" y="124"/>
                      <a:pt x="4" y="129"/>
                      <a:pt x="10" y="12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36" name="Freeform 92"/>
              <p:cNvSpPr>
                <a:spLocks noEditPoints="1"/>
              </p:cNvSpPr>
              <p:nvPr/>
            </p:nvSpPr>
            <p:spPr bwMode="auto">
              <a:xfrm>
                <a:off x="5854701" y="1846263"/>
                <a:ext cx="142875" cy="142875"/>
              </a:xfrm>
              <a:custGeom>
                <a:avLst/>
                <a:gdLst>
                  <a:gd name="T0" fmla="*/ 121 w 241"/>
                  <a:gd name="T1" fmla="*/ 0 h 240"/>
                  <a:gd name="T2" fmla="*/ 0 w 241"/>
                  <a:gd name="T3" fmla="*/ 120 h 240"/>
                  <a:gd name="T4" fmla="*/ 121 w 241"/>
                  <a:gd name="T5" fmla="*/ 240 h 240"/>
                  <a:gd name="T6" fmla="*/ 241 w 241"/>
                  <a:gd name="T7" fmla="*/ 120 h 240"/>
                  <a:gd name="T8" fmla="*/ 121 w 241"/>
                  <a:gd name="T9" fmla="*/ 0 h 240"/>
                  <a:gd name="T10" fmla="*/ 64 w 241"/>
                  <a:gd name="T11" fmla="*/ 140 h 240"/>
                  <a:gd name="T12" fmla="*/ 44 w 241"/>
                  <a:gd name="T13" fmla="*/ 120 h 240"/>
                  <a:gd name="T14" fmla="*/ 64 w 241"/>
                  <a:gd name="T15" fmla="*/ 99 h 240"/>
                  <a:gd name="T16" fmla="*/ 85 w 241"/>
                  <a:gd name="T17" fmla="*/ 120 h 240"/>
                  <a:gd name="T18" fmla="*/ 64 w 241"/>
                  <a:gd name="T19" fmla="*/ 140 h 240"/>
                  <a:gd name="T20" fmla="*/ 177 w 241"/>
                  <a:gd name="T21" fmla="*/ 140 h 240"/>
                  <a:gd name="T22" fmla="*/ 156 w 241"/>
                  <a:gd name="T23" fmla="*/ 120 h 240"/>
                  <a:gd name="T24" fmla="*/ 177 w 241"/>
                  <a:gd name="T25" fmla="*/ 99 h 240"/>
                  <a:gd name="T26" fmla="*/ 197 w 241"/>
                  <a:gd name="T27" fmla="*/ 120 h 240"/>
                  <a:gd name="T28" fmla="*/ 177 w 241"/>
                  <a:gd name="T29" fmla="*/ 14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41" h="240">
                    <a:moveTo>
                      <a:pt x="121" y="0"/>
                    </a:moveTo>
                    <a:cubicBezTo>
                      <a:pt x="54" y="0"/>
                      <a:pt x="0" y="53"/>
                      <a:pt x="0" y="120"/>
                    </a:cubicBezTo>
                    <a:cubicBezTo>
                      <a:pt x="0" y="186"/>
                      <a:pt x="54" y="240"/>
                      <a:pt x="121" y="240"/>
                    </a:cubicBezTo>
                    <a:cubicBezTo>
                      <a:pt x="187" y="240"/>
                      <a:pt x="241" y="186"/>
                      <a:pt x="241" y="120"/>
                    </a:cubicBezTo>
                    <a:cubicBezTo>
                      <a:pt x="241" y="53"/>
                      <a:pt x="187" y="0"/>
                      <a:pt x="121" y="0"/>
                    </a:cubicBezTo>
                    <a:close/>
                    <a:moveTo>
                      <a:pt x="64" y="140"/>
                    </a:moveTo>
                    <a:cubicBezTo>
                      <a:pt x="53" y="140"/>
                      <a:pt x="44" y="131"/>
                      <a:pt x="44" y="120"/>
                    </a:cubicBezTo>
                    <a:cubicBezTo>
                      <a:pt x="44" y="109"/>
                      <a:pt x="53" y="99"/>
                      <a:pt x="64" y="99"/>
                    </a:cubicBezTo>
                    <a:cubicBezTo>
                      <a:pt x="76" y="99"/>
                      <a:pt x="85" y="109"/>
                      <a:pt x="85" y="120"/>
                    </a:cubicBezTo>
                    <a:cubicBezTo>
                      <a:pt x="85" y="131"/>
                      <a:pt x="76" y="140"/>
                      <a:pt x="64" y="140"/>
                    </a:cubicBezTo>
                    <a:close/>
                    <a:moveTo>
                      <a:pt x="177" y="140"/>
                    </a:moveTo>
                    <a:cubicBezTo>
                      <a:pt x="166" y="140"/>
                      <a:pt x="156" y="131"/>
                      <a:pt x="156" y="120"/>
                    </a:cubicBezTo>
                    <a:cubicBezTo>
                      <a:pt x="156" y="109"/>
                      <a:pt x="166" y="99"/>
                      <a:pt x="177" y="99"/>
                    </a:cubicBezTo>
                    <a:cubicBezTo>
                      <a:pt x="188" y="99"/>
                      <a:pt x="197" y="109"/>
                      <a:pt x="197" y="120"/>
                    </a:cubicBezTo>
                    <a:cubicBezTo>
                      <a:pt x="197" y="131"/>
                      <a:pt x="188" y="140"/>
                      <a:pt x="177" y="14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1279484" y="3629835"/>
              <a:ext cx="478048" cy="478048"/>
              <a:chOff x="2347913" y="1039813"/>
              <a:chExt cx="496888" cy="496888"/>
            </a:xfrm>
            <a:grpFill/>
          </p:grpSpPr>
          <p:sp>
            <p:nvSpPr>
              <p:cNvPr id="129" name="Freeform 93"/>
              <p:cNvSpPr>
                <a:spLocks noEditPoints="1"/>
              </p:cNvSpPr>
              <p:nvPr/>
            </p:nvSpPr>
            <p:spPr bwMode="auto">
              <a:xfrm>
                <a:off x="2573338" y="1185863"/>
                <a:ext cx="44450" cy="46038"/>
              </a:xfrm>
              <a:custGeom>
                <a:avLst/>
                <a:gdLst>
                  <a:gd name="T0" fmla="*/ 38 w 76"/>
                  <a:gd name="T1" fmla="*/ 76 h 76"/>
                  <a:gd name="T2" fmla="*/ 76 w 76"/>
                  <a:gd name="T3" fmla="*/ 38 h 76"/>
                  <a:gd name="T4" fmla="*/ 38 w 76"/>
                  <a:gd name="T5" fmla="*/ 0 h 76"/>
                  <a:gd name="T6" fmla="*/ 0 w 76"/>
                  <a:gd name="T7" fmla="*/ 38 h 76"/>
                  <a:gd name="T8" fmla="*/ 38 w 76"/>
                  <a:gd name="T9" fmla="*/ 76 h 76"/>
                  <a:gd name="T10" fmla="*/ 38 w 76"/>
                  <a:gd name="T11" fmla="*/ 10 h 76"/>
                  <a:gd name="T12" fmla="*/ 66 w 76"/>
                  <a:gd name="T13" fmla="*/ 38 h 76"/>
                  <a:gd name="T14" fmla="*/ 38 w 76"/>
                  <a:gd name="T15" fmla="*/ 66 h 76"/>
                  <a:gd name="T16" fmla="*/ 10 w 76"/>
                  <a:gd name="T17" fmla="*/ 38 h 76"/>
                  <a:gd name="T18" fmla="*/ 38 w 76"/>
                  <a:gd name="T19" fmla="*/ 1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6" h="76">
                    <a:moveTo>
                      <a:pt x="38" y="76"/>
                    </a:moveTo>
                    <a:cubicBezTo>
                      <a:pt x="59" y="76"/>
                      <a:pt x="76" y="59"/>
                      <a:pt x="76" y="38"/>
                    </a:cubicBezTo>
                    <a:cubicBezTo>
                      <a:pt x="76" y="17"/>
                      <a:pt x="59" y="0"/>
                      <a:pt x="38" y="0"/>
                    </a:cubicBezTo>
                    <a:cubicBezTo>
                      <a:pt x="17" y="0"/>
                      <a:pt x="0" y="17"/>
                      <a:pt x="0" y="38"/>
                    </a:cubicBezTo>
                    <a:cubicBezTo>
                      <a:pt x="0" y="59"/>
                      <a:pt x="17" y="76"/>
                      <a:pt x="38" y="76"/>
                    </a:cubicBezTo>
                    <a:close/>
                    <a:moveTo>
                      <a:pt x="38" y="10"/>
                    </a:moveTo>
                    <a:cubicBezTo>
                      <a:pt x="54" y="10"/>
                      <a:pt x="66" y="22"/>
                      <a:pt x="66" y="38"/>
                    </a:cubicBezTo>
                    <a:cubicBezTo>
                      <a:pt x="66" y="53"/>
                      <a:pt x="54" y="66"/>
                      <a:pt x="38" y="66"/>
                    </a:cubicBezTo>
                    <a:cubicBezTo>
                      <a:pt x="22" y="66"/>
                      <a:pt x="10" y="53"/>
                      <a:pt x="10" y="38"/>
                    </a:cubicBezTo>
                    <a:cubicBezTo>
                      <a:pt x="10" y="22"/>
                      <a:pt x="22" y="10"/>
                      <a:pt x="38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30" name="Freeform 94"/>
              <p:cNvSpPr>
                <a:spLocks noEditPoints="1"/>
              </p:cNvSpPr>
              <p:nvPr/>
            </p:nvSpPr>
            <p:spPr bwMode="auto">
              <a:xfrm>
                <a:off x="2559051" y="1336676"/>
                <a:ext cx="74613" cy="74613"/>
              </a:xfrm>
              <a:custGeom>
                <a:avLst/>
                <a:gdLst>
                  <a:gd name="T0" fmla="*/ 63 w 126"/>
                  <a:gd name="T1" fmla="*/ 126 h 126"/>
                  <a:gd name="T2" fmla="*/ 126 w 126"/>
                  <a:gd name="T3" fmla="*/ 63 h 126"/>
                  <a:gd name="T4" fmla="*/ 63 w 126"/>
                  <a:gd name="T5" fmla="*/ 0 h 126"/>
                  <a:gd name="T6" fmla="*/ 0 w 126"/>
                  <a:gd name="T7" fmla="*/ 63 h 126"/>
                  <a:gd name="T8" fmla="*/ 63 w 126"/>
                  <a:gd name="T9" fmla="*/ 126 h 126"/>
                  <a:gd name="T10" fmla="*/ 63 w 126"/>
                  <a:gd name="T11" fmla="*/ 16 h 126"/>
                  <a:gd name="T12" fmla="*/ 110 w 126"/>
                  <a:gd name="T13" fmla="*/ 63 h 126"/>
                  <a:gd name="T14" fmla="*/ 63 w 126"/>
                  <a:gd name="T15" fmla="*/ 109 h 126"/>
                  <a:gd name="T16" fmla="*/ 17 w 126"/>
                  <a:gd name="T17" fmla="*/ 63 h 126"/>
                  <a:gd name="T18" fmla="*/ 63 w 126"/>
                  <a:gd name="T19" fmla="*/ 1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6" h="126">
                    <a:moveTo>
                      <a:pt x="63" y="126"/>
                    </a:moveTo>
                    <a:cubicBezTo>
                      <a:pt x="98" y="126"/>
                      <a:pt x="126" y="98"/>
                      <a:pt x="126" y="63"/>
                    </a:cubicBezTo>
                    <a:cubicBezTo>
                      <a:pt x="126" y="28"/>
                      <a:pt x="98" y="0"/>
                      <a:pt x="63" y="0"/>
                    </a:cubicBezTo>
                    <a:cubicBezTo>
                      <a:pt x="28" y="0"/>
                      <a:pt x="0" y="28"/>
                      <a:pt x="0" y="63"/>
                    </a:cubicBezTo>
                    <a:cubicBezTo>
                      <a:pt x="0" y="98"/>
                      <a:pt x="28" y="126"/>
                      <a:pt x="63" y="126"/>
                    </a:cubicBezTo>
                    <a:close/>
                    <a:moveTo>
                      <a:pt x="63" y="16"/>
                    </a:moveTo>
                    <a:cubicBezTo>
                      <a:pt x="89" y="16"/>
                      <a:pt x="110" y="37"/>
                      <a:pt x="110" y="63"/>
                    </a:cubicBezTo>
                    <a:cubicBezTo>
                      <a:pt x="110" y="89"/>
                      <a:pt x="89" y="109"/>
                      <a:pt x="63" y="109"/>
                    </a:cubicBezTo>
                    <a:cubicBezTo>
                      <a:pt x="37" y="109"/>
                      <a:pt x="17" y="89"/>
                      <a:pt x="17" y="63"/>
                    </a:cubicBezTo>
                    <a:cubicBezTo>
                      <a:pt x="17" y="37"/>
                      <a:pt x="37" y="16"/>
                      <a:pt x="63" y="1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31" name="Freeform 95"/>
              <p:cNvSpPr>
                <a:spLocks noEditPoints="1"/>
              </p:cNvSpPr>
              <p:nvPr/>
            </p:nvSpPr>
            <p:spPr bwMode="auto">
              <a:xfrm>
                <a:off x="2565401" y="1255713"/>
                <a:ext cx="61913" cy="61913"/>
              </a:xfrm>
              <a:custGeom>
                <a:avLst/>
                <a:gdLst>
                  <a:gd name="T0" fmla="*/ 52 w 104"/>
                  <a:gd name="T1" fmla="*/ 104 h 104"/>
                  <a:gd name="T2" fmla="*/ 104 w 104"/>
                  <a:gd name="T3" fmla="*/ 52 h 104"/>
                  <a:gd name="T4" fmla="*/ 52 w 104"/>
                  <a:gd name="T5" fmla="*/ 0 h 104"/>
                  <a:gd name="T6" fmla="*/ 0 w 104"/>
                  <a:gd name="T7" fmla="*/ 52 h 104"/>
                  <a:gd name="T8" fmla="*/ 52 w 104"/>
                  <a:gd name="T9" fmla="*/ 104 h 104"/>
                  <a:gd name="T10" fmla="*/ 52 w 104"/>
                  <a:gd name="T11" fmla="*/ 14 h 104"/>
                  <a:gd name="T12" fmla="*/ 90 w 104"/>
                  <a:gd name="T13" fmla="*/ 52 h 104"/>
                  <a:gd name="T14" fmla="*/ 52 w 104"/>
                  <a:gd name="T15" fmla="*/ 90 h 104"/>
                  <a:gd name="T16" fmla="*/ 14 w 104"/>
                  <a:gd name="T17" fmla="*/ 52 h 104"/>
                  <a:gd name="T18" fmla="*/ 52 w 104"/>
                  <a:gd name="T19" fmla="*/ 1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4" h="104">
                    <a:moveTo>
                      <a:pt x="52" y="104"/>
                    </a:moveTo>
                    <a:cubicBezTo>
                      <a:pt x="81" y="104"/>
                      <a:pt x="104" y="81"/>
                      <a:pt x="104" y="52"/>
                    </a:cubicBezTo>
                    <a:cubicBezTo>
                      <a:pt x="104" y="23"/>
                      <a:pt x="81" y="0"/>
                      <a:pt x="52" y="0"/>
                    </a:cubicBezTo>
                    <a:cubicBezTo>
                      <a:pt x="23" y="0"/>
                      <a:pt x="0" y="23"/>
                      <a:pt x="0" y="52"/>
                    </a:cubicBezTo>
                    <a:cubicBezTo>
                      <a:pt x="0" y="81"/>
                      <a:pt x="23" y="104"/>
                      <a:pt x="52" y="104"/>
                    </a:cubicBezTo>
                    <a:close/>
                    <a:moveTo>
                      <a:pt x="52" y="14"/>
                    </a:moveTo>
                    <a:cubicBezTo>
                      <a:pt x="73" y="14"/>
                      <a:pt x="90" y="31"/>
                      <a:pt x="90" y="52"/>
                    </a:cubicBezTo>
                    <a:cubicBezTo>
                      <a:pt x="90" y="73"/>
                      <a:pt x="73" y="90"/>
                      <a:pt x="52" y="90"/>
                    </a:cubicBezTo>
                    <a:cubicBezTo>
                      <a:pt x="31" y="90"/>
                      <a:pt x="14" y="73"/>
                      <a:pt x="14" y="52"/>
                    </a:cubicBezTo>
                    <a:cubicBezTo>
                      <a:pt x="14" y="31"/>
                      <a:pt x="31" y="14"/>
                      <a:pt x="52" y="1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32" name="Freeform 96"/>
              <p:cNvSpPr>
                <a:spLocks noEditPoints="1"/>
              </p:cNvSpPr>
              <p:nvPr/>
            </p:nvSpPr>
            <p:spPr bwMode="auto">
              <a:xfrm>
                <a:off x="2347913" y="1039813"/>
                <a:ext cx="496888" cy="496888"/>
              </a:xfrm>
              <a:custGeom>
                <a:avLst/>
                <a:gdLst>
                  <a:gd name="T0" fmla="*/ 419 w 838"/>
                  <a:gd name="T1" fmla="*/ 837 h 837"/>
                  <a:gd name="T2" fmla="*/ 838 w 838"/>
                  <a:gd name="T3" fmla="*/ 418 h 837"/>
                  <a:gd name="T4" fmla="*/ 419 w 838"/>
                  <a:gd name="T5" fmla="*/ 0 h 837"/>
                  <a:gd name="T6" fmla="*/ 0 w 838"/>
                  <a:gd name="T7" fmla="*/ 418 h 837"/>
                  <a:gd name="T8" fmla="*/ 419 w 838"/>
                  <a:gd name="T9" fmla="*/ 837 h 837"/>
                  <a:gd name="T10" fmla="*/ 519 w 838"/>
                  <a:gd name="T11" fmla="*/ 731 h 837"/>
                  <a:gd name="T12" fmla="*/ 319 w 838"/>
                  <a:gd name="T13" fmla="*/ 731 h 837"/>
                  <a:gd name="T14" fmla="*/ 305 w 838"/>
                  <a:gd name="T15" fmla="*/ 674 h 837"/>
                  <a:gd name="T16" fmla="*/ 533 w 838"/>
                  <a:gd name="T17" fmla="*/ 674 h 837"/>
                  <a:gd name="T18" fmla="*/ 519 w 838"/>
                  <a:gd name="T19" fmla="*/ 731 h 837"/>
                  <a:gd name="T20" fmla="*/ 637 w 838"/>
                  <a:gd name="T21" fmla="*/ 548 h 837"/>
                  <a:gd name="T22" fmla="*/ 627 w 838"/>
                  <a:gd name="T23" fmla="*/ 693 h 837"/>
                  <a:gd name="T24" fmla="*/ 543 w 838"/>
                  <a:gd name="T25" fmla="*/ 652 h 837"/>
                  <a:gd name="T26" fmla="*/ 543 w 838"/>
                  <a:gd name="T27" fmla="*/ 648 h 837"/>
                  <a:gd name="T28" fmla="*/ 551 w 838"/>
                  <a:gd name="T29" fmla="*/ 515 h 837"/>
                  <a:gd name="T30" fmla="*/ 637 w 838"/>
                  <a:gd name="T31" fmla="*/ 548 h 837"/>
                  <a:gd name="T32" fmla="*/ 419 w 838"/>
                  <a:gd name="T33" fmla="*/ 105 h 837"/>
                  <a:gd name="T34" fmla="*/ 498 w 838"/>
                  <a:gd name="T35" fmla="*/ 197 h 837"/>
                  <a:gd name="T36" fmla="*/ 340 w 838"/>
                  <a:gd name="T37" fmla="*/ 197 h 837"/>
                  <a:gd name="T38" fmla="*/ 419 w 838"/>
                  <a:gd name="T39" fmla="*/ 105 h 837"/>
                  <a:gd name="T40" fmla="*/ 340 w 838"/>
                  <a:gd name="T41" fmla="*/ 204 h 837"/>
                  <a:gd name="T42" fmla="*/ 498 w 838"/>
                  <a:gd name="T43" fmla="*/ 204 h 837"/>
                  <a:gd name="T44" fmla="*/ 544 w 838"/>
                  <a:gd name="T45" fmla="*/ 511 h 837"/>
                  <a:gd name="T46" fmla="*/ 544 w 838"/>
                  <a:gd name="T47" fmla="*/ 515 h 837"/>
                  <a:gd name="T48" fmla="*/ 536 w 838"/>
                  <a:gd name="T49" fmla="*/ 648 h 837"/>
                  <a:gd name="T50" fmla="*/ 534 w 838"/>
                  <a:gd name="T51" fmla="*/ 668 h 837"/>
                  <a:gd name="T52" fmla="*/ 304 w 838"/>
                  <a:gd name="T53" fmla="*/ 668 h 837"/>
                  <a:gd name="T54" fmla="*/ 303 w 838"/>
                  <a:gd name="T55" fmla="*/ 656 h 837"/>
                  <a:gd name="T56" fmla="*/ 294 w 838"/>
                  <a:gd name="T57" fmla="*/ 511 h 837"/>
                  <a:gd name="T58" fmla="*/ 340 w 838"/>
                  <a:gd name="T59" fmla="*/ 204 h 837"/>
                  <a:gd name="T60" fmla="*/ 204 w 838"/>
                  <a:gd name="T61" fmla="*/ 552 h 837"/>
                  <a:gd name="T62" fmla="*/ 287 w 838"/>
                  <a:gd name="T63" fmla="*/ 511 h 837"/>
                  <a:gd name="T64" fmla="*/ 296 w 838"/>
                  <a:gd name="T65" fmla="*/ 656 h 837"/>
                  <a:gd name="T66" fmla="*/ 201 w 838"/>
                  <a:gd name="T67" fmla="*/ 693 h 837"/>
                  <a:gd name="T68" fmla="*/ 204 w 838"/>
                  <a:gd name="T69" fmla="*/ 552 h 8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838" h="837">
                    <a:moveTo>
                      <a:pt x="419" y="837"/>
                    </a:moveTo>
                    <a:cubicBezTo>
                      <a:pt x="650" y="837"/>
                      <a:pt x="838" y="649"/>
                      <a:pt x="838" y="418"/>
                    </a:cubicBezTo>
                    <a:cubicBezTo>
                      <a:pt x="838" y="187"/>
                      <a:pt x="650" y="0"/>
                      <a:pt x="419" y="0"/>
                    </a:cubicBezTo>
                    <a:cubicBezTo>
                      <a:pt x="188" y="0"/>
                      <a:pt x="0" y="187"/>
                      <a:pt x="0" y="418"/>
                    </a:cubicBezTo>
                    <a:cubicBezTo>
                      <a:pt x="0" y="649"/>
                      <a:pt x="188" y="837"/>
                      <a:pt x="419" y="837"/>
                    </a:cubicBezTo>
                    <a:close/>
                    <a:moveTo>
                      <a:pt x="519" y="731"/>
                    </a:moveTo>
                    <a:cubicBezTo>
                      <a:pt x="319" y="731"/>
                      <a:pt x="319" y="731"/>
                      <a:pt x="319" y="731"/>
                    </a:cubicBezTo>
                    <a:cubicBezTo>
                      <a:pt x="305" y="674"/>
                      <a:pt x="305" y="674"/>
                      <a:pt x="305" y="674"/>
                    </a:cubicBezTo>
                    <a:cubicBezTo>
                      <a:pt x="533" y="674"/>
                      <a:pt x="533" y="674"/>
                      <a:pt x="533" y="674"/>
                    </a:cubicBezTo>
                    <a:lnTo>
                      <a:pt x="519" y="731"/>
                    </a:lnTo>
                    <a:close/>
                    <a:moveTo>
                      <a:pt x="637" y="548"/>
                    </a:moveTo>
                    <a:cubicBezTo>
                      <a:pt x="627" y="693"/>
                      <a:pt x="627" y="693"/>
                      <a:pt x="627" y="693"/>
                    </a:cubicBezTo>
                    <a:cubicBezTo>
                      <a:pt x="543" y="652"/>
                      <a:pt x="543" y="652"/>
                      <a:pt x="543" y="652"/>
                    </a:cubicBezTo>
                    <a:cubicBezTo>
                      <a:pt x="543" y="648"/>
                      <a:pt x="543" y="648"/>
                      <a:pt x="543" y="648"/>
                    </a:cubicBezTo>
                    <a:cubicBezTo>
                      <a:pt x="548" y="606"/>
                      <a:pt x="550" y="561"/>
                      <a:pt x="551" y="515"/>
                    </a:cubicBezTo>
                    <a:lnTo>
                      <a:pt x="637" y="548"/>
                    </a:lnTo>
                    <a:close/>
                    <a:moveTo>
                      <a:pt x="419" y="105"/>
                    </a:moveTo>
                    <a:cubicBezTo>
                      <a:pt x="449" y="105"/>
                      <a:pt x="477" y="140"/>
                      <a:pt x="498" y="197"/>
                    </a:cubicBezTo>
                    <a:cubicBezTo>
                      <a:pt x="340" y="197"/>
                      <a:pt x="340" y="197"/>
                      <a:pt x="340" y="197"/>
                    </a:cubicBezTo>
                    <a:cubicBezTo>
                      <a:pt x="361" y="140"/>
                      <a:pt x="389" y="105"/>
                      <a:pt x="419" y="105"/>
                    </a:cubicBezTo>
                    <a:close/>
                    <a:moveTo>
                      <a:pt x="340" y="204"/>
                    </a:moveTo>
                    <a:cubicBezTo>
                      <a:pt x="498" y="204"/>
                      <a:pt x="498" y="204"/>
                      <a:pt x="498" y="204"/>
                    </a:cubicBezTo>
                    <a:cubicBezTo>
                      <a:pt x="526" y="277"/>
                      <a:pt x="544" y="387"/>
                      <a:pt x="544" y="511"/>
                    </a:cubicBezTo>
                    <a:cubicBezTo>
                      <a:pt x="544" y="512"/>
                      <a:pt x="544" y="514"/>
                      <a:pt x="544" y="515"/>
                    </a:cubicBezTo>
                    <a:cubicBezTo>
                      <a:pt x="544" y="561"/>
                      <a:pt x="541" y="606"/>
                      <a:pt x="536" y="648"/>
                    </a:cubicBezTo>
                    <a:cubicBezTo>
                      <a:pt x="535" y="654"/>
                      <a:pt x="535" y="661"/>
                      <a:pt x="534" y="668"/>
                    </a:cubicBezTo>
                    <a:cubicBezTo>
                      <a:pt x="304" y="668"/>
                      <a:pt x="304" y="668"/>
                      <a:pt x="304" y="668"/>
                    </a:cubicBezTo>
                    <a:cubicBezTo>
                      <a:pt x="304" y="664"/>
                      <a:pt x="303" y="660"/>
                      <a:pt x="303" y="656"/>
                    </a:cubicBezTo>
                    <a:cubicBezTo>
                      <a:pt x="297" y="611"/>
                      <a:pt x="294" y="562"/>
                      <a:pt x="294" y="511"/>
                    </a:cubicBezTo>
                    <a:cubicBezTo>
                      <a:pt x="294" y="387"/>
                      <a:pt x="312" y="277"/>
                      <a:pt x="340" y="204"/>
                    </a:cubicBezTo>
                    <a:close/>
                    <a:moveTo>
                      <a:pt x="204" y="552"/>
                    </a:moveTo>
                    <a:cubicBezTo>
                      <a:pt x="287" y="511"/>
                      <a:pt x="287" y="511"/>
                      <a:pt x="287" y="511"/>
                    </a:cubicBezTo>
                    <a:cubicBezTo>
                      <a:pt x="287" y="562"/>
                      <a:pt x="290" y="611"/>
                      <a:pt x="296" y="656"/>
                    </a:cubicBezTo>
                    <a:cubicBezTo>
                      <a:pt x="201" y="693"/>
                      <a:pt x="201" y="693"/>
                      <a:pt x="201" y="693"/>
                    </a:cubicBezTo>
                    <a:lnTo>
                      <a:pt x="204" y="55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23" name="Freeform 97"/>
            <p:cNvSpPr>
              <a:spLocks noEditPoints="1"/>
            </p:cNvSpPr>
            <p:nvPr/>
          </p:nvSpPr>
          <p:spPr bwMode="auto">
            <a:xfrm>
              <a:off x="6693061" y="4383951"/>
              <a:ext cx="478048" cy="478048"/>
            </a:xfrm>
            <a:custGeom>
              <a:avLst/>
              <a:gdLst>
                <a:gd name="T0" fmla="*/ 0 w 837"/>
                <a:gd name="T1" fmla="*/ 419 h 837"/>
                <a:gd name="T2" fmla="*/ 837 w 837"/>
                <a:gd name="T3" fmla="*/ 419 h 837"/>
                <a:gd name="T4" fmla="*/ 679 w 837"/>
                <a:gd name="T5" fmla="*/ 704 h 837"/>
                <a:gd name="T6" fmla="*/ 660 w 837"/>
                <a:gd name="T7" fmla="*/ 679 h 837"/>
                <a:gd name="T8" fmla="*/ 495 w 837"/>
                <a:gd name="T9" fmla="*/ 521 h 837"/>
                <a:gd name="T10" fmla="*/ 592 w 837"/>
                <a:gd name="T11" fmla="*/ 615 h 837"/>
                <a:gd name="T12" fmla="*/ 679 w 837"/>
                <a:gd name="T13" fmla="*/ 704 h 837"/>
                <a:gd name="T14" fmla="*/ 663 w 837"/>
                <a:gd name="T15" fmla="*/ 473 h 837"/>
                <a:gd name="T16" fmla="*/ 641 w 837"/>
                <a:gd name="T17" fmla="*/ 496 h 837"/>
                <a:gd name="T18" fmla="*/ 582 w 837"/>
                <a:gd name="T19" fmla="*/ 518 h 837"/>
                <a:gd name="T20" fmla="*/ 492 w 837"/>
                <a:gd name="T21" fmla="*/ 503 h 837"/>
                <a:gd name="T22" fmla="*/ 492 w 837"/>
                <a:gd name="T23" fmla="*/ 494 h 837"/>
                <a:gd name="T24" fmla="*/ 485 w 837"/>
                <a:gd name="T25" fmla="*/ 488 h 837"/>
                <a:gd name="T26" fmla="*/ 422 w 837"/>
                <a:gd name="T27" fmla="*/ 262 h 837"/>
                <a:gd name="T28" fmla="*/ 289 w 837"/>
                <a:gd name="T29" fmla="*/ 209 h 837"/>
                <a:gd name="T30" fmla="*/ 272 w 837"/>
                <a:gd name="T31" fmla="*/ 353 h 837"/>
                <a:gd name="T32" fmla="*/ 476 w 837"/>
                <a:gd name="T33" fmla="*/ 496 h 837"/>
                <a:gd name="T34" fmla="*/ 480 w 837"/>
                <a:gd name="T35" fmla="*/ 504 h 837"/>
                <a:gd name="T36" fmla="*/ 487 w 837"/>
                <a:gd name="T37" fmla="*/ 507 h 837"/>
                <a:gd name="T38" fmla="*/ 466 w 837"/>
                <a:gd name="T39" fmla="*/ 596 h 837"/>
                <a:gd name="T40" fmla="*/ 423 w 837"/>
                <a:gd name="T41" fmla="*/ 642 h 837"/>
                <a:gd name="T42" fmla="*/ 395 w 837"/>
                <a:gd name="T43" fmla="*/ 654 h 837"/>
                <a:gd name="T44" fmla="*/ 360 w 837"/>
                <a:gd name="T45" fmla="*/ 688 h 837"/>
                <a:gd name="T46" fmla="*/ 361 w 837"/>
                <a:gd name="T47" fmla="*/ 643 h 837"/>
                <a:gd name="T48" fmla="*/ 300 w 837"/>
                <a:gd name="T49" fmla="*/ 606 h 837"/>
                <a:gd name="T50" fmla="*/ 243 w 837"/>
                <a:gd name="T51" fmla="*/ 613 h 837"/>
                <a:gd name="T52" fmla="*/ 196 w 837"/>
                <a:gd name="T53" fmla="*/ 554 h 837"/>
                <a:gd name="T54" fmla="*/ 155 w 837"/>
                <a:gd name="T55" fmla="*/ 524 h 837"/>
                <a:gd name="T56" fmla="*/ 132 w 837"/>
                <a:gd name="T57" fmla="*/ 507 h 837"/>
                <a:gd name="T58" fmla="*/ 88 w 837"/>
                <a:gd name="T59" fmla="*/ 481 h 837"/>
                <a:gd name="T60" fmla="*/ 143 w 837"/>
                <a:gd name="T61" fmla="*/ 458 h 837"/>
                <a:gd name="T62" fmla="*/ 174 w 837"/>
                <a:gd name="T63" fmla="*/ 440 h 837"/>
                <a:gd name="T64" fmla="*/ 238 w 837"/>
                <a:gd name="T65" fmla="*/ 425 h 837"/>
                <a:gd name="T66" fmla="*/ 235 w 837"/>
                <a:gd name="T67" fmla="*/ 379 h 837"/>
                <a:gd name="T68" fmla="*/ 206 w 837"/>
                <a:gd name="T69" fmla="*/ 353 h 837"/>
                <a:gd name="T70" fmla="*/ 186 w 837"/>
                <a:gd name="T71" fmla="*/ 334 h 837"/>
                <a:gd name="T72" fmla="*/ 220 w 837"/>
                <a:gd name="T73" fmla="*/ 326 h 837"/>
                <a:gd name="T74" fmla="*/ 226 w 837"/>
                <a:gd name="T75" fmla="*/ 266 h 837"/>
                <a:gd name="T76" fmla="*/ 213 w 837"/>
                <a:gd name="T77" fmla="*/ 240 h 837"/>
                <a:gd name="T78" fmla="*/ 233 w 837"/>
                <a:gd name="T79" fmla="*/ 187 h 837"/>
                <a:gd name="T80" fmla="*/ 235 w 837"/>
                <a:gd name="T81" fmla="*/ 163 h 837"/>
                <a:gd name="T82" fmla="*/ 232 w 837"/>
                <a:gd name="T83" fmla="*/ 123 h 837"/>
                <a:gd name="T84" fmla="*/ 268 w 837"/>
                <a:gd name="T85" fmla="*/ 141 h 837"/>
                <a:gd name="T86" fmla="*/ 291 w 837"/>
                <a:gd name="T87" fmla="*/ 148 h 837"/>
                <a:gd name="T88" fmla="*/ 348 w 837"/>
                <a:gd name="T89" fmla="*/ 149 h 837"/>
                <a:gd name="T90" fmla="*/ 367 w 837"/>
                <a:gd name="T91" fmla="*/ 171 h 837"/>
                <a:gd name="T92" fmla="*/ 425 w 837"/>
                <a:gd name="T93" fmla="*/ 188 h 837"/>
                <a:gd name="T94" fmla="*/ 444 w 837"/>
                <a:gd name="T95" fmla="*/ 160 h 837"/>
                <a:gd name="T96" fmla="*/ 455 w 837"/>
                <a:gd name="T97" fmla="*/ 185 h 837"/>
                <a:gd name="T98" fmla="*/ 468 w 837"/>
                <a:gd name="T99" fmla="*/ 222 h 837"/>
                <a:gd name="T100" fmla="*/ 510 w 837"/>
                <a:gd name="T101" fmla="*/ 242 h 837"/>
                <a:gd name="T102" fmla="*/ 548 w 837"/>
                <a:gd name="T103" fmla="*/ 189 h 837"/>
                <a:gd name="T104" fmla="*/ 576 w 837"/>
                <a:gd name="T105" fmla="*/ 167 h 837"/>
                <a:gd name="T106" fmla="*/ 618 w 837"/>
                <a:gd name="T107" fmla="*/ 124 h 837"/>
                <a:gd name="T108" fmla="*/ 625 w 837"/>
                <a:gd name="T109" fmla="*/ 175 h 837"/>
                <a:gd name="T110" fmla="*/ 633 w 837"/>
                <a:gd name="T111" fmla="*/ 202 h 837"/>
                <a:gd name="T112" fmla="*/ 645 w 837"/>
                <a:gd name="T113" fmla="*/ 251 h 837"/>
                <a:gd name="T114" fmla="*/ 683 w 837"/>
                <a:gd name="T115" fmla="*/ 317 h 837"/>
                <a:gd name="T116" fmla="*/ 654 w 837"/>
                <a:gd name="T117" fmla="*/ 367 h 837"/>
                <a:gd name="T118" fmla="*/ 666 w 837"/>
                <a:gd name="T119" fmla="*/ 438 h 837"/>
                <a:gd name="T120" fmla="*/ 707 w 837"/>
                <a:gd name="T121" fmla="*/ 454 h 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37" h="837">
                  <a:moveTo>
                    <a:pt x="418" y="0"/>
                  </a:moveTo>
                  <a:cubicBezTo>
                    <a:pt x="187" y="0"/>
                    <a:pt x="0" y="188"/>
                    <a:pt x="0" y="419"/>
                  </a:cubicBezTo>
                  <a:cubicBezTo>
                    <a:pt x="0" y="650"/>
                    <a:pt x="187" y="837"/>
                    <a:pt x="418" y="837"/>
                  </a:cubicBezTo>
                  <a:cubicBezTo>
                    <a:pt x="649" y="837"/>
                    <a:pt x="837" y="650"/>
                    <a:pt x="837" y="419"/>
                  </a:cubicBezTo>
                  <a:cubicBezTo>
                    <a:pt x="837" y="188"/>
                    <a:pt x="649" y="0"/>
                    <a:pt x="418" y="0"/>
                  </a:cubicBezTo>
                  <a:close/>
                  <a:moveTo>
                    <a:pt x="679" y="704"/>
                  </a:moveTo>
                  <a:cubicBezTo>
                    <a:pt x="675" y="718"/>
                    <a:pt x="659" y="712"/>
                    <a:pt x="664" y="699"/>
                  </a:cubicBezTo>
                  <a:cubicBezTo>
                    <a:pt x="667" y="693"/>
                    <a:pt x="671" y="688"/>
                    <a:pt x="660" y="679"/>
                  </a:cubicBezTo>
                  <a:cubicBezTo>
                    <a:pt x="650" y="670"/>
                    <a:pt x="616" y="646"/>
                    <a:pt x="583" y="619"/>
                  </a:cubicBezTo>
                  <a:cubicBezTo>
                    <a:pt x="549" y="593"/>
                    <a:pt x="508" y="539"/>
                    <a:pt x="495" y="521"/>
                  </a:cubicBezTo>
                  <a:cubicBezTo>
                    <a:pt x="502" y="515"/>
                    <a:pt x="502" y="515"/>
                    <a:pt x="502" y="515"/>
                  </a:cubicBezTo>
                  <a:cubicBezTo>
                    <a:pt x="502" y="515"/>
                    <a:pt x="543" y="576"/>
                    <a:pt x="592" y="615"/>
                  </a:cubicBezTo>
                  <a:cubicBezTo>
                    <a:pt x="641" y="655"/>
                    <a:pt x="679" y="671"/>
                    <a:pt x="681" y="691"/>
                  </a:cubicBezTo>
                  <a:cubicBezTo>
                    <a:pt x="682" y="696"/>
                    <a:pt x="680" y="701"/>
                    <a:pt x="679" y="704"/>
                  </a:cubicBezTo>
                  <a:close/>
                  <a:moveTo>
                    <a:pt x="658" y="466"/>
                  </a:moveTo>
                  <a:cubicBezTo>
                    <a:pt x="655" y="467"/>
                    <a:pt x="661" y="471"/>
                    <a:pt x="663" y="473"/>
                  </a:cubicBezTo>
                  <a:cubicBezTo>
                    <a:pt x="652" y="476"/>
                    <a:pt x="637" y="474"/>
                    <a:pt x="629" y="482"/>
                  </a:cubicBezTo>
                  <a:cubicBezTo>
                    <a:pt x="625" y="487"/>
                    <a:pt x="637" y="491"/>
                    <a:pt x="641" y="496"/>
                  </a:cubicBezTo>
                  <a:cubicBezTo>
                    <a:pt x="620" y="497"/>
                    <a:pt x="597" y="493"/>
                    <a:pt x="577" y="501"/>
                  </a:cubicBezTo>
                  <a:cubicBezTo>
                    <a:pt x="571" y="503"/>
                    <a:pt x="581" y="512"/>
                    <a:pt x="582" y="518"/>
                  </a:cubicBezTo>
                  <a:cubicBezTo>
                    <a:pt x="560" y="514"/>
                    <a:pt x="536" y="498"/>
                    <a:pt x="495" y="508"/>
                  </a:cubicBezTo>
                  <a:cubicBezTo>
                    <a:pt x="493" y="505"/>
                    <a:pt x="492" y="503"/>
                    <a:pt x="492" y="503"/>
                  </a:cubicBezTo>
                  <a:cubicBezTo>
                    <a:pt x="640" y="454"/>
                    <a:pt x="640" y="454"/>
                    <a:pt x="640" y="454"/>
                  </a:cubicBezTo>
                  <a:cubicBezTo>
                    <a:pt x="492" y="494"/>
                    <a:pt x="492" y="494"/>
                    <a:pt x="492" y="494"/>
                  </a:cubicBezTo>
                  <a:cubicBezTo>
                    <a:pt x="583" y="232"/>
                    <a:pt x="583" y="232"/>
                    <a:pt x="583" y="232"/>
                  </a:cubicBezTo>
                  <a:cubicBezTo>
                    <a:pt x="485" y="488"/>
                    <a:pt x="485" y="488"/>
                    <a:pt x="485" y="488"/>
                  </a:cubicBezTo>
                  <a:cubicBezTo>
                    <a:pt x="391" y="356"/>
                    <a:pt x="391" y="356"/>
                    <a:pt x="391" y="356"/>
                  </a:cubicBezTo>
                  <a:cubicBezTo>
                    <a:pt x="422" y="262"/>
                    <a:pt x="422" y="262"/>
                    <a:pt x="422" y="262"/>
                  </a:cubicBezTo>
                  <a:cubicBezTo>
                    <a:pt x="383" y="347"/>
                    <a:pt x="383" y="347"/>
                    <a:pt x="383" y="347"/>
                  </a:cubicBezTo>
                  <a:cubicBezTo>
                    <a:pt x="289" y="209"/>
                    <a:pt x="289" y="209"/>
                    <a:pt x="289" y="209"/>
                  </a:cubicBezTo>
                  <a:cubicBezTo>
                    <a:pt x="376" y="353"/>
                    <a:pt x="376" y="353"/>
                    <a:pt x="376" y="353"/>
                  </a:cubicBezTo>
                  <a:cubicBezTo>
                    <a:pt x="272" y="353"/>
                    <a:pt x="272" y="353"/>
                    <a:pt x="272" y="353"/>
                  </a:cubicBezTo>
                  <a:cubicBezTo>
                    <a:pt x="382" y="364"/>
                    <a:pt x="382" y="364"/>
                    <a:pt x="382" y="364"/>
                  </a:cubicBezTo>
                  <a:cubicBezTo>
                    <a:pt x="476" y="496"/>
                    <a:pt x="476" y="496"/>
                    <a:pt x="476" y="496"/>
                  </a:cubicBezTo>
                  <a:cubicBezTo>
                    <a:pt x="242" y="492"/>
                    <a:pt x="242" y="492"/>
                    <a:pt x="242" y="492"/>
                  </a:cubicBezTo>
                  <a:cubicBezTo>
                    <a:pt x="480" y="504"/>
                    <a:pt x="480" y="504"/>
                    <a:pt x="480" y="504"/>
                  </a:cubicBezTo>
                  <a:cubicBezTo>
                    <a:pt x="398" y="610"/>
                    <a:pt x="398" y="610"/>
                    <a:pt x="398" y="610"/>
                  </a:cubicBezTo>
                  <a:cubicBezTo>
                    <a:pt x="487" y="507"/>
                    <a:pt x="487" y="507"/>
                    <a:pt x="487" y="507"/>
                  </a:cubicBezTo>
                  <a:cubicBezTo>
                    <a:pt x="488" y="509"/>
                    <a:pt x="489" y="510"/>
                    <a:pt x="490" y="511"/>
                  </a:cubicBezTo>
                  <a:cubicBezTo>
                    <a:pt x="465" y="545"/>
                    <a:pt x="471" y="573"/>
                    <a:pt x="466" y="596"/>
                  </a:cubicBezTo>
                  <a:cubicBezTo>
                    <a:pt x="461" y="592"/>
                    <a:pt x="456" y="580"/>
                    <a:pt x="452" y="584"/>
                  </a:cubicBezTo>
                  <a:cubicBezTo>
                    <a:pt x="438" y="600"/>
                    <a:pt x="433" y="623"/>
                    <a:pt x="423" y="642"/>
                  </a:cubicBezTo>
                  <a:cubicBezTo>
                    <a:pt x="421" y="637"/>
                    <a:pt x="421" y="624"/>
                    <a:pt x="416" y="626"/>
                  </a:cubicBezTo>
                  <a:cubicBezTo>
                    <a:pt x="405" y="630"/>
                    <a:pt x="402" y="645"/>
                    <a:pt x="395" y="654"/>
                  </a:cubicBezTo>
                  <a:cubicBezTo>
                    <a:pt x="393" y="652"/>
                    <a:pt x="392" y="645"/>
                    <a:pt x="390" y="647"/>
                  </a:cubicBezTo>
                  <a:cubicBezTo>
                    <a:pt x="378" y="659"/>
                    <a:pt x="370" y="674"/>
                    <a:pt x="360" y="688"/>
                  </a:cubicBezTo>
                  <a:cubicBezTo>
                    <a:pt x="363" y="673"/>
                    <a:pt x="368" y="658"/>
                    <a:pt x="369" y="643"/>
                  </a:cubicBezTo>
                  <a:cubicBezTo>
                    <a:pt x="369" y="640"/>
                    <a:pt x="363" y="643"/>
                    <a:pt x="361" y="643"/>
                  </a:cubicBezTo>
                  <a:cubicBezTo>
                    <a:pt x="366" y="620"/>
                    <a:pt x="379" y="601"/>
                    <a:pt x="378" y="574"/>
                  </a:cubicBezTo>
                  <a:cubicBezTo>
                    <a:pt x="359" y="568"/>
                    <a:pt x="326" y="595"/>
                    <a:pt x="300" y="606"/>
                  </a:cubicBezTo>
                  <a:cubicBezTo>
                    <a:pt x="301" y="603"/>
                    <a:pt x="305" y="597"/>
                    <a:pt x="302" y="597"/>
                  </a:cubicBezTo>
                  <a:cubicBezTo>
                    <a:pt x="282" y="600"/>
                    <a:pt x="262" y="608"/>
                    <a:pt x="243" y="613"/>
                  </a:cubicBezTo>
                  <a:cubicBezTo>
                    <a:pt x="252" y="594"/>
                    <a:pt x="262" y="575"/>
                    <a:pt x="271" y="556"/>
                  </a:cubicBezTo>
                  <a:cubicBezTo>
                    <a:pt x="246" y="555"/>
                    <a:pt x="221" y="554"/>
                    <a:pt x="196" y="554"/>
                  </a:cubicBezTo>
                  <a:cubicBezTo>
                    <a:pt x="199" y="546"/>
                    <a:pt x="212" y="537"/>
                    <a:pt x="205" y="532"/>
                  </a:cubicBezTo>
                  <a:cubicBezTo>
                    <a:pt x="192" y="522"/>
                    <a:pt x="172" y="527"/>
                    <a:pt x="155" y="524"/>
                  </a:cubicBezTo>
                  <a:cubicBezTo>
                    <a:pt x="157" y="520"/>
                    <a:pt x="164" y="515"/>
                    <a:pt x="161" y="513"/>
                  </a:cubicBezTo>
                  <a:cubicBezTo>
                    <a:pt x="153" y="507"/>
                    <a:pt x="141" y="509"/>
                    <a:pt x="132" y="507"/>
                  </a:cubicBezTo>
                  <a:cubicBezTo>
                    <a:pt x="132" y="504"/>
                    <a:pt x="136" y="500"/>
                    <a:pt x="133" y="499"/>
                  </a:cubicBezTo>
                  <a:cubicBezTo>
                    <a:pt x="119" y="490"/>
                    <a:pt x="103" y="487"/>
                    <a:pt x="88" y="481"/>
                  </a:cubicBezTo>
                  <a:cubicBezTo>
                    <a:pt x="107" y="477"/>
                    <a:pt x="127" y="475"/>
                    <a:pt x="145" y="467"/>
                  </a:cubicBezTo>
                  <a:cubicBezTo>
                    <a:pt x="147" y="466"/>
                    <a:pt x="144" y="461"/>
                    <a:pt x="143" y="458"/>
                  </a:cubicBezTo>
                  <a:cubicBezTo>
                    <a:pt x="155" y="457"/>
                    <a:pt x="169" y="460"/>
                    <a:pt x="180" y="453"/>
                  </a:cubicBezTo>
                  <a:cubicBezTo>
                    <a:pt x="184" y="451"/>
                    <a:pt x="176" y="445"/>
                    <a:pt x="174" y="440"/>
                  </a:cubicBezTo>
                  <a:cubicBezTo>
                    <a:pt x="198" y="440"/>
                    <a:pt x="221" y="443"/>
                    <a:pt x="244" y="438"/>
                  </a:cubicBezTo>
                  <a:cubicBezTo>
                    <a:pt x="249" y="437"/>
                    <a:pt x="239" y="427"/>
                    <a:pt x="238" y="425"/>
                  </a:cubicBezTo>
                  <a:cubicBezTo>
                    <a:pt x="237" y="423"/>
                    <a:pt x="303" y="448"/>
                    <a:pt x="334" y="434"/>
                  </a:cubicBezTo>
                  <a:cubicBezTo>
                    <a:pt x="304" y="384"/>
                    <a:pt x="268" y="398"/>
                    <a:pt x="235" y="379"/>
                  </a:cubicBezTo>
                  <a:cubicBezTo>
                    <a:pt x="239" y="378"/>
                    <a:pt x="248" y="377"/>
                    <a:pt x="245" y="375"/>
                  </a:cubicBezTo>
                  <a:cubicBezTo>
                    <a:pt x="234" y="365"/>
                    <a:pt x="219" y="360"/>
                    <a:pt x="206" y="353"/>
                  </a:cubicBezTo>
                  <a:cubicBezTo>
                    <a:pt x="209" y="352"/>
                    <a:pt x="219" y="352"/>
                    <a:pt x="217" y="350"/>
                  </a:cubicBezTo>
                  <a:cubicBezTo>
                    <a:pt x="209" y="342"/>
                    <a:pt x="196" y="339"/>
                    <a:pt x="186" y="334"/>
                  </a:cubicBezTo>
                  <a:cubicBezTo>
                    <a:pt x="198" y="333"/>
                    <a:pt x="210" y="336"/>
                    <a:pt x="221" y="333"/>
                  </a:cubicBezTo>
                  <a:cubicBezTo>
                    <a:pt x="223" y="332"/>
                    <a:pt x="220" y="328"/>
                    <a:pt x="220" y="326"/>
                  </a:cubicBezTo>
                  <a:cubicBezTo>
                    <a:pt x="231" y="329"/>
                    <a:pt x="256" y="328"/>
                    <a:pt x="261" y="317"/>
                  </a:cubicBezTo>
                  <a:cubicBezTo>
                    <a:pt x="264" y="308"/>
                    <a:pt x="237" y="283"/>
                    <a:pt x="226" y="266"/>
                  </a:cubicBezTo>
                  <a:cubicBezTo>
                    <a:pt x="228" y="265"/>
                    <a:pt x="232" y="265"/>
                    <a:pt x="231" y="264"/>
                  </a:cubicBezTo>
                  <a:cubicBezTo>
                    <a:pt x="227" y="255"/>
                    <a:pt x="219" y="248"/>
                    <a:pt x="213" y="240"/>
                  </a:cubicBezTo>
                  <a:cubicBezTo>
                    <a:pt x="222" y="238"/>
                    <a:pt x="240" y="239"/>
                    <a:pt x="241" y="234"/>
                  </a:cubicBezTo>
                  <a:cubicBezTo>
                    <a:pt x="244" y="224"/>
                    <a:pt x="236" y="203"/>
                    <a:pt x="233" y="187"/>
                  </a:cubicBezTo>
                  <a:cubicBezTo>
                    <a:pt x="236" y="188"/>
                    <a:pt x="241" y="192"/>
                    <a:pt x="241" y="189"/>
                  </a:cubicBezTo>
                  <a:cubicBezTo>
                    <a:pt x="242" y="180"/>
                    <a:pt x="237" y="172"/>
                    <a:pt x="235" y="163"/>
                  </a:cubicBezTo>
                  <a:cubicBezTo>
                    <a:pt x="237" y="164"/>
                    <a:pt x="241" y="168"/>
                    <a:pt x="241" y="166"/>
                  </a:cubicBezTo>
                  <a:cubicBezTo>
                    <a:pt x="240" y="151"/>
                    <a:pt x="235" y="137"/>
                    <a:pt x="232" y="123"/>
                  </a:cubicBezTo>
                  <a:cubicBezTo>
                    <a:pt x="244" y="131"/>
                    <a:pt x="255" y="141"/>
                    <a:pt x="268" y="148"/>
                  </a:cubicBezTo>
                  <a:cubicBezTo>
                    <a:pt x="270" y="149"/>
                    <a:pt x="268" y="143"/>
                    <a:pt x="268" y="141"/>
                  </a:cubicBezTo>
                  <a:cubicBezTo>
                    <a:pt x="275" y="146"/>
                    <a:pt x="282" y="153"/>
                    <a:pt x="290" y="156"/>
                  </a:cubicBezTo>
                  <a:cubicBezTo>
                    <a:pt x="293" y="157"/>
                    <a:pt x="291" y="151"/>
                    <a:pt x="291" y="148"/>
                  </a:cubicBezTo>
                  <a:cubicBezTo>
                    <a:pt x="305" y="157"/>
                    <a:pt x="321" y="172"/>
                    <a:pt x="331" y="173"/>
                  </a:cubicBezTo>
                  <a:cubicBezTo>
                    <a:pt x="336" y="174"/>
                    <a:pt x="342" y="157"/>
                    <a:pt x="348" y="149"/>
                  </a:cubicBezTo>
                  <a:cubicBezTo>
                    <a:pt x="353" y="158"/>
                    <a:pt x="356" y="167"/>
                    <a:pt x="363" y="175"/>
                  </a:cubicBezTo>
                  <a:cubicBezTo>
                    <a:pt x="364" y="176"/>
                    <a:pt x="366" y="172"/>
                    <a:pt x="367" y="171"/>
                  </a:cubicBezTo>
                  <a:cubicBezTo>
                    <a:pt x="378" y="188"/>
                    <a:pt x="391" y="222"/>
                    <a:pt x="401" y="222"/>
                  </a:cubicBezTo>
                  <a:cubicBezTo>
                    <a:pt x="413" y="223"/>
                    <a:pt x="423" y="199"/>
                    <a:pt x="425" y="188"/>
                  </a:cubicBezTo>
                  <a:cubicBezTo>
                    <a:pt x="427" y="189"/>
                    <a:pt x="429" y="194"/>
                    <a:pt x="431" y="192"/>
                  </a:cubicBezTo>
                  <a:cubicBezTo>
                    <a:pt x="437" y="182"/>
                    <a:pt x="440" y="170"/>
                    <a:pt x="444" y="160"/>
                  </a:cubicBezTo>
                  <a:cubicBezTo>
                    <a:pt x="446" y="171"/>
                    <a:pt x="443" y="184"/>
                    <a:pt x="448" y="194"/>
                  </a:cubicBezTo>
                  <a:cubicBezTo>
                    <a:pt x="449" y="198"/>
                    <a:pt x="453" y="188"/>
                    <a:pt x="455" y="185"/>
                  </a:cubicBezTo>
                  <a:cubicBezTo>
                    <a:pt x="457" y="200"/>
                    <a:pt x="455" y="215"/>
                    <a:pt x="460" y="229"/>
                  </a:cubicBezTo>
                  <a:cubicBezTo>
                    <a:pt x="462" y="233"/>
                    <a:pt x="466" y="225"/>
                    <a:pt x="468" y="222"/>
                  </a:cubicBezTo>
                  <a:cubicBezTo>
                    <a:pt x="473" y="260"/>
                    <a:pt x="447" y="288"/>
                    <a:pt x="482" y="334"/>
                  </a:cubicBezTo>
                  <a:cubicBezTo>
                    <a:pt x="506" y="310"/>
                    <a:pt x="508" y="241"/>
                    <a:pt x="510" y="242"/>
                  </a:cubicBezTo>
                  <a:cubicBezTo>
                    <a:pt x="511" y="244"/>
                    <a:pt x="517" y="256"/>
                    <a:pt x="520" y="253"/>
                  </a:cubicBezTo>
                  <a:cubicBezTo>
                    <a:pt x="533" y="234"/>
                    <a:pt x="538" y="210"/>
                    <a:pt x="548" y="189"/>
                  </a:cubicBezTo>
                  <a:cubicBezTo>
                    <a:pt x="551" y="192"/>
                    <a:pt x="554" y="202"/>
                    <a:pt x="558" y="199"/>
                  </a:cubicBezTo>
                  <a:cubicBezTo>
                    <a:pt x="568" y="191"/>
                    <a:pt x="570" y="177"/>
                    <a:pt x="576" y="167"/>
                  </a:cubicBezTo>
                  <a:cubicBezTo>
                    <a:pt x="579" y="168"/>
                    <a:pt x="582" y="174"/>
                    <a:pt x="584" y="171"/>
                  </a:cubicBezTo>
                  <a:cubicBezTo>
                    <a:pt x="597" y="158"/>
                    <a:pt x="607" y="140"/>
                    <a:pt x="618" y="124"/>
                  </a:cubicBezTo>
                  <a:cubicBezTo>
                    <a:pt x="618" y="141"/>
                    <a:pt x="615" y="157"/>
                    <a:pt x="617" y="173"/>
                  </a:cubicBezTo>
                  <a:cubicBezTo>
                    <a:pt x="617" y="176"/>
                    <a:pt x="622" y="174"/>
                    <a:pt x="625" y="175"/>
                  </a:cubicBezTo>
                  <a:cubicBezTo>
                    <a:pt x="623" y="184"/>
                    <a:pt x="617" y="194"/>
                    <a:pt x="620" y="203"/>
                  </a:cubicBezTo>
                  <a:cubicBezTo>
                    <a:pt x="621" y="207"/>
                    <a:pt x="628" y="203"/>
                    <a:pt x="633" y="202"/>
                  </a:cubicBezTo>
                  <a:cubicBezTo>
                    <a:pt x="629" y="219"/>
                    <a:pt x="617" y="236"/>
                    <a:pt x="621" y="252"/>
                  </a:cubicBezTo>
                  <a:cubicBezTo>
                    <a:pt x="623" y="260"/>
                    <a:pt x="637" y="252"/>
                    <a:pt x="645" y="251"/>
                  </a:cubicBezTo>
                  <a:cubicBezTo>
                    <a:pt x="636" y="275"/>
                    <a:pt x="627" y="298"/>
                    <a:pt x="618" y="322"/>
                  </a:cubicBezTo>
                  <a:cubicBezTo>
                    <a:pt x="640" y="320"/>
                    <a:pt x="661" y="319"/>
                    <a:pt x="683" y="317"/>
                  </a:cubicBezTo>
                  <a:cubicBezTo>
                    <a:pt x="670" y="334"/>
                    <a:pt x="655" y="349"/>
                    <a:pt x="645" y="367"/>
                  </a:cubicBezTo>
                  <a:cubicBezTo>
                    <a:pt x="643" y="369"/>
                    <a:pt x="651" y="367"/>
                    <a:pt x="654" y="367"/>
                  </a:cubicBezTo>
                  <a:cubicBezTo>
                    <a:pt x="634" y="388"/>
                    <a:pt x="596" y="408"/>
                    <a:pt x="595" y="428"/>
                  </a:cubicBezTo>
                  <a:cubicBezTo>
                    <a:pt x="619" y="439"/>
                    <a:pt x="642" y="434"/>
                    <a:pt x="666" y="438"/>
                  </a:cubicBezTo>
                  <a:cubicBezTo>
                    <a:pt x="665" y="440"/>
                    <a:pt x="660" y="444"/>
                    <a:pt x="662" y="445"/>
                  </a:cubicBezTo>
                  <a:cubicBezTo>
                    <a:pt x="677" y="451"/>
                    <a:pt x="692" y="451"/>
                    <a:pt x="707" y="454"/>
                  </a:cubicBezTo>
                  <a:cubicBezTo>
                    <a:pt x="691" y="458"/>
                    <a:pt x="674" y="459"/>
                    <a:pt x="658" y="46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1250327" y="4383951"/>
              <a:ext cx="478048" cy="478048"/>
              <a:chOff x="2341563" y="1670051"/>
              <a:chExt cx="496888" cy="496888"/>
            </a:xfrm>
            <a:grpFill/>
          </p:grpSpPr>
          <p:sp>
            <p:nvSpPr>
              <p:cNvPr id="125" name="Freeform 98"/>
              <p:cNvSpPr>
                <a:spLocks noEditPoints="1"/>
              </p:cNvSpPr>
              <p:nvPr/>
            </p:nvSpPr>
            <p:spPr bwMode="auto">
              <a:xfrm>
                <a:off x="2493963" y="1798638"/>
                <a:ext cx="190500" cy="292100"/>
              </a:xfrm>
              <a:custGeom>
                <a:avLst/>
                <a:gdLst>
                  <a:gd name="T0" fmla="*/ 50 w 321"/>
                  <a:gd name="T1" fmla="*/ 493 h 493"/>
                  <a:gd name="T2" fmla="*/ 270 w 321"/>
                  <a:gd name="T3" fmla="*/ 493 h 493"/>
                  <a:gd name="T4" fmla="*/ 321 w 321"/>
                  <a:gd name="T5" fmla="*/ 443 h 493"/>
                  <a:gd name="T6" fmla="*/ 321 w 321"/>
                  <a:gd name="T7" fmla="*/ 51 h 493"/>
                  <a:gd name="T8" fmla="*/ 295 w 321"/>
                  <a:gd name="T9" fmla="*/ 7 h 493"/>
                  <a:gd name="T10" fmla="*/ 270 w 321"/>
                  <a:gd name="T11" fmla="*/ 0 h 493"/>
                  <a:gd name="T12" fmla="*/ 245 w 321"/>
                  <a:gd name="T13" fmla="*/ 0 h 493"/>
                  <a:gd name="T14" fmla="*/ 73 w 321"/>
                  <a:gd name="T15" fmla="*/ 0 h 493"/>
                  <a:gd name="T16" fmla="*/ 50 w 321"/>
                  <a:gd name="T17" fmla="*/ 0 h 493"/>
                  <a:gd name="T18" fmla="*/ 23 w 321"/>
                  <a:gd name="T19" fmla="*/ 8 h 493"/>
                  <a:gd name="T20" fmla="*/ 0 w 321"/>
                  <a:gd name="T21" fmla="*/ 51 h 493"/>
                  <a:gd name="T22" fmla="*/ 0 w 321"/>
                  <a:gd name="T23" fmla="*/ 443 h 493"/>
                  <a:gd name="T24" fmla="*/ 50 w 321"/>
                  <a:gd name="T25" fmla="*/ 493 h 493"/>
                  <a:gd name="T26" fmla="*/ 31 w 321"/>
                  <a:gd name="T27" fmla="*/ 116 h 493"/>
                  <a:gd name="T28" fmla="*/ 111 w 321"/>
                  <a:gd name="T29" fmla="*/ 36 h 493"/>
                  <a:gd name="T30" fmla="*/ 207 w 321"/>
                  <a:gd name="T31" fmla="*/ 36 h 493"/>
                  <a:gd name="T32" fmla="*/ 287 w 321"/>
                  <a:gd name="T33" fmla="*/ 116 h 493"/>
                  <a:gd name="T34" fmla="*/ 287 w 321"/>
                  <a:gd name="T35" fmla="*/ 378 h 493"/>
                  <a:gd name="T36" fmla="*/ 207 w 321"/>
                  <a:gd name="T37" fmla="*/ 458 h 493"/>
                  <a:gd name="T38" fmla="*/ 111 w 321"/>
                  <a:gd name="T39" fmla="*/ 458 h 493"/>
                  <a:gd name="T40" fmla="*/ 31 w 321"/>
                  <a:gd name="T41" fmla="*/ 378 h 493"/>
                  <a:gd name="T42" fmla="*/ 31 w 321"/>
                  <a:gd name="T43" fmla="*/ 116 h 4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21" h="493">
                    <a:moveTo>
                      <a:pt x="50" y="493"/>
                    </a:moveTo>
                    <a:cubicBezTo>
                      <a:pt x="270" y="493"/>
                      <a:pt x="270" y="493"/>
                      <a:pt x="270" y="493"/>
                    </a:cubicBezTo>
                    <a:cubicBezTo>
                      <a:pt x="298" y="493"/>
                      <a:pt x="321" y="471"/>
                      <a:pt x="321" y="443"/>
                    </a:cubicBezTo>
                    <a:cubicBezTo>
                      <a:pt x="321" y="51"/>
                      <a:pt x="321" y="51"/>
                      <a:pt x="321" y="51"/>
                    </a:cubicBezTo>
                    <a:cubicBezTo>
                      <a:pt x="321" y="32"/>
                      <a:pt x="310" y="15"/>
                      <a:pt x="295" y="7"/>
                    </a:cubicBezTo>
                    <a:cubicBezTo>
                      <a:pt x="288" y="3"/>
                      <a:pt x="279" y="0"/>
                      <a:pt x="270" y="0"/>
                    </a:cubicBezTo>
                    <a:cubicBezTo>
                      <a:pt x="245" y="0"/>
                      <a:pt x="245" y="0"/>
                      <a:pt x="245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40" y="0"/>
                      <a:pt x="31" y="3"/>
                      <a:pt x="23" y="8"/>
                    </a:cubicBezTo>
                    <a:cubicBezTo>
                      <a:pt x="9" y="17"/>
                      <a:pt x="0" y="33"/>
                      <a:pt x="0" y="51"/>
                    </a:cubicBezTo>
                    <a:cubicBezTo>
                      <a:pt x="0" y="443"/>
                      <a:pt x="0" y="443"/>
                      <a:pt x="0" y="443"/>
                    </a:cubicBezTo>
                    <a:cubicBezTo>
                      <a:pt x="0" y="471"/>
                      <a:pt x="22" y="493"/>
                      <a:pt x="50" y="493"/>
                    </a:cubicBezTo>
                    <a:close/>
                    <a:moveTo>
                      <a:pt x="31" y="116"/>
                    </a:moveTo>
                    <a:cubicBezTo>
                      <a:pt x="31" y="72"/>
                      <a:pt x="67" y="36"/>
                      <a:pt x="111" y="36"/>
                    </a:cubicBezTo>
                    <a:cubicBezTo>
                      <a:pt x="207" y="36"/>
                      <a:pt x="207" y="36"/>
                      <a:pt x="207" y="36"/>
                    </a:cubicBezTo>
                    <a:cubicBezTo>
                      <a:pt x="251" y="36"/>
                      <a:pt x="287" y="72"/>
                      <a:pt x="287" y="116"/>
                    </a:cubicBezTo>
                    <a:cubicBezTo>
                      <a:pt x="287" y="378"/>
                      <a:pt x="287" y="378"/>
                      <a:pt x="287" y="378"/>
                    </a:cubicBezTo>
                    <a:cubicBezTo>
                      <a:pt x="287" y="422"/>
                      <a:pt x="251" y="458"/>
                      <a:pt x="207" y="458"/>
                    </a:cubicBezTo>
                    <a:cubicBezTo>
                      <a:pt x="111" y="458"/>
                      <a:pt x="111" y="458"/>
                      <a:pt x="111" y="458"/>
                    </a:cubicBezTo>
                    <a:cubicBezTo>
                      <a:pt x="67" y="458"/>
                      <a:pt x="31" y="422"/>
                      <a:pt x="31" y="378"/>
                    </a:cubicBezTo>
                    <a:lnTo>
                      <a:pt x="31" y="11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26" name="Freeform 99"/>
              <p:cNvSpPr>
                <a:spLocks noEditPoints="1"/>
              </p:cNvSpPr>
              <p:nvPr/>
            </p:nvSpPr>
            <p:spPr bwMode="auto">
              <a:xfrm>
                <a:off x="2341563" y="1670051"/>
                <a:ext cx="496888" cy="496888"/>
              </a:xfrm>
              <a:custGeom>
                <a:avLst/>
                <a:gdLst>
                  <a:gd name="T0" fmla="*/ 418 w 837"/>
                  <a:gd name="T1" fmla="*/ 837 h 837"/>
                  <a:gd name="T2" fmla="*/ 837 w 837"/>
                  <a:gd name="T3" fmla="*/ 419 h 837"/>
                  <a:gd name="T4" fmla="*/ 418 w 837"/>
                  <a:gd name="T5" fmla="*/ 0 h 837"/>
                  <a:gd name="T6" fmla="*/ 0 w 837"/>
                  <a:gd name="T7" fmla="*/ 419 h 837"/>
                  <a:gd name="T8" fmla="*/ 418 w 837"/>
                  <a:gd name="T9" fmla="*/ 837 h 837"/>
                  <a:gd name="T10" fmla="*/ 207 w 837"/>
                  <a:gd name="T11" fmla="*/ 266 h 837"/>
                  <a:gd name="T12" fmla="*/ 281 w 837"/>
                  <a:gd name="T13" fmla="*/ 168 h 837"/>
                  <a:gd name="T14" fmla="*/ 281 w 837"/>
                  <a:gd name="T15" fmla="*/ 134 h 837"/>
                  <a:gd name="T16" fmla="*/ 334 w 837"/>
                  <a:gd name="T17" fmla="*/ 78 h 837"/>
                  <a:gd name="T18" fmla="*/ 500 w 837"/>
                  <a:gd name="T19" fmla="*/ 78 h 837"/>
                  <a:gd name="T20" fmla="*/ 553 w 837"/>
                  <a:gd name="T21" fmla="*/ 134 h 837"/>
                  <a:gd name="T22" fmla="*/ 553 w 837"/>
                  <a:gd name="T23" fmla="*/ 168 h 837"/>
                  <a:gd name="T24" fmla="*/ 629 w 837"/>
                  <a:gd name="T25" fmla="*/ 266 h 837"/>
                  <a:gd name="T26" fmla="*/ 629 w 837"/>
                  <a:gd name="T27" fmla="*/ 658 h 837"/>
                  <a:gd name="T28" fmla="*/ 528 w 837"/>
                  <a:gd name="T29" fmla="*/ 759 h 837"/>
                  <a:gd name="T30" fmla="*/ 308 w 837"/>
                  <a:gd name="T31" fmla="*/ 759 h 837"/>
                  <a:gd name="T32" fmla="*/ 207 w 837"/>
                  <a:gd name="T33" fmla="*/ 658 h 837"/>
                  <a:gd name="T34" fmla="*/ 207 w 837"/>
                  <a:gd name="T35" fmla="*/ 266 h 8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37" h="837">
                    <a:moveTo>
                      <a:pt x="418" y="837"/>
                    </a:moveTo>
                    <a:cubicBezTo>
                      <a:pt x="649" y="837"/>
                      <a:pt x="837" y="650"/>
                      <a:pt x="837" y="419"/>
                    </a:cubicBezTo>
                    <a:cubicBezTo>
                      <a:pt x="837" y="187"/>
                      <a:pt x="649" y="0"/>
                      <a:pt x="418" y="0"/>
                    </a:cubicBezTo>
                    <a:cubicBezTo>
                      <a:pt x="187" y="0"/>
                      <a:pt x="0" y="187"/>
                      <a:pt x="0" y="419"/>
                    </a:cubicBezTo>
                    <a:cubicBezTo>
                      <a:pt x="0" y="650"/>
                      <a:pt x="187" y="837"/>
                      <a:pt x="418" y="837"/>
                    </a:cubicBezTo>
                    <a:close/>
                    <a:moveTo>
                      <a:pt x="207" y="266"/>
                    </a:moveTo>
                    <a:cubicBezTo>
                      <a:pt x="207" y="220"/>
                      <a:pt x="238" y="181"/>
                      <a:pt x="281" y="168"/>
                    </a:cubicBezTo>
                    <a:cubicBezTo>
                      <a:pt x="281" y="134"/>
                      <a:pt x="281" y="134"/>
                      <a:pt x="281" y="134"/>
                    </a:cubicBezTo>
                    <a:cubicBezTo>
                      <a:pt x="281" y="103"/>
                      <a:pt x="305" y="78"/>
                      <a:pt x="334" y="78"/>
                    </a:cubicBezTo>
                    <a:cubicBezTo>
                      <a:pt x="500" y="78"/>
                      <a:pt x="500" y="78"/>
                      <a:pt x="500" y="78"/>
                    </a:cubicBezTo>
                    <a:cubicBezTo>
                      <a:pt x="529" y="78"/>
                      <a:pt x="553" y="103"/>
                      <a:pt x="553" y="134"/>
                    </a:cubicBezTo>
                    <a:cubicBezTo>
                      <a:pt x="553" y="168"/>
                      <a:pt x="553" y="168"/>
                      <a:pt x="553" y="168"/>
                    </a:cubicBezTo>
                    <a:cubicBezTo>
                      <a:pt x="597" y="179"/>
                      <a:pt x="629" y="219"/>
                      <a:pt x="629" y="266"/>
                    </a:cubicBezTo>
                    <a:cubicBezTo>
                      <a:pt x="629" y="658"/>
                      <a:pt x="629" y="658"/>
                      <a:pt x="629" y="658"/>
                    </a:cubicBezTo>
                    <a:cubicBezTo>
                      <a:pt x="629" y="713"/>
                      <a:pt x="584" y="759"/>
                      <a:pt x="528" y="759"/>
                    </a:cubicBezTo>
                    <a:cubicBezTo>
                      <a:pt x="308" y="759"/>
                      <a:pt x="308" y="759"/>
                      <a:pt x="308" y="759"/>
                    </a:cubicBezTo>
                    <a:cubicBezTo>
                      <a:pt x="253" y="759"/>
                      <a:pt x="207" y="713"/>
                      <a:pt x="207" y="658"/>
                    </a:cubicBezTo>
                    <a:lnTo>
                      <a:pt x="207" y="26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27" name="Freeform 100"/>
              <p:cNvSpPr/>
              <p:nvPr/>
            </p:nvSpPr>
            <p:spPr bwMode="auto">
              <a:xfrm>
                <a:off x="2538413" y="1746251"/>
                <a:ext cx="101600" cy="22225"/>
              </a:xfrm>
              <a:custGeom>
                <a:avLst/>
                <a:gdLst>
                  <a:gd name="T0" fmla="*/ 172 w 172"/>
                  <a:gd name="T1" fmla="*/ 5 h 36"/>
                  <a:gd name="T2" fmla="*/ 169 w 172"/>
                  <a:gd name="T3" fmla="*/ 0 h 36"/>
                  <a:gd name="T4" fmla="*/ 3 w 172"/>
                  <a:gd name="T5" fmla="*/ 0 h 36"/>
                  <a:gd name="T6" fmla="*/ 0 w 172"/>
                  <a:gd name="T7" fmla="*/ 5 h 36"/>
                  <a:gd name="T8" fmla="*/ 0 w 172"/>
                  <a:gd name="T9" fmla="*/ 36 h 36"/>
                  <a:gd name="T10" fmla="*/ 172 w 172"/>
                  <a:gd name="T11" fmla="*/ 36 h 36"/>
                  <a:gd name="T12" fmla="*/ 172 w 172"/>
                  <a:gd name="T13" fmla="*/ 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2" h="36">
                    <a:moveTo>
                      <a:pt x="172" y="5"/>
                    </a:moveTo>
                    <a:cubicBezTo>
                      <a:pt x="172" y="2"/>
                      <a:pt x="170" y="0"/>
                      <a:pt x="16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172" y="36"/>
                      <a:pt x="172" y="36"/>
                      <a:pt x="172" y="36"/>
                    </a:cubicBezTo>
                    <a:lnTo>
                      <a:pt x="172" y="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28" name="Freeform 101"/>
              <p:cNvSpPr/>
              <p:nvPr/>
            </p:nvSpPr>
            <p:spPr bwMode="auto">
              <a:xfrm>
                <a:off x="2549526" y="1868488"/>
                <a:ext cx="77788" cy="150813"/>
              </a:xfrm>
              <a:custGeom>
                <a:avLst/>
                <a:gdLst>
                  <a:gd name="T0" fmla="*/ 7 w 49"/>
                  <a:gd name="T1" fmla="*/ 95 h 95"/>
                  <a:gd name="T2" fmla="*/ 49 w 49"/>
                  <a:gd name="T3" fmla="*/ 61 h 95"/>
                  <a:gd name="T4" fmla="*/ 27 w 49"/>
                  <a:gd name="T5" fmla="*/ 32 h 95"/>
                  <a:gd name="T6" fmla="*/ 49 w 49"/>
                  <a:gd name="T7" fmla="*/ 0 h 95"/>
                  <a:gd name="T8" fmla="*/ 0 w 49"/>
                  <a:gd name="T9" fmla="*/ 32 h 95"/>
                  <a:gd name="T10" fmla="*/ 27 w 49"/>
                  <a:gd name="T11" fmla="*/ 62 h 95"/>
                  <a:gd name="T12" fmla="*/ 7 w 49"/>
                  <a:gd name="T13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" h="95">
                    <a:moveTo>
                      <a:pt x="7" y="95"/>
                    </a:moveTo>
                    <a:lnTo>
                      <a:pt x="49" y="61"/>
                    </a:lnTo>
                    <a:lnTo>
                      <a:pt x="27" y="32"/>
                    </a:lnTo>
                    <a:lnTo>
                      <a:pt x="49" y="0"/>
                    </a:lnTo>
                    <a:lnTo>
                      <a:pt x="0" y="32"/>
                    </a:lnTo>
                    <a:lnTo>
                      <a:pt x="27" y="62"/>
                    </a:lnTo>
                    <a:lnTo>
                      <a:pt x="7" y="9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25" name="Freeform 102"/>
            <p:cNvSpPr>
              <a:spLocks noEditPoints="1"/>
            </p:cNvSpPr>
            <p:nvPr/>
          </p:nvSpPr>
          <p:spPr bwMode="auto">
            <a:xfrm>
              <a:off x="601867" y="3629835"/>
              <a:ext cx="478048" cy="478048"/>
            </a:xfrm>
            <a:custGeom>
              <a:avLst/>
              <a:gdLst>
                <a:gd name="T0" fmla="*/ 418 w 837"/>
                <a:gd name="T1" fmla="*/ 0 h 837"/>
                <a:gd name="T2" fmla="*/ 0 w 837"/>
                <a:gd name="T3" fmla="*/ 419 h 837"/>
                <a:gd name="T4" fmla="*/ 418 w 837"/>
                <a:gd name="T5" fmla="*/ 837 h 837"/>
                <a:gd name="T6" fmla="*/ 837 w 837"/>
                <a:gd name="T7" fmla="*/ 419 h 837"/>
                <a:gd name="T8" fmla="*/ 418 w 837"/>
                <a:gd name="T9" fmla="*/ 0 h 837"/>
                <a:gd name="T10" fmla="*/ 173 w 837"/>
                <a:gd name="T11" fmla="*/ 583 h 837"/>
                <a:gd name="T12" fmla="*/ 121 w 837"/>
                <a:gd name="T13" fmla="*/ 583 h 837"/>
                <a:gd name="T14" fmla="*/ 121 w 837"/>
                <a:gd name="T15" fmla="*/ 251 h 837"/>
                <a:gd name="T16" fmla="*/ 440 w 837"/>
                <a:gd name="T17" fmla="*/ 251 h 837"/>
                <a:gd name="T18" fmla="*/ 490 w 837"/>
                <a:gd name="T19" fmla="*/ 177 h 837"/>
                <a:gd name="T20" fmla="*/ 631 w 837"/>
                <a:gd name="T21" fmla="*/ 177 h 837"/>
                <a:gd name="T22" fmla="*/ 631 w 837"/>
                <a:gd name="T23" fmla="*/ 251 h 837"/>
                <a:gd name="T24" fmla="*/ 631 w 837"/>
                <a:gd name="T25" fmla="*/ 269 h 837"/>
                <a:gd name="T26" fmla="*/ 631 w 837"/>
                <a:gd name="T27" fmla="*/ 300 h 837"/>
                <a:gd name="T28" fmla="*/ 173 w 837"/>
                <a:gd name="T29" fmla="*/ 300 h 837"/>
                <a:gd name="T30" fmla="*/ 173 w 837"/>
                <a:gd name="T31" fmla="*/ 583 h 837"/>
                <a:gd name="T32" fmla="*/ 716 w 837"/>
                <a:gd name="T33" fmla="*/ 660 h 837"/>
                <a:gd name="T34" fmla="*/ 205 w 837"/>
                <a:gd name="T35" fmla="*/ 660 h 837"/>
                <a:gd name="T36" fmla="*/ 205 w 837"/>
                <a:gd name="T37" fmla="*/ 328 h 837"/>
                <a:gd name="T38" fmla="*/ 716 w 837"/>
                <a:gd name="T39" fmla="*/ 328 h 837"/>
                <a:gd name="T40" fmla="*/ 716 w 837"/>
                <a:gd name="T41" fmla="*/ 660 h 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37" h="837">
                  <a:moveTo>
                    <a:pt x="418" y="0"/>
                  </a:moveTo>
                  <a:cubicBezTo>
                    <a:pt x="187" y="0"/>
                    <a:pt x="0" y="187"/>
                    <a:pt x="0" y="419"/>
                  </a:cubicBezTo>
                  <a:cubicBezTo>
                    <a:pt x="0" y="650"/>
                    <a:pt x="187" y="837"/>
                    <a:pt x="418" y="837"/>
                  </a:cubicBezTo>
                  <a:cubicBezTo>
                    <a:pt x="650" y="837"/>
                    <a:pt x="837" y="650"/>
                    <a:pt x="837" y="419"/>
                  </a:cubicBezTo>
                  <a:cubicBezTo>
                    <a:pt x="837" y="187"/>
                    <a:pt x="650" y="0"/>
                    <a:pt x="418" y="0"/>
                  </a:cubicBezTo>
                  <a:close/>
                  <a:moveTo>
                    <a:pt x="173" y="583"/>
                  </a:moveTo>
                  <a:cubicBezTo>
                    <a:pt x="121" y="583"/>
                    <a:pt x="121" y="583"/>
                    <a:pt x="121" y="583"/>
                  </a:cubicBezTo>
                  <a:cubicBezTo>
                    <a:pt x="121" y="251"/>
                    <a:pt x="121" y="251"/>
                    <a:pt x="121" y="251"/>
                  </a:cubicBezTo>
                  <a:cubicBezTo>
                    <a:pt x="440" y="251"/>
                    <a:pt x="440" y="251"/>
                    <a:pt x="440" y="251"/>
                  </a:cubicBezTo>
                  <a:cubicBezTo>
                    <a:pt x="490" y="177"/>
                    <a:pt x="490" y="177"/>
                    <a:pt x="490" y="177"/>
                  </a:cubicBezTo>
                  <a:cubicBezTo>
                    <a:pt x="631" y="177"/>
                    <a:pt x="631" y="177"/>
                    <a:pt x="631" y="177"/>
                  </a:cubicBezTo>
                  <a:cubicBezTo>
                    <a:pt x="631" y="251"/>
                    <a:pt x="631" y="251"/>
                    <a:pt x="631" y="251"/>
                  </a:cubicBezTo>
                  <a:cubicBezTo>
                    <a:pt x="631" y="269"/>
                    <a:pt x="631" y="269"/>
                    <a:pt x="631" y="269"/>
                  </a:cubicBezTo>
                  <a:cubicBezTo>
                    <a:pt x="631" y="300"/>
                    <a:pt x="631" y="300"/>
                    <a:pt x="631" y="300"/>
                  </a:cubicBezTo>
                  <a:cubicBezTo>
                    <a:pt x="173" y="300"/>
                    <a:pt x="173" y="300"/>
                    <a:pt x="173" y="300"/>
                  </a:cubicBezTo>
                  <a:lnTo>
                    <a:pt x="173" y="583"/>
                  </a:lnTo>
                  <a:close/>
                  <a:moveTo>
                    <a:pt x="716" y="660"/>
                  </a:moveTo>
                  <a:cubicBezTo>
                    <a:pt x="205" y="660"/>
                    <a:pt x="205" y="660"/>
                    <a:pt x="205" y="660"/>
                  </a:cubicBezTo>
                  <a:cubicBezTo>
                    <a:pt x="205" y="328"/>
                    <a:pt x="205" y="328"/>
                    <a:pt x="205" y="328"/>
                  </a:cubicBezTo>
                  <a:cubicBezTo>
                    <a:pt x="716" y="328"/>
                    <a:pt x="716" y="328"/>
                    <a:pt x="716" y="328"/>
                  </a:cubicBezTo>
                  <a:lnTo>
                    <a:pt x="716" y="6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6" name="Freeform 103"/>
            <p:cNvSpPr>
              <a:spLocks noEditPoints="1"/>
            </p:cNvSpPr>
            <p:nvPr/>
          </p:nvSpPr>
          <p:spPr bwMode="auto">
            <a:xfrm>
              <a:off x="2611392" y="4383951"/>
              <a:ext cx="478048" cy="478048"/>
            </a:xfrm>
            <a:custGeom>
              <a:avLst/>
              <a:gdLst>
                <a:gd name="T0" fmla="*/ 419 w 837"/>
                <a:gd name="T1" fmla="*/ 0 h 838"/>
                <a:gd name="T2" fmla="*/ 0 w 837"/>
                <a:gd name="T3" fmla="*/ 419 h 838"/>
                <a:gd name="T4" fmla="*/ 419 w 837"/>
                <a:gd name="T5" fmla="*/ 838 h 838"/>
                <a:gd name="T6" fmla="*/ 837 w 837"/>
                <a:gd name="T7" fmla="*/ 419 h 838"/>
                <a:gd name="T8" fmla="*/ 419 w 837"/>
                <a:gd name="T9" fmla="*/ 0 h 838"/>
                <a:gd name="T10" fmla="*/ 657 w 837"/>
                <a:gd name="T11" fmla="*/ 533 h 838"/>
                <a:gd name="T12" fmla="*/ 595 w 837"/>
                <a:gd name="T13" fmla="*/ 468 h 838"/>
                <a:gd name="T14" fmla="*/ 492 w 837"/>
                <a:gd name="T15" fmla="*/ 529 h 838"/>
                <a:gd name="T16" fmla="*/ 574 w 837"/>
                <a:gd name="T17" fmla="*/ 614 h 838"/>
                <a:gd name="T18" fmla="*/ 519 w 837"/>
                <a:gd name="T19" fmla="*/ 675 h 838"/>
                <a:gd name="T20" fmla="*/ 452 w 837"/>
                <a:gd name="T21" fmla="*/ 637 h 838"/>
                <a:gd name="T22" fmla="*/ 419 w 837"/>
                <a:gd name="T23" fmla="*/ 745 h 838"/>
                <a:gd name="T24" fmla="*/ 419 w 837"/>
                <a:gd name="T25" fmla="*/ 745 h 838"/>
                <a:gd name="T26" fmla="*/ 385 w 837"/>
                <a:gd name="T27" fmla="*/ 637 h 838"/>
                <a:gd name="T28" fmla="*/ 319 w 837"/>
                <a:gd name="T29" fmla="*/ 675 h 838"/>
                <a:gd name="T30" fmla="*/ 264 w 837"/>
                <a:gd name="T31" fmla="*/ 614 h 838"/>
                <a:gd name="T32" fmla="*/ 346 w 837"/>
                <a:gd name="T33" fmla="*/ 529 h 838"/>
                <a:gd name="T34" fmla="*/ 243 w 837"/>
                <a:gd name="T35" fmla="*/ 468 h 838"/>
                <a:gd name="T36" fmla="*/ 180 w 837"/>
                <a:gd name="T37" fmla="*/ 533 h 838"/>
                <a:gd name="T38" fmla="*/ 205 w 837"/>
                <a:gd name="T39" fmla="*/ 350 h 838"/>
                <a:gd name="T40" fmla="*/ 336 w 837"/>
                <a:gd name="T41" fmla="*/ 375 h 838"/>
                <a:gd name="T42" fmla="*/ 327 w 837"/>
                <a:gd name="T43" fmla="*/ 291 h 838"/>
                <a:gd name="T44" fmla="*/ 419 w 837"/>
                <a:gd name="T45" fmla="*/ 93 h 838"/>
                <a:gd name="T46" fmla="*/ 419 w 837"/>
                <a:gd name="T47" fmla="*/ 93 h 838"/>
                <a:gd name="T48" fmla="*/ 511 w 837"/>
                <a:gd name="T49" fmla="*/ 291 h 838"/>
                <a:gd name="T50" fmla="*/ 502 w 837"/>
                <a:gd name="T51" fmla="*/ 375 h 838"/>
                <a:gd name="T52" fmla="*/ 632 w 837"/>
                <a:gd name="T53" fmla="*/ 350 h 838"/>
                <a:gd name="T54" fmla="*/ 657 w 837"/>
                <a:gd name="T55" fmla="*/ 533 h 8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37" h="838">
                  <a:moveTo>
                    <a:pt x="419" y="0"/>
                  </a:moveTo>
                  <a:cubicBezTo>
                    <a:pt x="188" y="0"/>
                    <a:pt x="0" y="188"/>
                    <a:pt x="0" y="419"/>
                  </a:cubicBezTo>
                  <a:cubicBezTo>
                    <a:pt x="0" y="650"/>
                    <a:pt x="188" y="838"/>
                    <a:pt x="419" y="838"/>
                  </a:cubicBezTo>
                  <a:cubicBezTo>
                    <a:pt x="650" y="838"/>
                    <a:pt x="837" y="650"/>
                    <a:pt x="837" y="419"/>
                  </a:cubicBezTo>
                  <a:cubicBezTo>
                    <a:pt x="837" y="188"/>
                    <a:pt x="650" y="0"/>
                    <a:pt x="419" y="0"/>
                  </a:cubicBezTo>
                  <a:close/>
                  <a:moveTo>
                    <a:pt x="657" y="533"/>
                  </a:moveTo>
                  <a:cubicBezTo>
                    <a:pt x="576" y="556"/>
                    <a:pt x="670" y="509"/>
                    <a:pt x="595" y="468"/>
                  </a:cubicBezTo>
                  <a:cubicBezTo>
                    <a:pt x="545" y="441"/>
                    <a:pt x="489" y="455"/>
                    <a:pt x="492" y="529"/>
                  </a:cubicBezTo>
                  <a:cubicBezTo>
                    <a:pt x="494" y="577"/>
                    <a:pt x="518" y="635"/>
                    <a:pt x="574" y="614"/>
                  </a:cubicBezTo>
                  <a:cubicBezTo>
                    <a:pt x="600" y="605"/>
                    <a:pt x="566" y="673"/>
                    <a:pt x="519" y="675"/>
                  </a:cubicBezTo>
                  <a:cubicBezTo>
                    <a:pt x="503" y="676"/>
                    <a:pt x="458" y="670"/>
                    <a:pt x="452" y="637"/>
                  </a:cubicBezTo>
                  <a:cubicBezTo>
                    <a:pt x="452" y="683"/>
                    <a:pt x="434" y="744"/>
                    <a:pt x="419" y="745"/>
                  </a:cubicBezTo>
                  <a:cubicBezTo>
                    <a:pt x="419" y="745"/>
                    <a:pt x="419" y="745"/>
                    <a:pt x="419" y="745"/>
                  </a:cubicBezTo>
                  <a:cubicBezTo>
                    <a:pt x="404" y="744"/>
                    <a:pt x="385" y="684"/>
                    <a:pt x="385" y="637"/>
                  </a:cubicBezTo>
                  <a:cubicBezTo>
                    <a:pt x="379" y="670"/>
                    <a:pt x="335" y="676"/>
                    <a:pt x="319" y="675"/>
                  </a:cubicBezTo>
                  <a:cubicBezTo>
                    <a:pt x="272" y="673"/>
                    <a:pt x="238" y="605"/>
                    <a:pt x="264" y="614"/>
                  </a:cubicBezTo>
                  <a:cubicBezTo>
                    <a:pt x="320" y="635"/>
                    <a:pt x="343" y="577"/>
                    <a:pt x="346" y="529"/>
                  </a:cubicBezTo>
                  <a:cubicBezTo>
                    <a:pt x="349" y="455"/>
                    <a:pt x="293" y="441"/>
                    <a:pt x="243" y="468"/>
                  </a:cubicBezTo>
                  <a:cubicBezTo>
                    <a:pt x="168" y="509"/>
                    <a:pt x="262" y="556"/>
                    <a:pt x="180" y="533"/>
                  </a:cubicBezTo>
                  <a:cubicBezTo>
                    <a:pt x="99" y="510"/>
                    <a:pt x="105" y="376"/>
                    <a:pt x="205" y="350"/>
                  </a:cubicBezTo>
                  <a:cubicBezTo>
                    <a:pt x="256" y="336"/>
                    <a:pt x="303" y="354"/>
                    <a:pt x="336" y="375"/>
                  </a:cubicBezTo>
                  <a:cubicBezTo>
                    <a:pt x="329" y="348"/>
                    <a:pt x="325" y="320"/>
                    <a:pt x="327" y="291"/>
                  </a:cubicBezTo>
                  <a:cubicBezTo>
                    <a:pt x="332" y="170"/>
                    <a:pt x="404" y="93"/>
                    <a:pt x="419" y="93"/>
                  </a:cubicBezTo>
                  <a:cubicBezTo>
                    <a:pt x="419" y="93"/>
                    <a:pt x="419" y="93"/>
                    <a:pt x="419" y="93"/>
                  </a:cubicBezTo>
                  <a:cubicBezTo>
                    <a:pt x="435" y="93"/>
                    <a:pt x="506" y="170"/>
                    <a:pt x="511" y="291"/>
                  </a:cubicBezTo>
                  <a:cubicBezTo>
                    <a:pt x="513" y="320"/>
                    <a:pt x="508" y="348"/>
                    <a:pt x="502" y="375"/>
                  </a:cubicBezTo>
                  <a:cubicBezTo>
                    <a:pt x="535" y="354"/>
                    <a:pt x="582" y="336"/>
                    <a:pt x="632" y="350"/>
                  </a:cubicBezTo>
                  <a:cubicBezTo>
                    <a:pt x="733" y="376"/>
                    <a:pt x="739" y="510"/>
                    <a:pt x="657" y="5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7" name="Freeform 104"/>
            <p:cNvSpPr>
              <a:spLocks noEditPoints="1"/>
            </p:cNvSpPr>
            <p:nvPr/>
          </p:nvSpPr>
          <p:spPr bwMode="auto">
            <a:xfrm>
              <a:off x="3972458" y="4384714"/>
              <a:ext cx="478048" cy="476520"/>
            </a:xfrm>
            <a:custGeom>
              <a:avLst/>
              <a:gdLst>
                <a:gd name="T0" fmla="*/ 418 w 837"/>
                <a:gd name="T1" fmla="*/ 0 h 837"/>
                <a:gd name="T2" fmla="*/ 0 w 837"/>
                <a:gd name="T3" fmla="*/ 419 h 837"/>
                <a:gd name="T4" fmla="*/ 418 w 837"/>
                <a:gd name="T5" fmla="*/ 837 h 837"/>
                <a:gd name="T6" fmla="*/ 837 w 837"/>
                <a:gd name="T7" fmla="*/ 419 h 837"/>
                <a:gd name="T8" fmla="*/ 418 w 837"/>
                <a:gd name="T9" fmla="*/ 0 h 837"/>
                <a:gd name="T10" fmla="*/ 748 w 837"/>
                <a:gd name="T11" fmla="*/ 436 h 837"/>
                <a:gd name="T12" fmla="*/ 683 w 837"/>
                <a:gd name="T13" fmla="*/ 490 h 837"/>
                <a:gd name="T14" fmla="*/ 681 w 837"/>
                <a:gd name="T15" fmla="*/ 492 h 837"/>
                <a:gd name="T16" fmla="*/ 681 w 837"/>
                <a:gd name="T17" fmla="*/ 492 h 837"/>
                <a:gd name="T18" fmla="*/ 681 w 837"/>
                <a:gd name="T19" fmla="*/ 492 h 837"/>
                <a:gd name="T20" fmla="*/ 667 w 837"/>
                <a:gd name="T21" fmla="*/ 496 h 837"/>
                <a:gd name="T22" fmla="*/ 652 w 837"/>
                <a:gd name="T23" fmla="*/ 489 h 837"/>
                <a:gd name="T24" fmla="*/ 642 w 837"/>
                <a:gd name="T25" fmla="*/ 479 h 837"/>
                <a:gd name="T26" fmla="*/ 615 w 837"/>
                <a:gd name="T27" fmla="*/ 452 h 837"/>
                <a:gd name="T28" fmla="*/ 613 w 837"/>
                <a:gd name="T29" fmla="*/ 437 h 837"/>
                <a:gd name="T30" fmla="*/ 613 w 837"/>
                <a:gd name="T31" fmla="*/ 437 h 837"/>
                <a:gd name="T32" fmla="*/ 607 w 837"/>
                <a:gd name="T33" fmla="*/ 405 h 837"/>
                <a:gd name="T34" fmla="*/ 584 w 837"/>
                <a:gd name="T35" fmla="*/ 382 h 837"/>
                <a:gd name="T36" fmla="*/ 578 w 837"/>
                <a:gd name="T37" fmla="*/ 386 h 837"/>
                <a:gd name="T38" fmla="*/ 555 w 837"/>
                <a:gd name="T39" fmla="*/ 409 h 837"/>
                <a:gd name="T40" fmla="*/ 545 w 837"/>
                <a:gd name="T41" fmla="*/ 441 h 837"/>
                <a:gd name="T42" fmla="*/ 519 w 837"/>
                <a:gd name="T43" fmla="*/ 452 h 837"/>
                <a:gd name="T44" fmla="*/ 518 w 837"/>
                <a:gd name="T45" fmla="*/ 453 h 837"/>
                <a:gd name="T46" fmla="*/ 261 w 837"/>
                <a:gd name="T47" fmla="*/ 710 h 837"/>
                <a:gd name="T48" fmla="*/ 238 w 837"/>
                <a:gd name="T49" fmla="*/ 715 h 837"/>
                <a:gd name="T50" fmla="*/ 227 w 837"/>
                <a:gd name="T51" fmla="*/ 707 h 837"/>
                <a:gd name="T52" fmla="*/ 188 w 837"/>
                <a:gd name="T53" fmla="*/ 668 h 837"/>
                <a:gd name="T54" fmla="*/ 181 w 837"/>
                <a:gd name="T55" fmla="*/ 652 h 837"/>
                <a:gd name="T56" fmla="*/ 187 w 837"/>
                <a:gd name="T57" fmla="*/ 636 h 837"/>
                <a:gd name="T58" fmla="*/ 396 w 837"/>
                <a:gd name="T59" fmla="*/ 428 h 837"/>
                <a:gd name="T60" fmla="*/ 441 w 837"/>
                <a:gd name="T61" fmla="*/ 382 h 837"/>
                <a:gd name="T62" fmla="*/ 451 w 837"/>
                <a:gd name="T63" fmla="*/ 348 h 837"/>
                <a:gd name="T64" fmla="*/ 480 w 837"/>
                <a:gd name="T65" fmla="*/ 337 h 837"/>
                <a:gd name="T66" fmla="*/ 496 w 837"/>
                <a:gd name="T67" fmla="*/ 320 h 837"/>
                <a:gd name="T68" fmla="*/ 498 w 837"/>
                <a:gd name="T69" fmla="*/ 315 h 837"/>
                <a:gd name="T70" fmla="*/ 497 w 837"/>
                <a:gd name="T71" fmla="*/ 289 h 837"/>
                <a:gd name="T72" fmla="*/ 474 w 837"/>
                <a:gd name="T73" fmla="*/ 252 h 837"/>
                <a:gd name="T74" fmla="*/ 448 w 837"/>
                <a:gd name="T75" fmla="*/ 225 h 837"/>
                <a:gd name="T76" fmla="*/ 446 w 837"/>
                <a:gd name="T77" fmla="*/ 223 h 837"/>
                <a:gd name="T78" fmla="*/ 336 w 837"/>
                <a:gd name="T79" fmla="*/ 162 h 837"/>
                <a:gd name="T80" fmla="*/ 322 w 837"/>
                <a:gd name="T81" fmla="*/ 158 h 837"/>
                <a:gd name="T82" fmla="*/ 403 w 837"/>
                <a:gd name="T83" fmla="*/ 161 h 837"/>
                <a:gd name="T84" fmla="*/ 434 w 837"/>
                <a:gd name="T85" fmla="*/ 164 h 837"/>
                <a:gd name="T86" fmla="*/ 444 w 837"/>
                <a:gd name="T87" fmla="*/ 165 h 837"/>
                <a:gd name="T88" fmla="*/ 498 w 837"/>
                <a:gd name="T89" fmla="*/ 174 h 837"/>
                <a:gd name="T90" fmla="*/ 512 w 837"/>
                <a:gd name="T91" fmla="*/ 178 h 837"/>
                <a:gd name="T92" fmla="*/ 535 w 837"/>
                <a:gd name="T93" fmla="*/ 187 h 837"/>
                <a:gd name="T94" fmla="*/ 556 w 837"/>
                <a:gd name="T95" fmla="*/ 203 h 837"/>
                <a:gd name="T96" fmla="*/ 590 w 837"/>
                <a:gd name="T97" fmla="*/ 237 h 837"/>
                <a:gd name="T98" fmla="*/ 637 w 837"/>
                <a:gd name="T99" fmla="*/ 284 h 837"/>
                <a:gd name="T100" fmla="*/ 648 w 837"/>
                <a:gd name="T101" fmla="*/ 299 h 837"/>
                <a:gd name="T102" fmla="*/ 647 w 837"/>
                <a:gd name="T103" fmla="*/ 315 h 837"/>
                <a:gd name="T104" fmla="*/ 639 w 837"/>
                <a:gd name="T105" fmla="*/ 325 h 837"/>
                <a:gd name="T106" fmla="*/ 661 w 837"/>
                <a:gd name="T107" fmla="*/ 347 h 837"/>
                <a:gd name="T108" fmla="*/ 670 w 837"/>
                <a:gd name="T109" fmla="*/ 355 h 837"/>
                <a:gd name="T110" fmla="*/ 670 w 837"/>
                <a:gd name="T111" fmla="*/ 355 h 837"/>
                <a:gd name="T112" fmla="*/ 702 w 837"/>
                <a:gd name="T113" fmla="*/ 362 h 837"/>
                <a:gd name="T114" fmla="*/ 716 w 837"/>
                <a:gd name="T115" fmla="*/ 365 h 837"/>
                <a:gd name="T116" fmla="*/ 735 w 837"/>
                <a:gd name="T117" fmla="*/ 387 h 837"/>
                <a:gd name="T118" fmla="*/ 750 w 837"/>
                <a:gd name="T119" fmla="*/ 405 h 837"/>
                <a:gd name="T120" fmla="*/ 756 w 837"/>
                <a:gd name="T121" fmla="*/ 420 h 837"/>
                <a:gd name="T122" fmla="*/ 748 w 837"/>
                <a:gd name="T123" fmla="*/ 436 h 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37" h="837">
                  <a:moveTo>
                    <a:pt x="418" y="0"/>
                  </a:moveTo>
                  <a:cubicBezTo>
                    <a:pt x="187" y="0"/>
                    <a:pt x="0" y="188"/>
                    <a:pt x="0" y="419"/>
                  </a:cubicBezTo>
                  <a:cubicBezTo>
                    <a:pt x="0" y="650"/>
                    <a:pt x="187" y="837"/>
                    <a:pt x="418" y="837"/>
                  </a:cubicBezTo>
                  <a:cubicBezTo>
                    <a:pt x="649" y="837"/>
                    <a:pt x="837" y="650"/>
                    <a:pt x="837" y="419"/>
                  </a:cubicBezTo>
                  <a:cubicBezTo>
                    <a:pt x="837" y="188"/>
                    <a:pt x="649" y="0"/>
                    <a:pt x="418" y="0"/>
                  </a:cubicBezTo>
                  <a:close/>
                  <a:moveTo>
                    <a:pt x="748" y="436"/>
                  </a:moveTo>
                  <a:cubicBezTo>
                    <a:pt x="730" y="451"/>
                    <a:pt x="701" y="475"/>
                    <a:pt x="683" y="490"/>
                  </a:cubicBezTo>
                  <a:cubicBezTo>
                    <a:pt x="682" y="491"/>
                    <a:pt x="682" y="491"/>
                    <a:pt x="681" y="492"/>
                  </a:cubicBezTo>
                  <a:cubicBezTo>
                    <a:pt x="681" y="492"/>
                    <a:pt x="681" y="492"/>
                    <a:pt x="681" y="492"/>
                  </a:cubicBezTo>
                  <a:cubicBezTo>
                    <a:pt x="681" y="492"/>
                    <a:pt x="681" y="492"/>
                    <a:pt x="681" y="492"/>
                  </a:cubicBezTo>
                  <a:cubicBezTo>
                    <a:pt x="677" y="495"/>
                    <a:pt x="672" y="496"/>
                    <a:pt x="667" y="496"/>
                  </a:cubicBezTo>
                  <a:cubicBezTo>
                    <a:pt x="661" y="496"/>
                    <a:pt x="656" y="493"/>
                    <a:pt x="652" y="489"/>
                  </a:cubicBezTo>
                  <a:cubicBezTo>
                    <a:pt x="649" y="486"/>
                    <a:pt x="646" y="482"/>
                    <a:pt x="642" y="479"/>
                  </a:cubicBezTo>
                  <a:cubicBezTo>
                    <a:pt x="633" y="470"/>
                    <a:pt x="624" y="461"/>
                    <a:pt x="615" y="452"/>
                  </a:cubicBezTo>
                  <a:cubicBezTo>
                    <a:pt x="611" y="448"/>
                    <a:pt x="612" y="442"/>
                    <a:pt x="613" y="437"/>
                  </a:cubicBezTo>
                  <a:cubicBezTo>
                    <a:pt x="613" y="437"/>
                    <a:pt x="613" y="437"/>
                    <a:pt x="613" y="437"/>
                  </a:cubicBezTo>
                  <a:cubicBezTo>
                    <a:pt x="617" y="427"/>
                    <a:pt x="616" y="413"/>
                    <a:pt x="607" y="405"/>
                  </a:cubicBezTo>
                  <a:cubicBezTo>
                    <a:pt x="600" y="397"/>
                    <a:pt x="592" y="390"/>
                    <a:pt x="584" y="382"/>
                  </a:cubicBezTo>
                  <a:cubicBezTo>
                    <a:pt x="582" y="384"/>
                    <a:pt x="581" y="385"/>
                    <a:pt x="578" y="386"/>
                  </a:cubicBezTo>
                  <a:cubicBezTo>
                    <a:pt x="570" y="394"/>
                    <a:pt x="563" y="402"/>
                    <a:pt x="555" y="409"/>
                  </a:cubicBezTo>
                  <a:cubicBezTo>
                    <a:pt x="557" y="421"/>
                    <a:pt x="553" y="433"/>
                    <a:pt x="545" y="441"/>
                  </a:cubicBezTo>
                  <a:cubicBezTo>
                    <a:pt x="538" y="448"/>
                    <a:pt x="528" y="452"/>
                    <a:pt x="519" y="452"/>
                  </a:cubicBezTo>
                  <a:cubicBezTo>
                    <a:pt x="519" y="452"/>
                    <a:pt x="519" y="452"/>
                    <a:pt x="518" y="453"/>
                  </a:cubicBezTo>
                  <a:cubicBezTo>
                    <a:pt x="445" y="526"/>
                    <a:pt x="334" y="636"/>
                    <a:pt x="261" y="710"/>
                  </a:cubicBezTo>
                  <a:cubicBezTo>
                    <a:pt x="255" y="716"/>
                    <a:pt x="246" y="718"/>
                    <a:pt x="238" y="715"/>
                  </a:cubicBezTo>
                  <a:cubicBezTo>
                    <a:pt x="234" y="714"/>
                    <a:pt x="230" y="710"/>
                    <a:pt x="227" y="707"/>
                  </a:cubicBezTo>
                  <a:cubicBezTo>
                    <a:pt x="214" y="694"/>
                    <a:pt x="201" y="681"/>
                    <a:pt x="188" y="668"/>
                  </a:cubicBezTo>
                  <a:cubicBezTo>
                    <a:pt x="183" y="663"/>
                    <a:pt x="180" y="658"/>
                    <a:pt x="181" y="652"/>
                  </a:cubicBezTo>
                  <a:cubicBezTo>
                    <a:pt x="180" y="646"/>
                    <a:pt x="183" y="640"/>
                    <a:pt x="187" y="636"/>
                  </a:cubicBezTo>
                  <a:cubicBezTo>
                    <a:pt x="245" y="579"/>
                    <a:pt x="339" y="485"/>
                    <a:pt x="396" y="428"/>
                  </a:cubicBezTo>
                  <a:cubicBezTo>
                    <a:pt x="411" y="413"/>
                    <a:pt x="426" y="397"/>
                    <a:pt x="441" y="382"/>
                  </a:cubicBezTo>
                  <a:cubicBezTo>
                    <a:pt x="438" y="370"/>
                    <a:pt x="441" y="357"/>
                    <a:pt x="451" y="348"/>
                  </a:cubicBezTo>
                  <a:cubicBezTo>
                    <a:pt x="459" y="340"/>
                    <a:pt x="469" y="336"/>
                    <a:pt x="480" y="337"/>
                  </a:cubicBezTo>
                  <a:cubicBezTo>
                    <a:pt x="485" y="332"/>
                    <a:pt x="491" y="326"/>
                    <a:pt x="496" y="320"/>
                  </a:cubicBezTo>
                  <a:cubicBezTo>
                    <a:pt x="497" y="319"/>
                    <a:pt x="497" y="317"/>
                    <a:pt x="498" y="315"/>
                  </a:cubicBezTo>
                  <a:cubicBezTo>
                    <a:pt x="501" y="307"/>
                    <a:pt x="500" y="297"/>
                    <a:pt x="497" y="289"/>
                  </a:cubicBezTo>
                  <a:cubicBezTo>
                    <a:pt x="492" y="275"/>
                    <a:pt x="483" y="263"/>
                    <a:pt x="474" y="252"/>
                  </a:cubicBezTo>
                  <a:cubicBezTo>
                    <a:pt x="466" y="243"/>
                    <a:pt x="458" y="233"/>
                    <a:pt x="448" y="225"/>
                  </a:cubicBezTo>
                  <a:cubicBezTo>
                    <a:pt x="448" y="224"/>
                    <a:pt x="447" y="223"/>
                    <a:pt x="446" y="223"/>
                  </a:cubicBezTo>
                  <a:cubicBezTo>
                    <a:pt x="414" y="195"/>
                    <a:pt x="376" y="176"/>
                    <a:pt x="336" y="162"/>
                  </a:cubicBezTo>
                  <a:cubicBezTo>
                    <a:pt x="332" y="161"/>
                    <a:pt x="327" y="160"/>
                    <a:pt x="322" y="158"/>
                  </a:cubicBezTo>
                  <a:cubicBezTo>
                    <a:pt x="349" y="158"/>
                    <a:pt x="376" y="159"/>
                    <a:pt x="403" y="161"/>
                  </a:cubicBezTo>
                  <a:cubicBezTo>
                    <a:pt x="413" y="162"/>
                    <a:pt x="423" y="163"/>
                    <a:pt x="434" y="164"/>
                  </a:cubicBezTo>
                  <a:cubicBezTo>
                    <a:pt x="437" y="164"/>
                    <a:pt x="440" y="165"/>
                    <a:pt x="444" y="165"/>
                  </a:cubicBezTo>
                  <a:cubicBezTo>
                    <a:pt x="462" y="167"/>
                    <a:pt x="480" y="170"/>
                    <a:pt x="498" y="174"/>
                  </a:cubicBezTo>
                  <a:cubicBezTo>
                    <a:pt x="503" y="175"/>
                    <a:pt x="508" y="176"/>
                    <a:pt x="512" y="178"/>
                  </a:cubicBezTo>
                  <a:cubicBezTo>
                    <a:pt x="520" y="180"/>
                    <a:pt x="528" y="183"/>
                    <a:pt x="535" y="187"/>
                  </a:cubicBezTo>
                  <a:cubicBezTo>
                    <a:pt x="543" y="190"/>
                    <a:pt x="549" y="197"/>
                    <a:pt x="556" y="203"/>
                  </a:cubicBezTo>
                  <a:cubicBezTo>
                    <a:pt x="567" y="215"/>
                    <a:pt x="578" y="226"/>
                    <a:pt x="590" y="237"/>
                  </a:cubicBezTo>
                  <a:cubicBezTo>
                    <a:pt x="606" y="253"/>
                    <a:pt x="621" y="269"/>
                    <a:pt x="637" y="284"/>
                  </a:cubicBezTo>
                  <a:cubicBezTo>
                    <a:pt x="641" y="289"/>
                    <a:pt x="646" y="293"/>
                    <a:pt x="648" y="299"/>
                  </a:cubicBezTo>
                  <a:cubicBezTo>
                    <a:pt x="651" y="304"/>
                    <a:pt x="650" y="310"/>
                    <a:pt x="647" y="315"/>
                  </a:cubicBezTo>
                  <a:cubicBezTo>
                    <a:pt x="646" y="319"/>
                    <a:pt x="642" y="322"/>
                    <a:pt x="639" y="325"/>
                  </a:cubicBezTo>
                  <a:cubicBezTo>
                    <a:pt x="646" y="333"/>
                    <a:pt x="654" y="339"/>
                    <a:pt x="661" y="347"/>
                  </a:cubicBezTo>
                  <a:cubicBezTo>
                    <a:pt x="664" y="350"/>
                    <a:pt x="666" y="354"/>
                    <a:pt x="670" y="355"/>
                  </a:cubicBezTo>
                  <a:cubicBezTo>
                    <a:pt x="670" y="355"/>
                    <a:pt x="670" y="355"/>
                    <a:pt x="670" y="355"/>
                  </a:cubicBezTo>
                  <a:cubicBezTo>
                    <a:pt x="678" y="364"/>
                    <a:pt x="691" y="364"/>
                    <a:pt x="702" y="362"/>
                  </a:cubicBezTo>
                  <a:cubicBezTo>
                    <a:pt x="707" y="361"/>
                    <a:pt x="713" y="360"/>
                    <a:pt x="716" y="365"/>
                  </a:cubicBezTo>
                  <a:cubicBezTo>
                    <a:pt x="722" y="372"/>
                    <a:pt x="728" y="379"/>
                    <a:pt x="735" y="387"/>
                  </a:cubicBezTo>
                  <a:cubicBezTo>
                    <a:pt x="740" y="393"/>
                    <a:pt x="745" y="399"/>
                    <a:pt x="750" y="405"/>
                  </a:cubicBezTo>
                  <a:cubicBezTo>
                    <a:pt x="754" y="409"/>
                    <a:pt x="757" y="414"/>
                    <a:pt x="756" y="420"/>
                  </a:cubicBezTo>
                  <a:cubicBezTo>
                    <a:pt x="756" y="426"/>
                    <a:pt x="753" y="433"/>
                    <a:pt x="748" y="4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" name="Freeform 105"/>
            <p:cNvSpPr>
              <a:spLocks noEditPoints="1"/>
            </p:cNvSpPr>
            <p:nvPr/>
          </p:nvSpPr>
          <p:spPr bwMode="auto">
            <a:xfrm>
              <a:off x="8054123" y="3629835"/>
              <a:ext cx="478048" cy="478048"/>
            </a:xfrm>
            <a:custGeom>
              <a:avLst/>
              <a:gdLst>
                <a:gd name="T0" fmla="*/ 188 w 837"/>
                <a:gd name="T1" fmla="*/ 559 h 837"/>
                <a:gd name="T2" fmla="*/ 255 w 837"/>
                <a:gd name="T3" fmla="*/ 557 h 837"/>
                <a:gd name="T4" fmla="*/ 313 w 837"/>
                <a:gd name="T5" fmla="*/ 574 h 837"/>
                <a:gd name="T6" fmla="*/ 351 w 837"/>
                <a:gd name="T7" fmla="*/ 585 h 837"/>
                <a:gd name="T8" fmla="*/ 306 w 837"/>
                <a:gd name="T9" fmla="*/ 547 h 837"/>
                <a:gd name="T10" fmla="*/ 252 w 837"/>
                <a:gd name="T11" fmla="*/ 493 h 837"/>
                <a:gd name="T12" fmla="*/ 210 w 837"/>
                <a:gd name="T13" fmla="*/ 444 h 837"/>
                <a:gd name="T14" fmla="*/ 174 w 837"/>
                <a:gd name="T15" fmla="*/ 388 h 837"/>
                <a:gd name="T16" fmla="*/ 153 w 837"/>
                <a:gd name="T17" fmla="*/ 346 h 837"/>
                <a:gd name="T18" fmla="*/ 182 w 837"/>
                <a:gd name="T19" fmla="*/ 326 h 837"/>
                <a:gd name="T20" fmla="*/ 214 w 837"/>
                <a:gd name="T21" fmla="*/ 347 h 837"/>
                <a:gd name="T22" fmla="*/ 268 w 837"/>
                <a:gd name="T23" fmla="*/ 379 h 837"/>
                <a:gd name="T24" fmla="*/ 318 w 837"/>
                <a:gd name="T25" fmla="*/ 426 h 837"/>
                <a:gd name="T26" fmla="*/ 353 w 837"/>
                <a:gd name="T27" fmla="*/ 482 h 837"/>
                <a:gd name="T28" fmla="*/ 381 w 837"/>
                <a:gd name="T29" fmla="*/ 527 h 837"/>
                <a:gd name="T30" fmla="*/ 398 w 837"/>
                <a:gd name="T31" fmla="*/ 567 h 837"/>
                <a:gd name="T32" fmla="*/ 379 w 837"/>
                <a:gd name="T33" fmla="*/ 489 h 837"/>
                <a:gd name="T34" fmla="*/ 363 w 837"/>
                <a:gd name="T35" fmla="*/ 409 h 837"/>
                <a:gd name="T36" fmla="*/ 360 w 837"/>
                <a:gd name="T37" fmla="*/ 334 h 837"/>
                <a:gd name="T38" fmla="*/ 372 w 837"/>
                <a:gd name="T39" fmla="*/ 262 h 837"/>
                <a:gd name="T40" fmla="*/ 388 w 837"/>
                <a:gd name="T41" fmla="*/ 209 h 837"/>
                <a:gd name="T42" fmla="*/ 402 w 837"/>
                <a:gd name="T43" fmla="*/ 108 h 837"/>
                <a:gd name="T44" fmla="*/ 420 w 837"/>
                <a:gd name="T45" fmla="*/ 192 h 837"/>
                <a:gd name="T46" fmla="*/ 438 w 837"/>
                <a:gd name="T47" fmla="*/ 247 h 837"/>
                <a:gd name="T48" fmla="*/ 453 w 837"/>
                <a:gd name="T49" fmla="*/ 328 h 837"/>
                <a:gd name="T50" fmla="*/ 457 w 837"/>
                <a:gd name="T51" fmla="*/ 407 h 837"/>
                <a:gd name="T52" fmla="*/ 454 w 837"/>
                <a:gd name="T53" fmla="*/ 491 h 837"/>
                <a:gd name="T54" fmla="*/ 421 w 837"/>
                <a:gd name="T55" fmla="*/ 628 h 837"/>
                <a:gd name="T56" fmla="*/ 455 w 837"/>
                <a:gd name="T57" fmla="*/ 526 h 837"/>
                <a:gd name="T58" fmla="*/ 483 w 837"/>
                <a:gd name="T59" fmla="*/ 476 h 837"/>
                <a:gd name="T60" fmla="*/ 517 w 837"/>
                <a:gd name="T61" fmla="*/ 424 h 837"/>
                <a:gd name="T62" fmla="*/ 566 w 837"/>
                <a:gd name="T63" fmla="*/ 376 h 837"/>
                <a:gd name="T64" fmla="*/ 619 w 837"/>
                <a:gd name="T65" fmla="*/ 344 h 837"/>
                <a:gd name="T66" fmla="*/ 660 w 837"/>
                <a:gd name="T67" fmla="*/ 323 h 837"/>
                <a:gd name="T68" fmla="*/ 673 w 837"/>
                <a:gd name="T69" fmla="*/ 349 h 837"/>
                <a:gd name="T70" fmla="*/ 647 w 837"/>
                <a:gd name="T71" fmla="*/ 403 h 837"/>
                <a:gd name="T72" fmla="*/ 612 w 837"/>
                <a:gd name="T73" fmla="*/ 461 h 837"/>
                <a:gd name="T74" fmla="*/ 566 w 837"/>
                <a:gd name="T75" fmla="*/ 509 h 837"/>
                <a:gd name="T76" fmla="*/ 508 w 837"/>
                <a:gd name="T77" fmla="*/ 560 h 837"/>
                <a:gd name="T78" fmla="*/ 472 w 837"/>
                <a:gd name="T79" fmla="*/ 591 h 837"/>
                <a:gd name="T80" fmla="*/ 525 w 837"/>
                <a:gd name="T81" fmla="*/ 572 h 837"/>
                <a:gd name="T82" fmla="*/ 586 w 837"/>
                <a:gd name="T83" fmla="*/ 561 h 837"/>
                <a:gd name="T84" fmla="*/ 647 w 837"/>
                <a:gd name="T85" fmla="*/ 561 h 837"/>
                <a:gd name="T86" fmla="*/ 671 w 837"/>
                <a:gd name="T87" fmla="*/ 596 h 837"/>
                <a:gd name="T88" fmla="*/ 619 w 837"/>
                <a:gd name="T89" fmla="*/ 617 h 837"/>
                <a:gd name="T90" fmla="*/ 562 w 837"/>
                <a:gd name="T91" fmla="*/ 630 h 837"/>
                <a:gd name="T92" fmla="*/ 492 w 837"/>
                <a:gd name="T93" fmla="*/ 638 h 837"/>
                <a:gd name="T94" fmla="*/ 510 w 837"/>
                <a:gd name="T95" fmla="*/ 653 h 837"/>
                <a:gd name="T96" fmla="*/ 550 w 837"/>
                <a:gd name="T97" fmla="*/ 685 h 837"/>
                <a:gd name="T98" fmla="*/ 536 w 837"/>
                <a:gd name="T99" fmla="*/ 716 h 837"/>
                <a:gd name="T100" fmla="*/ 485 w 837"/>
                <a:gd name="T101" fmla="*/ 703 h 837"/>
                <a:gd name="T102" fmla="*/ 424 w 837"/>
                <a:gd name="T103" fmla="*/ 648 h 837"/>
                <a:gd name="T104" fmla="*/ 384 w 837"/>
                <a:gd name="T105" fmla="*/ 679 h 837"/>
                <a:gd name="T106" fmla="*/ 337 w 837"/>
                <a:gd name="T107" fmla="*/ 708 h 837"/>
                <a:gd name="T108" fmla="*/ 271 w 837"/>
                <a:gd name="T109" fmla="*/ 722 h 837"/>
                <a:gd name="T110" fmla="*/ 301 w 837"/>
                <a:gd name="T111" fmla="*/ 668 h 837"/>
                <a:gd name="T112" fmla="*/ 348 w 837"/>
                <a:gd name="T113" fmla="*/ 643 h 837"/>
                <a:gd name="T114" fmla="*/ 276 w 837"/>
                <a:gd name="T115" fmla="*/ 639 h 837"/>
                <a:gd name="T116" fmla="*/ 219 w 837"/>
                <a:gd name="T117" fmla="*/ 626 h 837"/>
                <a:gd name="T118" fmla="*/ 186 w 837"/>
                <a:gd name="T119" fmla="*/ 607 h 837"/>
                <a:gd name="T120" fmla="*/ 166 w 837"/>
                <a:gd name="T121" fmla="*/ 568 h 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37" h="837">
                  <a:moveTo>
                    <a:pt x="419" y="837"/>
                  </a:moveTo>
                  <a:cubicBezTo>
                    <a:pt x="650" y="837"/>
                    <a:pt x="837" y="650"/>
                    <a:pt x="837" y="419"/>
                  </a:cubicBezTo>
                  <a:cubicBezTo>
                    <a:pt x="837" y="188"/>
                    <a:pt x="650" y="0"/>
                    <a:pt x="419" y="0"/>
                  </a:cubicBezTo>
                  <a:cubicBezTo>
                    <a:pt x="188" y="0"/>
                    <a:pt x="0" y="188"/>
                    <a:pt x="0" y="419"/>
                  </a:cubicBezTo>
                  <a:cubicBezTo>
                    <a:pt x="0" y="650"/>
                    <a:pt x="188" y="837"/>
                    <a:pt x="419" y="837"/>
                  </a:cubicBezTo>
                  <a:close/>
                  <a:moveTo>
                    <a:pt x="188" y="559"/>
                  </a:moveTo>
                  <a:cubicBezTo>
                    <a:pt x="193" y="561"/>
                    <a:pt x="199" y="562"/>
                    <a:pt x="204" y="564"/>
                  </a:cubicBezTo>
                  <a:cubicBezTo>
                    <a:pt x="205" y="562"/>
                    <a:pt x="206" y="560"/>
                    <a:pt x="207" y="558"/>
                  </a:cubicBezTo>
                  <a:cubicBezTo>
                    <a:pt x="214" y="559"/>
                    <a:pt x="221" y="561"/>
                    <a:pt x="228" y="563"/>
                  </a:cubicBezTo>
                  <a:cubicBezTo>
                    <a:pt x="229" y="561"/>
                    <a:pt x="230" y="559"/>
                    <a:pt x="231" y="557"/>
                  </a:cubicBezTo>
                  <a:cubicBezTo>
                    <a:pt x="238" y="558"/>
                    <a:pt x="245" y="561"/>
                    <a:pt x="251" y="565"/>
                  </a:cubicBezTo>
                  <a:cubicBezTo>
                    <a:pt x="252" y="562"/>
                    <a:pt x="254" y="560"/>
                    <a:pt x="255" y="557"/>
                  </a:cubicBezTo>
                  <a:cubicBezTo>
                    <a:pt x="259" y="561"/>
                    <a:pt x="264" y="565"/>
                    <a:pt x="268" y="569"/>
                  </a:cubicBezTo>
                  <a:cubicBezTo>
                    <a:pt x="270" y="567"/>
                    <a:pt x="272" y="565"/>
                    <a:pt x="274" y="563"/>
                  </a:cubicBezTo>
                  <a:cubicBezTo>
                    <a:pt x="279" y="566"/>
                    <a:pt x="284" y="568"/>
                    <a:pt x="289" y="571"/>
                  </a:cubicBezTo>
                  <a:cubicBezTo>
                    <a:pt x="290" y="569"/>
                    <a:pt x="291" y="568"/>
                    <a:pt x="292" y="566"/>
                  </a:cubicBezTo>
                  <a:cubicBezTo>
                    <a:pt x="298" y="570"/>
                    <a:pt x="304" y="574"/>
                    <a:pt x="309" y="579"/>
                  </a:cubicBezTo>
                  <a:cubicBezTo>
                    <a:pt x="311" y="577"/>
                    <a:pt x="312" y="575"/>
                    <a:pt x="313" y="574"/>
                  </a:cubicBezTo>
                  <a:cubicBezTo>
                    <a:pt x="322" y="579"/>
                    <a:pt x="329" y="589"/>
                    <a:pt x="341" y="587"/>
                  </a:cubicBezTo>
                  <a:cubicBezTo>
                    <a:pt x="345" y="592"/>
                    <a:pt x="350" y="597"/>
                    <a:pt x="356" y="595"/>
                  </a:cubicBezTo>
                  <a:cubicBezTo>
                    <a:pt x="363" y="604"/>
                    <a:pt x="374" y="607"/>
                    <a:pt x="383" y="614"/>
                  </a:cubicBezTo>
                  <a:cubicBezTo>
                    <a:pt x="391" y="619"/>
                    <a:pt x="396" y="627"/>
                    <a:pt x="405" y="631"/>
                  </a:cubicBezTo>
                  <a:cubicBezTo>
                    <a:pt x="397" y="618"/>
                    <a:pt x="384" y="610"/>
                    <a:pt x="372" y="601"/>
                  </a:cubicBezTo>
                  <a:cubicBezTo>
                    <a:pt x="370" y="591"/>
                    <a:pt x="359" y="590"/>
                    <a:pt x="351" y="585"/>
                  </a:cubicBezTo>
                  <a:cubicBezTo>
                    <a:pt x="353" y="583"/>
                    <a:pt x="354" y="582"/>
                    <a:pt x="356" y="580"/>
                  </a:cubicBezTo>
                  <a:cubicBezTo>
                    <a:pt x="352" y="579"/>
                    <a:pt x="348" y="579"/>
                    <a:pt x="344" y="579"/>
                  </a:cubicBezTo>
                  <a:cubicBezTo>
                    <a:pt x="344" y="578"/>
                    <a:pt x="343" y="576"/>
                    <a:pt x="343" y="575"/>
                  </a:cubicBezTo>
                  <a:cubicBezTo>
                    <a:pt x="336" y="575"/>
                    <a:pt x="330" y="571"/>
                    <a:pt x="326" y="567"/>
                  </a:cubicBezTo>
                  <a:cubicBezTo>
                    <a:pt x="327" y="566"/>
                    <a:pt x="328" y="564"/>
                    <a:pt x="329" y="562"/>
                  </a:cubicBezTo>
                  <a:cubicBezTo>
                    <a:pt x="319" y="561"/>
                    <a:pt x="310" y="556"/>
                    <a:pt x="306" y="547"/>
                  </a:cubicBezTo>
                  <a:cubicBezTo>
                    <a:pt x="307" y="546"/>
                    <a:pt x="309" y="544"/>
                    <a:pt x="310" y="542"/>
                  </a:cubicBezTo>
                  <a:cubicBezTo>
                    <a:pt x="302" y="539"/>
                    <a:pt x="293" y="537"/>
                    <a:pt x="287" y="531"/>
                  </a:cubicBezTo>
                  <a:cubicBezTo>
                    <a:pt x="289" y="529"/>
                    <a:pt x="292" y="528"/>
                    <a:pt x="295" y="527"/>
                  </a:cubicBezTo>
                  <a:cubicBezTo>
                    <a:pt x="286" y="522"/>
                    <a:pt x="275" y="522"/>
                    <a:pt x="270" y="512"/>
                  </a:cubicBezTo>
                  <a:cubicBezTo>
                    <a:pt x="271" y="511"/>
                    <a:pt x="273" y="509"/>
                    <a:pt x="274" y="508"/>
                  </a:cubicBezTo>
                  <a:cubicBezTo>
                    <a:pt x="265" y="506"/>
                    <a:pt x="257" y="501"/>
                    <a:pt x="252" y="493"/>
                  </a:cubicBezTo>
                  <a:cubicBezTo>
                    <a:pt x="254" y="491"/>
                    <a:pt x="255" y="489"/>
                    <a:pt x="257" y="487"/>
                  </a:cubicBezTo>
                  <a:cubicBezTo>
                    <a:pt x="249" y="485"/>
                    <a:pt x="242" y="482"/>
                    <a:pt x="236" y="477"/>
                  </a:cubicBezTo>
                  <a:cubicBezTo>
                    <a:pt x="240" y="475"/>
                    <a:pt x="244" y="473"/>
                    <a:pt x="247" y="472"/>
                  </a:cubicBezTo>
                  <a:cubicBezTo>
                    <a:pt x="239" y="472"/>
                    <a:pt x="231" y="468"/>
                    <a:pt x="224" y="464"/>
                  </a:cubicBezTo>
                  <a:cubicBezTo>
                    <a:pt x="226" y="463"/>
                    <a:pt x="229" y="461"/>
                    <a:pt x="232" y="459"/>
                  </a:cubicBezTo>
                  <a:cubicBezTo>
                    <a:pt x="222" y="459"/>
                    <a:pt x="215" y="451"/>
                    <a:pt x="210" y="444"/>
                  </a:cubicBezTo>
                  <a:cubicBezTo>
                    <a:pt x="212" y="443"/>
                    <a:pt x="215" y="442"/>
                    <a:pt x="218" y="441"/>
                  </a:cubicBezTo>
                  <a:cubicBezTo>
                    <a:pt x="211" y="437"/>
                    <a:pt x="204" y="434"/>
                    <a:pt x="200" y="427"/>
                  </a:cubicBezTo>
                  <a:cubicBezTo>
                    <a:pt x="201" y="425"/>
                    <a:pt x="206" y="423"/>
                    <a:pt x="203" y="421"/>
                  </a:cubicBezTo>
                  <a:cubicBezTo>
                    <a:pt x="196" y="418"/>
                    <a:pt x="190" y="413"/>
                    <a:pt x="187" y="407"/>
                  </a:cubicBezTo>
                  <a:cubicBezTo>
                    <a:pt x="189" y="405"/>
                    <a:pt x="190" y="403"/>
                    <a:pt x="192" y="401"/>
                  </a:cubicBezTo>
                  <a:cubicBezTo>
                    <a:pt x="184" y="400"/>
                    <a:pt x="178" y="395"/>
                    <a:pt x="174" y="388"/>
                  </a:cubicBezTo>
                  <a:cubicBezTo>
                    <a:pt x="176" y="387"/>
                    <a:pt x="178" y="386"/>
                    <a:pt x="179" y="385"/>
                  </a:cubicBezTo>
                  <a:cubicBezTo>
                    <a:pt x="173" y="381"/>
                    <a:pt x="168" y="376"/>
                    <a:pt x="164" y="370"/>
                  </a:cubicBezTo>
                  <a:cubicBezTo>
                    <a:pt x="166" y="368"/>
                    <a:pt x="167" y="366"/>
                    <a:pt x="169" y="364"/>
                  </a:cubicBezTo>
                  <a:cubicBezTo>
                    <a:pt x="166" y="362"/>
                    <a:pt x="162" y="360"/>
                    <a:pt x="158" y="358"/>
                  </a:cubicBezTo>
                  <a:cubicBezTo>
                    <a:pt x="159" y="356"/>
                    <a:pt x="160" y="355"/>
                    <a:pt x="160" y="353"/>
                  </a:cubicBezTo>
                  <a:cubicBezTo>
                    <a:pt x="158" y="351"/>
                    <a:pt x="155" y="349"/>
                    <a:pt x="153" y="346"/>
                  </a:cubicBezTo>
                  <a:cubicBezTo>
                    <a:pt x="155" y="346"/>
                    <a:pt x="158" y="345"/>
                    <a:pt x="160" y="345"/>
                  </a:cubicBezTo>
                  <a:cubicBezTo>
                    <a:pt x="156" y="342"/>
                    <a:pt x="153" y="340"/>
                    <a:pt x="149" y="338"/>
                  </a:cubicBezTo>
                  <a:cubicBezTo>
                    <a:pt x="150" y="336"/>
                    <a:pt x="151" y="334"/>
                    <a:pt x="152" y="332"/>
                  </a:cubicBezTo>
                  <a:cubicBezTo>
                    <a:pt x="137" y="313"/>
                    <a:pt x="121" y="296"/>
                    <a:pt x="105" y="278"/>
                  </a:cubicBezTo>
                  <a:cubicBezTo>
                    <a:pt x="133" y="287"/>
                    <a:pt x="153" y="309"/>
                    <a:pt x="173" y="328"/>
                  </a:cubicBezTo>
                  <a:cubicBezTo>
                    <a:pt x="176" y="327"/>
                    <a:pt x="179" y="327"/>
                    <a:pt x="182" y="326"/>
                  </a:cubicBezTo>
                  <a:cubicBezTo>
                    <a:pt x="183" y="329"/>
                    <a:pt x="185" y="331"/>
                    <a:pt x="186" y="334"/>
                  </a:cubicBezTo>
                  <a:cubicBezTo>
                    <a:pt x="188" y="335"/>
                    <a:pt x="190" y="335"/>
                    <a:pt x="192" y="336"/>
                  </a:cubicBezTo>
                  <a:cubicBezTo>
                    <a:pt x="193" y="338"/>
                    <a:pt x="195" y="340"/>
                    <a:pt x="197" y="342"/>
                  </a:cubicBezTo>
                  <a:cubicBezTo>
                    <a:pt x="199" y="341"/>
                    <a:pt x="201" y="340"/>
                    <a:pt x="203" y="339"/>
                  </a:cubicBezTo>
                  <a:cubicBezTo>
                    <a:pt x="205" y="342"/>
                    <a:pt x="207" y="344"/>
                    <a:pt x="209" y="347"/>
                  </a:cubicBezTo>
                  <a:cubicBezTo>
                    <a:pt x="210" y="347"/>
                    <a:pt x="212" y="347"/>
                    <a:pt x="214" y="347"/>
                  </a:cubicBezTo>
                  <a:cubicBezTo>
                    <a:pt x="215" y="350"/>
                    <a:pt x="217" y="353"/>
                    <a:pt x="218" y="356"/>
                  </a:cubicBezTo>
                  <a:cubicBezTo>
                    <a:pt x="219" y="355"/>
                    <a:pt x="220" y="353"/>
                    <a:pt x="221" y="351"/>
                  </a:cubicBezTo>
                  <a:cubicBezTo>
                    <a:pt x="230" y="355"/>
                    <a:pt x="237" y="362"/>
                    <a:pt x="238" y="371"/>
                  </a:cubicBezTo>
                  <a:cubicBezTo>
                    <a:pt x="241" y="368"/>
                    <a:pt x="243" y="366"/>
                    <a:pt x="246" y="363"/>
                  </a:cubicBezTo>
                  <a:cubicBezTo>
                    <a:pt x="252" y="368"/>
                    <a:pt x="256" y="375"/>
                    <a:pt x="257" y="383"/>
                  </a:cubicBezTo>
                  <a:cubicBezTo>
                    <a:pt x="261" y="382"/>
                    <a:pt x="265" y="380"/>
                    <a:pt x="268" y="379"/>
                  </a:cubicBezTo>
                  <a:cubicBezTo>
                    <a:pt x="273" y="386"/>
                    <a:pt x="274" y="395"/>
                    <a:pt x="273" y="403"/>
                  </a:cubicBezTo>
                  <a:cubicBezTo>
                    <a:pt x="278" y="402"/>
                    <a:pt x="282" y="398"/>
                    <a:pt x="284" y="394"/>
                  </a:cubicBezTo>
                  <a:cubicBezTo>
                    <a:pt x="287" y="400"/>
                    <a:pt x="290" y="406"/>
                    <a:pt x="292" y="411"/>
                  </a:cubicBezTo>
                  <a:cubicBezTo>
                    <a:pt x="295" y="411"/>
                    <a:pt x="299" y="411"/>
                    <a:pt x="302" y="410"/>
                  </a:cubicBezTo>
                  <a:cubicBezTo>
                    <a:pt x="305" y="416"/>
                    <a:pt x="306" y="422"/>
                    <a:pt x="306" y="429"/>
                  </a:cubicBezTo>
                  <a:cubicBezTo>
                    <a:pt x="310" y="428"/>
                    <a:pt x="314" y="427"/>
                    <a:pt x="318" y="426"/>
                  </a:cubicBezTo>
                  <a:cubicBezTo>
                    <a:pt x="319" y="432"/>
                    <a:pt x="321" y="438"/>
                    <a:pt x="322" y="444"/>
                  </a:cubicBezTo>
                  <a:cubicBezTo>
                    <a:pt x="325" y="443"/>
                    <a:pt x="327" y="442"/>
                    <a:pt x="330" y="441"/>
                  </a:cubicBezTo>
                  <a:cubicBezTo>
                    <a:pt x="331" y="449"/>
                    <a:pt x="333" y="456"/>
                    <a:pt x="336" y="463"/>
                  </a:cubicBezTo>
                  <a:cubicBezTo>
                    <a:pt x="339" y="462"/>
                    <a:pt x="341" y="461"/>
                    <a:pt x="344" y="460"/>
                  </a:cubicBezTo>
                  <a:cubicBezTo>
                    <a:pt x="343" y="468"/>
                    <a:pt x="344" y="476"/>
                    <a:pt x="347" y="483"/>
                  </a:cubicBezTo>
                  <a:cubicBezTo>
                    <a:pt x="348" y="483"/>
                    <a:pt x="351" y="482"/>
                    <a:pt x="353" y="482"/>
                  </a:cubicBezTo>
                  <a:cubicBezTo>
                    <a:pt x="354" y="485"/>
                    <a:pt x="355" y="487"/>
                    <a:pt x="356" y="490"/>
                  </a:cubicBezTo>
                  <a:cubicBezTo>
                    <a:pt x="357" y="490"/>
                    <a:pt x="359" y="490"/>
                    <a:pt x="360" y="490"/>
                  </a:cubicBezTo>
                  <a:cubicBezTo>
                    <a:pt x="361" y="495"/>
                    <a:pt x="361" y="499"/>
                    <a:pt x="362" y="504"/>
                  </a:cubicBezTo>
                  <a:cubicBezTo>
                    <a:pt x="364" y="502"/>
                    <a:pt x="366" y="500"/>
                    <a:pt x="368" y="499"/>
                  </a:cubicBezTo>
                  <a:cubicBezTo>
                    <a:pt x="368" y="509"/>
                    <a:pt x="373" y="519"/>
                    <a:pt x="373" y="530"/>
                  </a:cubicBezTo>
                  <a:cubicBezTo>
                    <a:pt x="376" y="529"/>
                    <a:pt x="379" y="528"/>
                    <a:pt x="381" y="527"/>
                  </a:cubicBezTo>
                  <a:cubicBezTo>
                    <a:pt x="380" y="537"/>
                    <a:pt x="382" y="547"/>
                    <a:pt x="385" y="556"/>
                  </a:cubicBezTo>
                  <a:cubicBezTo>
                    <a:pt x="386" y="555"/>
                    <a:pt x="388" y="554"/>
                    <a:pt x="390" y="554"/>
                  </a:cubicBezTo>
                  <a:cubicBezTo>
                    <a:pt x="387" y="574"/>
                    <a:pt x="404" y="589"/>
                    <a:pt x="407" y="608"/>
                  </a:cubicBezTo>
                  <a:cubicBezTo>
                    <a:pt x="410" y="616"/>
                    <a:pt x="409" y="624"/>
                    <a:pt x="415" y="631"/>
                  </a:cubicBezTo>
                  <a:cubicBezTo>
                    <a:pt x="417" y="609"/>
                    <a:pt x="403" y="591"/>
                    <a:pt x="397" y="572"/>
                  </a:cubicBezTo>
                  <a:cubicBezTo>
                    <a:pt x="397" y="570"/>
                    <a:pt x="398" y="569"/>
                    <a:pt x="398" y="567"/>
                  </a:cubicBezTo>
                  <a:cubicBezTo>
                    <a:pt x="395" y="560"/>
                    <a:pt x="392" y="553"/>
                    <a:pt x="388" y="547"/>
                  </a:cubicBezTo>
                  <a:cubicBezTo>
                    <a:pt x="389" y="547"/>
                    <a:pt x="391" y="546"/>
                    <a:pt x="392" y="546"/>
                  </a:cubicBezTo>
                  <a:cubicBezTo>
                    <a:pt x="389" y="535"/>
                    <a:pt x="385" y="525"/>
                    <a:pt x="378" y="516"/>
                  </a:cubicBezTo>
                  <a:cubicBezTo>
                    <a:pt x="380" y="516"/>
                    <a:pt x="383" y="517"/>
                    <a:pt x="385" y="517"/>
                  </a:cubicBezTo>
                  <a:cubicBezTo>
                    <a:pt x="380" y="506"/>
                    <a:pt x="376" y="496"/>
                    <a:pt x="368" y="487"/>
                  </a:cubicBezTo>
                  <a:cubicBezTo>
                    <a:pt x="372" y="488"/>
                    <a:pt x="376" y="488"/>
                    <a:pt x="379" y="489"/>
                  </a:cubicBezTo>
                  <a:cubicBezTo>
                    <a:pt x="373" y="479"/>
                    <a:pt x="366" y="468"/>
                    <a:pt x="362" y="457"/>
                  </a:cubicBezTo>
                  <a:cubicBezTo>
                    <a:pt x="366" y="458"/>
                    <a:pt x="370" y="459"/>
                    <a:pt x="375" y="461"/>
                  </a:cubicBezTo>
                  <a:cubicBezTo>
                    <a:pt x="367" y="452"/>
                    <a:pt x="361" y="442"/>
                    <a:pt x="358" y="431"/>
                  </a:cubicBezTo>
                  <a:cubicBezTo>
                    <a:pt x="361" y="432"/>
                    <a:pt x="365" y="433"/>
                    <a:pt x="369" y="434"/>
                  </a:cubicBezTo>
                  <a:cubicBezTo>
                    <a:pt x="362" y="425"/>
                    <a:pt x="355" y="417"/>
                    <a:pt x="353" y="406"/>
                  </a:cubicBezTo>
                  <a:cubicBezTo>
                    <a:pt x="356" y="407"/>
                    <a:pt x="361" y="408"/>
                    <a:pt x="363" y="409"/>
                  </a:cubicBezTo>
                  <a:cubicBezTo>
                    <a:pt x="357" y="402"/>
                    <a:pt x="352" y="395"/>
                    <a:pt x="349" y="386"/>
                  </a:cubicBezTo>
                  <a:cubicBezTo>
                    <a:pt x="354" y="387"/>
                    <a:pt x="358" y="387"/>
                    <a:pt x="363" y="387"/>
                  </a:cubicBezTo>
                  <a:cubicBezTo>
                    <a:pt x="358" y="377"/>
                    <a:pt x="352" y="368"/>
                    <a:pt x="349" y="357"/>
                  </a:cubicBezTo>
                  <a:cubicBezTo>
                    <a:pt x="353" y="358"/>
                    <a:pt x="356" y="358"/>
                    <a:pt x="360" y="359"/>
                  </a:cubicBezTo>
                  <a:cubicBezTo>
                    <a:pt x="355" y="351"/>
                    <a:pt x="351" y="342"/>
                    <a:pt x="349" y="333"/>
                  </a:cubicBezTo>
                  <a:cubicBezTo>
                    <a:pt x="353" y="334"/>
                    <a:pt x="356" y="334"/>
                    <a:pt x="360" y="334"/>
                  </a:cubicBezTo>
                  <a:cubicBezTo>
                    <a:pt x="356" y="325"/>
                    <a:pt x="355" y="315"/>
                    <a:pt x="356" y="305"/>
                  </a:cubicBezTo>
                  <a:cubicBezTo>
                    <a:pt x="360" y="307"/>
                    <a:pt x="364" y="309"/>
                    <a:pt x="368" y="311"/>
                  </a:cubicBezTo>
                  <a:cubicBezTo>
                    <a:pt x="365" y="301"/>
                    <a:pt x="363" y="291"/>
                    <a:pt x="362" y="282"/>
                  </a:cubicBezTo>
                  <a:cubicBezTo>
                    <a:pt x="364" y="282"/>
                    <a:pt x="368" y="282"/>
                    <a:pt x="369" y="283"/>
                  </a:cubicBezTo>
                  <a:cubicBezTo>
                    <a:pt x="367" y="276"/>
                    <a:pt x="366" y="268"/>
                    <a:pt x="365" y="261"/>
                  </a:cubicBezTo>
                  <a:cubicBezTo>
                    <a:pt x="367" y="261"/>
                    <a:pt x="370" y="262"/>
                    <a:pt x="372" y="262"/>
                  </a:cubicBezTo>
                  <a:cubicBezTo>
                    <a:pt x="371" y="256"/>
                    <a:pt x="371" y="249"/>
                    <a:pt x="371" y="243"/>
                  </a:cubicBezTo>
                  <a:cubicBezTo>
                    <a:pt x="373" y="243"/>
                    <a:pt x="375" y="243"/>
                    <a:pt x="377" y="243"/>
                  </a:cubicBezTo>
                  <a:cubicBezTo>
                    <a:pt x="377" y="236"/>
                    <a:pt x="377" y="229"/>
                    <a:pt x="377" y="222"/>
                  </a:cubicBezTo>
                  <a:cubicBezTo>
                    <a:pt x="379" y="223"/>
                    <a:pt x="381" y="224"/>
                    <a:pt x="384" y="225"/>
                  </a:cubicBezTo>
                  <a:cubicBezTo>
                    <a:pt x="383" y="219"/>
                    <a:pt x="383" y="214"/>
                    <a:pt x="384" y="208"/>
                  </a:cubicBezTo>
                  <a:cubicBezTo>
                    <a:pt x="385" y="208"/>
                    <a:pt x="387" y="209"/>
                    <a:pt x="388" y="209"/>
                  </a:cubicBezTo>
                  <a:cubicBezTo>
                    <a:pt x="387" y="203"/>
                    <a:pt x="387" y="197"/>
                    <a:pt x="387" y="191"/>
                  </a:cubicBezTo>
                  <a:cubicBezTo>
                    <a:pt x="388" y="192"/>
                    <a:pt x="391" y="193"/>
                    <a:pt x="392" y="193"/>
                  </a:cubicBezTo>
                  <a:cubicBezTo>
                    <a:pt x="392" y="186"/>
                    <a:pt x="392" y="180"/>
                    <a:pt x="393" y="173"/>
                  </a:cubicBezTo>
                  <a:cubicBezTo>
                    <a:pt x="399" y="164"/>
                    <a:pt x="395" y="152"/>
                    <a:pt x="396" y="141"/>
                  </a:cubicBezTo>
                  <a:cubicBezTo>
                    <a:pt x="397" y="141"/>
                    <a:pt x="398" y="141"/>
                    <a:pt x="399" y="141"/>
                  </a:cubicBezTo>
                  <a:cubicBezTo>
                    <a:pt x="401" y="131"/>
                    <a:pt x="400" y="119"/>
                    <a:pt x="402" y="108"/>
                  </a:cubicBezTo>
                  <a:cubicBezTo>
                    <a:pt x="403" y="103"/>
                    <a:pt x="404" y="98"/>
                    <a:pt x="407" y="93"/>
                  </a:cubicBezTo>
                  <a:cubicBezTo>
                    <a:pt x="407" y="109"/>
                    <a:pt x="405" y="125"/>
                    <a:pt x="407" y="141"/>
                  </a:cubicBezTo>
                  <a:cubicBezTo>
                    <a:pt x="408" y="141"/>
                    <a:pt x="410" y="142"/>
                    <a:pt x="411" y="143"/>
                  </a:cubicBezTo>
                  <a:cubicBezTo>
                    <a:pt x="412" y="154"/>
                    <a:pt x="407" y="168"/>
                    <a:pt x="414" y="178"/>
                  </a:cubicBezTo>
                  <a:cubicBezTo>
                    <a:pt x="414" y="183"/>
                    <a:pt x="414" y="188"/>
                    <a:pt x="414" y="192"/>
                  </a:cubicBezTo>
                  <a:cubicBezTo>
                    <a:pt x="416" y="192"/>
                    <a:pt x="419" y="192"/>
                    <a:pt x="420" y="192"/>
                  </a:cubicBezTo>
                  <a:cubicBezTo>
                    <a:pt x="420" y="197"/>
                    <a:pt x="420" y="203"/>
                    <a:pt x="419" y="208"/>
                  </a:cubicBezTo>
                  <a:cubicBezTo>
                    <a:pt x="427" y="208"/>
                    <a:pt x="424" y="217"/>
                    <a:pt x="424" y="222"/>
                  </a:cubicBezTo>
                  <a:cubicBezTo>
                    <a:pt x="426" y="222"/>
                    <a:pt x="429" y="221"/>
                    <a:pt x="431" y="221"/>
                  </a:cubicBezTo>
                  <a:cubicBezTo>
                    <a:pt x="431" y="225"/>
                    <a:pt x="431" y="230"/>
                    <a:pt x="431" y="235"/>
                  </a:cubicBezTo>
                  <a:cubicBezTo>
                    <a:pt x="436" y="238"/>
                    <a:pt x="432" y="244"/>
                    <a:pt x="430" y="248"/>
                  </a:cubicBezTo>
                  <a:cubicBezTo>
                    <a:pt x="433" y="248"/>
                    <a:pt x="436" y="247"/>
                    <a:pt x="438" y="247"/>
                  </a:cubicBezTo>
                  <a:cubicBezTo>
                    <a:pt x="439" y="256"/>
                    <a:pt x="440" y="265"/>
                    <a:pt x="436" y="274"/>
                  </a:cubicBezTo>
                  <a:cubicBezTo>
                    <a:pt x="439" y="274"/>
                    <a:pt x="441" y="274"/>
                    <a:pt x="443" y="274"/>
                  </a:cubicBezTo>
                  <a:cubicBezTo>
                    <a:pt x="444" y="283"/>
                    <a:pt x="444" y="291"/>
                    <a:pt x="440" y="299"/>
                  </a:cubicBezTo>
                  <a:cubicBezTo>
                    <a:pt x="442" y="298"/>
                    <a:pt x="445" y="298"/>
                    <a:pt x="447" y="298"/>
                  </a:cubicBezTo>
                  <a:cubicBezTo>
                    <a:pt x="448" y="308"/>
                    <a:pt x="449" y="319"/>
                    <a:pt x="444" y="329"/>
                  </a:cubicBezTo>
                  <a:cubicBezTo>
                    <a:pt x="447" y="328"/>
                    <a:pt x="450" y="328"/>
                    <a:pt x="453" y="328"/>
                  </a:cubicBezTo>
                  <a:cubicBezTo>
                    <a:pt x="454" y="336"/>
                    <a:pt x="453" y="345"/>
                    <a:pt x="449" y="352"/>
                  </a:cubicBezTo>
                  <a:cubicBezTo>
                    <a:pt x="451" y="352"/>
                    <a:pt x="453" y="352"/>
                    <a:pt x="456" y="352"/>
                  </a:cubicBezTo>
                  <a:cubicBezTo>
                    <a:pt x="456" y="362"/>
                    <a:pt x="456" y="373"/>
                    <a:pt x="450" y="381"/>
                  </a:cubicBezTo>
                  <a:cubicBezTo>
                    <a:pt x="452" y="381"/>
                    <a:pt x="455" y="381"/>
                    <a:pt x="458" y="381"/>
                  </a:cubicBezTo>
                  <a:cubicBezTo>
                    <a:pt x="458" y="390"/>
                    <a:pt x="456" y="400"/>
                    <a:pt x="452" y="408"/>
                  </a:cubicBezTo>
                  <a:cubicBezTo>
                    <a:pt x="453" y="408"/>
                    <a:pt x="456" y="407"/>
                    <a:pt x="457" y="407"/>
                  </a:cubicBezTo>
                  <a:cubicBezTo>
                    <a:pt x="458" y="417"/>
                    <a:pt x="457" y="428"/>
                    <a:pt x="449" y="436"/>
                  </a:cubicBezTo>
                  <a:cubicBezTo>
                    <a:pt x="453" y="436"/>
                    <a:pt x="456" y="436"/>
                    <a:pt x="460" y="436"/>
                  </a:cubicBezTo>
                  <a:cubicBezTo>
                    <a:pt x="461" y="447"/>
                    <a:pt x="458" y="458"/>
                    <a:pt x="452" y="467"/>
                  </a:cubicBezTo>
                  <a:cubicBezTo>
                    <a:pt x="453" y="467"/>
                    <a:pt x="456" y="467"/>
                    <a:pt x="458" y="467"/>
                  </a:cubicBezTo>
                  <a:cubicBezTo>
                    <a:pt x="456" y="476"/>
                    <a:pt x="453" y="484"/>
                    <a:pt x="448" y="491"/>
                  </a:cubicBezTo>
                  <a:cubicBezTo>
                    <a:pt x="450" y="491"/>
                    <a:pt x="452" y="491"/>
                    <a:pt x="454" y="491"/>
                  </a:cubicBezTo>
                  <a:cubicBezTo>
                    <a:pt x="452" y="501"/>
                    <a:pt x="448" y="511"/>
                    <a:pt x="444" y="520"/>
                  </a:cubicBezTo>
                  <a:cubicBezTo>
                    <a:pt x="445" y="520"/>
                    <a:pt x="448" y="520"/>
                    <a:pt x="449" y="520"/>
                  </a:cubicBezTo>
                  <a:cubicBezTo>
                    <a:pt x="447" y="529"/>
                    <a:pt x="444" y="539"/>
                    <a:pt x="438" y="547"/>
                  </a:cubicBezTo>
                  <a:cubicBezTo>
                    <a:pt x="439" y="547"/>
                    <a:pt x="442" y="547"/>
                    <a:pt x="443" y="547"/>
                  </a:cubicBezTo>
                  <a:cubicBezTo>
                    <a:pt x="439" y="558"/>
                    <a:pt x="432" y="569"/>
                    <a:pt x="431" y="581"/>
                  </a:cubicBezTo>
                  <a:cubicBezTo>
                    <a:pt x="432" y="597"/>
                    <a:pt x="424" y="612"/>
                    <a:pt x="421" y="628"/>
                  </a:cubicBezTo>
                  <a:cubicBezTo>
                    <a:pt x="424" y="627"/>
                    <a:pt x="426" y="626"/>
                    <a:pt x="428" y="625"/>
                  </a:cubicBezTo>
                  <a:cubicBezTo>
                    <a:pt x="430" y="610"/>
                    <a:pt x="433" y="595"/>
                    <a:pt x="437" y="580"/>
                  </a:cubicBezTo>
                  <a:cubicBezTo>
                    <a:pt x="438" y="580"/>
                    <a:pt x="441" y="581"/>
                    <a:pt x="442" y="581"/>
                  </a:cubicBezTo>
                  <a:cubicBezTo>
                    <a:pt x="443" y="571"/>
                    <a:pt x="444" y="562"/>
                    <a:pt x="445" y="553"/>
                  </a:cubicBezTo>
                  <a:cubicBezTo>
                    <a:pt x="448" y="554"/>
                    <a:pt x="450" y="555"/>
                    <a:pt x="453" y="556"/>
                  </a:cubicBezTo>
                  <a:cubicBezTo>
                    <a:pt x="455" y="546"/>
                    <a:pt x="456" y="536"/>
                    <a:pt x="455" y="526"/>
                  </a:cubicBezTo>
                  <a:cubicBezTo>
                    <a:pt x="458" y="527"/>
                    <a:pt x="461" y="528"/>
                    <a:pt x="464" y="529"/>
                  </a:cubicBezTo>
                  <a:cubicBezTo>
                    <a:pt x="463" y="519"/>
                    <a:pt x="469" y="509"/>
                    <a:pt x="468" y="498"/>
                  </a:cubicBezTo>
                  <a:cubicBezTo>
                    <a:pt x="470" y="499"/>
                    <a:pt x="472" y="501"/>
                    <a:pt x="474" y="503"/>
                  </a:cubicBezTo>
                  <a:cubicBezTo>
                    <a:pt x="475" y="498"/>
                    <a:pt x="476" y="494"/>
                    <a:pt x="476" y="489"/>
                  </a:cubicBezTo>
                  <a:cubicBezTo>
                    <a:pt x="477" y="489"/>
                    <a:pt x="479" y="489"/>
                    <a:pt x="480" y="489"/>
                  </a:cubicBezTo>
                  <a:cubicBezTo>
                    <a:pt x="481" y="485"/>
                    <a:pt x="482" y="480"/>
                    <a:pt x="483" y="476"/>
                  </a:cubicBezTo>
                  <a:cubicBezTo>
                    <a:pt x="485" y="478"/>
                    <a:pt x="487" y="479"/>
                    <a:pt x="490" y="481"/>
                  </a:cubicBezTo>
                  <a:cubicBezTo>
                    <a:pt x="492" y="474"/>
                    <a:pt x="493" y="466"/>
                    <a:pt x="491" y="459"/>
                  </a:cubicBezTo>
                  <a:cubicBezTo>
                    <a:pt x="494" y="459"/>
                    <a:pt x="497" y="460"/>
                    <a:pt x="499" y="461"/>
                  </a:cubicBezTo>
                  <a:cubicBezTo>
                    <a:pt x="502" y="454"/>
                    <a:pt x="504" y="447"/>
                    <a:pt x="505" y="440"/>
                  </a:cubicBezTo>
                  <a:cubicBezTo>
                    <a:pt x="508" y="441"/>
                    <a:pt x="510" y="442"/>
                    <a:pt x="513" y="442"/>
                  </a:cubicBezTo>
                  <a:cubicBezTo>
                    <a:pt x="515" y="436"/>
                    <a:pt x="516" y="430"/>
                    <a:pt x="517" y="424"/>
                  </a:cubicBezTo>
                  <a:cubicBezTo>
                    <a:pt x="521" y="425"/>
                    <a:pt x="525" y="426"/>
                    <a:pt x="529" y="427"/>
                  </a:cubicBezTo>
                  <a:cubicBezTo>
                    <a:pt x="529" y="420"/>
                    <a:pt x="529" y="413"/>
                    <a:pt x="533" y="408"/>
                  </a:cubicBezTo>
                  <a:cubicBezTo>
                    <a:pt x="536" y="409"/>
                    <a:pt x="539" y="410"/>
                    <a:pt x="542" y="411"/>
                  </a:cubicBezTo>
                  <a:cubicBezTo>
                    <a:pt x="544" y="404"/>
                    <a:pt x="547" y="397"/>
                    <a:pt x="550" y="391"/>
                  </a:cubicBezTo>
                  <a:cubicBezTo>
                    <a:pt x="553" y="394"/>
                    <a:pt x="556" y="397"/>
                    <a:pt x="560" y="400"/>
                  </a:cubicBezTo>
                  <a:cubicBezTo>
                    <a:pt x="561" y="392"/>
                    <a:pt x="561" y="383"/>
                    <a:pt x="566" y="376"/>
                  </a:cubicBezTo>
                  <a:cubicBezTo>
                    <a:pt x="569" y="378"/>
                    <a:pt x="573" y="379"/>
                    <a:pt x="577" y="380"/>
                  </a:cubicBezTo>
                  <a:cubicBezTo>
                    <a:pt x="578" y="372"/>
                    <a:pt x="581" y="365"/>
                    <a:pt x="588" y="360"/>
                  </a:cubicBezTo>
                  <a:cubicBezTo>
                    <a:pt x="591" y="363"/>
                    <a:pt x="593" y="365"/>
                    <a:pt x="595" y="367"/>
                  </a:cubicBezTo>
                  <a:cubicBezTo>
                    <a:pt x="597" y="358"/>
                    <a:pt x="604" y="352"/>
                    <a:pt x="612" y="348"/>
                  </a:cubicBezTo>
                  <a:cubicBezTo>
                    <a:pt x="613" y="349"/>
                    <a:pt x="614" y="351"/>
                    <a:pt x="616" y="353"/>
                  </a:cubicBezTo>
                  <a:cubicBezTo>
                    <a:pt x="617" y="350"/>
                    <a:pt x="618" y="347"/>
                    <a:pt x="619" y="344"/>
                  </a:cubicBezTo>
                  <a:cubicBezTo>
                    <a:pt x="621" y="343"/>
                    <a:pt x="623" y="343"/>
                    <a:pt x="625" y="343"/>
                  </a:cubicBezTo>
                  <a:cubicBezTo>
                    <a:pt x="627" y="340"/>
                    <a:pt x="628" y="338"/>
                    <a:pt x="630" y="335"/>
                  </a:cubicBezTo>
                  <a:cubicBezTo>
                    <a:pt x="632" y="336"/>
                    <a:pt x="634" y="337"/>
                    <a:pt x="636" y="338"/>
                  </a:cubicBezTo>
                  <a:cubicBezTo>
                    <a:pt x="638" y="336"/>
                    <a:pt x="640" y="334"/>
                    <a:pt x="641" y="332"/>
                  </a:cubicBezTo>
                  <a:cubicBezTo>
                    <a:pt x="647" y="330"/>
                    <a:pt x="649" y="326"/>
                    <a:pt x="652" y="322"/>
                  </a:cubicBezTo>
                  <a:cubicBezTo>
                    <a:pt x="655" y="322"/>
                    <a:pt x="657" y="323"/>
                    <a:pt x="660" y="323"/>
                  </a:cubicBezTo>
                  <a:cubicBezTo>
                    <a:pt x="680" y="304"/>
                    <a:pt x="700" y="282"/>
                    <a:pt x="727" y="273"/>
                  </a:cubicBezTo>
                  <a:cubicBezTo>
                    <a:pt x="712" y="290"/>
                    <a:pt x="697" y="306"/>
                    <a:pt x="683" y="324"/>
                  </a:cubicBezTo>
                  <a:cubicBezTo>
                    <a:pt x="680" y="327"/>
                    <a:pt x="683" y="330"/>
                    <a:pt x="684" y="333"/>
                  </a:cubicBezTo>
                  <a:cubicBezTo>
                    <a:pt x="680" y="335"/>
                    <a:pt x="677" y="338"/>
                    <a:pt x="674" y="340"/>
                  </a:cubicBezTo>
                  <a:cubicBezTo>
                    <a:pt x="675" y="340"/>
                    <a:pt x="679" y="341"/>
                    <a:pt x="680" y="342"/>
                  </a:cubicBezTo>
                  <a:cubicBezTo>
                    <a:pt x="678" y="344"/>
                    <a:pt x="676" y="346"/>
                    <a:pt x="673" y="349"/>
                  </a:cubicBezTo>
                  <a:cubicBezTo>
                    <a:pt x="674" y="350"/>
                    <a:pt x="675" y="352"/>
                    <a:pt x="676" y="353"/>
                  </a:cubicBezTo>
                  <a:cubicBezTo>
                    <a:pt x="672" y="355"/>
                    <a:pt x="668" y="357"/>
                    <a:pt x="665" y="359"/>
                  </a:cubicBezTo>
                  <a:cubicBezTo>
                    <a:pt x="674" y="367"/>
                    <a:pt x="662" y="376"/>
                    <a:pt x="654" y="380"/>
                  </a:cubicBezTo>
                  <a:cubicBezTo>
                    <a:pt x="656" y="381"/>
                    <a:pt x="658" y="383"/>
                    <a:pt x="660" y="384"/>
                  </a:cubicBezTo>
                  <a:cubicBezTo>
                    <a:pt x="656" y="390"/>
                    <a:pt x="650" y="395"/>
                    <a:pt x="642" y="397"/>
                  </a:cubicBezTo>
                  <a:cubicBezTo>
                    <a:pt x="644" y="399"/>
                    <a:pt x="646" y="401"/>
                    <a:pt x="647" y="403"/>
                  </a:cubicBezTo>
                  <a:cubicBezTo>
                    <a:pt x="644" y="410"/>
                    <a:pt x="638" y="414"/>
                    <a:pt x="630" y="418"/>
                  </a:cubicBezTo>
                  <a:cubicBezTo>
                    <a:pt x="632" y="420"/>
                    <a:pt x="633" y="421"/>
                    <a:pt x="635" y="423"/>
                  </a:cubicBezTo>
                  <a:cubicBezTo>
                    <a:pt x="631" y="430"/>
                    <a:pt x="624" y="434"/>
                    <a:pt x="617" y="436"/>
                  </a:cubicBezTo>
                  <a:cubicBezTo>
                    <a:pt x="620" y="437"/>
                    <a:pt x="622" y="439"/>
                    <a:pt x="625" y="440"/>
                  </a:cubicBezTo>
                  <a:cubicBezTo>
                    <a:pt x="620" y="448"/>
                    <a:pt x="613" y="455"/>
                    <a:pt x="604" y="456"/>
                  </a:cubicBezTo>
                  <a:cubicBezTo>
                    <a:pt x="606" y="458"/>
                    <a:pt x="609" y="459"/>
                    <a:pt x="612" y="461"/>
                  </a:cubicBezTo>
                  <a:cubicBezTo>
                    <a:pt x="605" y="465"/>
                    <a:pt x="597" y="468"/>
                    <a:pt x="588" y="469"/>
                  </a:cubicBezTo>
                  <a:cubicBezTo>
                    <a:pt x="592" y="470"/>
                    <a:pt x="596" y="472"/>
                    <a:pt x="600" y="473"/>
                  </a:cubicBezTo>
                  <a:cubicBezTo>
                    <a:pt x="594" y="479"/>
                    <a:pt x="587" y="482"/>
                    <a:pt x="579" y="484"/>
                  </a:cubicBezTo>
                  <a:cubicBezTo>
                    <a:pt x="581" y="486"/>
                    <a:pt x="582" y="488"/>
                    <a:pt x="584" y="490"/>
                  </a:cubicBezTo>
                  <a:cubicBezTo>
                    <a:pt x="579" y="498"/>
                    <a:pt x="571" y="503"/>
                    <a:pt x="562" y="505"/>
                  </a:cubicBezTo>
                  <a:cubicBezTo>
                    <a:pt x="563" y="506"/>
                    <a:pt x="565" y="508"/>
                    <a:pt x="566" y="509"/>
                  </a:cubicBezTo>
                  <a:cubicBezTo>
                    <a:pt x="562" y="517"/>
                    <a:pt x="553" y="520"/>
                    <a:pt x="545" y="522"/>
                  </a:cubicBezTo>
                  <a:cubicBezTo>
                    <a:pt x="544" y="522"/>
                    <a:pt x="544" y="524"/>
                    <a:pt x="543" y="525"/>
                  </a:cubicBezTo>
                  <a:cubicBezTo>
                    <a:pt x="545" y="526"/>
                    <a:pt x="548" y="527"/>
                    <a:pt x="550" y="528"/>
                  </a:cubicBezTo>
                  <a:cubicBezTo>
                    <a:pt x="544" y="535"/>
                    <a:pt x="535" y="537"/>
                    <a:pt x="527" y="540"/>
                  </a:cubicBezTo>
                  <a:cubicBezTo>
                    <a:pt x="528" y="542"/>
                    <a:pt x="530" y="544"/>
                    <a:pt x="531" y="545"/>
                  </a:cubicBezTo>
                  <a:cubicBezTo>
                    <a:pt x="527" y="554"/>
                    <a:pt x="518" y="559"/>
                    <a:pt x="508" y="560"/>
                  </a:cubicBezTo>
                  <a:cubicBezTo>
                    <a:pt x="510" y="562"/>
                    <a:pt x="511" y="564"/>
                    <a:pt x="512" y="565"/>
                  </a:cubicBezTo>
                  <a:cubicBezTo>
                    <a:pt x="507" y="570"/>
                    <a:pt x="502" y="573"/>
                    <a:pt x="495" y="574"/>
                  </a:cubicBezTo>
                  <a:cubicBezTo>
                    <a:pt x="495" y="575"/>
                    <a:pt x="494" y="577"/>
                    <a:pt x="494" y="577"/>
                  </a:cubicBezTo>
                  <a:cubicBezTo>
                    <a:pt x="490" y="578"/>
                    <a:pt x="486" y="578"/>
                    <a:pt x="481" y="579"/>
                  </a:cubicBezTo>
                  <a:cubicBezTo>
                    <a:pt x="483" y="580"/>
                    <a:pt x="485" y="582"/>
                    <a:pt x="487" y="584"/>
                  </a:cubicBezTo>
                  <a:cubicBezTo>
                    <a:pt x="482" y="587"/>
                    <a:pt x="477" y="589"/>
                    <a:pt x="472" y="591"/>
                  </a:cubicBezTo>
                  <a:cubicBezTo>
                    <a:pt x="472" y="599"/>
                    <a:pt x="462" y="601"/>
                    <a:pt x="457" y="606"/>
                  </a:cubicBezTo>
                  <a:cubicBezTo>
                    <a:pt x="449" y="614"/>
                    <a:pt x="439" y="621"/>
                    <a:pt x="433" y="631"/>
                  </a:cubicBezTo>
                  <a:cubicBezTo>
                    <a:pt x="446" y="624"/>
                    <a:pt x="454" y="611"/>
                    <a:pt x="468" y="605"/>
                  </a:cubicBezTo>
                  <a:cubicBezTo>
                    <a:pt x="473" y="603"/>
                    <a:pt x="478" y="598"/>
                    <a:pt x="482" y="594"/>
                  </a:cubicBezTo>
                  <a:cubicBezTo>
                    <a:pt x="489" y="596"/>
                    <a:pt x="493" y="590"/>
                    <a:pt x="497" y="586"/>
                  </a:cubicBezTo>
                  <a:cubicBezTo>
                    <a:pt x="509" y="587"/>
                    <a:pt x="516" y="577"/>
                    <a:pt x="525" y="572"/>
                  </a:cubicBezTo>
                  <a:cubicBezTo>
                    <a:pt x="526" y="573"/>
                    <a:pt x="527" y="575"/>
                    <a:pt x="528" y="577"/>
                  </a:cubicBezTo>
                  <a:cubicBezTo>
                    <a:pt x="534" y="572"/>
                    <a:pt x="540" y="568"/>
                    <a:pt x="546" y="564"/>
                  </a:cubicBezTo>
                  <a:cubicBezTo>
                    <a:pt x="546" y="565"/>
                    <a:pt x="548" y="568"/>
                    <a:pt x="548" y="569"/>
                  </a:cubicBezTo>
                  <a:cubicBezTo>
                    <a:pt x="553" y="566"/>
                    <a:pt x="559" y="563"/>
                    <a:pt x="564" y="560"/>
                  </a:cubicBezTo>
                  <a:cubicBezTo>
                    <a:pt x="569" y="571"/>
                    <a:pt x="578" y="558"/>
                    <a:pt x="583" y="554"/>
                  </a:cubicBezTo>
                  <a:cubicBezTo>
                    <a:pt x="584" y="557"/>
                    <a:pt x="585" y="559"/>
                    <a:pt x="586" y="561"/>
                  </a:cubicBezTo>
                  <a:cubicBezTo>
                    <a:pt x="593" y="558"/>
                    <a:pt x="599" y="555"/>
                    <a:pt x="607" y="553"/>
                  </a:cubicBezTo>
                  <a:cubicBezTo>
                    <a:pt x="608" y="555"/>
                    <a:pt x="609" y="557"/>
                    <a:pt x="610" y="559"/>
                  </a:cubicBezTo>
                  <a:cubicBezTo>
                    <a:pt x="616" y="557"/>
                    <a:pt x="623" y="555"/>
                    <a:pt x="630" y="554"/>
                  </a:cubicBezTo>
                  <a:cubicBezTo>
                    <a:pt x="631" y="556"/>
                    <a:pt x="632" y="558"/>
                    <a:pt x="633" y="560"/>
                  </a:cubicBezTo>
                  <a:cubicBezTo>
                    <a:pt x="639" y="558"/>
                    <a:pt x="644" y="556"/>
                    <a:pt x="650" y="555"/>
                  </a:cubicBezTo>
                  <a:cubicBezTo>
                    <a:pt x="649" y="557"/>
                    <a:pt x="648" y="559"/>
                    <a:pt x="647" y="561"/>
                  </a:cubicBezTo>
                  <a:cubicBezTo>
                    <a:pt x="654" y="561"/>
                    <a:pt x="661" y="559"/>
                    <a:pt x="668" y="559"/>
                  </a:cubicBezTo>
                  <a:cubicBezTo>
                    <a:pt x="669" y="560"/>
                    <a:pt x="670" y="562"/>
                    <a:pt x="671" y="564"/>
                  </a:cubicBezTo>
                  <a:cubicBezTo>
                    <a:pt x="677" y="563"/>
                    <a:pt x="683" y="564"/>
                    <a:pt x="688" y="565"/>
                  </a:cubicBezTo>
                  <a:cubicBezTo>
                    <a:pt x="708" y="567"/>
                    <a:pt x="729" y="561"/>
                    <a:pt x="749" y="566"/>
                  </a:cubicBezTo>
                  <a:cubicBezTo>
                    <a:pt x="734" y="571"/>
                    <a:pt x="718" y="572"/>
                    <a:pt x="704" y="580"/>
                  </a:cubicBezTo>
                  <a:cubicBezTo>
                    <a:pt x="693" y="586"/>
                    <a:pt x="682" y="592"/>
                    <a:pt x="671" y="596"/>
                  </a:cubicBezTo>
                  <a:cubicBezTo>
                    <a:pt x="671" y="598"/>
                    <a:pt x="671" y="600"/>
                    <a:pt x="672" y="602"/>
                  </a:cubicBezTo>
                  <a:cubicBezTo>
                    <a:pt x="665" y="602"/>
                    <a:pt x="659" y="603"/>
                    <a:pt x="652" y="603"/>
                  </a:cubicBezTo>
                  <a:cubicBezTo>
                    <a:pt x="652" y="606"/>
                    <a:pt x="652" y="608"/>
                    <a:pt x="652" y="611"/>
                  </a:cubicBezTo>
                  <a:cubicBezTo>
                    <a:pt x="645" y="611"/>
                    <a:pt x="639" y="610"/>
                    <a:pt x="633" y="608"/>
                  </a:cubicBezTo>
                  <a:cubicBezTo>
                    <a:pt x="632" y="611"/>
                    <a:pt x="632" y="614"/>
                    <a:pt x="631" y="617"/>
                  </a:cubicBezTo>
                  <a:cubicBezTo>
                    <a:pt x="627" y="617"/>
                    <a:pt x="623" y="617"/>
                    <a:pt x="619" y="617"/>
                  </a:cubicBezTo>
                  <a:cubicBezTo>
                    <a:pt x="619" y="618"/>
                    <a:pt x="618" y="621"/>
                    <a:pt x="618" y="623"/>
                  </a:cubicBezTo>
                  <a:cubicBezTo>
                    <a:pt x="612" y="622"/>
                    <a:pt x="606" y="621"/>
                    <a:pt x="599" y="620"/>
                  </a:cubicBezTo>
                  <a:cubicBezTo>
                    <a:pt x="600" y="622"/>
                    <a:pt x="601" y="625"/>
                    <a:pt x="601" y="627"/>
                  </a:cubicBezTo>
                  <a:cubicBezTo>
                    <a:pt x="594" y="627"/>
                    <a:pt x="587" y="626"/>
                    <a:pt x="580" y="625"/>
                  </a:cubicBezTo>
                  <a:cubicBezTo>
                    <a:pt x="580" y="627"/>
                    <a:pt x="579" y="629"/>
                    <a:pt x="579" y="631"/>
                  </a:cubicBezTo>
                  <a:cubicBezTo>
                    <a:pt x="573" y="631"/>
                    <a:pt x="568" y="630"/>
                    <a:pt x="562" y="630"/>
                  </a:cubicBezTo>
                  <a:cubicBezTo>
                    <a:pt x="563" y="632"/>
                    <a:pt x="563" y="635"/>
                    <a:pt x="563" y="636"/>
                  </a:cubicBezTo>
                  <a:cubicBezTo>
                    <a:pt x="557" y="636"/>
                    <a:pt x="551" y="636"/>
                    <a:pt x="545" y="635"/>
                  </a:cubicBezTo>
                  <a:cubicBezTo>
                    <a:pt x="538" y="642"/>
                    <a:pt x="526" y="634"/>
                    <a:pt x="518" y="631"/>
                  </a:cubicBezTo>
                  <a:cubicBezTo>
                    <a:pt x="518" y="632"/>
                    <a:pt x="517" y="635"/>
                    <a:pt x="517" y="636"/>
                  </a:cubicBezTo>
                  <a:cubicBezTo>
                    <a:pt x="509" y="636"/>
                    <a:pt x="501" y="636"/>
                    <a:pt x="493" y="634"/>
                  </a:cubicBezTo>
                  <a:cubicBezTo>
                    <a:pt x="493" y="635"/>
                    <a:pt x="492" y="637"/>
                    <a:pt x="492" y="638"/>
                  </a:cubicBezTo>
                  <a:cubicBezTo>
                    <a:pt x="474" y="638"/>
                    <a:pt x="456" y="635"/>
                    <a:pt x="437" y="637"/>
                  </a:cubicBezTo>
                  <a:cubicBezTo>
                    <a:pt x="447" y="642"/>
                    <a:pt x="459" y="637"/>
                    <a:pt x="470" y="640"/>
                  </a:cubicBezTo>
                  <a:cubicBezTo>
                    <a:pt x="476" y="643"/>
                    <a:pt x="484" y="642"/>
                    <a:pt x="491" y="642"/>
                  </a:cubicBezTo>
                  <a:cubicBezTo>
                    <a:pt x="491" y="643"/>
                    <a:pt x="491" y="646"/>
                    <a:pt x="491" y="647"/>
                  </a:cubicBezTo>
                  <a:cubicBezTo>
                    <a:pt x="497" y="647"/>
                    <a:pt x="503" y="648"/>
                    <a:pt x="509" y="649"/>
                  </a:cubicBezTo>
                  <a:cubicBezTo>
                    <a:pt x="510" y="650"/>
                    <a:pt x="510" y="652"/>
                    <a:pt x="510" y="653"/>
                  </a:cubicBezTo>
                  <a:cubicBezTo>
                    <a:pt x="516" y="654"/>
                    <a:pt x="521" y="655"/>
                    <a:pt x="526" y="656"/>
                  </a:cubicBezTo>
                  <a:cubicBezTo>
                    <a:pt x="525" y="658"/>
                    <a:pt x="523" y="659"/>
                    <a:pt x="522" y="661"/>
                  </a:cubicBezTo>
                  <a:cubicBezTo>
                    <a:pt x="527" y="663"/>
                    <a:pt x="533" y="664"/>
                    <a:pt x="538" y="666"/>
                  </a:cubicBezTo>
                  <a:cubicBezTo>
                    <a:pt x="537" y="667"/>
                    <a:pt x="535" y="670"/>
                    <a:pt x="534" y="671"/>
                  </a:cubicBezTo>
                  <a:cubicBezTo>
                    <a:pt x="540" y="673"/>
                    <a:pt x="547" y="676"/>
                    <a:pt x="552" y="680"/>
                  </a:cubicBezTo>
                  <a:cubicBezTo>
                    <a:pt x="551" y="681"/>
                    <a:pt x="551" y="683"/>
                    <a:pt x="550" y="685"/>
                  </a:cubicBezTo>
                  <a:cubicBezTo>
                    <a:pt x="556" y="688"/>
                    <a:pt x="561" y="693"/>
                    <a:pt x="566" y="698"/>
                  </a:cubicBezTo>
                  <a:cubicBezTo>
                    <a:pt x="564" y="699"/>
                    <a:pt x="562" y="700"/>
                    <a:pt x="560" y="701"/>
                  </a:cubicBezTo>
                  <a:cubicBezTo>
                    <a:pt x="571" y="714"/>
                    <a:pt x="585" y="727"/>
                    <a:pt x="587" y="744"/>
                  </a:cubicBezTo>
                  <a:cubicBezTo>
                    <a:pt x="576" y="738"/>
                    <a:pt x="566" y="728"/>
                    <a:pt x="555" y="723"/>
                  </a:cubicBezTo>
                  <a:cubicBezTo>
                    <a:pt x="554" y="724"/>
                    <a:pt x="552" y="725"/>
                    <a:pt x="550" y="726"/>
                  </a:cubicBezTo>
                  <a:cubicBezTo>
                    <a:pt x="545" y="724"/>
                    <a:pt x="540" y="720"/>
                    <a:pt x="536" y="716"/>
                  </a:cubicBezTo>
                  <a:cubicBezTo>
                    <a:pt x="534" y="718"/>
                    <a:pt x="533" y="719"/>
                    <a:pt x="532" y="720"/>
                  </a:cubicBezTo>
                  <a:cubicBezTo>
                    <a:pt x="528" y="718"/>
                    <a:pt x="524" y="715"/>
                    <a:pt x="520" y="713"/>
                  </a:cubicBezTo>
                  <a:cubicBezTo>
                    <a:pt x="514" y="713"/>
                    <a:pt x="508" y="710"/>
                    <a:pt x="503" y="706"/>
                  </a:cubicBezTo>
                  <a:cubicBezTo>
                    <a:pt x="503" y="708"/>
                    <a:pt x="503" y="711"/>
                    <a:pt x="502" y="712"/>
                  </a:cubicBezTo>
                  <a:cubicBezTo>
                    <a:pt x="497" y="709"/>
                    <a:pt x="493" y="705"/>
                    <a:pt x="489" y="700"/>
                  </a:cubicBezTo>
                  <a:cubicBezTo>
                    <a:pt x="488" y="701"/>
                    <a:pt x="486" y="702"/>
                    <a:pt x="485" y="703"/>
                  </a:cubicBezTo>
                  <a:cubicBezTo>
                    <a:pt x="480" y="699"/>
                    <a:pt x="476" y="696"/>
                    <a:pt x="472" y="691"/>
                  </a:cubicBezTo>
                  <a:cubicBezTo>
                    <a:pt x="471" y="691"/>
                    <a:pt x="469" y="692"/>
                    <a:pt x="468" y="693"/>
                  </a:cubicBezTo>
                  <a:cubicBezTo>
                    <a:pt x="464" y="689"/>
                    <a:pt x="461" y="686"/>
                    <a:pt x="458" y="683"/>
                  </a:cubicBezTo>
                  <a:cubicBezTo>
                    <a:pt x="457" y="682"/>
                    <a:pt x="456" y="680"/>
                    <a:pt x="456" y="679"/>
                  </a:cubicBezTo>
                  <a:cubicBezTo>
                    <a:pt x="454" y="679"/>
                    <a:pt x="453" y="679"/>
                    <a:pt x="451" y="680"/>
                  </a:cubicBezTo>
                  <a:cubicBezTo>
                    <a:pt x="441" y="670"/>
                    <a:pt x="434" y="657"/>
                    <a:pt x="424" y="648"/>
                  </a:cubicBezTo>
                  <a:cubicBezTo>
                    <a:pt x="424" y="668"/>
                    <a:pt x="426" y="689"/>
                    <a:pt x="429" y="710"/>
                  </a:cubicBezTo>
                  <a:cubicBezTo>
                    <a:pt x="426" y="710"/>
                    <a:pt x="424" y="710"/>
                    <a:pt x="422" y="710"/>
                  </a:cubicBezTo>
                  <a:cubicBezTo>
                    <a:pt x="421" y="710"/>
                    <a:pt x="420" y="710"/>
                    <a:pt x="419" y="710"/>
                  </a:cubicBezTo>
                  <a:cubicBezTo>
                    <a:pt x="418" y="689"/>
                    <a:pt x="417" y="668"/>
                    <a:pt x="415" y="648"/>
                  </a:cubicBezTo>
                  <a:cubicBezTo>
                    <a:pt x="405" y="657"/>
                    <a:pt x="399" y="670"/>
                    <a:pt x="389" y="680"/>
                  </a:cubicBezTo>
                  <a:cubicBezTo>
                    <a:pt x="387" y="680"/>
                    <a:pt x="386" y="679"/>
                    <a:pt x="384" y="679"/>
                  </a:cubicBezTo>
                  <a:cubicBezTo>
                    <a:pt x="384" y="680"/>
                    <a:pt x="383" y="682"/>
                    <a:pt x="382" y="683"/>
                  </a:cubicBezTo>
                  <a:cubicBezTo>
                    <a:pt x="378" y="686"/>
                    <a:pt x="375" y="690"/>
                    <a:pt x="372" y="694"/>
                  </a:cubicBezTo>
                  <a:cubicBezTo>
                    <a:pt x="371" y="693"/>
                    <a:pt x="369" y="692"/>
                    <a:pt x="369" y="691"/>
                  </a:cubicBezTo>
                  <a:cubicBezTo>
                    <a:pt x="364" y="696"/>
                    <a:pt x="359" y="705"/>
                    <a:pt x="350" y="702"/>
                  </a:cubicBezTo>
                  <a:cubicBezTo>
                    <a:pt x="347" y="707"/>
                    <a:pt x="343" y="710"/>
                    <a:pt x="338" y="714"/>
                  </a:cubicBezTo>
                  <a:cubicBezTo>
                    <a:pt x="338" y="712"/>
                    <a:pt x="337" y="709"/>
                    <a:pt x="337" y="708"/>
                  </a:cubicBezTo>
                  <a:cubicBezTo>
                    <a:pt x="332" y="712"/>
                    <a:pt x="326" y="715"/>
                    <a:pt x="320" y="715"/>
                  </a:cubicBezTo>
                  <a:cubicBezTo>
                    <a:pt x="316" y="717"/>
                    <a:pt x="313" y="720"/>
                    <a:pt x="309" y="722"/>
                  </a:cubicBezTo>
                  <a:cubicBezTo>
                    <a:pt x="307" y="721"/>
                    <a:pt x="306" y="720"/>
                    <a:pt x="304" y="719"/>
                  </a:cubicBezTo>
                  <a:cubicBezTo>
                    <a:pt x="300" y="722"/>
                    <a:pt x="296" y="726"/>
                    <a:pt x="291" y="728"/>
                  </a:cubicBezTo>
                  <a:cubicBezTo>
                    <a:pt x="276" y="724"/>
                    <a:pt x="265" y="741"/>
                    <a:pt x="250" y="739"/>
                  </a:cubicBezTo>
                  <a:cubicBezTo>
                    <a:pt x="253" y="729"/>
                    <a:pt x="265" y="729"/>
                    <a:pt x="271" y="722"/>
                  </a:cubicBezTo>
                  <a:cubicBezTo>
                    <a:pt x="276" y="718"/>
                    <a:pt x="276" y="711"/>
                    <a:pt x="277" y="706"/>
                  </a:cubicBezTo>
                  <a:cubicBezTo>
                    <a:pt x="276" y="704"/>
                    <a:pt x="275" y="702"/>
                    <a:pt x="274" y="700"/>
                  </a:cubicBezTo>
                  <a:cubicBezTo>
                    <a:pt x="278" y="694"/>
                    <a:pt x="284" y="690"/>
                    <a:pt x="290" y="687"/>
                  </a:cubicBezTo>
                  <a:cubicBezTo>
                    <a:pt x="289" y="686"/>
                    <a:pt x="289" y="684"/>
                    <a:pt x="288" y="682"/>
                  </a:cubicBezTo>
                  <a:cubicBezTo>
                    <a:pt x="293" y="678"/>
                    <a:pt x="299" y="675"/>
                    <a:pt x="305" y="673"/>
                  </a:cubicBezTo>
                  <a:cubicBezTo>
                    <a:pt x="304" y="671"/>
                    <a:pt x="303" y="670"/>
                    <a:pt x="301" y="668"/>
                  </a:cubicBezTo>
                  <a:cubicBezTo>
                    <a:pt x="307" y="666"/>
                    <a:pt x="312" y="665"/>
                    <a:pt x="318" y="663"/>
                  </a:cubicBezTo>
                  <a:cubicBezTo>
                    <a:pt x="316" y="661"/>
                    <a:pt x="314" y="659"/>
                    <a:pt x="313" y="658"/>
                  </a:cubicBezTo>
                  <a:cubicBezTo>
                    <a:pt x="318" y="657"/>
                    <a:pt x="323" y="656"/>
                    <a:pt x="328" y="655"/>
                  </a:cubicBezTo>
                  <a:cubicBezTo>
                    <a:pt x="329" y="653"/>
                    <a:pt x="329" y="652"/>
                    <a:pt x="330" y="650"/>
                  </a:cubicBezTo>
                  <a:cubicBezTo>
                    <a:pt x="336" y="649"/>
                    <a:pt x="341" y="649"/>
                    <a:pt x="347" y="648"/>
                  </a:cubicBezTo>
                  <a:cubicBezTo>
                    <a:pt x="347" y="647"/>
                    <a:pt x="348" y="644"/>
                    <a:pt x="348" y="643"/>
                  </a:cubicBezTo>
                  <a:cubicBezTo>
                    <a:pt x="366" y="643"/>
                    <a:pt x="383" y="640"/>
                    <a:pt x="401" y="639"/>
                  </a:cubicBezTo>
                  <a:cubicBezTo>
                    <a:pt x="385" y="634"/>
                    <a:pt x="367" y="639"/>
                    <a:pt x="350" y="637"/>
                  </a:cubicBezTo>
                  <a:cubicBezTo>
                    <a:pt x="341" y="635"/>
                    <a:pt x="331" y="638"/>
                    <a:pt x="322" y="638"/>
                  </a:cubicBezTo>
                  <a:cubicBezTo>
                    <a:pt x="322" y="637"/>
                    <a:pt x="321" y="634"/>
                    <a:pt x="321" y="633"/>
                  </a:cubicBezTo>
                  <a:cubicBezTo>
                    <a:pt x="313" y="636"/>
                    <a:pt x="301" y="644"/>
                    <a:pt x="294" y="637"/>
                  </a:cubicBezTo>
                  <a:cubicBezTo>
                    <a:pt x="288" y="638"/>
                    <a:pt x="282" y="639"/>
                    <a:pt x="276" y="639"/>
                  </a:cubicBezTo>
                  <a:cubicBezTo>
                    <a:pt x="276" y="637"/>
                    <a:pt x="276" y="634"/>
                    <a:pt x="276" y="633"/>
                  </a:cubicBezTo>
                  <a:cubicBezTo>
                    <a:pt x="271" y="633"/>
                    <a:pt x="266" y="633"/>
                    <a:pt x="260" y="633"/>
                  </a:cubicBezTo>
                  <a:cubicBezTo>
                    <a:pt x="260" y="632"/>
                    <a:pt x="259" y="630"/>
                    <a:pt x="258" y="628"/>
                  </a:cubicBezTo>
                  <a:cubicBezTo>
                    <a:pt x="251" y="630"/>
                    <a:pt x="244" y="630"/>
                    <a:pt x="237" y="631"/>
                  </a:cubicBezTo>
                  <a:cubicBezTo>
                    <a:pt x="238" y="628"/>
                    <a:pt x="239" y="626"/>
                    <a:pt x="239" y="623"/>
                  </a:cubicBezTo>
                  <a:cubicBezTo>
                    <a:pt x="233" y="625"/>
                    <a:pt x="226" y="626"/>
                    <a:pt x="219" y="626"/>
                  </a:cubicBezTo>
                  <a:cubicBezTo>
                    <a:pt x="219" y="624"/>
                    <a:pt x="220" y="622"/>
                    <a:pt x="220" y="621"/>
                  </a:cubicBezTo>
                  <a:cubicBezTo>
                    <a:pt x="215" y="621"/>
                    <a:pt x="210" y="621"/>
                    <a:pt x="206" y="621"/>
                  </a:cubicBezTo>
                  <a:cubicBezTo>
                    <a:pt x="206" y="619"/>
                    <a:pt x="207" y="618"/>
                    <a:pt x="207" y="616"/>
                  </a:cubicBezTo>
                  <a:cubicBezTo>
                    <a:pt x="207" y="615"/>
                    <a:pt x="205" y="613"/>
                    <a:pt x="205" y="613"/>
                  </a:cubicBezTo>
                  <a:cubicBezTo>
                    <a:pt x="199" y="614"/>
                    <a:pt x="193" y="615"/>
                    <a:pt x="187" y="615"/>
                  </a:cubicBezTo>
                  <a:cubicBezTo>
                    <a:pt x="187" y="613"/>
                    <a:pt x="186" y="610"/>
                    <a:pt x="186" y="607"/>
                  </a:cubicBezTo>
                  <a:cubicBezTo>
                    <a:pt x="180" y="607"/>
                    <a:pt x="173" y="607"/>
                    <a:pt x="167" y="606"/>
                  </a:cubicBezTo>
                  <a:cubicBezTo>
                    <a:pt x="167" y="604"/>
                    <a:pt x="167" y="603"/>
                    <a:pt x="167" y="601"/>
                  </a:cubicBezTo>
                  <a:cubicBezTo>
                    <a:pt x="156" y="597"/>
                    <a:pt x="145" y="591"/>
                    <a:pt x="134" y="585"/>
                  </a:cubicBezTo>
                  <a:cubicBezTo>
                    <a:pt x="120" y="578"/>
                    <a:pt x="104" y="577"/>
                    <a:pt x="89" y="572"/>
                  </a:cubicBezTo>
                  <a:cubicBezTo>
                    <a:pt x="109" y="566"/>
                    <a:pt x="129" y="572"/>
                    <a:pt x="150" y="570"/>
                  </a:cubicBezTo>
                  <a:cubicBezTo>
                    <a:pt x="155" y="568"/>
                    <a:pt x="161" y="568"/>
                    <a:pt x="166" y="568"/>
                  </a:cubicBezTo>
                  <a:cubicBezTo>
                    <a:pt x="167" y="567"/>
                    <a:pt x="168" y="565"/>
                    <a:pt x="168" y="564"/>
                  </a:cubicBezTo>
                  <a:cubicBezTo>
                    <a:pt x="176" y="564"/>
                    <a:pt x="183" y="565"/>
                    <a:pt x="190" y="566"/>
                  </a:cubicBezTo>
                  <a:cubicBezTo>
                    <a:pt x="189" y="564"/>
                    <a:pt x="189" y="561"/>
                    <a:pt x="188" y="55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4667568" y="3629835"/>
              <a:ext cx="478048" cy="478048"/>
              <a:chOff x="5222876" y="1076326"/>
              <a:chExt cx="496888" cy="496888"/>
            </a:xfrm>
            <a:grpFill/>
          </p:grpSpPr>
          <p:sp>
            <p:nvSpPr>
              <p:cNvPr id="111" name="Freeform 106"/>
              <p:cNvSpPr/>
              <p:nvPr/>
            </p:nvSpPr>
            <p:spPr bwMode="auto">
              <a:xfrm>
                <a:off x="5440363" y="1398588"/>
                <a:ext cx="61913" cy="25400"/>
              </a:xfrm>
              <a:custGeom>
                <a:avLst/>
                <a:gdLst>
                  <a:gd name="T0" fmla="*/ 81 w 103"/>
                  <a:gd name="T1" fmla="*/ 0 h 44"/>
                  <a:gd name="T2" fmla="*/ 22 w 103"/>
                  <a:gd name="T3" fmla="*/ 0 h 44"/>
                  <a:gd name="T4" fmla="*/ 0 w 103"/>
                  <a:gd name="T5" fmla="*/ 22 h 44"/>
                  <a:gd name="T6" fmla="*/ 22 w 103"/>
                  <a:gd name="T7" fmla="*/ 44 h 44"/>
                  <a:gd name="T8" fmla="*/ 81 w 103"/>
                  <a:gd name="T9" fmla="*/ 44 h 44"/>
                  <a:gd name="T10" fmla="*/ 103 w 103"/>
                  <a:gd name="T11" fmla="*/ 22 h 44"/>
                  <a:gd name="T12" fmla="*/ 81 w 103"/>
                  <a:gd name="T13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3" h="44">
                    <a:moveTo>
                      <a:pt x="81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9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ubicBezTo>
                      <a:pt x="81" y="44"/>
                      <a:pt x="81" y="44"/>
                      <a:pt x="81" y="44"/>
                    </a:cubicBezTo>
                    <a:cubicBezTo>
                      <a:pt x="93" y="44"/>
                      <a:pt x="103" y="34"/>
                      <a:pt x="103" y="22"/>
                    </a:cubicBezTo>
                    <a:cubicBezTo>
                      <a:pt x="103" y="9"/>
                      <a:pt x="93" y="0"/>
                      <a:pt x="8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12" name="Freeform 107"/>
              <p:cNvSpPr/>
              <p:nvPr/>
            </p:nvSpPr>
            <p:spPr bwMode="auto">
              <a:xfrm>
                <a:off x="5370513" y="1468438"/>
                <a:ext cx="61913" cy="25400"/>
              </a:xfrm>
              <a:custGeom>
                <a:avLst/>
                <a:gdLst>
                  <a:gd name="T0" fmla="*/ 81 w 103"/>
                  <a:gd name="T1" fmla="*/ 0 h 44"/>
                  <a:gd name="T2" fmla="*/ 22 w 103"/>
                  <a:gd name="T3" fmla="*/ 0 h 44"/>
                  <a:gd name="T4" fmla="*/ 0 w 103"/>
                  <a:gd name="T5" fmla="*/ 22 h 44"/>
                  <a:gd name="T6" fmla="*/ 22 w 103"/>
                  <a:gd name="T7" fmla="*/ 44 h 44"/>
                  <a:gd name="T8" fmla="*/ 81 w 103"/>
                  <a:gd name="T9" fmla="*/ 44 h 44"/>
                  <a:gd name="T10" fmla="*/ 103 w 103"/>
                  <a:gd name="T11" fmla="*/ 22 h 44"/>
                  <a:gd name="T12" fmla="*/ 81 w 103"/>
                  <a:gd name="T13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3" h="44">
                    <a:moveTo>
                      <a:pt x="81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ubicBezTo>
                      <a:pt x="81" y="44"/>
                      <a:pt x="81" y="44"/>
                      <a:pt x="81" y="44"/>
                    </a:cubicBezTo>
                    <a:cubicBezTo>
                      <a:pt x="93" y="44"/>
                      <a:pt x="103" y="34"/>
                      <a:pt x="103" y="22"/>
                    </a:cubicBezTo>
                    <a:cubicBezTo>
                      <a:pt x="103" y="10"/>
                      <a:pt x="93" y="0"/>
                      <a:pt x="8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13" name="Freeform 108"/>
              <p:cNvSpPr/>
              <p:nvPr/>
            </p:nvSpPr>
            <p:spPr bwMode="auto">
              <a:xfrm>
                <a:off x="5370513" y="1398588"/>
                <a:ext cx="61913" cy="25400"/>
              </a:xfrm>
              <a:custGeom>
                <a:avLst/>
                <a:gdLst>
                  <a:gd name="T0" fmla="*/ 81 w 103"/>
                  <a:gd name="T1" fmla="*/ 0 h 44"/>
                  <a:gd name="T2" fmla="*/ 22 w 103"/>
                  <a:gd name="T3" fmla="*/ 0 h 44"/>
                  <a:gd name="T4" fmla="*/ 0 w 103"/>
                  <a:gd name="T5" fmla="*/ 22 h 44"/>
                  <a:gd name="T6" fmla="*/ 22 w 103"/>
                  <a:gd name="T7" fmla="*/ 44 h 44"/>
                  <a:gd name="T8" fmla="*/ 81 w 103"/>
                  <a:gd name="T9" fmla="*/ 44 h 44"/>
                  <a:gd name="T10" fmla="*/ 103 w 103"/>
                  <a:gd name="T11" fmla="*/ 22 h 44"/>
                  <a:gd name="T12" fmla="*/ 81 w 103"/>
                  <a:gd name="T13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3" h="44">
                    <a:moveTo>
                      <a:pt x="81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9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ubicBezTo>
                      <a:pt x="81" y="44"/>
                      <a:pt x="81" y="44"/>
                      <a:pt x="81" y="44"/>
                    </a:cubicBezTo>
                    <a:cubicBezTo>
                      <a:pt x="93" y="44"/>
                      <a:pt x="103" y="34"/>
                      <a:pt x="103" y="22"/>
                    </a:cubicBezTo>
                    <a:cubicBezTo>
                      <a:pt x="103" y="9"/>
                      <a:pt x="93" y="0"/>
                      <a:pt x="8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14" name="Freeform 109"/>
              <p:cNvSpPr/>
              <p:nvPr/>
            </p:nvSpPr>
            <p:spPr bwMode="auto">
              <a:xfrm>
                <a:off x="5440363" y="1468438"/>
                <a:ext cx="61913" cy="25400"/>
              </a:xfrm>
              <a:custGeom>
                <a:avLst/>
                <a:gdLst>
                  <a:gd name="T0" fmla="*/ 81 w 103"/>
                  <a:gd name="T1" fmla="*/ 0 h 44"/>
                  <a:gd name="T2" fmla="*/ 22 w 103"/>
                  <a:gd name="T3" fmla="*/ 0 h 44"/>
                  <a:gd name="T4" fmla="*/ 0 w 103"/>
                  <a:gd name="T5" fmla="*/ 22 h 44"/>
                  <a:gd name="T6" fmla="*/ 22 w 103"/>
                  <a:gd name="T7" fmla="*/ 44 h 44"/>
                  <a:gd name="T8" fmla="*/ 81 w 103"/>
                  <a:gd name="T9" fmla="*/ 44 h 44"/>
                  <a:gd name="T10" fmla="*/ 103 w 103"/>
                  <a:gd name="T11" fmla="*/ 22 h 44"/>
                  <a:gd name="T12" fmla="*/ 81 w 103"/>
                  <a:gd name="T13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3" h="44">
                    <a:moveTo>
                      <a:pt x="81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ubicBezTo>
                      <a:pt x="81" y="44"/>
                      <a:pt x="81" y="44"/>
                      <a:pt x="81" y="44"/>
                    </a:cubicBezTo>
                    <a:cubicBezTo>
                      <a:pt x="93" y="44"/>
                      <a:pt x="103" y="34"/>
                      <a:pt x="103" y="22"/>
                    </a:cubicBezTo>
                    <a:cubicBezTo>
                      <a:pt x="103" y="10"/>
                      <a:pt x="93" y="0"/>
                      <a:pt x="8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15" name="Freeform 110"/>
              <p:cNvSpPr/>
              <p:nvPr/>
            </p:nvSpPr>
            <p:spPr bwMode="auto">
              <a:xfrm>
                <a:off x="5370513" y="1433513"/>
                <a:ext cx="61913" cy="25400"/>
              </a:xfrm>
              <a:custGeom>
                <a:avLst/>
                <a:gdLst>
                  <a:gd name="T0" fmla="*/ 81 w 103"/>
                  <a:gd name="T1" fmla="*/ 0 h 44"/>
                  <a:gd name="T2" fmla="*/ 22 w 103"/>
                  <a:gd name="T3" fmla="*/ 0 h 44"/>
                  <a:gd name="T4" fmla="*/ 0 w 103"/>
                  <a:gd name="T5" fmla="*/ 22 h 44"/>
                  <a:gd name="T6" fmla="*/ 22 w 103"/>
                  <a:gd name="T7" fmla="*/ 44 h 44"/>
                  <a:gd name="T8" fmla="*/ 81 w 103"/>
                  <a:gd name="T9" fmla="*/ 44 h 44"/>
                  <a:gd name="T10" fmla="*/ 103 w 103"/>
                  <a:gd name="T11" fmla="*/ 22 h 44"/>
                  <a:gd name="T12" fmla="*/ 81 w 103"/>
                  <a:gd name="T13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3" h="44">
                    <a:moveTo>
                      <a:pt x="81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ubicBezTo>
                      <a:pt x="81" y="44"/>
                      <a:pt x="81" y="44"/>
                      <a:pt x="81" y="44"/>
                    </a:cubicBezTo>
                    <a:cubicBezTo>
                      <a:pt x="93" y="44"/>
                      <a:pt x="103" y="34"/>
                      <a:pt x="103" y="22"/>
                    </a:cubicBezTo>
                    <a:cubicBezTo>
                      <a:pt x="103" y="10"/>
                      <a:pt x="93" y="0"/>
                      <a:pt x="8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16" name="Freeform 111"/>
              <p:cNvSpPr/>
              <p:nvPr/>
            </p:nvSpPr>
            <p:spPr bwMode="auto">
              <a:xfrm>
                <a:off x="5370513" y="1363663"/>
                <a:ext cx="61913" cy="25400"/>
              </a:xfrm>
              <a:custGeom>
                <a:avLst/>
                <a:gdLst>
                  <a:gd name="T0" fmla="*/ 81 w 103"/>
                  <a:gd name="T1" fmla="*/ 0 h 44"/>
                  <a:gd name="T2" fmla="*/ 22 w 103"/>
                  <a:gd name="T3" fmla="*/ 0 h 44"/>
                  <a:gd name="T4" fmla="*/ 0 w 103"/>
                  <a:gd name="T5" fmla="*/ 22 h 44"/>
                  <a:gd name="T6" fmla="*/ 22 w 103"/>
                  <a:gd name="T7" fmla="*/ 44 h 44"/>
                  <a:gd name="T8" fmla="*/ 81 w 103"/>
                  <a:gd name="T9" fmla="*/ 44 h 44"/>
                  <a:gd name="T10" fmla="*/ 103 w 103"/>
                  <a:gd name="T11" fmla="*/ 22 h 44"/>
                  <a:gd name="T12" fmla="*/ 81 w 103"/>
                  <a:gd name="T13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3" h="44">
                    <a:moveTo>
                      <a:pt x="81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ubicBezTo>
                      <a:pt x="81" y="44"/>
                      <a:pt x="81" y="44"/>
                      <a:pt x="81" y="44"/>
                    </a:cubicBezTo>
                    <a:cubicBezTo>
                      <a:pt x="93" y="44"/>
                      <a:pt x="103" y="34"/>
                      <a:pt x="103" y="22"/>
                    </a:cubicBezTo>
                    <a:cubicBezTo>
                      <a:pt x="103" y="10"/>
                      <a:pt x="93" y="0"/>
                      <a:pt x="8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17" name="Freeform 112"/>
              <p:cNvSpPr/>
              <p:nvPr/>
            </p:nvSpPr>
            <p:spPr bwMode="auto">
              <a:xfrm>
                <a:off x="5440363" y="1433513"/>
                <a:ext cx="61913" cy="25400"/>
              </a:xfrm>
              <a:custGeom>
                <a:avLst/>
                <a:gdLst>
                  <a:gd name="T0" fmla="*/ 81 w 103"/>
                  <a:gd name="T1" fmla="*/ 0 h 44"/>
                  <a:gd name="T2" fmla="*/ 22 w 103"/>
                  <a:gd name="T3" fmla="*/ 0 h 44"/>
                  <a:gd name="T4" fmla="*/ 0 w 103"/>
                  <a:gd name="T5" fmla="*/ 22 h 44"/>
                  <a:gd name="T6" fmla="*/ 22 w 103"/>
                  <a:gd name="T7" fmla="*/ 44 h 44"/>
                  <a:gd name="T8" fmla="*/ 81 w 103"/>
                  <a:gd name="T9" fmla="*/ 44 h 44"/>
                  <a:gd name="T10" fmla="*/ 103 w 103"/>
                  <a:gd name="T11" fmla="*/ 22 h 44"/>
                  <a:gd name="T12" fmla="*/ 81 w 103"/>
                  <a:gd name="T13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3" h="44">
                    <a:moveTo>
                      <a:pt x="81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ubicBezTo>
                      <a:pt x="81" y="44"/>
                      <a:pt x="81" y="44"/>
                      <a:pt x="81" y="44"/>
                    </a:cubicBezTo>
                    <a:cubicBezTo>
                      <a:pt x="93" y="44"/>
                      <a:pt x="103" y="34"/>
                      <a:pt x="103" y="22"/>
                    </a:cubicBezTo>
                    <a:cubicBezTo>
                      <a:pt x="103" y="10"/>
                      <a:pt x="93" y="0"/>
                      <a:pt x="8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18" name="Freeform 113"/>
              <p:cNvSpPr>
                <a:spLocks noEditPoints="1"/>
              </p:cNvSpPr>
              <p:nvPr/>
            </p:nvSpPr>
            <p:spPr bwMode="auto">
              <a:xfrm>
                <a:off x="5222876" y="1076326"/>
                <a:ext cx="496888" cy="496888"/>
              </a:xfrm>
              <a:custGeom>
                <a:avLst/>
                <a:gdLst>
                  <a:gd name="T0" fmla="*/ 419 w 837"/>
                  <a:gd name="T1" fmla="*/ 0 h 837"/>
                  <a:gd name="T2" fmla="*/ 0 w 837"/>
                  <a:gd name="T3" fmla="*/ 418 h 837"/>
                  <a:gd name="T4" fmla="*/ 419 w 837"/>
                  <a:gd name="T5" fmla="*/ 837 h 837"/>
                  <a:gd name="T6" fmla="*/ 837 w 837"/>
                  <a:gd name="T7" fmla="*/ 418 h 837"/>
                  <a:gd name="T8" fmla="*/ 419 w 837"/>
                  <a:gd name="T9" fmla="*/ 0 h 837"/>
                  <a:gd name="T10" fmla="*/ 602 w 837"/>
                  <a:gd name="T11" fmla="*/ 682 h 837"/>
                  <a:gd name="T12" fmla="*/ 546 w 837"/>
                  <a:gd name="T13" fmla="*/ 747 h 837"/>
                  <a:gd name="T14" fmla="*/ 536 w 837"/>
                  <a:gd name="T15" fmla="*/ 748 h 837"/>
                  <a:gd name="T16" fmla="*/ 419 w 837"/>
                  <a:gd name="T17" fmla="*/ 748 h 837"/>
                  <a:gd name="T18" fmla="*/ 301 w 837"/>
                  <a:gd name="T19" fmla="*/ 748 h 837"/>
                  <a:gd name="T20" fmla="*/ 235 w 837"/>
                  <a:gd name="T21" fmla="*/ 682 h 837"/>
                  <a:gd name="T22" fmla="*/ 235 w 837"/>
                  <a:gd name="T23" fmla="*/ 154 h 837"/>
                  <a:gd name="T24" fmla="*/ 280 w 837"/>
                  <a:gd name="T25" fmla="*/ 92 h 837"/>
                  <a:gd name="T26" fmla="*/ 301 w 837"/>
                  <a:gd name="T27" fmla="*/ 89 h 837"/>
                  <a:gd name="T28" fmla="*/ 419 w 837"/>
                  <a:gd name="T29" fmla="*/ 89 h 837"/>
                  <a:gd name="T30" fmla="*/ 536 w 837"/>
                  <a:gd name="T31" fmla="*/ 89 h 837"/>
                  <a:gd name="T32" fmla="*/ 602 w 837"/>
                  <a:gd name="T33" fmla="*/ 154 h 837"/>
                  <a:gd name="T34" fmla="*/ 602 w 837"/>
                  <a:gd name="T35" fmla="*/ 682 h 8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37" h="837">
                    <a:moveTo>
                      <a:pt x="419" y="0"/>
                    </a:moveTo>
                    <a:cubicBezTo>
                      <a:pt x="187" y="0"/>
                      <a:pt x="0" y="187"/>
                      <a:pt x="0" y="418"/>
                    </a:cubicBezTo>
                    <a:cubicBezTo>
                      <a:pt x="0" y="649"/>
                      <a:pt x="187" y="837"/>
                      <a:pt x="419" y="837"/>
                    </a:cubicBezTo>
                    <a:cubicBezTo>
                      <a:pt x="650" y="837"/>
                      <a:pt x="837" y="649"/>
                      <a:pt x="837" y="418"/>
                    </a:cubicBezTo>
                    <a:cubicBezTo>
                      <a:pt x="837" y="187"/>
                      <a:pt x="650" y="0"/>
                      <a:pt x="419" y="0"/>
                    </a:cubicBezTo>
                    <a:close/>
                    <a:moveTo>
                      <a:pt x="602" y="682"/>
                    </a:moveTo>
                    <a:cubicBezTo>
                      <a:pt x="602" y="714"/>
                      <a:pt x="578" y="742"/>
                      <a:pt x="546" y="747"/>
                    </a:cubicBezTo>
                    <a:cubicBezTo>
                      <a:pt x="543" y="747"/>
                      <a:pt x="539" y="748"/>
                      <a:pt x="536" y="748"/>
                    </a:cubicBezTo>
                    <a:cubicBezTo>
                      <a:pt x="419" y="748"/>
                      <a:pt x="419" y="748"/>
                      <a:pt x="419" y="748"/>
                    </a:cubicBezTo>
                    <a:cubicBezTo>
                      <a:pt x="301" y="748"/>
                      <a:pt x="301" y="748"/>
                      <a:pt x="301" y="748"/>
                    </a:cubicBezTo>
                    <a:cubicBezTo>
                      <a:pt x="265" y="748"/>
                      <a:pt x="235" y="718"/>
                      <a:pt x="235" y="682"/>
                    </a:cubicBezTo>
                    <a:cubicBezTo>
                      <a:pt x="235" y="154"/>
                      <a:pt x="235" y="154"/>
                      <a:pt x="235" y="154"/>
                    </a:cubicBezTo>
                    <a:cubicBezTo>
                      <a:pt x="235" y="126"/>
                      <a:pt x="254" y="101"/>
                      <a:pt x="280" y="92"/>
                    </a:cubicBezTo>
                    <a:cubicBezTo>
                      <a:pt x="286" y="90"/>
                      <a:pt x="294" y="89"/>
                      <a:pt x="301" y="89"/>
                    </a:cubicBezTo>
                    <a:cubicBezTo>
                      <a:pt x="419" y="89"/>
                      <a:pt x="419" y="89"/>
                      <a:pt x="419" y="89"/>
                    </a:cubicBezTo>
                    <a:cubicBezTo>
                      <a:pt x="536" y="89"/>
                      <a:pt x="536" y="89"/>
                      <a:pt x="536" y="89"/>
                    </a:cubicBezTo>
                    <a:cubicBezTo>
                      <a:pt x="572" y="89"/>
                      <a:pt x="602" y="118"/>
                      <a:pt x="602" y="154"/>
                    </a:cubicBezTo>
                    <a:lnTo>
                      <a:pt x="602" y="68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19" name="Freeform 114"/>
              <p:cNvSpPr/>
              <p:nvPr/>
            </p:nvSpPr>
            <p:spPr bwMode="auto">
              <a:xfrm>
                <a:off x="5510213" y="1433513"/>
                <a:ext cx="60325" cy="25400"/>
              </a:xfrm>
              <a:custGeom>
                <a:avLst/>
                <a:gdLst>
                  <a:gd name="T0" fmla="*/ 81 w 103"/>
                  <a:gd name="T1" fmla="*/ 0 h 44"/>
                  <a:gd name="T2" fmla="*/ 22 w 103"/>
                  <a:gd name="T3" fmla="*/ 0 h 44"/>
                  <a:gd name="T4" fmla="*/ 12 w 103"/>
                  <a:gd name="T5" fmla="*/ 3 h 44"/>
                  <a:gd name="T6" fmla="*/ 0 w 103"/>
                  <a:gd name="T7" fmla="*/ 22 h 44"/>
                  <a:gd name="T8" fmla="*/ 20 w 103"/>
                  <a:gd name="T9" fmla="*/ 44 h 44"/>
                  <a:gd name="T10" fmla="*/ 22 w 103"/>
                  <a:gd name="T11" fmla="*/ 44 h 44"/>
                  <a:gd name="T12" fmla="*/ 81 w 103"/>
                  <a:gd name="T13" fmla="*/ 44 h 44"/>
                  <a:gd name="T14" fmla="*/ 103 w 103"/>
                  <a:gd name="T15" fmla="*/ 22 h 44"/>
                  <a:gd name="T16" fmla="*/ 81 w 103"/>
                  <a:gd name="T17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3" h="44">
                    <a:moveTo>
                      <a:pt x="81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9" y="0"/>
                      <a:pt x="15" y="1"/>
                      <a:pt x="12" y="3"/>
                    </a:cubicBezTo>
                    <a:cubicBezTo>
                      <a:pt x="5" y="6"/>
                      <a:pt x="0" y="14"/>
                      <a:pt x="0" y="22"/>
                    </a:cubicBezTo>
                    <a:cubicBezTo>
                      <a:pt x="0" y="33"/>
                      <a:pt x="9" y="42"/>
                      <a:pt x="20" y="44"/>
                    </a:cubicBezTo>
                    <a:cubicBezTo>
                      <a:pt x="21" y="44"/>
                      <a:pt x="21" y="44"/>
                      <a:pt x="22" y="44"/>
                    </a:cubicBezTo>
                    <a:cubicBezTo>
                      <a:pt x="81" y="44"/>
                      <a:pt x="81" y="44"/>
                      <a:pt x="81" y="44"/>
                    </a:cubicBezTo>
                    <a:cubicBezTo>
                      <a:pt x="93" y="44"/>
                      <a:pt x="103" y="34"/>
                      <a:pt x="103" y="22"/>
                    </a:cubicBezTo>
                    <a:cubicBezTo>
                      <a:pt x="103" y="10"/>
                      <a:pt x="93" y="0"/>
                      <a:pt x="8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20" name="Freeform 115"/>
              <p:cNvSpPr/>
              <p:nvPr/>
            </p:nvSpPr>
            <p:spPr bwMode="auto">
              <a:xfrm>
                <a:off x="5510213" y="1398588"/>
                <a:ext cx="60325" cy="25400"/>
              </a:xfrm>
              <a:custGeom>
                <a:avLst/>
                <a:gdLst>
                  <a:gd name="T0" fmla="*/ 81 w 103"/>
                  <a:gd name="T1" fmla="*/ 0 h 44"/>
                  <a:gd name="T2" fmla="*/ 22 w 103"/>
                  <a:gd name="T3" fmla="*/ 0 h 44"/>
                  <a:gd name="T4" fmla="*/ 7 w 103"/>
                  <a:gd name="T5" fmla="*/ 6 h 44"/>
                  <a:gd name="T6" fmla="*/ 0 w 103"/>
                  <a:gd name="T7" fmla="*/ 22 h 44"/>
                  <a:gd name="T8" fmla="*/ 11 w 103"/>
                  <a:gd name="T9" fmla="*/ 40 h 44"/>
                  <a:gd name="T10" fmla="*/ 22 w 103"/>
                  <a:gd name="T11" fmla="*/ 44 h 44"/>
                  <a:gd name="T12" fmla="*/ 81 w 103"/>
                  <a:gd name="T13" fmla="*/ 44 h 44"/>
                  <a:gd name="T14" fmla="*/ 103 w 103"/>
                  <a:gd name="T15" fmla="*/ 22 h 44"/>
                  <a:gd name="T16" fmla="*/ 81 w 103"/>
                  <a:gd name="T17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3" h="44">
                    <a:moveTo>
                      <a:pt x="81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6" y="0"/>
                      <a:pt x="11" y="2"/>
                      <a:pt x="7" y="6"/>
                    </a:cubicBezTo>
                    <a:cubicBezTo>
                      <a:pt x="3" y="10"/>
                      <a:pt x="0" y="15"/>
                      <a:pt x="0" y="22"/>
                    </a:cubicBezTo>
                    <a:cubicBezTo>
                      <a:pt x="0" y="29"/>
                      <a:pt x="4" y="36"/>
                      <a:pt x="11" y="40"/>
                    </a:cubicBezTo>
                    <a:cubicBezTo>
                      <a:pt x="14" y="42"/>
                      <a:pt x="18" y="44"/>
                      <a:pt x="22" y="44"/>
                    </a:cubicBezTo>
                    <a:cubicBezTo>
                      <a:pt x="81" y="44"/>
                      <a:pt x="81" y="44"/>
                      <a:pt x="81" y="44"/>
                    </a:cubicBezTo>
                    <a:cubicBezTo>
                      <a:pt x="93" y="44"/>
                      <a:pt x="103" y="34"/>
                      <a:pt x="103" y="22"/>
                    </a:cubicBezTo>
                    <a:cubicBezTo>
                      <a:pt x="103" y="9"/>
                      <a:pt x="93" y="0"/>
                      <a:pt x="8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21" name="Freeform 116"/>
              <p:cNvSpPr/>
              <p:nvPr/>
            </p:nvSpPr>
            <p:spPr bwMode="auto">
              <a:xfrm>
                <a:off x="5510213" y="1468438"/>
                <a:ext cx="60325" cy="25400"/>
              </a:xfrm>
              <a:custGeom>
                <a:avLst/>
                <a:gdLst>
                  <a:gd name="T0" fmla="*/ 81 w 103"/>
                  <a:gd name="T1" fmla="*/ 0 h 44"/>
                  <a:gd name="T2" fmla="*/ 23 w 103"/>
                  <a:gd name="T3" fmla="*/ 0 h 44"/>
                  <a:gd name="T4" fmla="*/ 22 w 103"/>
                  <a:gd name="T5" fmla="*/ 0 h 44"/>
                  <a:gd name="T6" fmla="*/ 0 w 103"/>
                  <a:gd name="T7" fmla="*/ 22 h 44"/>
                  <a:gd name="T8" fmla="*/ 22 w 103"/>
                  <a:gd name="T9" fmla="*/ 44 h 44"/>
                  <a:gd name="T10" fmla="*/ 38 w 103"/>
                  <a:gd name="T11" fmla="*/ 44 h 44"/>
                  <a:gd name="T12" fmla="*/ 81 w 103"/>
                  <a:gd name="T13" fmla="*/ 44 h 44"/>
                  <a:gd name="T14" fmla="*/ 103 w 103"/>
                  <a:gd name="T15" fmla="*/ 22 h 44"/>
                  <a:gd name="T16" fmla="*/ 81 w 103"/>
                  <a:gd name="T17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3" h="44">
                    <a:moveTo>
                      <a:pt x="81" y="0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ubicBezTo>
                      <a:pt x="38" y="44"/>
                      <a:pt x="38" y="44"/>
                      <a:pt x="38" y="44"/>
                    </a:cubicBezTo>
                    <a:cubicBezTo>
                      <a:pt x="81" y="44"/>
                      <a:pt x="81" y="44"/>
                      <a:pt x="81" y="44"/>
                    </a:cubicBezTo>
                    <a:cubicBezTo>
                      <a:pt x="93" y="44"/>
                      <a:pt x="103" y="34"/>
                      <a:pt x="103" y="22"/>
                    </a:cubicBezTo>
                    <a:cubicBezTo>
                      <a:pt x="103" y="10"/>
                      <a:pt x="93" y="0"/>
                      <a:pt x="8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22" name="Freeform 117"/>
              <p:cNvSpPr/>
              <p:nvPr/>
            </p:nvSpPr>
            <p:spPr bwMode="auto">
              <a:xfrm>
                <a:off x="5510213" y="1363663"/>
                <a:ext cx="60325" cy="25400"/>
              </a:xfrm>
              <a:custGeom>
                <a:avLst/>
                <a:gdLst>
                  <a:gd name="T0" fmla="*/ 81 w 103"/>
                  <a:gd name="T1" fmla="*/ 0 h 44"/>
                  <a:gd name="T2" fmla="*/ 22 w 103"/>
                  <a:gd name="T3" fmla="*/ 0 h 44"/>
                  <a:gd name="T4" fmla="*/ 0 w 103"/>
                  <a:gd name="T5" fmla="*/ 22 h 44"/>
                  <a:gd name="T6" fmla="*/ 22 w 103"/>
                  <a:gd name="T7" fmla="*/ 44 h 44"/>
                  <a:gd name="T8" fmla="*/ 81 w 103"/>
                  <a:gd name="T9" fmla="*/ 44 h 44"/>
                  <a:gd name="T10" fmla="*/ 103 w 103"/>
                  <a:gd name="T11" fmla="*/ 22 h 44"/>
                  <a:gd name="T12" fmla="*/ 81 w 103"/>
                  <a:gd name="T13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3" h="44">
                    <a:moveTo>
                      <a:pt x="81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ubicBezTo>
                      <a:pt x="81" y="44"/>
                      <a:pt x="81" y="44"/>
                      <a:pt x="81" y="44"/>
                    </a:cubicBezTo>
                    <a:cubicBezTo>
                      <a:pt x="93" y="44"/>
                      <a:pt x="103" y="34"/>
                      <a:pt x="103" y="22"/>
                    </a:cubicBezTo>
                    <a:cubicBezTo>
                      <a:pt x="103" y="10"/>
                      <a:pt x="93" y="0"/>
                      <a:pt x="8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23" name="Freeform 118"/>
              <p:cNvSpPr/>
              <p:nvPr/>
            </p:nvSpPr>
            <p:spPr bwMode="auto">
              <a:xfrm>
                <a:off x="5380038" y="1146176"/>
                <a:ext cx="182563" cy="190500"/>
              </a:xfrm>
              <a:custGeom>
                <a:avLst/>
                <a:gdLst>
                  <a:gd name="T0" fmla="*/ 36 w 307"/>
                  <a:gd name="T1" fmla="*/ 322 h 322"/>
                  <a:gd name="T2" fmla="*/ 148 w 307"/>
                  <a:gd name="T3" fmla="*/ 322 h 322"/>
                  <a:gd name="T4" fmla="*/ 271 w 307"/>
                  <a:gd name="T5" fmla="*/ 322 h 322"/>
                  <a:gd name="T6" fmla="*/ 307 w 307"/>
                  <a:gd name="T7" fmla="*/ 282 h 322"/>
                  <a:gd name="T8" fmla="*/ 307 w 307"/>
                  <a:gd name="T9" fmla="*/ 40 h 322"/>
                  <a:gd name="T10" fmla="*/ 302 w 307"/>
                  <a:gd name="T11" fmla="*/ 20 h 322"/>
                  <a:gd name="T12" fmla="*/ 271 w 307"/>
                  <a:gd name="T13" fmla="*/ 0 h 322"/>
                  <a:gd name="T14" fmla="*/ 38 w 307"/>
                  <a:gd name="T15" fmla="*/ 0 h 322"/>
                  <a:gd name="T16" fmla="*/ 36 w 307"/>
                  <a:gd name="T17" fmla="*/ 0 h 322"/>
                  <a:gd name="T18" fmla="*/ 0 w 307"/>
                  <a:gd name="T19" fmla="*/ 40 h 322"/>
                  <a:gd name="T20" fmla="*/ 0 w 307"/>
                  <a:gd name="T21" fmla="*/ 282 h 322"/>
                  <a:gd name="T22" fmla="*/ 10 w 307"/>
                  <a:gd name="T23" fmla="*/ 310 h 322"/>
                  <a:gd name="T24" fmla="*/ 36 w 307"/>
                  <a:gd name="T25" fmla="*/ 322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07" h="322">
                    <a:moveTo>
                      <a:pt x="36" y="322"/>
                    </a:moveTo>
                    <a:cubicBezTo>
                      <a:pt x="148" y="322"/>
                      <a:pt x="148" y="322"/>
                      <a:pt x="148" y="322"/>
                    </a:cubicBezTo>
                    <a:cubicBezTo>
                      <a:pt x="271" y="322"/>
                      <a:pt x="271" y="322"/>
                      <a:pt x="271" y="322"/>
                    </a:cubicBezTo>
                    <a:cubicBezTo>
                      <a:pt x="291" y="322"/>
                      <a:pt x="307" y="304"/>
                      <a:pt x="307" y="282"/>
                    </a:cubicBezTo>
                    <a:cubicBezTo>
                      <a:pt x="307" y="40"/>
                      <a:pt x="307" y="40"/>
                      <a:pt x="307" y="40"/>
                    </a:cubicBezTo>
                    <a:cubicBezTo>
                      <a:pt x="307" y="33"/>
                      <a:pt x="306" y="26"/>
                      <a:pt x="302" y="20"/>
                    </a:cubicBezTo>
                    <a:cubicBezTo>
                      <a:pt x="296" y="8"/>
                      <a:pt x="284" y="0"/>
                      <a:pt x="271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16" y="0"/>
                      <a:pt x="0" y="18"/>
                      <a:pt x="0" y="40"/>
                    </a:cubicBezTo>
                    <a:cubicBezTo>
                      <a:pt x="0" y="282"/>
                      <a:pt x="0" y="282"/>
                      <a:pt x="0" y="282"/>
                    </a:cubicBezTo>
                    <a:cubicBezTo>
                      <a:pt x="0" y="293"/>
                      <a:pt x="4" y="303"/>
                      <a:pt x="10" y="310"/>
                    </a:cubicBezTo>
                    <a:cubicBezTo>
                      <a:pt x="17" y="317"/>
                      <a:pt x="26" y="322"/>
                      <a:pt x="36" y="32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24" name="Freeform 119"/>
              <p:cNvSpPr/>
              <p:nvPr/>
            </p:nvSpPr>
            <p:spPr bwMode="auto">
              <a:xfrm>
                <a:off x="5440363" y="1363663"/>
                <a:ext cx="61913" cy="25400"/>
              </a:xfrm>
              <a:custGeom>
                <a:avLst/>
                <a:gdLst>
                  <a:gd name="T0" fmla="*/ 90 w 103"/>
                  <a:gd name="T1" fmla="*/ 2 h 44"/>
                  <a:gd name="T2" fmla="*/ 81 w 103"/>
                  <a:gd name="T3" fmla="*/ 0 h 44"/>
                  <a:gd name="T4" fmla="*/ 22 w 103"/>
                  <a:gd name="T5" fmla="*/ 0 h 44"/>
                  <a:gd name="T6" fmla="*/ 0 w 103"/>
                  <a:gd name="T7" fmla="*/ 22 h 44"/>
                  <a:gd name="T8" fmla="*/ 22 w 103"/>
                  <a:gd name="T9" fmla="*/ 44 h 44"/>
                  <a:gd name="T10" fmla="*/ 81 w 103"/>
                  <a:gd name="T11" fmla="*/ 44 h 44"/>
                  <a:gd name="T12" fmla="*/ 103 w 103"/>
                  <a:gd name="T13" fmla="*/ 22 h 44"/>
                  <a:gd name="T14" fmla="*/ 103 w 103"/>
                  <a:gd name="T15" fmla="*/ 20 h 44"/>
                  <a:gd name="T16" fmla="*/ 90 w 103"/>
                  <a:gd name="T17" fmla="*/ 2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3" h="44">
                    <a:moveTo>
                      <a:pt x="90" y="2"/>
                    </a:moveTo>
                    <a:cubicBezTo>
                      <a:pt x="87" y="1"/>
                      <a:pt x="84" y="0"/>
                      <a:pt x="81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ubicBezTo>
                      <a:pt x="81" y="44"/>
                      <a:pt x="81" y="44"/>
                      <a:pt x="81" y="44"/>
                    </a:cubicBezTo>
                    <a:cubicBezTo>
                      <a:pt x="93" y="44"/>
                      <a:pt x="103" y="34"/>
                      <a:pt x="103" y="22"/>
                    </a:cubicBezTo>
                    <a:cubicBezTo>
                      <a:pt x="103" y="21"/>
                      <a:pt x="103" y="21"/>
                      <a:pt x="103" y="20"/>
                    </a:cubicBezTo>
                    <a:cubicBezTo>
                      <a:pt x="102" y="12"/>
                      <a:pt x="97" y="5"/>
                      <a:pt x="90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1281150" y="2892146"/>
              <a:ext cx="476520" cy="478048"/>
              <a:chOff x="2381251" y="423863"/>
              <a:chExt cx="495300" cy="496888"/>
            </a:xfrm>
            <a:grpFill/>
          </p:grpSpPr>
          <p:sp>
            <p:nvSpPr>
              <p:cNvPr id="98" name="Freeform 120"/>
              <p:cNvSpPr/>
              <p:nvPr/>
            </p:nvSpPr>
            <p:spPr bwMode="auto">
              <a:xfrm>
                <a:off x="2655888" y="681038"/>
                <a:ext cx="42863" cy="25400"/>
              </a:xfrm>
              <a:custGeom>
                <a:avLst/>
                <a:gdLst>
                  <a:gd name="T0" fmla="*/ 51 w 72"/>
                  <a:gd name="T1" fmla="*/ 0 h 41"/>
                  <a:gd name="T2" fmla="*/ 21 w 72"/>
                  <a:gd name="T3" fmla="*/ 0 h 41"/>
                  <a:gd name="T4" fmla="*/ 0 w 72"/>
                  <a:gd name="T5" fmla="*/ 20 h 41"/>
                  <a:gd name="T6" fmla="*/ 21 w 72"/>
                  <a:gd name="T7" fmla="*/ 41 h 41"/>
                  <a:gd name="T8" fmla="*/ 51 w 72"/>
                  <a:gd name="T9" fmla="*/ 41 h 41"/>
                  <a:gd name="T10" fmla="*/ 72 w 72"/>
                  <a:gd name="T11" fmla="*/ 20 h 41"/>
                  <a:gd name="T12" fmla="*/ 51 w 72"/>
                  <a:gd name="T13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" h="41">
                    <a:moveTo>
                      <a:pt x="51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9" y="0"/>
                      <a:pt x="0" y="9"/>
                      <a:pt x="0" y="20"/>
                    </a:cubicBezTo>
                    <a:cubicBezTo>
                      <a:pt x="0" y="32"/>
                      <a:pt x="9" y="41"/>
                      <a:pt x="21" y="41"/>
                    </a:cubicBezTo>
                    <a:cubicBezTo>
                      <a:pt x="51" y="41"/>
                      <a:pt x="51" y="41"/>
                      <a:pt x="51" y="41"/>
                    </a:cubicBezTo>
                    <a:cubicBezTo>
                      <a:pt x="62" y="41"/>
                      <a:pt x="72" y="32"/>
                      <a:pt x="72" y="20"/>
                    </a:cubicBezTo>
                    <a:cubicBezTo>
                      <a:pt x="72" y="9"/>
                      <a:pt x="62" y="0"/>
                      <a:pt x="5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99" name="Freeform 121"/>
              <p:cNvSpPr/>
              <p:nvPr/>
            </p:nvSpPr>
            <p:spPr bwMode="auto">
              <a:xfrm>
                <a:off x="2655888" y="742951"/>
                <a:ext cx="42863" cy="23813"/>
              </a:xfrm>
              <a:custGeom>
                <a:avLst/>
                <a:gdLst>
                  <a:gd name="T0" fmla="*/ 51 w 72"/>
                  <a:gd name="T1" fmla="*/ 0 h 41"/>
                  <a:gd name="T2" fmla="*/ 21 w 72"/>
                  <a:gd name="T3" fmla="*/ 0 h 41"/>
                  <a:gd name="T4" fmla="*/ 0 w 72"/>
                  <a:gd name="T5" fmla="*/ 20 h 41"/>
                  <a:gd name="T6" fmla="*/ 21 w 72"/>
                  <a:gd name="T7" fmla="*/ 41 h 41"/>
                  <a:gd name="T8" fmla="*/ 51 w 72"/>
                  <a:gd name="T9" fmla="*/ 41 h 41"/>
                  <a:gd name="T10" fmla="*/ 72 w 72"/>
                  <a:gd name="T11" fmla="*/ 20 h 41"/>
                  <a:gd name="T12" fmla="*/ 51 w 72"/>
                  <a:gd name="T13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" h="41">
                    <a:moveTo>
                      <a:pt x="51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9" y="0"/>
                      <a:pt x="0" y="9"/>
                      <a:pt x="0" y="20"/>
                    </a:cubicBezTo>
                    <a:cubicBezTo>
                      <a:pt x="0" y="32"/>
                      <a:pt x="9" y="41"/>
                      <a:pt x="21" y="41"/>
                    </a:cubicBezTo>
                    <a:cubicBezTo>
                      <a:pt x="51" y="41"/>
                      <a:pt x="51" y="41"/>
                      <a:pt x="51" y="41"/>
                    </a:cubicBezTo>
                    <a:cubicBezTo>
                      <a:pt x="62" y="41"/>
                      <a:pt x="72" y="32"/>
                      <a:pt x="72" y="20"/>
                    </a:cubicBezTo>
                    <a:cubicBezTo>
                      <a:pt x="72" y="9"/>
                      <a:pt x="62" y="0"/>
                      <a:pt x="5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00" name="Freeform 122"/>
              <p:cNvSpPr>
                <a:spLocks noEditPoints="1"/>
              </p:cNvSpPr>
              <p:nvPr/>
            </p:nvSpPr>
            <p:spPr bwMode="auto">
              <a:xfrm>
                <a:off x="2381251" y="423863"/>
                <a:ext cx="495300" cy="496888"/>
              </a:xfrm>
              <a:custGeom>
                <a:avLst/>
                <a:gdLst>
                  <a:gd name="T0" fmla="*/ 418 w 837"/>
                  <a:gd name="T1" fmla="*/ 0 h 837"/>
                  <a:gd name="T2" fmla="*/ 0 w 837"/>
                  <a:gd name="T3" fmla="*/ 418 h 837"/>
                  <a:gd name="T4" fmla="*/ 418 w 837"/>
                  <a:gd name="T5" fmla="*/ 837 h 837"/>
                  <a:gd name="T6" fmla="*/ 837 w 837"/>
                  <a:gd name="T7" fmla="*/ 418 h 837"/>
                  <a:gd name="T8" fmla="*/ 418 w 837"/>
                  <a:gd name="T9" fmla="*/ 0 h 837"/>
                  <a:gd name="T10" fmla="*/ 121 w 837"/>
                  <a:gd name="T11" fmla="*/ 352 h 837"/>
                  <a:gd name="T12" fmla="*/ 119 w 837"/>
                  <a:gd name="T13" fmla="*/ 350 h 837"/>
                  <a:gd name="T14" fmla="*/ 115 w 837"/>
                  <a:gd name="T15" fmla="*/ 324 h 837"/>
                  <a:gd name="T16" fmla="*/ 292 w 837"/>
                  <a:gd name="T17" fmla="*/ 324 h 837"/>
                  <a:gd name="T18" fmla="*/ 289 w 837"/>
                  <a:gd name="T19" fmla="*/ 349 h 837"/>
                  <a:gd name="T20" fmla="*/ 213 w 837"/>
                  <a:gd name="T21" fmla="*/ 343 h 837"/>
                  <a:gd name="T22" fmla="*/ 121 w 837"/>
                  <a:gd name="T23" fmla="*/ 352 h 837"/>
                  <a:gd name="T24" fmla="*/ 640 w 837"/>
                  <a:gd name="T25" fmla="*/ 652 h 837"/>
                  <a:gd name="T26" fmla="*/ 418 w 837"/>
                  <a:gd name="T27" fmla="*/ 652 h 837"/>
                  <a:gd name="T28" fmla="*/ 196 w 837"/>
                  <a:gd name="T29" fmla="*/ 652 h 837"/>
                  <a:gd name="T30" fmla="*/ 147 w 837"/>
                  <a:gd name="T31" fmla="*/ 604 h 837"/>
                  <a:gd name="T32" fmla="*/ 162 w 837"/>
                  <a:gd name="T33" fmla="*/ 570 h 837"/>
                  <a:gd name="T34" fmla="*/ 249 w 837"/>
                  <a:gd name="T35" fmla="*/ 425 h 837"/>
                  <a:gd name="T36" fmla="*/ 315 w 837"/>
                  <a:gd name="T37" fmla="*/ 387 h 837"/>
                  <a:gd name="T38" fmla="*/ 313 w 837"/>
                  <a:gd name="T39" fmla="*/ 378 h 837"/>
                  <a:gd name="T40" fmla="*/ 313 w 837"/>
                  <a:gd name="T41" fmla="*/ 306 h 837"/>
                  <a:gd name="T42" fmla="*/ 336 w 837"/>
                  <a:gd name="T43" fmla="*/ 281 h 837"/>
                  <a:gd name="T44" fmla="*/ 341 w 837"/>
                  <a:gd name="T45" fmla="*/ 281 h 837"/>
                  <a:gd name="T46" fmla="*/ 341 w 837"/>
                  <a:gd name="T47" fmla="*/ 286 h 837"/>
                  <a:gd name="T48" fmla="*/ 341 w 837"/>
                  <a:gd name="T49" fmla="*/ 317 h 837"/>
                  <a:gd name="T50" fmla="*/ 364 w 837"/>
                  <a:gd name="T51" fmla="*/ 342 h 837"/>
                  <a:gd name="T52" fmla="*/ 473 w 837"/>
                  <a:gd name="T53" fmla="*/ 342 h 837"/>
                  <a:gd name="T54" fmla="*/ 496 w 837"/>
                  <a:gd name="T55" fmla="*/ 317 h 837"/>
                  <a:gd name="T56" fmla="*/ 496 w 837"/>
                  <a:gd name="T57" fmla="*/ 286 h 837"/>
                  <a:gd name="T58" fmla="*/ 495 w 837"/>
                  <a:gd name="T59" fmla="*/ 281 h 837"/>
                  <a:gd name="T60" fmla="*/ 500 w 837"/>
                  <a:gd name="T61" fmla="*/ 281 h 837"/>
                  <a:gd name="T62" fmla="*/ 523 w 837"/>
                  <a:gd name="T63" fmla="*/ 306 h 837"/>
                  <a:gd name="T64" fmla="*/ 523 w 837"/>
                  <a:gd name="T65" fmla="*/ 378 h 837"/>
                  <a:gd name="T66" fmla="*/ 521 w 837"/>
                  <a:gd name="T67" fmla="*/ 387 h 837"/>
                  <a:gd name="T68" fmla="*/ 587 w 837"/>
                  <a:gd name="T69" fmla="*/ 425 h 837"/>
                  <a:gd name="T70" fmla="*/ 674 w 837"/>
                  <a:gd name="T71" fmla="*/ 570 h 837"/>
                  <a:gd name="T72" fmla="*/ 689 w 837"/>
                  <a:gd name="T73" fmla="*/ 604 h 837"/>
                  <a:gd name="T74" fmla="*/ 640 w 837"/>
                  <a:gd name="T75" fmla="*/ 652 h 837"/>
                  <a:gd name="T76" fmla="*/ 718 w 837"/>
                  <a:gd name="T77" fmla="*/ 349 h 837"/>
                  <a:gd name="T78" fmla="*/ 718 w 837"/>
                  <a:gd name="T79" fmla="*/ 350 h 837"/>
                  <a:gd name="T80" fmla="*/ 637 w 837"/>
                  <a:gd name="T81" fmla="*/ 343 h 837"/>
                  <a:gd name="T82" fmla="*/ 550 w 837"/>
                  <a:gd name="T83" fmla="*/ 351 h 837"/>
                  <a:gd name="T84" fmla="*/ 549 w 837"/>
                  <a:gd name="T85" fmla="*/ 349 h 837"/>
                  <a:gd name="T86" fmla="*/ 545 w 837"/>
                  <a:gd name="T87" fmla="*/ 324 h 837"/>
                  <a:gd name="T88" fmla="*/ 721 w 837"/>
                  <a:gd name="T89" fmla="*/ 324 h 837"/>
                  <a:gd name="T90" fmla="*/ 718 w 837"/>
                  <a:gd name="T91" fmla="*/ 349 h 837"/>
                  <a:gd name="T92" fmla="*/ 719 w 837"/>
                  <a:gd name="T93" fmla="*/ 303 h 837"/>
                  <a:gd name="T94" fmla="*/ 548 w 837"/>
                  <a:gd name="T95" fmla="*/ 303 h 837"/>
                  <a:gd name="T96" fmla="*/ 549 w 837"/>
                  <a:gd name="T97" fmla="*/ 299 h 837"/>
                  <a:gd name="T98" fmla="*/ 505 w 837"/>
                  <a:gd name="T99" fmla="*/ 256 h 837"/>
                  <a:gd name="T100" fmla="*/ 418 w 837"/>
                  <a:gd name="T101" fmla="*/ 256 h 837"/>
                  <a:gd name="T102" fmla="*/ 332 w 837"/>
                  <a:gd name="T103" fmla="*/ 256 h 837"/>
                  <a:gd name="T104" fmla="*/ 288 w 837"/>
                  <a:gd name="T105" fmla="*/ 299 h 837"/>
                  <a:gd name="T106" fmla="*/ 289 w 837"/>
                  <a:gd name="T107" fmla="*/ 303 h 837"/>
                  <a:gd name="T108" fmla="*/ 118 w 837"/>
                  <a:gd name="T109" fmla="*/ 303 h 837"/>
                  <a:gd name="T110" fmla="*/ 119 w 837"/>
                  <a:gd name="T111" fmla="*/ 300 h 837"/>
                  <a:gd name="T112" fmla="*/ 233 w 837"/>
                  <a:gd name="T113" fmla="*/ 185 h 837"/>
                  <a:gd name="T114" fmla="*/ 418 w 837"/>
                  <a:gd name="T115" fmla="*/ 185 h 837"/>
                  <a:gd name="T116" fmla="*/ 604 w 837"/>
                  <a:gd name="T117" fmla="*/ 185 h 837"/>
                  <a:gd name="T118" fmla="*/ 718 w 837"/>
                  <a:gd name="T119" fmla="*/ 299 h 837"/>
                  <a:gd name="T120" fmla="*/ 719 w 837"/>
                  <a:gd name="T121" fmla="*/ 303 h 8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837" h="837">
                    <a:moveTo>
                      <a:pt x="418" y="0"/>
                    </a:moveTo>
                    <a:cubicBezTo>
                      <a:pt x="187" y="0"/>
                      <a:pt x="0" y="187"/>
                      <a:pt x="0" y="418"/>
                    </a:cubicBezTo>
                    <a:cubicBezTo>
                      <a:pt x="0" y="650"/>
                      <a:pt x="187" y="837"/>
                      <a:pt x="418" y="837"/>
                    </a:cubicBezTo>
                    <a:cubicBezTo>
                      <a:pt x="649" y="837"/>
                      <a:pt x="837" y="650"/>
                      <a:pt x="837" y="418"/>
                    </a:cubicBezTo>
                    <a:cubicBezTo>
                      <a:pt x="837" y="187"/>
                      <a:pt x="649" y="0"/>
                      <a:pt x="418" y="0"/>
                    </a:cubicBezTo>
                    <a:close/>
                    <a:moveTo>
                      <a:pt x="121" y="352"/>
                    </a:moveTo>
                    <a:cubicBezTo>
                      <a:pt x="120" y="351"/>
                      <a:pt x="119" y="350"/>
                      <a:pt x="119" y="350"/>
                    </a:cubicBezTo>
                    <a:cubicBezTo>
                      <a:pt x="115" y="346"/>
                      <a:pt x="114" y="335"/>
                      <a:pt x="115" y="324"/>
                    </a:cubicBezTo>
                    <a:cubicBezTo>
                      <a:pt x="292" y="324"/>
                      <a:pt x="292" y="324"/>
                      <a:pt x="292" y="324"/>
                    </a:cubicBezTo>
                    <a:cubicBezTo>
                      <a:pt x="292" y="334"/>
                      <a:pt x="292" y="344"/>
                      <a:pt x="289" y="349"/>
                    </a:cubicBezTo>
                    <a:cubicBezTo>
                      <a:pt x="264" y="345"/>
                      <a:pt x="238" y="343"/>
                      <a:pt x="213" y="343"/>
                    </a:cubicBezTo>
                    <a:cubicBezTo>
                      <a:pt x="181" y="343"/>
                      <a:pt x="151" y="346"/>
                      <a:pt x="121" y="352"/>
                    </a:cubicBezTo>
                    <a:close/>
                    <a:moveTo>
                      <a:pt x="640" y="652"/>
                    </a:moveTo>
                    <a:cubicBezTo>
                      <a:pt x="418" y="652"/>
                      <a:pt x="418" y="652"/>
                      <a:pt x="418" y="652"/>
                    </a:cubicBezTo>
                    <a:cubicBezTo>
                      <a:pt x="196" y="652"/>
                      <a:pt x="196" y="652"/>
                      <a:pt x="196" y="652"/>
                    </a:cubicBezTo>
                    <a:cubicBezTo>
                      <a:pt x="169" y="652"/>
                      <a:pt x="147" y="631"/>
                      <a:pt x="147" y="604"/>
                    </a:cubicBezTo>
                    <a:cubicBezTo>
                      <a:pt x="147" y="591"/>
                      <a:pt x="153" y="579"/>
                      <a:pt x="162" y="570"/>
                    </a:cubicBezTo>
                    <a:cubicBezTo>
                      <a:pt x="249" y="425"/>
                      <a:pt x="249" y="425"/>
                      <a:pt x="249" y="425"/>
                    </a:cubicBezTo>
                    <a:cubicBezTo>
                      <a:pt x="261" y="404"/>
                      <a:pt x="291" y="387"/>
                      <a:pt x="315" y="387"/>
                    </a:cubicBezTo>
                    <a:cubicBezTo>
                      <a:pt x="314" y="384"/>
                      <a:pt x="313" y="381"/>
                      <a:pt x="313" y="378"/>
                    </a:cubicBezTo>
                    <a:cubicBezTo>
                      <a:pt x="313" y="306"/>
                      <a:pt x="313" y="306"/>
                      <a:pt x="313" y="306"/>
                    </a:cubicBezTo>
                    <a:cubicBezTo>
                      <a:pt x="313" y="292"/>
                      <a:pt x="324" y="281"/>
                      <a:pt x="336" y="281"/>
                    </a:cubicBezTo>
                    <a:cubicBezTo>
                      <a:pt x="341" y="281"/>
                      <a:pt x="341" y="281"/>
                      <a:pt x="341" y="281"/>
                    </a:cubicBezTo>
                    <a:cubicBezTo>
                      <a:pt x="341" y="283"/>
                      <a:pt x="341" y="284"/>
                      <a:pt x="341" y="286"/>
                    </a:cubicBezTo>
                    <a:cubicBezTo>
                      <a:pt x="341" y="317"/>
                      <a:pt x="341" y="317"/>
                      <a:pt x="341" y="317"/>
                    </a:cubicBezTo>
                    <a:cubicBezTo>
                      <a:pt x="341" y="331"/>
                      <a:pt x="351" y="342"/>
                      <a:pt x="364" y="342"/>
                    </a:cubicBezTo>
                    <a:cubicBezTo>
                      <a:pt x="473" y="342"/>
                      <a:pt x="473" y="342"/>
                      <a:pt x="473" y="342"/>
                    </a:cubicBezTo>
                    <a:cubicBezTo>
                      <a:pt x="485" y="342"/>
                      <a:pt x="496" y="331"/>
                      <a:pt x="496" y="317"/>
                    </a:cubicBezTo>
                    <a:cubicBezTo>
                      <a:pt x="496" y="286"/>
                      <a:pt x="496" y="286"/>
                      <a:pt x="496" y="286"/>
                    </a:cubicBezTo>
                    <a:cubicBezTo>
                      <a:pt x="496" y="284"/>
                      <a:pt x="495" y="283"/>
                      <a:pt x="495" y="281"/>
                    </a:cubicBezTo>
                    <a:cubicBezTo>
                      <a:pt x="500" y="281"/>
                      <a:pt x="500" y="281"/>
                      <a:pt x="500" y="281"/>
                    </a:cubicBezTo>
                    <a:cubicBezTo>
                      <a:pt x="513" y="281"/>
                      <a:pt x="523" y="292"/>
                      <a:pt x="523" y="306"/>
                    </a:cubicBezTo>
                    <a:cubicBezTo>
                      <a:pt x="523" y="378"/>
                      <a:pt x="523" y="378"/>
                      <a:pt x="523" y="378"/>
                    </a:cubicBezTo>
                    <a:cubicBezTo>
                      <a:pt x="523" y="381"/>
                      <a:pt x="522" y="384"/>
                      <a:pt x="521" y="387"/>
                    </a:cubicBezTo>
                    <a:cubicBezTo>
                      <a:pt x="546" y="387"/>
                      <a:pt x="575" y="404"/>
                      <a:pt x="587" y="425"/>
                    </a:cubicBezTo>
                    <a:cubicBezTo>
                      <a:pt x="674" y="570"/>
                      <a:pt x="674" y="570"/>
                      <a:pt x="674" y="570"/>
                    </a:cubicBezTo>
                    <a:cubicBezTo>
                      <a:pt x="683" y="579"/>
                      <a:pt x="689" y="591"/>
                      <a:pt x="689" y="604"/>
                    </a:cubicBezTo>
                    <a:cubicBezTo>
                      <a:pt x="689" y="631"/>
                      <a:pt x="667" y="652"/>
                      <a:pt x="640" y="652"/>
                    </a:cubicBezTo>
                    <a:close/>
                    <a:moveTo>
                      <a:pt x="718" y="349"/>
                    </a:moveTo>
                    <a:cubicBezTo>
                      <a:pt x="718" y="350"/>
                      <a:pt x="718" y="350"/>
                      <a:pt x="718" y="350"/>
                    </a:cubicBezTo>
                    <a:cubicBezTo>
                      <a:pt x="691" y="345"/>
                      <a:pt x="664" y="343"/>
                      <a:pt x="637" y="343"/>
                    </a:cubicBezTo>
                    <a:cubicBezTo>
                      <a:pt x="607" y="343"/>
                      <a:pt x="578" y="346"/>
                      <a:pt x="550" y="351"/>
                    </a:cubicBezTo>
                    <a:cubicBezTo>
                      <a:pt x="549" y="350"/>
                      <a:pt x="549" y="350"/>
                      <a:pt x="549" y="349"/>
                    </a:cubicBezTo>
                    <a:cubicBezTo>
                      <a:pt x="545" y="345"/>
                      <a:pt x="544" y="335"/>
                      <a:pt x="545" y="324"/>
                    </a:cubicBezTo>
                    <a:cubicBezTo>
                      <a:pt x="721" y="324"/>
                      <a:pt x="721" y="324"/>
                      <a:pt x="721" y="324"/>
                    </a:cubicBezTo>
                    <a:cubicBezTo>
                      <a:pt x="722" y="334"/>
                      <a:pt x="722" y="345"/>
                      <a:pt x="718" y="349"/>
                    </a:cubicBezTo>
                    <a:close/>
                    <a:moveTo>
                      <a:pt x="719" y="303"/>
                    </a:moveTo>
                    <a:cubicBezTo>
                      <a:pt x="548" y="303"/>
                      <a:pt x="548" y="303"/>
                      <a:pt x="548" y="303"/>
                    </a:cubicBezTo>
                    <a:cubicBezTo>
                      <a:pt x="548" y="301"/>
                      <a:pt x="549" y="299"/>
                      <a:pt x="549" y="299"/>
                    </a:cubicBezTo>
                    <a:cubicBezTo>
                      <a:pt x="549" y="276"/>
                      <a:pt x="529" y="256"/>
                      <a:pt x="505" y="256"/>
                    </a:cubicBezTo>
                    <a:cubicBezTo>
                      <a:pt x="418" y="256"/>
                      <a:pt x="418" y="256"/>
                      <a:pt x="418" y="256"/>
                    </a:cubicBezTo>
                    <a:cubicBezTo>
                      <a:pt x="332" y="256"/>
                      <a:pt x="332" y="256"/>
                      <a:pt x="332" y="256"/>
                    </a:cubicBezTo>
                    <a:cubicBezTo>
                      <a:pt x="308" y="256"/>
                      <a:pt x="288" y="276"/>
                      <a:pt x="288" y="299"/>
                    </a:cubicBezTo>
                    <a:cubicBezTo>
                      <a:pt x="288" y="299"/>
                      <a:pt x="289" y="301"/>
                      <a:pt x="289" y="303"/>
                    </a:cubicBezTo>
                    <a:cubicBezTo>
                      <a:pt x="118" y="303"/>
                      <a:pt x="118" y="303"/>
                      <a:pt x="118" y="303"/>
                    </a:cubicBezTo>
                    <a:cubicBezTo>
                      <a:pt x="119" y="301"/>
                      <a:pt x="119" y="300"/>
                      <a:pt x="119" y="300"/>
                    </a:cubicBezTo>
                    <a:cubicBezTo>
                      <a:pt x="119" y="236"/>
                      <a:pt x="170" y="185"/>
                      <a:pt x="233" y="185"/>
                    </a:cubicBezTo>
                    <a:cubicBezTo>
                      <a:pt x="418" y="185"/>
                      <a:pt x="418" y="185"/>
                      <a:pt x="418" y="185"/>
                    </a:cubicBezTo>
                    <a:cubicBezTo>
                      <a:pt x="604" y="185"/>
                      <a:pt x="604" y="185"/>
                      <a:pt x="604" y="185"/>
                    </a:cubicBezTo>
                    <a:cubicBezTo>
                      <a:pt x="667" y="185"/>
                      <a:pt x="718" y="236"/>
                      <a:pt x="718" y="299"/>
                    </a:cubicBezTo>
                    <a:cubicBezTo>
                      <a:pt x="718" y="299"/>
                      <a:pt x="718" y="301"/>
                      <a:pt x="719" y="3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01" name="Freeform 123"/>
              <p:cNvSpPr/>
              <p:nvPr/>
            </p:nvSpPr>
            <p:spPr bwMode="auto">
              <a:xfrm>
                <a:off x="2559051" y="773113"/>
                <a:ext cx="42863" cy="23813"/>
              </a:xfrm>
              <a:custGeom>
                <a:avLst/>
                <a:gdLst>
                  <a:gd name="T0" fmla="*/ 51 w 71"/>
                  <a:gd name="T1" fmla="*/ 0 h 41"/>
                  <a:gd name="T2" fmla="*/ 20 w 71"/>
                  <a:gd name="T3" fmla="*/ 0 h 41"/>
                  <a:gd name="T4" fmla="*/ 0 w 71"/>
                  <a:gd name="T5" fmla="*/ 20 h 41"/>
                  <a:gd name="T6" fmla="*/ 20 w 71"/>
                  <a:gd name="T7" fmla="*/ 41 h 41"/>
                  <a:gd name="T8" fmla="*/ 51 w 71"/>
                  <a:gd name="T9" fmla="*/ 41 h 41"/>
                  <a:gd name="T10" fmla="*/ 71 w 71"/>
                  <a:gd name="T11" fmla="*/ 20 h 41"/>
                  <a:gd name="T12" fmla="*/ 51 w 71"/>
                  <a:gd name="T13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41">
                    <a:moveTo>
                      <a:pt x="51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9" y="0"/>
                      <a:pt x="0" y="9"/>
                      <a:pt x="0" y="20"/>
                    </a:cubicBezTo>
                    <a:cubicBezTo>
                      <a:pt x="0" y="32"/>
                      <a:pt x="9" y="41"/>
                      <a:pt x="20" y="41"/>
                    </a:cubicBezTo>
                    <a:cubicBezTo>
                      <a:pt x="51" y="41"/>
                      <a:pt x="51" y="41"/>
                      <a:pt x="51" y="41"/>
                    </a:cubicBezTo>
                    <a:cubicBezTo>
                      <a:pt x="62" y="41"/>
                      <a:pt x="71" y="32"/>
                      <a:pt x="71" y="20"/>
                    </a:cubicBezTo>
                    <a:cubicBezTo>
                      <a:pt x="71" y="9"/>
                      <a:pt x="62" y="0"/>
                      <a:pt x="5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02" name="Freeform 124"/>
              <p:cNvSpPr/>
              <p:nvPr/>
            </p:nvSpPr>
            <p:spPr bwMode="auto">
              <a:xfrm>
                <a:off x="2655888" y="711201"/>
                <a:ext cx="42863" cy="25400"/>
              </a:xfrm>
              <a:custGeom>
                <a:avLst/>
                <a:gdLst>
                  <a:gd name="T0" fmla="*/ 51 w 72"/>
                  <a:gd name="T1" fmla="*/ 0 h 41"/>
                  <a:gd name="T2" fmla="*/ 21 w 72"/>
                  <a:gd name="T3" fmla="*/ 0 h 41"/>
                  <a:gd name="T4" fmla="*/ 0 w 72"/>
                  <a:gd name="T5" fmla="*/ 20 h 41"/>
                  <a:gd name="T6" fmla="*/ 21 w 72"/>
                  <a:gd name="T7" fmla="*/ 41 h 41"/>
                  <a:gd name="T8" fmla="*/ 51 w 72"/>
                  <a:gd name="T9" fmla="*/ 41 h 41"/>
                  <a:gd name="T10" fmla="*/ 72 w 72"/>
                  <a:gd name="T11" fmla="*/ 20 h 41"/>
                  <a:gd name="T12" fmla="*/ 51 w 72"/>
                  <a:gd name="T13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" h="41">
                    <a:moveTo>
                      <a:pt x="51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9" y="0"/>
                      <a:pt x="0" y="9"/>
                      <a:pt x="0" y="20"/>
                    </a:cubicBezTo>
                    <a:cubicBezTo>
                      <a:pt x="0" y="32"/>
                      <a:pt x="9" y="41"/>
                      <a:pt x="21" y="41"/>
                    </a:cubicBezTo>
                    <a:cubicBezTo>
                      <a:pt x="51" y="41"/>
                      <a:pt x="51" y="41"/>
                      <a:pt x="51" y="41"/>
                    </a:cubicBezTo>
                    <a:cubicBezTo>
                      <a:pt x="62" y="41"/>
                      <a:pt x="72" y="32"/>
                      <a:pt x="72" y="20"/>
                    </a:cubicBezTo>
                    <a:cubicBezTo>
                      <a:pt x="72" y="9"/>
                      <a:pt x="62" y="0"/>
                      <a:pt x="5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03" name="Freeform 125"/>
              <p:cNvSpPr/>
              <p:nvPr/>
            </p:nvSpPr>
            <p:spPr bwMode="auto">
              <a:xfrm>
                <a:off x="2606676" y="711201"/>
                <a:ext cx="42863" cy="25400"/>
              </a:xfrm>
              <a:custGeom>
                <a:avLst/>
                <a:gdLst>
                  <a:gd name="T0" fmla="*/ 52 w 72"/>
                  <a:gd name="T1" fmla="*/ 0 h 41"/>
                  <a:gd name="T2" fmla="*/ 36 w 72"/>
                  <a:gd name="T3" fmla="*/ 0 h 41"/>
                  <a:gd name="T4" fmla="*/ 21 w 72"/>
                  <a:gd name="T5" fmla="*/ 0 h 41"/>
                  <a:gd name="T6" fmla="*/ 0 w 72"/>
                  <a:gd name="T7" fmla="*/ 20 h 41"/>
                  <a:gd name="T8" fmla="*/ 21 w 72"/>
                  <a:gd name="T9" fmla="*/ 41 h 41"/>
                  <a:gd name="T10" fmla="*/ 36 w 72"/>
                  <a:gd name="T11" fmla="*/ 41 h 41"/>
                  <a:gd name="T12" fmla="*/ 52 w 72"/>
                  <a:gd name="T13" fmla="*/ 41 h 41"/>
                  <a:gd name="T14" fmla="*/ 72 w 72"/>
                  <a:gd name="T15" fmla="*/ 20 h 41"/>
                  <a:gd name="T16" fmla="*/ 52 w 72"/>
                  <a:gd name="T17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2" h="41">
                    <a:moveTo>
                      <a:pt x="52" y="0"/>
                    </a:moveTo>
                    <a:cubicBezTo>
                      <a:pt x="36" y="0"/>
                      <a:pt x="36" y="0"/>
                      <a:pt x="36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10" y="0"/>
                      <a:pt x="0" y="9"/>
                      <a:pt x="0" y="20"/>
                    </a:cubicBezTo>
                    <a:cubicBezTo>
                      <a:pt x="0" y="32"/>
                      <a:pt x="10" y="41"/>
                      <a:pt x="21" y="41"/>
                    </a:cubicBezTo>
                    <a:cubicBezTo>
                      <a:pt x="36" y="41"/>
                      <a:pt x="36" y="41"/>
                      <a:pt x="36" y="41"/>
                    </a:cubicBezTo>
                    <a:cubicBezTo>
                      <a:pt x="52" y="41"/>
                      <a:pt x="52" y="41"/>
                      <a:pt x="52" y="41"/>
                    </a:cubicBezTo>
                    <a:cubicBezTo>
                      <a:pt x="63" y="41"/>
                      <a:pt x="72" y="32"/>
                      <a:pt x="72" y="20"/>
                    </a:cubicBezTo>
                    <a:cubicBezTo>
                      <a:pt x="72" y="9"/>
                      <a:pt x="63" y="0"/>
                      <a:pt x="5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04" name="Freeform 126"/>
              <p:cNvSpPr/>
              <p:nvPr/>
            </p:nvSpPr>
            <p:spPr bwMode="auto">
              <a:xfrm>
                <a:off x="2606676" y="742951"/>
                <a:ext cx="42863" cy="23813"/>
              </a:xfrm>
              <a:custGeom>
                <a:avLst/>
                <a:gdLst>
                  <a:gd name="T0" fmla="*/ 52 w 72"/>
                  <a:gd name="T1" fmla="*/ 0 h 41"/>
                  <a:gd name="T2" fmla="*/ 36 w 72"/>
                  <a:gd name="T3" fmla="*/ 0 h 41"/>
                  <a:gd name="T4" fmla="*/ 21 w 72"/>
                  <a:gd name="T5" fmla="*/ 0 h 41"/>
                  <a:gd name="T6" fmla="*/ 0 w 72"/>
                  <a:gd name="T7" fmla="*/ 20 h 41"/>
                  <a:gd name="T8" fmla="*/ 21 w 72"/>
                  <a:gd name="T9" fmla="*/ 41 h 41"/>
                  <a:gd name="T10" fmla="*/ 36 w 72"/>
                  <a:gd name="T11" fmla="*/ 41 h 41"/>
                  <a:gd name="T12" fmla="*/ 52 w 72"/>
                  <a:gd name="T13" fmla="*/ 41 h 41"/>
                  <a:gd name="T14" fmla="*/ 72 w 72"/>
                  <a:gd name="T15" fmla="*/ 20 h 41"/>
                  <a:gd name="T16" fmla="*/ 52 w 72"/>
                  <a:gd name="T17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2" h="41">
                    <a:moveTo>
                      <a:pt x="52" y="0"/>
                    </a:moveTo>
                    <a:cubicBezTo>
                      <a:pt x="36" y="0"/>
                      <a:pt x="36" y="0"/>
                      <a:pt x="36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10" y="0"/>
                      <a:pt x="0" y="9"/>
                      <a:pt x="0" y="20"/>
                    </a:cubicBezTo>
                    <a:cubicBezTo>
                      <a:pt x="0" y="32"/>
                      <a:pt x="10" y="41"/>
                      <a:pt x="21" y="41"/>
                    </a:cubicBezTo>
                    <a:cubicBezTo>
                      <a:pt x="36" y="41"/>
                      <a:pt x="36" y="41"/>
                      <a:pt x="36" y="41"/>
                    </a:cubicBezTo>
                    <a:cubicBezTo>
                      <a:pt x="52" y="41"/>
                      <a:pt x="52" y="41"/>
                      <a:pt x="52" y="41"/>
                    </a:cubicBezTo>
                    <a:cubicBezTo>
                      <a:pt x="63" y="41"/>
                      <a:pt x="72" y="32"/>
                      <a:pt x="72" y="20"/>
                    </a:cubicBezTo>
                    <a:cubicBezTo>
                      <a:pt x="72" y="9"/>
                      <a:pt x="63" y="0"/>
                      <a:pt x="5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05" name="Freeform 127"/>
              <p:cNvSpPr/>
              <p:nvPr/>
            </p:nvSpPr>
            <p:spPr bwMode="auto">
              <a:xfrm>
                <a:off x="2606676" y="681038"/>
                <a:ext cx="42863" cy="25400"/>
              </a:xfrm>
              <a:custGeom>
                <a:avLst/>
                <a:gdLst>
                  <a:gd name="T0" fmla="*/ 52 w 72"/>
                  <a:gd name="T1" fmla="*/ 0 h 41"/>
                  <a:gd name="T2" fmla="*/ 36 w 72"/>
                  <a:gd name="T3" fmla="*/ 0 h 41"/>
                  <a:gd name="T4" fmla="*/ 21 w 72"/>
                  <a:gd name="T5" fmla="*/ 0 h 41"/>
                  <a:gd name="T6" fmla="*/ 0 w 72"/>
                  <a:gd name="T7" fmla="*/ 20 h 41"/>
                  <a:gd name="T8" fmla="*/ 21 w 72"/>
                  <a:gd name="T9" fmla="*/ 41 h 41"/>
                  <a:gd name="T10" fmla="*/ 36 w 72"/>
                  <a:gd name="T11" fmla="*/ 41 h 41"/>
                  <a:gd name="T12" fmla="*/ 52 w 72"/>
                  <a:gd name="T13" fmla="*/ 41 h 41"/>
                  <a:gd name="T14" fmla="*/ 72 w 72"/>
                  <a:gd name="T15" fmla="*/ 20 h 41"/>
                  <a:gd name="T16" fmla="*/ 52 w 72"/>
                  <a:gd name="T17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2" h="41">
                    <a:moveTo>
                      <a:pt x="52" y="0"/>
                    </a:moveTo>
                    <a:cubicBezTo>
                      <a:pt x="36" y="0"/>
                      <a:pt x="36" y="0"/>
                      <a:pt x="36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10" y="0"/>
                      <a:pt x="0" y="9"/>
                      <a:pt x="0" y="20"/>
                    </a:cubicBezTo>
                    <a:cubicBezTo>
                      <a:pt x="0" y="32"/>
                      <a:pt x="10" y="41"/>
                      <a:pt x="21" y="41"/>
                    </a:cubicBezTo>
                    <a:cubicBezTo>
                      <a:pt x="36" y="41"/>
                      <a:pt x="36" y="41"/>
                      <a:pt x="36" y="41"/>
                    </a:cubicBezTo>
                    <a:cubicBezTo>
                      <a:pt x="52" y="41"/>
                      <a:pt x="52" y="41"/>
                      <a:pt x="52" y="41"/>
                    </a:cubicBezTo>
                    <a:cubicBezTo>
                      <a:pt x="63" y="41"/>
                      <a:pt x="72" y="32"/>
                      <a:pt x="72" y="20"/>
                    </a:cubicBezTo>
                    <a:cubicBezTo>
                      <a:pt x="72" y="9"/>
                      <a:pt x="63" y="0"/>
                      <a:pt x="5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06" name="Freeform 128"/>
              <p:cNvSpPr/>
              <p:nvPr/>
            </p:nvSpPr>
            <p:spPr bwMode="auto">
              <a:xfrm>
                <a:off x="2606676" y="773113"/>
                <a:ext cx="42863" cy="23813"/>
              </a:xfrm>
              <a:custGeom>
                <a:avLst/>
                <a:gdLst>
                  <a:gd name="T0" fmla="*/ 52 w 72"/>
                  <a:gd name="T1" fmla="*/ 0 h 41"/>
                  <a:gd name="T2" fmla="*/ 36 w 72"/>
                  <a:gd name="T3" fmla="*/ 0 h 41"/>
                  <a:gd name="T4" fmla="*/ 21 w 72"/>
                  <a:gd name="T5" fmla="*/ 0 h 41"/>
                  <a:gd name="T6" fmla="*/ 0 w 72"/>
                  <a:gd name="T7" fmla="*/ 20 h 41"/>
                  <a:gd name="T8" fmla="*/ 21 w 72"/>
                  <a:gd name="T9" fmla="*/ 41 h 41"/>
                  <a:gd name="T10" fmla="*/ 36 w 72"/>
                  <a:gd name="T11" fmla="*/ 41 h 41"/>
                  <a:gd name="T12" fmla="*/ 52 w 72"/>
                  <a:gd name="T13" fmla="*/ 41 h 41"/>
                  <a:gd name="T14" fmla="*/ 72 w 72"/>
                  <a:gd name="T15" fmla="*/ 20 h 41"/>
                  <a:gd name="T16" fmla="*/ 52 w 72"/>
                  <a:gd name="T17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2" h="41">
                    <a:moveTo>
                      <a:pt x="52" y="0"/>
                    </a:moveTo>
                    <a:cubicBezTo>
                      <a:pt x="36" y="0"/>
                      <a:pt x="36" y="0"/>
                      <a:pt x="36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10" y="0"/>
                      <a:pt x="0" y="9"/>
                      <a:pt x="0" y="20"/>
                    </a:cubicBezTo>
                    <a:cubicBezTo>
                      <a:pt x="0" y="32"/>
                      <a:pt x="10" y="41"/>
                      <a:pt x="21" y="41"/>
                    </a:cubicBezTo>
                    <a:cubicBezTo>
                      <a:pt x="36" y="41"/>
                      <a:pt x="36" y="41"/>
                      <a:pt x="36" y="41"/>
                    </a:cubicBezTo>
                    <a:cubicBezTo>
                      <a:pt x="52" y="41"/>
                      <a:pt x="52" y="41"/>
                      <a:pt x="52" y="41"/>
                    </a:cubicBezTo>
                    <a:cubicBezTo>
                      <a:pt x="63" y="41"/>
                      <a:pt x="72" y="32"/>
                      <a:pt x="72" y="20"/>
                    </a:cubicBezTo>
                    <a:cubicBezTo>
                      <a:pt x="72" y="9"/>
                      <a:pt x="63" y="0"/>
                      <a:pt x="5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07" name="Freeform 129"/>
              <p:cNvSpPr/>
              <p:nvPr/>
            </p:nvSpPr>
            <p:spPr bwMode="auto">
              <a:xfrm>
                <a:off x="2655888" y="773113"/>
                <a:ext cx="42863" cy="23813"/>
              </a:xfrm>
              <a:custGeom>
                <a:avLst/>
                <a:gdLst>
                  <a:gd name="T0" fmla="*/ 51 w 72"/>
                  <a:gd name="T1" fmla="*/ 0 h 41"/>
                  <a:gd name="T2" fmla="*/ 21 w 72"/>
                  <a:gd name="T3" fmla="*/ 0 h 41"/>
                  <a:gd name="T4" fmla="*/ 0 w 72"/>
                  <a:gd name="T5" fmla="*/ 20 h 41"/>
                  <a:gd name="T6" fmla="*/ 21 w 72"/>
                  <a:gd name="T7" fmla="*/ 41 h 41"/>
                  <a:gd name="T8" fmla="*/ 51 w 72"/>
                  <a:gd name="T9" fmla="*/ 41 h 41"/>
                  <a:gd name="T10" fmla="*/ 72 w 72"/>
                  <a:gd name="T11" fmla="*/ 20 h 41"/>
                  <a:gd name="T12" fmla="*/ 51 w 72"/>
                  <a:gd name="T13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" h="41">
                    <a:moveTo>
                      <a:pt x="51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9" y="0"/>
                      <a:pt x="0" y="9"/>
                      <a:pt x="0" y="20"/>
                    </a:cubicBezTo>
                    <a:cubicBezTo>
                      <a:pt x="0" y="32"/>
                      <a:pt x="9" y="41"/>
                      <a:pt x="21" y="41"/>
                    </a:cubicBezTo>
                    <a:cubicBezTo>
                      <a:pt x="51" y="41"/>
                      <a:pt x="51" y="41"/>
                      <a:pt x="51" y="41"/>
                    </a:cubicBezTo>
                    <a:cubicBezTo>
                      <a:pt x="62" y="41"/>
                      <a:pt x="72" y="32"/>
                      <a:pt x="72" y="20"/>
                    </a:cubicBezTo>
                    <a:cubicBezTo>
                      <a:pt x="72" y="9"/>
                      <a:pt x="62" y="0"/>
                      <a:pt x="5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08" name="Freeform 130"/>
              <p:cNvSpPr/>
              <p:nvPr/>
            </p:nvSpPr>
            <p:spPr bwMode="auto">
              <a:xfrm>
                <a:off x="2559051" y="742951"/>
                <a:ext cx="42863" cy="23813"/>
              </a:xfrm>
              <a:custGeom>
                <a:avLst/>
                <a:gdLst>
                  <a:gd name="T0" fmla="*/ 51 w 71"/>
                  <a:gd name="T1" fmla="*/ 0 h 41"/>
                  <a:gd name="T2" fmla="*/ 20 w 71"/>
                  <a:gd name="T3" fmla="*/ 0 h 41"/>
                  <a:gd name="T4" fmla="*/ 0 w 71"/>
                  <a:gd name="T5" fmla="*/ 20 h 41"/>
                  <a:gd name="T6" fmla="*/ 20 w 71"/>
                  <a:gd name="T7" fmla="*/ 41 h 41"/>
                  <a:gd name="T8" fmla="*/ 51 w 71"/>
                  <a:gd name="T9" fmla="*/ 41 h 41"/>
                  <a:gd name="T10" fmla="*/ 71 w 71"/>
                  <a:gd name="T11" fmla="*/ 20 h 41"/>
                  <a:gd name="T12" fmla="*/ 51 w 71"/>
                  <a:gd name="T13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41">
                    <a:moveTo>
                      <a:pt x="51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9" y="0"/>
                      <a:pt x="0" y="9"/>
                      <a:pt x="0" y="20"/>
                    </a:cubicBezTo>
                    <a:cubicBezTo>
                      <a:pt x="0" y="32"/>
                      <a:pt x="9" y="41"/>
                      <a:pt x="20" y="41"/>
                    </a:cubicBezTo>
                    <a:cubicBezTo>
                      <a:pt x="51" y="41"/>
                      <a:pt x="51" y="41"/>
                      <a:pt x="51" y="41"/>
                    </a:cubicBezTo>
                    <a:cubicBezTo>
                      <a:pt x="62" y="41"/>
                      <a:pt x="71" y="32"/>
                      <a:pt x="71" y="20"/>
                    </a:cubicBezTo>
                    <a:cubicBezTo>
                      <a:pt x="71" y="9"/>
                      <a:pt x="62" y="0"/>
                      <a:pt x="5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09" name="Freeform 131"/>
              <p:cNvSpPr/>
              <p:nvPr/>
            </p:nvSpPr>
            <p:spPr bwMode="auto">
              <a:xfrm>
                <a:off x="2559051" y="681038"/>
                <a:ext cx="42863" cy="25400"/>
              </a:xfrm>
              <a:custGeom>
                <a:avLst/>
                <a:gdLst>
                  <a:gd name="T0" fmla="*/ 51 w 71"/>
                  <a:gd name="T1" fmla="*/ 0 h 41"/>
                  <a:gd name="T2" fmla="*/ 20 w 71"/>
                  <a:gd name="T3" fmla="*/ 0 h 41"/>
                  <a:gd name="T4" fmla="*/ 0 w 71"/>
                  <a:gd name="T5" fmla="*/ 20 h 41"/>
                  <a:gd name="T6" fmla="*/ 20 w 71"/>
                  <a:gd name="T7" fmla="*/ 41 h 41"/>
                  <a:gd name="T8" fmla="*/ 51 w 71"/>
                  <a:gd name="T9" fmla="*/ 41 h 41"/>
                  <a:gd name="T10" fmla="*/ 71 w 71"/>
                  <a:gd name="T11" fmla="*/ 20 h 41"/>
                  <a:gd name="T12" fmla="*/ 51 w 71"/>
                  <a:gd name="T13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41">
                    <a:moveTo>
                      <a:pt x="51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9" y="0"/>
                      <a:pt x="0" y="9"/>
                      <a:pt x="0" y="20"/>
                    </a:cubicBezTo>
                    <a:cubicBezTo>
                      <a:pt x="0" y="32"/>
                      <a:pt x="9" y="41"/>
                      <a:pt x="20" y="41"/>
                    </a:cubicBezTo>
                    <a:cubicBezTo>
                      <a:pt x="51" y="41"/>
                      <a:pt x="51" y="41"/>
                      <a:pt x="51" y="41"/>
                    </a:cubicBezTo>
                    <a:cubicBezTo>
                      <a:pt x="62" y="41"/>
                      <a:pt x="71" y="32"/>
                      <a:pt x="71" y="20"/>
                    </a:cubicBezTo>
                    <a:cubicBezTo>
                      <a:pt x="71" y="9"/>
                      <a:pt x="62" y="0"/>
                      <a:pt x="5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10" name="Freeform 132"/>
              <p:cNvSpPr/>
              <p:nvPr/>
            </p:nvSpPr>
            <p:spPr bwMode="auto">
              <a:xfrm>
                <a:off x="2559051" y="711201"/>
                <a:ext cx="42863" cy="25400"/>
              </a:xfrm>
              <a:custGeom>
                <a:avLst/>
                <a:gdLst>
                  <a:gd name="T0" fmla="*/ 51 w 71"/>
                  <a:gd name="T1" fmla="*/ 0 h 41"/>
                  <a:gd name="T2" fmla="*/ 20 w 71"/>
                  <a:gd name="T3" fmla="*/ 0 h 41"/>
                  <a:gd name="T4" fmla="*/ 0 w 71"/>
                  <a:gd name="T5" fmla="*/ 20 h 41"/>
                  <a:gd name="T6" fmla="*/ 20 w 71"/>
                  <a:gd name="T7" fmla="*/ 41 h 41"/>
                  <a:gd name="T8" fmla="*/ 51 w 71"/>
                  <a:gd name="T9" fmla="*/ 41 h 41"/>
                  <a:gd name="T10" fmla="*/ 71 w 71"/>
                  <a:gd name="T11" fmla="*/ 20 h 41"/>
                  <a:gd name="T12" fmla="*/ 51 w 71"/>
                  <a:gd name="T13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41">
                    <a:moveTo>
                      <a:pt x="51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9" y="0"/>
                      <a:pt x="0" y="9"/>
                      <a:pt x="0" y="20"/>
                    </a:cubicBezTo>
                    <a:cubicBezTo>
                      <a:pt x="0" y="32"/>
                      <a:pt x="9" y="41"/>
                      <a:pt x="20" y="41"/>
                    </a:cubicBezTo>
                    <a:cubicBezTo>
                      <a:pt x="51" y="41"/>
                      <a:pt x="51" y="41"/>
                      <a:pt x="51" y="41"/>
                    </a:cubicBezTo>
                    <a:cubicBezTo>
                      <a:pt x="62" y="41"/>
                      <a:pt x="71" y="32"/>
                      <a:pt x="71" y="20"/>
                    </a:cubicBezTo>
                    <a:cubicBezTo>
                      <a:pt x="71" y="9"/>
                      <a:pt x="62" y="0"/>
                      <a:pt x="5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2635134" y="2892146"/>
              <a:ext cx="478048" cy="478048"/>
              <a:chOff x="3508376" y="401638"/>
              <a:chExt cx="496888" cy="496888"/>
            </a:xfrm>
            <a:grpFill/>
          </p:grpSpPr>
          <p:sp>
            <p:nvSpPr>
              <p:cNvPr id="89" name="Freeform 133"/>
              <p:cNvSpPr/>
              <p:nvPr/>
            </p:nvSpPr>
            <p:spPr bwMode="auto">
              <a:xfrm>
                <a:off x="3827463" y="688976"/>
                <a:ext cx="30163" cy="20638"/>
              </a:xfrm>
              <a:custGeom>
                <a:avLst/>
                <a:gdLst>
                  <a:gd name="T0" fmla="*/ 0 w 50"/>
                  <a:gd name="T1" fmla="*/ 32 h 37"/>
                  <a:gd name="T2" fmla="*/ 5 w 50"/>
                  <a:gd name="T3" fmla="*/ 37 h 37"/>
                  <a:gd name="T4" fmla="*/ 50 w 50"/>
                  <a:gd name="T5" fmla="*/ 37 h 37"/>
                  <a:gd name="T6" fmla="*/ 50 w 50"/>
                  <a:gd name="T7" fmla="*/ 0 h 37"/>
                  <a:gd name="T8" fmla="*/ 0 w 50"/>
                  <a:gd name="T9" fmla="*/ 0 h 37"/>
                  <a:gd name="T10" fmla="*/ 0 w 50"/>
                  <a:gd name="T11" fmla="*/ 3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" h="37">
                    <a:moveTo>
                      <a:pt x="0" y="32"/>
                    </a:moveTo>
                    <a:cubicBezTo>
                      <a:pt x="0" y="34"/>
                      <a:pt x="2" y="37"/>
                      <a:pt x="5" y="37"/>
                    </a:cubicBezTo>
                    <a:cubicBezTo>
                      <a:pt x="50" y="37"/>
                      <a:pt x="50" y="37"/>
                      <a:pt x="50" y="37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3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90" name="Freeform 134"/>
              <p:cNvSpPr/>
              <p:nvPr/>
            </p:nvSpPr>
            <p:spPr bwMode="auto">
              <a:xfrm>
                <a:off x="3657601" y="688976"/>
                <a:ext cx="30163" cy="20638"/>
              </a:xfrm>
              <a:custGeom>
                <a:avLst/>
                <a:gdLst>
                  <a:gd name="T0" fmla="*/ 0 w 51"/>
                  <a:gd name="T1" fmla="*/ 37 h 37"/>
                  <a:gd name="T2" fmla="*/ 46 w 51"/>
                  <a:gd name="T3" fmla="*/ 37 h 37"/>
                  <a:gd name="T4" fmla="*/ 51 w 51"/>
                  <a:gd name="T5" fmla="*/ 32 h 37"/>
                  <a:gd name="T6" fmla="*/ 51 w 51"/>
                  <a:gd name="T7" fmla="*/ 0 h 37"/>
                  <a:gd name="T8" fmla="*/ 0 w 51"/>
                  <a:gd name="T9" fmla="*/ 0 h 37"/>
                  <a:gd name="T10" fmla="*/ 0 w 51"/>
                  <a:gd name="T11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" h="37">
                    <a:moveTo>
                      <a:pt x="0" y="37"/>
                    </a:moveTo>
                    <a:cubicBezTo>
                      <a:pt x="46" y="37"/>
                      <a:pt x="46" y="37"/>
                      <a:pt x="46" y="37"/>
                    </a:cubicBezTo>
                    <a:cubicBezTo>
                      <a:pt x="49" y="37"/>
                      <a:pt x="51" y="34"/>
                      <a:pt x="51" y="32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3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91" name="Freeform 135"/>
              <p:cNvSpPr/>
              <p:nvPr/>
            </p:nvSpPr>
            <p:spPr bwMode="auto">
              <a:xfrm>
                <a:off x="3657601" y="660401"/>
                <a:ext cx="30163" cy="22225"/>
              </a:xfrm>
              <a:custGeom>
                <a:avLst/>
                <a:gdLst>
                  <a:gd name="T0" fmla="*/ 46 w 51"/>
                  <a:gd name="T1" fmla="*/ 0 h 37"/>
                  <a:gd name="T2" fmla="*/ 0 w 51"/>
                  <a:gd name="T3" fmla="*/ 0 h 37"/>
                  <a:gd name="T4" fmla="*/ 0 w 51"/>
                  <a:gd name="T5" fmla="*/ 37 h 37"/>
                  <a:gd name="T6" fmla="*/ 51 w 51"/>
                  <a:gd name="T7" fmla="*/ 37 h 37"/>
                  <a:gd name="T8" fmla="*/ 51 w 51"/>
                  <a:gd name="T9" fmla="*/ 5 h 37"/>
                  <a:gd name="T10" fmla="*/ 46 w 51"/>
                  <a:gd name="T1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" h="37">
                    <a:moveTo>
                      <a:pt x="4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51" y="37"/>
                      <a:pt x="51" y="37"/>
                      <a:pt x="51" y="37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51" y="2"/>
                      <a:pt x="49" y="0"/>
                      <a:pt x="4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92" name="Freeform 136"/>
              <p:cNvSpPr/>
              <p:nvPr/>
            </p:nvSpPr>
            <p:spPr bwMode="auto">
              <a:xfrm>
                <a:off x="3622676" y="688976"/>
                <a:ext cx="30163" cy="20638"/>
              </a:xfrm>
              <a:custGeom>
                <a:avLst/>
                <a:gdLst>
                  <a:gd name="T0" fmla="*/ 0 w 50"/>
                  <a:gd name="T1" fmla="*/ 32 h 37"/>
                  <a:gd name="T2" fmla="*/ 4 w 50"/>
                  <a:gd name="T3" fmla="*/ 37 h 37"/>
                  <a:gd name="T4" fmla="*/ 50 w 50"/>
                  <a:gd name="T5" fmla="*/ 37 h 37"/>
                  <a:gd name="T6" fmla="*/ 50 w 50"/>
                  <a:gd name="T7" fmla="*/ 0 h 37"/>
                  <a:gd name="T8" fmla="*/ 0 w 50"/>
                  <a:gd name="T9" fmla="*/ 0 h 37"/>
                  <a:gd name="T10" fmla="*/ 0 w 50"/>
                  <a:gd name="T11" fmla="*/ 3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" h="37">
                    <a:moveTo>
                      <a:pt x="0" y="32"/>
                    </a:moveTo>
                    <a:cubicBezTo>
                      <a:pt x="0" y="34"/>
                      <a:pt x="2" y="37"/>
                      <a:pt x="4" y="37"/>
                    </a:cubicBezTo>
                    <a:cubicBezTo>
                      <a:pt x="50" y="37"/>
                      <a:pt x="50" y="37"/>
                      <a:pt x="50" y="37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3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93" name="Freeform 137"/>
              <p:cNvSpPr/>
              <p:nvPr/>
            </p:nvSpPr>
            <p:spPr bwMode="auto">
              <a:xfrm>
                <a:off x="3622676" y="660401"/>
                <a:ext cx="30163" cy="22225"/>
              </a:xfrm>
              <a:custGeom>
                <a:avLst/>
                <a:gdLst>
                  <a:gd name="T0" fmla="*/ 0 w 50"/>
                  <a:gd name="T1" fmla="*/ 5 h 37"/>
                  <a:gd name="T2" fmla="*/ 0 w 50"/>
                  <a:gd name="T3" fmla="*/ 37 h 37"/>
                  <a:gd name="T4" fmla="*/ 50 w 50"/>
                  <a:gd name="T5" fmla="*/ 37 h 37"/>
                  <a:gd name="T6" fmla="*/ 50 w 50"/>
                  <a:gd name="T7" fmla="*/ 0 h 37"/>
                  <a:gd name="T8" fmla="*/ 4 w 50"/>
                  <a:gd name="T9" fmla="*/ 0 h 37"/>
                  <a:gd name="T10" fmla="*/ 0 w 50"/>
                  <a:gd name="T11" fmla="*/ 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" h="37">
                    <a:moveTo>
                      <a:pt x="0" y="5"/>
                    </a:moveTo>
                    <a:cubicBezTo>
                      <a:pt x="0" y="37"/>
                      <a:pt x="0" y="37"/>
                      <a:pt x="0" y="37"/>
                    </a:cubicBezTo>
                    <a:cubicBezTo>
                      <a:pt x="50" y="37"/>
                      <a:pt x="50" y="37"/>
                      <a:pt x="50" y="37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94" name="Freeform 138"/>
              <p:cNvSpPr/>
              <p:nvPr/>
            </p:nvSpPr>
            <p:spPr bwMode="auto">
              <a:xfrm>
                <a:off x="3862388" y="688976"/>
                <a:ext cx="30163" cy="20638"/>
              </a:xfrm>
              <a:custGeom>
                <a:avLst/>
                <a:gdLst>
                  <a:gd name="T0" fmla="*/ 0 w 50"/>
                  <a:gd name="T1" fmla="*/ 37 h 37"/>
                  <a:gd name="T2" fmla="*/ 45 w 50"/>
                  <a:gd name="T3" fmla="*/ 37 h 37"/>
                  <a:gd name="T4" fmla="*/ 50 w 50"/>
                  <a:gd name="T5" fmla="*/ 32 h 37"/>
                  <a:gd name="T6" fmla="*/ 50 w 50"/>
                  <a:gd name="T7" fmla="*/ 0 h 37"/>
                  <a:gd name="T8" fmla="*/ 0 w 50"/>
                  <a:gd name="T9" fmla="*/ 0 h 37"/>
                  <a:gd name="T10" fmla="*/ 0 w 50"/>
                  <a:gd name="T11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" h="37">
                    <a:moveTo>
                      <a:pt x="0" y="37"/>
                    </a:moveTo>
                    <a:cubicBezTo>
                      <a:pt x="45" y="37"/>
                      <a:pt x="45" y="37"/>
                      <a:pt x="45" y="37"/>
                    </a:cubicBezTo>
                    <a:cubicBezTo>
                      <a:pt x="48" y="37"/>
                      <a:pt x="50" y="34"/>
                      <a:pt x="50" y="32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3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95" name="Freeform 139"/>
              <p:cNvSpPr/>
              <p:nvPr/>
            </p:nvSpPr>
            <p:spPr bwMode="auto">
              <a:xfrm>
                <a:off x="3827463" y="660401"/>
                <a:ext cx="30163" cy="22225"/>
              </a:xfrm>
              <a:custGeom>
                <a:avLst/>
                <a:gdLst>
                  <a:gd name="T0" fmla="*/ 0 w 50"/>
                  <a:gd name="T1" fmla="*/ 5 h 37"/>
                  <a:gd name="T2" fmla="*/ 0 w 50"/>
                  <a:gd name="T3" fmla="*/ 37 h 37"/>
                  <a:gd name="T4" fmla="*/ 50 w 50"/>
                  <a:gd name="T5" fmla="*/ 37 h 37"/>
                  <a:gd name="T6" fmla="*/ 50 w 50"/>
                  <a:gd name="T7" fmla="*/ 0 h 37"/>
                  <a:gd name="T8" fmla="*/ 5 w 50"/>
                  <a:gd name="T9" fmla="*/ 0 h 37"/>
                  <a:gd name="T10" fmla="*/ 0 w 50"/>
                  <a:gd name="T11" fmla="*/ 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" h="37">
                    <a:moveTo>
                      <a:pt x="0" y="5"/>
                    </a:moveTo>
                    <a:cubicBezTo>
                      <a:pt x="0" y="37"/>
                      <a:pt x="0" y="37"/>
                      <a:pt x="0" y="37"/>
                    </a:cubicBezTo>
                    <a:cubicBezTo>
                      <a:pt x="50" y="37"/>
                      <a:pt x="50" y="37"/>
                      <a:pt x="50" y="37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96" name="Freeform 140"/>
              <p:cNvSpPr/>
              <p:nvPr/>
            </p:nvSpPr>
            <p:spPr bwMode="auto">
              <a:xfrm>
                <a:off x="3862388" y="660401"/>
                <a:ext cx="30163" cy="22225"/>
              </a:xfrm>
              <a:custGeom>
                <a:avLst/>
                <a:gdLst>
                  <a:gd name="T0" fmla="*/ 45 w 50"/>
                  <a:gd name="T1" fmla="*/ 0 h 37"/>
                  <a:gd name="T2" fmla="*/ 0 w 50"/>
                  <a:gd name="T3" fmla="*/ 0 h 37"/>
                  <a:gd name="T4" fmla="*/ 0 w 50"/>
                  <a:gd name="T5" fmla="*/ 37 h 37"/>
                  <a:gd name="T6" fmla="*/ 50 w 50"/>
                  <a:gd name="T7" fmla="*/ 37 h 37"/>
                  <a:gd name="T8" fmla="*/ 50 w 50"/>
                  <a:gd name="T9" fmla="*/ 5 h 37"/>
                  <a:gd name="T10" fmla="*/ 45 w 50"/>
                  <a:gd name="T1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" h="37">
                    <a:moveTo>
                      <a:pt x="4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50" y="37"/>
                      <a:pt x="50" y="37"/>
                      <a:pt x="50" y="37"/>
                    </a:cubicBezTo>
                    <a:cubicBezTo>
                      <a:pt x="50" y="5"/>
                      <a:pt x="50" y="5"/>
                      <a:pt x="50" y="5"/>
                    </a:cubicBezTo>
                    <a:cubicBezTo>
                      <a:pt x="50" y="2"/>
                      <a:pt x="48" y="0"/>
                      <a:pt x="4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97" name="Freeform 141"/>
              <p:cNvSpPr>
                <a:spLocks noEditPoints="1"/>
              </p:cNvSpPr>
              <p:nvPr/>
            </p:nvSpPr>
            <p:spPr bwMode="auto">
              <a:xfrm>
                <a:off x="3508376" y="401638"/>
                <a:ext cx="496888" cy="496888"/>
              </a:xfrm>
              <a:custGeom>
                <a:avLst/>
                <a:gdLst>
                  <a:gd name="T0" fmla="*/ 418 w 837"/>
                  <a:gd name="T1" fmla="*/ 837 h 837"/>
                  <a:gd name="T2" fmla="*/ 837 w 837"/>
                  <a:gd name="T3" fmla="*/ 418 h 837"/>
                  <a:gd name="T4" fmla="*/ 418 w 837"/>
                  <a:gd name="T5" fmla="*/ 0 h 837"/>
                  <a:gd name="T6" fmla="*/ 0 w 837"/>
                  <a:gd name="T7" fmla="*/ 418 h 837"/>
                  <a:gd name="T8" fmla="*/ 418 w 837"/>
                  <a:gd name="T9" fmla="*/ 837 h 837"/>
                  <a:gd name="T10" fmla="*/ 459 w 837"/>
                  <a:gd name="T11" fmla="*/ 647 h 837"/>
                  <a:gd name="T12" fmla="*/ 450 w 837"/>
                  <a:gd name="T13" fmla="*/ 638 h 837"/>
                  <a:gd name="T14" fmla="*/ 459 w 837"/>
                  <a:gd name="T15" fmla="*/ 629 h 837"/>
                  <a:gd name="T16" fmla="*/ 468 w 837"/>
                  <a:gd name="T17" fmla="*/ 638 h 837"/>
                  <a:gd name="T18" fmla="*/ 459 w 837"/>
                  <a:gd name="T19" fmla="*/ 647 h 837"/>
                  <a:gd name="T20" fmla="*/ 683 w 837"/>
                  <a:gd name="T21" fmla="*/ 697 h 837"/>
                  <a:gd name="T22" fmla="*/ 683 w 837"/>
                  <a:gd name="T23" fmla="*/ 697 h 837"/>
                  <a:gd name="T24" fmla="*/ 484 w 837"/>
                  <a:gd name="T25" fmla="*/ 697 h 837"/>
                  <a:gd name="T26" fmla="*/ 484 w 837"/>
                  <a:gd name="T27" fmla="*/ 497 h 837"/>
                  <a:gd name="T28" fmla="*/ 479 w 837"/>
                  <a:gd name="T29" fmla="*/ 492 h 837"/>
                  <a:gd name="T30" fmla="*/ 360 w 837"/>
                  <a:gd name="T31" fmla="*/ 492 h 837"/>
                  <a:gd name="T32" fmla="*/ 355 w 837"/>
                  <a:gd name="T33" fmla="*/ 497 h 837"/>
                  <a:gd name="T34" fmla="*/ 355 w 837"/>
                  <a:gd name="T35" fmla="*/ 697 h 837"/>
                  <a:gd name="T36" fmla="*/ 156 w 837"/>
                  <a:gd name="T37" fmla="*/ 697 h 837"/>
                  <a:gd name="T38" fmla="*/ 156 w 837"/>
                  <a:gd name="T39" fmla="*/ 697 h 837"/>
                  <a:gd name="T40" fmla="*/ 156 w 837"/>
                  <a:gd name="T41" fmla="*/ 390 h 837"/>
                  <a:gd name="T42" fmla="*/ 158 w 837"/>
                  <a:gd name="T43" fmla="*/ 387 h 837"/>
                  <a:gd name="T44" fmla="*/ 395 w 837"/>
                  <a:gd name="T45" fmla="*/ 160 h 837"/>
                  <a:gd name="T46" fmla="*/ 442 w 837"/>
                  <a:gd name="T47" fmla="*/ 160 h 837"/>
                  <a:gd name="T48" fmla="*/ 679 w 837"/>
                  <a:gd name="T49" fmla="*/ 387 h 837"/>
                  <a:gd name="T50" fmla="*/ 680 w 837"/>
                  <a:gd name="T51" fmla="*/ 387 h 837"/>
                  <a:gd name="T52" fmla="*/ 683 w 837"/>
                  <a:gd name="T53" fmla="*/ 390 h 837"/>
                  <a:gd name="T54" fmla="*/ 683 w 837"/>
                  <a:gd name="T55" fmla="*/ 697 h 837"/>
                  <a:gd name="T56" fmla="*/ 141 w 837"/>
                  <a:gd name="T57" fmla="*/ 352 h 837"/>
                  <a:gd name="T58" fmla="*/ 395 w 837"/>
                  <a:gd name="T59" fmla="*/ 109 h 837"/>
                  <a:gd name="T60" fmla="*/ 442 w 837"/>
                  <a:gd name="T61" fmla="*/ 109 h 837"/>
                  <a:gd name="T62" fmla="*/ 696 w 837"/>
                  <a:gd name="T63" fmla="*/ 352 h 837"/>
                  <a:gd name="T64" fmla="*/ 686 w 837"/>
                  <a:gd name="T65" fmla="*/ 374 h 837"/>
                  <a:gd name="T66" fmla="*/ 683 w 837"/>
                  <a:gd name="T67" fmla="*/ 374 h 837"/>
                  <a:gd name="T68" fmla="*/ 442 w 837"/>
                  <a:gd name="T69" fmla="*/ 143 h 837"/>
                  <a:gd name="T70" fmla="*/ 395 w 837"/>
                  <a:gd name="T71" fmla="*/ 143 h 837"/>
                  <a:gd name="T72" fmla="*/ 153 w 837"/>
                  <a:gd name="T73" fmla="*/ 374 h 837"/>
                  <a:gd name="T74" fmla="*/ 151 w 837"/>
                  <a:gd name="T75" fmla="*/ 374 h 837"/>
                  <a:gd name="T76" fmla="*/ 141 w 837"/>
                  <a:gd name="T77" fmla="*/ 352 h 8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37" h="837">
                    <a:moveTo>
                      <a:pt x="418" y="837"/>
                    </a:moveTo>
                    <a:cubicBezTo>
                      <a:pt x="650" y="837"/>
                      <a:pt x="837" y="650"/>
                      <a:pt x="837" y="418"/>
                    </a:cubicBezTo>
                    <a:cubicBezTo>
                      <a:pt x="837" y="187"/>
                      <a:pt x="650" y="0"/>
                      <a:pt x="418" y="0"/>
                    </a:cubicBezTo>
                    <a:cubicBezTo>
                      <a:pt x="187" y="0"/>
                      <a:pt x="0" y="187"/>
                      <a:pt x="0" y="418"/>
                    </a:cubicBezTo>
                    <a:cubicBezTo>
                      <a:pt x="0" y="650"/>
                      <a:pt x="187" y="837"/>
                      <a:pt x="418" y="837"/>
                    </a:cubicBezTo>
                    <a:close/>
                    <a:moveTo>
                      <a:pt x="459" y="647"/>
                    </a:moveTo>
                    <a:cubicBezTo>
                      <a:pt x="454" y="647"/>
                      <a:pt x="450" y="643"/>
                      <a:pt x="450" y="638"/>
                    </a:cubicBezTo>
                    <a:cubicBezTo>
                      <a:pt x="450" y="633"/>
                      <a:pt x="454" y="629"/>
                      <a:pt x="459" y="629"/>
                    </a:cubicBezTo>
                    <a:cubicBezTo>
                      <a:pt x="464" y="629"/>
                      <a:pt x="468" y="633"/>
                      <a:pt x="468" y="638"/>
                    </a:cubicBezTo>
                    <a:cubicBezTo>
                      <a:pt x="468" y="643"/>
                      <a:pt x="464" y="647"/>
                      <a:pt x="459" y="647"/>
                    </a:cubicBezTo>
                    <a:close/>
                    <a:moveTo>
                      <a:pt x="683" y="697"/>
                    </a:moveTo>
                    <a:cubicBezTo>
                      <a:pt x="683" y="697"/>
                      <a:pt x="683" y="697"/>
                      <a:pt x="683" y="697"/>
                    </a:cubicBezTo>
                    <a:cubicBezTo>
                      <a:pt x="484" y="697"/>
                      <a:pt x="484" y="697"/>
                      <a:pt x="484" y="697"/>
                    </a:cubicBezTo>
                    <a:cubicBezTo>
                      <a:pt x="484" y="497"/>
                      <a:pt x="484" y="497"/>
                      <a:pt x="484" y="497"/>
                    </a:cubicBezTo>
                    <a:cubicBezTo>
                      <a:pt x="484" y="494"/>
                      <a:pt x="481" y="492"/>
                      <a:pt x="479" y="492"/>
                    </a:cubicBezTo>
                    <a:cubicBezTo>
                      <a:pt x="360" y="492"/>
                      <a:pt x="360" y="492"/>
                      <a:pt x="360" y="492"/>
                    </a:cubicBezTo>
                    <a:cubicBezTo>
                      <a:pt x="357" y="492"/>
                      <a:pt x="355" y="494"/>
                      <a:pt x="355" y="497"/>
                    </a:cubicBezTo>
                    <a:cubicBezTo>
                      <a:pt x="355" y="697"/>
                      <a:pt x="355" y="697"/>
                      <a:pt x="355" y="697"/>
                    </a:cubicBezTo>
                    <a:cubicBezTo>
                      <a:pt x="156" y="697"/>
                      <a:pt x="156" y="697"/>
                      <a:pt x="156" y="697"/>
                    </a:cubicBezTo>
                    <a:cubicBezTo>
                      <a:pt x="156" y="697"/>
                      <a:pt x="156" y="697"/>
                      <a:pt x="156" y="697"/>
                    </a:cubicBezTo>
                    <a:cubicBezTo>
                      <a:pt x="156" y="390"/>
                      <a:pt x="156" y="390"/>
                      <a:pt x="156" y="390"/>
                    </a:cubicBezTo>
                    <a:cubicBezTo>
                      <a:pt x="156" y="388"/>
                      <a:pt x="157" y="387"/>
                      <a:pt x="158" y="387"/>
                    </a:cubicBezTo>
                    <a:cubicBezTo>
                      <a:pt x="395" y="160"/>
                      <a:pt x="395" y="160"/>
                      <a:pt x="395" y="160"/>
                    </a:cubicBezTo>
                    <a:cubicBezTo>
                      <a:pt x="408" y="148"/>
                      <a:pt x="429" y="148"/>
                      <a:pt x="442" y="160"/>
                    </a:cubicBezTo>
                    <a:cubicBezTo>
                      <a:pt x="679" y="387"/>
                      <a:pt x="679" y="387"/>
                      <a:pt x="679" y="387"/>
                    </a:cubicBezTo>
                    <a:cubicBezTo>
                      <a:pt x="680" y="387"/>
                      <a:pt x="680" y="387"/>
                      <a:pt x="680" y="387"/>
                    </a:cubicBezTo>
                    <a:cubicBezTo>
                      <a:pt x="682" y="387"/>
                      <a:pt x="683" y="388"/>
                      <a:pt x="683" y="390"/>
                    </a:cubicBezTo>
                    <a:lnTo>
                      <a:pt x="683" y="697"/>
                    </a:lnTo>
                    <a:close/>
                    <a:moveTo>
                      <a:pt x="141" y="352"/>
                    </a:moveTo>
                    <a:cubicBezTo>
                      <a:pt x="395" y="109"/>
                      <a:pt x="395" y="109"/>
                      <a:pt x="395" y="109"/>
                    </a:cubicBezTo>
                    <a:cubicBezTo>
                      <a:pt x="408" y="96"/>
                      <a:pt x="429" y="96"/>
                      <a:pt x="442" y="109"/>
                    </a:cubicBezTo>
                    <a:cubicBezTo>
                      <a:pt x="696" y="352"/>
                      <a:pt x="696" y="352"/>
                      <a:pt x="696" y="352"/>
                    </a:cubicBezTo>
                    <a:cubicBezTo>
                      <a:pt x="709" y="364"/>
                      <a:pt x="704" y="374"/>
                      <a:pt x="686" y="374"/>
                    </a:cubicBezTo>
                    <a:cubicBezTo>
                      <a:pt x="683" y="374"/>
                      <a:pt x="683" y="374"/>
                      <a:pt x="683" y="374"/>
                    </a:cubicBezTo>
                    <a:cubicBezTo>
                      <a:pt x="442" y="143"/>
                      <a:pt x="442" y="143"/>
                      <a:pt x="442" y="143"/>
                    </a:cubicBezTo>
                    <a:cubicBezTo>
                      <a:pt x="429" y="131"/>
                      <a:pt x="408" y="131"/>
                      <a:pt x="395" y="143"/>
                    </a:cubicBezTo>
                    <a:cubicBezTo>
                      <a:pt x="153" y="374"/>
                      <a:pt x="153" y="374"/>
                      <a:pt x="153" y="374"/>
                    </a:cubicBezTo>
                    <a:cubicBezTo>
                      <a:pt x="151" y="374"/>
                      <a:pt x="151" y="374"/>
                      <a:pt x="151" y="374"/>
                    </a:cubicBezTo>
                    <a:cubicBezTo>
                      <a:pt x="133" y="374"/>
                      <a:pt x="128" y="364"/>
                      <a:pt x="141" y="35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8054123" y="4383951"/>
              <a:ext cx="478048" cy="478048"/>
              <a:chOff x="8083551" y="1665288"/>
              <a:chExt cx="496888" cy="496888"/>
            </a:xfrm>
            <a:grpFill/>
          </p:grpSpPr>
          <p:sp>
            <p:nvSpPr>
              <p:cNvPr id="84" name="Freeform 142"/>
              <p:cNvSpPr/>
              <p:nvPr/>
            </p:nvSpPr>
            <p:spPr bwMode="auto">
              <a:xfrm>
                <a:off x="8191501" y="1828801"/>
                <a:ext cx="6350" cy="39688"/>
              </a:xfrm>
              <a:custGeom>
                <a:avLst/>
                <a:gdLst>
                  <a:gd name="T0" fmla="*/ 11 w 11"/>
                  <a:gd name="T1" fmla="*/ 0 h 66"/>
                  <a:gd name="T2" fmla="*/ 0 w 11"/>
                  <a:gd name="T3" fmla="*/ 32 h 66"/>
                  <a:gd name="T4" fmla="*/ 11 w 11"/>
                  <a:gd name="T5" fmla="*/ 66 h 66"/>
                  <a:gd name="T6" fmla="*/ 11 w 11"/>
                  <a:gd name="T7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66">
                    <a:moveTo>
                      <a:pt x="11" y="0"/>
                    </a:moveTo>
                    <a:cubicBezTo>
                      <a:pt x="4" y="10"/>
                      <a:pt x="0" y="21"/>
                      <a:pt x="0" y="32"/>
                    </a:cubicBezTo>
                    <a:cubicBezTo>
                      <a:pt x="0" y="45"/>
                      <a:pt x="4" y="56"/>
                      <a:pt x="11" y="66"/>
                    </a:cubicBezTo>
                    <a:lnTo>
                      <a:pt x="1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85" name="Freeform 143"/>
              <p:cNvSpPr/>
              <p:nvPr/>
            </p:nvSpPr>
            <p:spPr bwMode="auto">
              <a:xfrm>
                <a:off x="8228013" y="1922463"/>
                <a:ext cx="14288" cy="92075"/>
              </a:xfrm>
              <a:custGeom>
                <a:avLst/>
                <a:gdLst>
                  <a:gd name="T0" fmla="*/ 25 w 25"/>
                  <a:gd name="T1" fmla="*/ 9 h 157"/>
                  <a:gd name="T2" fmla="*/ 4 w 25"/>
                  <a:gd name="T3" fmla="*/ 1 h 157"/>
                  <a:gd name="T4" fmla="*/ 0 w 25"/>
                  <a:gd name="T5" fmla="*/ 0 h 157"/>
                  <a:gd name="T6" fmla="*/ 0 w 25"/>
                  <a:gd name="T7" fmla="*/ 157 h 157"/>
                  <a:gd name="T8" fmla="*/ 25 w 25"/>
                  <a:gd name="T9" fmla="*/ 154 h 157"/>
                  <a:gd name="T10" fmla="*/ 25 w 25"/>
                  <a:gd name="T11" fmla="*/ 9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157">
                    <a:moveTo>
                      <a:pt x="25" y="9"/>
                    </a:moveTo>
                    <a:cubicBezTo>
                      <a:pt x="19" y="6"/>
                      <a:pt x="12" y="4"/>
                      <a:pt x="4" y="1"/>
                    </a:cubicBezTo>
                    <a:cubicBezTo>
                      <a:pt x="2" y="1"/>
                      <a:pt x="1" y="1"/>
                      <a:pt x="0" y="0"/>
                    </a:cubicBezTo>
                    <a:cubicBezTo>
                      <a:pt x="0" y="157"/>
                      <a:pt x="0" y="157"/>
                      <a:pt x="0" y="157"/>
                    </a:cubicBezTo>
                    <a:cubicBezTo>
                      <a:pt x="9" y="157"/>
                      <a:pt x="17" y="156"/>
                      <a:pt x="25" y="154"/>
                    </a:cubicBezTo>
                    <a:lnTo>
                      <a:pt x="25" y="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86" name="Freeform 144"/>
              <p:cNvSpPr/>
              <p:nvPr/>
            </p:nvSpPr>
            <p:spPr bwMode="auto">
              <a:xfrm>
                <a:off x="8272463" y="1944688"/>
                <a:ext cx="12700" cy="55563"/>
              </a:xfrm>
              <a:custGeom>
                <a:avLst/>
                <a:gdLst>
                  <a:gd name="T0" fmla="*/ 0 w 21"/>
                  <a:gd name="T1" fmla="*/ 0 h 94"/>
                  <a:gd name="T2" fmla="*/ 0 w 21"/>
                  <a:gd name="T3" fmla="*/ 94 h 94"/>
                  <a:gd name="T4" fmla="*/ 21 w 21"/>
                  <a:gd name="T5" fmla="*/ 47 h 94"/>
                  <a:gd name="T6" fmla="*/ 0 w 21"/>
                  <a:gd name="T7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94">
                    <a:moveTo>
                      <a:pt x="0" y="0"/>
                    </a:moveTo>
                    <a:cubicBezTo>
                      <a:pt x="0" y="94"/>
                      <a:pt x="0" y="94"/>
                      <a:pt x="0" y="94"/>
                    </a:cubicBezTo>
                    <a:cubicBezTo>
                      <a:pt x="13" y="82"/>
                      <a:pt x="21" y="66"/>
                      <a:pt x="21" y="47"/>
                    </a:cubicBezTo>
                    <a:cubicBezTo>
                      <a:pt x="21" y="28"/>
                      <a:pt x="14" y="1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87" name="Freeform 145"/>
              <p:cNvSpPr/>
              <p:nvPr/>
            </p:nvSpPr>
            <p:spPr bwMode="auto">
              <a:xfrm>
                <a:off x="8228013" y="1811338"/>
                <a:ext cx="14288" cy="82550"/>
              </a:xfrm>
              <a:custGeom>
                <a:avLst/>
                <a:gdLst>
                  <a:gd name="T0" fmla="*/ 25 w 25"/>
                  <a:gd name="T1" fmla="*/ 0 h 140"/>
                  <a:gd name="T2" fmla="*/ 0 w 25"/>
                  <a:gd name="T3" fmla="*/ 2 h 140"/>
                  <a:gd name="T4" fmla="*/ 0 w 25"/>
                  <a:gd name="T5" fmla="*/ 131 h 140"/>
                  <a:gd name="T6" fmla="*/ 25 w 25"/>
                  <a:gd name="T7" fmla="*/ 140 h 140"/>
                  <a:gd name="T8" fmla="*/ 25 w 25"/>
                  <a:gd name="T9" fmla="*/ 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40">
                    <a:moveTo>
                      <a:pt x="25" y="0"/>
                    </a:moveTo>
                    <a:cubicBezTo>
                      <a:pt x="16" y="0"/>
                      <a:pt x="8" y="1"/>
                      <a:pt x="0" y="2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8" y="134"/>
                      <a:pt x="16" y="137"/>
                      <a:pt x="25" y="140"/>
                    </a:cubicBezTo>
                    <a:lnTo>
                      <a:pt x="2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88" name="Freeform 146"/>
              <p:cNvSpPr>
                <a:spLocks noEditPoints="1"/>
              </p:cNvSpPr>
              <p:nvPr/>
            </p:nvSpPr>
            <p:spPr bwMode="auto">
              <a:xfrm>
                <a:off x="8083551" y="1665288"/>
                <a:ext cx="496888" cy="496888"/>
              </a:xfrm>
              <a:custGeom>
                <a:avLst/>
                <a:gdLst>
                  <a:gd name="T0" fmla="*/ 419 w 837"/>
                  <a:gd name="T1" fmla="*/ 837 h 837"/>
                  <a:gd name="T2" fmla="*/ 730 w 837"/>
                  <a:gd name="T3" fmla="*/ 475 h 837"/>
                  <a:gd name="T4" fmla="*/ 604 w 837"/>
                  <a:gd name="T5" fmla="*/ 488 h 837"/>
                  <a:gd name="T6" fmla="*/ 725 w 837"/>
                  <a:gd name="T7" fmla="*/ 501 h 837"/>
                  <a:gd name="T8" fmla="*/ 609 w 837"/>
                  <a:gd name="T9" fmla="*/ 504 h 837"/>
                  <a:gd name="T10" fmla="*/ 609 w 837"/>
                  <a:gd name="T11" fmla="*/ 522 h 837"/>
                  <a:gd name="T12" fmla="*/ 725 w 837"/>
                  <a:gd name="T13" fmla="*/ 525 h 837"/>
                  <a:gd name="T14" fmla="*/ 604 w 837"/>
                  <a:gd name="T15" fmla="*/ 538 h 837"/>
                  <a:gd name="T16" fmla="*/ 730 w 837"/>
                  <a:gd name="T17" fmla="*/ 551 h 837"/>
                  <a:gd name="T18" fmla="*/ 604 w 837"/>
                  <a:gd name="T19" fmla="*/ 551 h 837"/>
                  <a:gd name="T20" fmla="*/ 730 w 837"/>
                  <a:gd name="T21" fmla="*/ 580 h 837"/>
                  <a:gd name="T22" fmla="*/ 604 w 837"/>
                  <a:gd name="T23" fmla="*/ 592 h 837"/>
                  <a:gd name="T24" fmla="*/ 725 w 837"/>
                  <a:gd name="T25" fmla="*/ 605 h 837"/>
                  <a:gd name="T26" fmla="*/ 609 w 837"/>
                  <a:gd name="T27" fmla="*/ 608 h 837"/>
                  <a:gd name="T28" fmla="*/ 609 w 837"/>
                  <a:gd name="T29" fmla="*/ 626 h 837"/>
                  <a:gd name="T30" fmla="*/ 725 w 837"/>
                  <a:gd name="T31" fmla="*/ 629 h 837"/>
                  <a:gd name="T32" fmla="*/ 604 w 837"/>
                  <a:gd name="T33" fmla="*/ 642 h 837"/>
                  <a:gd name="T34" fmla="*/ 730 w 837"/>
                  <a:gd name="T35" fmla="*/ 655 h 837"/>
                  <a:gd name="T36" fmla="*/ 604 w 837"/>
                  <a:gd name="T37" fmla="*/ 655 h 837"/>
                  <a:gd name="T38" fmla="*/ 564 w 837"/>
                  <a:gd name="T39" fmla="*/ 298 h 837"/>
                  <a:gd name="T40" fmla="*/ 438 w 837"/>
                  <a:gd name="T41" fmla="*/ 310 h 837"/>
                  <a:gd name="T42" fmla="*/ 559 w 837"/>
                  <a:gd name="T43" fmla="*/ 323 h 837"/>
                  <a:gd name="T44" fmla="*/ 443 w 837"/>
                  <a:gd name="T45" fmla="*/ 325 h 837"/>
                  <a:gd name="T46" fmla="*/ 443 w 837"/>
                  <a:gd name="T47" fmla="*/ 343 h 837"/>
                  <a:gd name="T48" fmla="*/ 559 w 837"/>
                  <a:gd name="T49" fmla="*/ 345 h 837"/>
                  <a:gd name="T50" fmla="*/ 438 w 837"/>
                  <a:gd name="T51" fmla="*/ 358 h 837"/>
                  <a:gd name="T52" fmla="*/ 564 w 837"/>
                  <a:gd name="T53" fmla="*/ 371 h 837"/>
                  <a:gd name="T54" fmla="*/ 438 w 837"/>
                  <a:gd name="T55" fmla="*/ 371 h 837"/>
                  <a:gd name="T56" fmla="*/ 564 w 837"/>
                  <a:gd name="T57" fmla="*/ 399 h 837"/>
                  <a:gd name="T58" fmla="*/ 438 w 837"/>
                  <a:gd name="T59" fmla="*/ 411 h 837"/>
                  <a:gd name="T60" fmla="*/ 559 w 837"/>
                  <a:gd name="T61" fmla="*/ 424 h 837"/>
                  <a:gd name="T62" fmla="*/ 443 w 837"/>
                  <a:gd name="T63" fmla="*/ 427 h 837"/>
                  <a:gd name="T64" fmla="*/ 443 w 837"/>
                  <a:gd name="T65" fmla="*/ 445 h 837"/>
                  <a:gd name="T66" fmla="*/ 559 w 837"/>
                  <a:gd name="T67" fmla="*/ 447 h 837"/>
                  <a:gd name="T68" fmla="*/ 438 w 837"/>
                  <a:gd name="T69" fmla="*/ 460 h 837"/>
                  <a:gd name="T70" fmla="*/ 564 w 837"/>
                  <a:gd name="T71" fmla="*/ 472 h 837"/>
                  <a:gd name="T72" fmla="*/ 438 w 837"/>
                  <a:gd name="T73" fmla="*/ 472 h 837"/>
                  <a:gd name="T74" fmla="*/ 564 w 837"/>
                  <a:gd name="T75" fmla="*/ 501 h 837"/>
                  <a:gd name="T76" fmla="*/ 438 w 837"/>
                  <a:gd name="T77" fmla="*/ 513 h 837"/>
                  <a:gd name="T78" fmla="*/ 559 w 837"/>
                  <a:gd name="T79" fmla="*/ 526 h 837"/>
                  <a:gd name="T80" fmla="*/ 443 w 837"/>
                  <a:gd name="T81" fmla="*/ 528 h 837"/>
                  <a:gd name="T82" fmla="*/ 443 w 837"/>
                  <a:gd name="T83" fmla="*/ 546 h 837"/>
                  <a:gd name="T84" fmla="*/ 559 w 837"/>
                  <a:gd name="T85" fmla="*/ 548 h 837"/>
                  <a:gd name="T86" fmla="*/ 438 w 837"/>
                  <a:gd name="T87" fmla="*/ 562 h 837"/>
                  <a:gd name="T88" fmla="*/ 564 w 837"/>
                  <a:gd name="T89" fmla="*/ 574 h 837"/>
                  <a:gd name="T90" fmla="*/ 438 w 837"/>
                  <a:gd name="T91" fmla="*/ 574 h 837"/>
                  <a:gd name="T92" fmla="*/ 564 w 837"/>
                  <a:gd name="T93" fmla="*/ 602 h 837"/>
                  <a:gd name="T94" fmla="*/ 438 w 837"/>
                  <a:gd name="T95" fmla="*/ 614 h 837"/>
                  <a:gd name="T96" fmla="*/ 559 w 837"/>
                  <a:gd name="T97" fmla="*/ 627 h 837"/>
                  <a:gd name="T98" fmla="*/ 443 w 837"/>
                  <a:gd name="T99" fmla="*/ 630 h 837"/>
                  <a:gd name="T100" fmla="*/ 443 w 837"/>
                  <a:gd name="T101" fmla="*/ 648 h 837"/>
                  <a:gd name="T102" fmla="*/ 559 w 837"/>
                  <a:gd name="T103" fmla="*/ 650 h 837"/>
                  <a:gd name="T104" fmla="*/ 438 w 837"/>
                  <a:gd name="T105" fmla="*/ 663 h 837"/>
                  <a:gd name="T106" fmla="*/ 219 w 837"/>
                  <a:gd name="T107" fmla="*/ 168 h 837"/>
                  <a:gd name="T108" fmla="*/ 295 w 837"/>
                  <a:gd name="T109" fmla="*/ 168 h 837"/>
                  <a:gd name="T110" fmla="*/ 320 w 837"/>
                  <a:gd name="T111" fmla="*/ 250 h 837"/>
                  <a:gd name="T112" fmla="*/ 295 w 837"/>
                  <a:gd name="T113" fmla="*/ 668 h 837"/>
                  <a:gd name="T114" fmla="*/ 219 w 837"/>
                  <a:gd name="T115" fmla="*/ 668 h 837"/>
                  <a:gd name="T116" fmla="*/ 193 w 837"/>
                  <a:gd name="T117" fmla="*/ 586 h 8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837" h="837">
                    <a:moveTo>
                      <a:pt x="419" y="837"/>
                    </a:moveTo>
                    <a:cubicBezTo>
                      <a:pt x="650" y="837"/>
                      <a:pt x="837" y="649"/>
                      <a:pt x="837" y="418"/>
                    </a:cubicBezTo>
                    <a:cubicBezTo>
                      <a:pt x="837" y="187"/>
                      <a:pt x="650" y="0"/>
                      <a:pt x="419" y="0"/>
                    </a:cubicBezTo>
                    <a:cubicBezTo>
                      <a:pt x="188" y="0"/>
                      <a:pt x="0" y="187"/>
                      <a:pt x="0" y="418"/>
                    </a:cubicBezTo>
                    <a:cubicBezTo>
                      <a:pt x="0" y="649"/>
                      <a:pt x="188" y="837"/>
                      <a:pt x="419" y="837"/>
                    </a:cubicBezTo>
                    <a:close/>
                    <a:moveTo>
                      <a:pt x="604" y="467"/>
                    </a:moveTo>
                    <a:cubicBezTo>
                      <a:pt x="604" y="464"/>
                      <a:pt x="607" y="462"/>
                      <a:pt x="609" y="462"/>
                    </a:cubicBezTo>
                    <a:cubicBezTo>
                      <a:pt x="725" y="462"/>
                      <a:pt x="725" y="462"/>
                      <a:pt x="725" y="462"/>
                    </a:cubicBezTo>
                    <a:cubicBezTo>
                      <a:pt x="728" y="462"/>
                      <a:pt x="730" y="464"/>
                      <a:pt x="730" y="467"/>
                    </a:cubicBezTo>
                    <a:cubicBezTo>
                      <a:pt x="730" y="475"/>
                      <a:pt x="730" y="475"/>
                      <a:pt x="730" y="475"/>
                    </a:cubicBezTo>
                    <a:cubicBezTo>
                      <a:pt x="730" y="478"/>
                      <a:pt x="728" y="480"/>
                      <a:pt x="725" y="480"/>
                    </a:cubicBezTo>
                    <a:cubicBezTo>
                      <a:pt x="609" y="480"/>
                      <a:pt x="609" y="480"/>
                      <a:pt x="609" y="480"/>
                    </a:cubicBezTo>
                    <a:cubicBezTo>
                      <a:pt x="607" y="480"/>
                      <a:pt x="604" y="478"/>
                      <a:pt x="604" y="475"/>
                    </a:cubicBezTo>
                    <a:lnTo>
                      <a:pt x="604" y="467"/>
                    </a:lnTo>
                    <a:close/>
                    <a:moveTo>
                      <a:pt x="604" y="488"/>
                    </a:moveTo>
                    <a:cubicBezTo>
                      <a:pt x="604" y="485"/>
                      <a:pt x="607" y="483"/>
                      <a:pt x="609" y="483"/>
                    </a:cubicBezTo>
                    <a:cubicBezTo>
                      <a:pt x="725" y="483"/>
                      <a:pt x="725" y="483"/>
                      <a:pt x="725" y="483"/>
                    </a:cubicBezTo>
                    <a:cubicBezTo>
                      <a:pt x="728" y="483"/>
                      <a:pt x="730" y="485"/>
                      <a:pt x="730" y="488"/>
                    </a:cubicBezTo>
                    <a:cubicBezTo>
                      <a:pt x="730" y="496"/>
                      <a:pt x="730" y="496"/>
                      <a:pt x="730" y="496"/>
                    </a:cubicBezTo>
                    <a:cubicBezTo>
                      <a:pt x="730" y="499"/>
                      <a:pt x="728" y="501"/>
                      <a:pt x="725" y="501"/>
                    </a:cubicBezTo>
                    <a:cubicBezTo>
                      <a:pt x="609" y="501"/>
                      <a:pt x="609" y="501"/>
                      <a:pt x="609" y="501"/>
                    </a:cubicBezTo>
                    <a:cubicBezTo>
                      <a:pt x="607" y="501"/>
                      <a:pt x="604" y="499"/>
                      <a:pt x="604" y="496"/>
                    </a:cubicBezTo>
                    <a:lnTo>
                      <a:pt x="604" y="488"/>
                    </a:lnTo>
                    <a:close/>
                    <a:moveTo>
                      <a:pt x="604" y="509"/>
                    </a:moveTo>
                    <a:cubicBezTo>
                      <a:pt x="604" y="506"/>
                      <a:pt x="607" y="504"/>
                      <a:pt x="609" y="504"/>
                    </a:cubicBezTo>
                    <a:cubicBezTo>
                      <a:pt x="725" y="504"/>
                      <a:pt x="725" y="504"/>
                      <a:pt x="725" y="504"/>
                    </a:cubicBezTo>
                    <a:cubicBezTo>
                      <a:pt x="728" y="504"/>
                      <a:pt x="730" y="506"/>
                      <a:pt x="730" y="509"/>
                    </a:cubicBezTo>
                    <a:cubicBezTo>
                      <a:pt x="730" y="517"/>
                      <a:pt x="730" y="517"/>
                      <a:pt x="730" y="517"/>
                    </a:cubicBezTo>
                    <a:cubicBezTo>
                      <a:pt x="730" y="520"/>
                      <a:pt x="728" y="522"/>
                      <a:pt x="725" y="522"/>
                    </a:cubicBezTo>
                    <a:cubicBezTo>
                      <a:pt x="609" y="522"/>
                      <a:pt x="609" y="522"/>
                      <a:pt x="609" y="522"/>
                    </a:cubicBezTo>
                    <a:cubicBezTo>
                      <a:pt x="607" y="522"/>
                      <a:pt x="604" y="520"/>
                      <a:pt x="604" y="517"/>
                    </a:cubicBezTo>
                    <a:lnTo>
                      <a:pt x="604" y="509"/>
                    </a:lnTo>
                    <a:close/>
                    <a:moveTo>
                      <a:pt x="604" y="530"/>
                    </a:moveTo>
                    <a:cubicBezTo>
                      <a:pt x="604" y="527"/>
                      <a:pt x="607" y="525"/>
                      <a:pt x="609" y="525"/>
                    </a:cubicBezTo>
                    <a:cubicBezTo>
                      <a:pt x="725" y="525"/>
                      <a:pt x="725" y="525"/>
                      <a:pt x="725" y="525"/>
                    </a:cubicBezTo>
                    <a:cubicBezTo>
                      <a:pt x="728" y="525"/>
                      <a:pt x="730" y="527"/>
                      <a:pt x="730" y="530"/>
                    </a:cubicBezTo>
                    <a:cubicBezTo>
                      <a:pt x="730" y="538"/>
                      <a:pt x="730" y="538"/>
                      <a:pt x="730" y="538"/>
                    </a:cubicBezTo>
                    <a:cubicBezTo>
                      <a:pt x="730" y="541"/>
                      <a:pt x="728" y="543"/>
                      <a:pt x="725" y="543"/>
                    </a:cubicBezTo>
                    <a:cubicBezTo>
                      <a:pt x="609" y="543"/>
                      <a:pt x="609" y="543"/>
                      <a:pt x="609" y="543"/>
                    </a:cubicBezTo>
                    <a:cubicBezTo>
                      <a:pt x="607" y="543"/>
                      <a:pt x="604" y="541"/>
                      <a:pt x="604" y="538"/>
                    </a:cubicBezTo>
                    <a:lnTo>
                      <a:pt x="604" y="530"/>
                    </a:lnTo>
                    <a:close/>
                    <a:moveTo>
                      <a:pt x="604" y="551"/>
                    </a:moveTo>
                    <a:cubicBezTo>
                      <a:pt x="604" y="548"/>
                      <a:pt x="607" y="546"/>
                      <a:pt x="609" y="546"/>
                    </a:cubicBezTo>
                    <a:cubicBezTo>
                      <a:pt x="725" y="546"/>
                      <a:pt x="725" y="546"/>
                      <a:pt x="725" y="546"/>
                    </a:cubicBezTo>
                    <a:cubicBezTo>
                      <a:pt x="728" y="546"/>
                      <a:pt x="730" y="548"/>
                      <a:pt x="730" y="551"/>
                    </a:cubicBezTo>
                    <a:cubicBezTo>
                      <a:pt x="730" y="559"/>
                      <a:pt x="730" y="559"/>
                      <a:pt x="730" y="559"/>
                    </a:cubicBezTo>
                    <a:cubicBezTo>
                      <a:pt x="730" y="561"/>
                      <a:pt x="728" y="564"/>
                      <a:pt x="725" y="564"/>
                    </a:cubicBezTo>
                    <a:cubicBezTo>
                      <a:pt x="609" y="564"/>
                      <a:pt x="609" y="564"/>
                      <a:pt x="609" y="564"/>
                    </a:cubicBezTo>
                    <a:cubicBezTo>
                      <a:pt x="607" y="564"/>
                      <a:pt x="604" y="561"/>
                      <a:pt x="604" y="559"/>
                    </a:cubicBezTo>
                    <a:lnTo>
                      <a:pt x="604" y="551"/>
                    </a:lnTo>
                    <a:close/>
                    <a:moveTo>
                      <a:pt x="604" y="571"/>
                    </a:moveTo>
                    <a:cubicBezTo>
                      <a:pt x="604" y="569"/>
                      <a:pt x="607" y="566"/>
                      <a:pt x="609" y="566"/>
                    </a:cubicBezTo>
                    <a:cubicBezTo>
                      <a:pt x="725" y="566"/>
                      <a:pt x="725" y="566"/>
                      <a:pt x="725" y="566"/>
                    </a:cubicBezTo>
                    <a:cubicBezTo>
                      <a:pt x="728" y="566"/>
                      <a:pt x="730" y="569"/>
                      <a:pt x="730" y="571"/>
                    </a:cubicBezTo>
                    <a:cubicBezTo>
                      <a:pt x="730" y="580"/>
                      <a:pt x="730" y="580"/>
                      <a:pt x="730" y="580"/>
                    </a:cubicBezTo>
                    <a:cubicBezTo>
                      <a:pt x="730" y="582"/>
                      <a:pt x="728" y="585"/>
                      <a:pt x="725" y="585"/>
                    </a:cubicBezTo>
                    <a:cubicBezTo>
                      <a:pt x="609" y="585"/>
                      <a:pt x="609" y="585"/>
                      <a:pt x="609" y="585"/>
                    </a:cubicBezTo>
                    <a:cubicBezTo>
                      <a:pt x="607" y="585"/>
                      <a:pt x="604" y="582"/>
                      <a:pt x="604" y="580"/>
                    </a:cubicBezTo>
                    <a:lnTo>
                      <a:pt x="604" y="571"/>
                    </a:lnTo>
                    <a:close/>
                    <a:moveTo>
                      <a:pt x="604" y="592"/>
                    </a:moveTo>
                    <a:cubicBezTo>
                      <a:pt x="604" y="590"/>
                      <a:pt x="607" y="587"/>
                      <a:pt x="609" y="587"/>
                    </a:cubicBezTo>
                    <a:cubicBezTo>
                      <a:pt x="725" y="587"/>
                      <a:pt x="725" y="587"/>
                      <a:pt x="725" y="587"/>
                    </a:cubicBezTo>
                    <a:cubicBezTo>
                      <a:pt x="728" y="587"/>
                      <a:pt x="730" y="590"/>
                      <a:pt x="730" y="592"/>
                    </a:cubicBezTo>
                    <a:cubicBezTo>
                      <a:pt x="730" y="600"/>
                      <a:pt x="730" y="600"/>
                      <a:pt x="730" y="600"/>
                    </a:cubicBezTo>
                    <a:cubicBezTo>
                      <a:pt x="730" y="603"/>
                      <a:pt x="728" y="605"/>
                      <a:pt x="725" y="605"/>
                    </a:cubicBezTo>
                    <a:cubicBezTo>
                      <a:pt x="609" y="605"/>
                      <a:pt x="609" y="605"/>
                      <a:pt x="609" y="605"/>
                    </a:cubicBezTo>
                    <a:cubicBezTo>
                      <a:pt x="607" y="605"/>
                      <a:pt x="604" y="603"/>
                      <a:pt x="604" y="600"/>
                    </a:cubicBezTo>
                    <a:lnTo>
                      <a:pt x="604" y="592"/>
                    </a:lnTo>
                    <a:close/>
                    <a:moveTo>
                      <a:pt x="604" y="613"/>
                    </a:moveTo>
                    <a:cubicBezTo>
                      <a:pt x="604" y="610"/>
                      <a:pt x="607" y="608"/>
                      <a:pt x="609" y="608"/>
                    </a:cubicBezTo>
                    <a:cubicBezTo>
                      <a:pt x="725" y="608"/>
                      <a:pt x="725" y="608"/>
                      <a:pt x="725" y="608"/>
                    </a:cubicBezTo>
                    <a:cubicBezTo>
                      <a:pt x="728" y="608"/>
                      <a:pt x="730" y="610"/>
                      <a:pt x="730" y="613"/>
                    </a:cubicBezTo>
                    <a:cubicBezTo>
                      <a:pt x="730" y="621"/>
                      <a:pt x="730" y="621"/>
                      <a:pt x="730" y="621"/>
                    </a:cubicBezTo>
                    <a:cubicBezTo>
                      <a:pt x="730" y="624"/>
                      <a:pt x="728" y="626"/>
                      <a:pt x="725" y="626"/>
                    </a:cubicBezTo>
                    <a:cubicBezTo>
                      <a:pt x="609" y="626"/>
                      <a:pt x="609" y="626"/>
                      <a:pt x="609" y="626"/>
                    </a:cubicBezTo>
                    <a:cubicBezTo>
                      <a:pt x="607" y="626"/>
                      <a:pt x="604" y="624"/>
                      <a:pt x="604" y="621"/>
                    </a:cubicBezTo>
                    <a:lnTo>
                      <a:pt x="604" y="613"/>
                    </a:lnTo>
                    <a:close/>
                    <a:moveTo>
                      <a:pt x="604" y="634"/>
                    </a:moveTo>
                    <a:cubicBezTo>
                      <a:pt x="604" y="631"/>
                      <a:pt x="607" y="629"/>
                      <a:pt x="609" y="629"/>
                    </a:cubicBezTo>
                    <a:cubicBezTo>
                      <a:pt x="725" y="629"/>
                      <a:pt x="725" y="629"/>
                      <a:pt x="725" y="629"/>
                    </a:cubicBezTo>
                    <a:cubicBezTo>
                      <a:pt x="728" y="629"/>
                      <a:pt x="730" y="631"/>
                      <a:pt x="730" y="634"/>
                    </a:cubicBezTo>
                    <a:cubicBezTo>
                      <a:pt x="730" y="642"/>
                      <a:pt x="730" y="642"/>
                      <a:pt x="730" y="642"/>
                    </a:cubicBezTo>
                    <a:cubicBezTo>
                      <a:pt x="730" y="645"/>
                      <a:pt x="728" y="647"/>
                      <a:pt x="725" y="647"/>
                    </a:cubicBezTo>
                    <a:cubicBezTo>
                      <a:pt x="609" y="647"/>
                      <a:pt x="609" y="647"/>
                      <a:pt x="609" y="647"/>
                    </a:cubicBezTo>
                    <a:cubicBezTo>
                      <a:pt x="607" y="647"/>
                      <a:pt x="604" y="645"/>
                      <a:pt x="604" y="642"/>
                    </a:cubicBezTo>
                    <a:lnTo>
                      <a:pt x="604" y="634"/>
                    </a:lnTo>
                    <a:close/>
                    <a:moveTo>
                      <a:pt x="604" y="655"/>
                    </a:moveTo>
                    <a:cubicBezTo>
                      <a:pt x="604" y="652"/>
                      <a:pt x="607" y="650"/>
                      <a:pt x="609" y="650"/>
                    </a:cubicBezTo>
                    <a:cubicBezTo>
                      <a:pt x="725" y="650"/>
                      <a:pt x="725" y="650"/>
                      <a:pt x="725" y="650"/>
                    </a:cubicBezTo>
                    <a:cubicBezTo>
                      <a:pt x="728" y="650"/>
                      <a:pt x="730" y="652"/>
                      <a:pt x="730" y="655"/>
                    </a:cubicBezTo>
                    <a:cubicBezTo>
                      <a:pt x="730" y="663"/>
                      <a:pt x="730" y="663"/>
                      <a:pt x="730" y="663"/>
                    </a:cubicBezTo>
                    <a:cubicBezTo>
                      <a:pt x="730" y="666"/>
                      <a:pt x="728" y="668"/>
                      <a:pt x="725" y="668"/>
                    </a:cubicBezTo>
                    <a:cubicBezTo>
                      <a:pt x="609" y="668"/>
                      <a:pt x="609" y="668"/>
                      <a:pt x="609" y="668"/>
                    </a:cubicBezTo>
                    <a:cubicBezTo>
                      <a:pt x="607" y="668"/>
                      <a:pt x="604" y="666"/>
                      <a:pt x="604" y="663"/>
                    </a:cubicBezTo>
                    <a:lnTo>
                      <a:pt x="604" y="655"/>
                    </a:lnTo>
                    <a:close/>
                    <a:moveTo>
                      <a:pt x="438" y="289"/>
                    </a:moveTo>
                    <a:cubicBezTo>
                      <a:pt x="438" y="287"/>
                      <a:pt x="440" y="284"/>
                      <a:pt x="443" y="284"/>
                    </a:cubicBezTo>
                    <a:cubicBezTo>
                      <a:pt x="559" y="284"/>
                      <a:pt x="559" y="284"/>
                      <a:pt x="559" y="284"/>
                    </a:cubicBezTo>
                    <a:cubicBezTo>
                      <a:pt x="561" y="284"/>
                      <a:pt x="564" y="287"/>
                      <a:pt x="564" y="289"/>
                    </a:cubicBezTo>
                    <a:cubicBezTo>
                      <a:pt x="564" y="298"/>
                      <a:pt x="564" y="298"/>
                      <a:pt x="564" y="298"/>
                    </a:cubicBezTo>
                    <a:cubicBezTo>
                      <a:pt x="564" y="300"/>
                      <a:pt x="561" y="302"/>
                      <a:pt x="559" y="302"/>
                    </a:cubicBezTo>
                    <a:cubicBezTo>
                      <a:pt x="443" y="302"/>
                      <a:pt x="443" y="302"/>
                      <a:pt x="443" y="302"/>
                    </a:cubicBezTo>
                    <a:cubicBezTo>
                      <a:pt x="440" y="302"/>
                      <a:pt x="438" y="300"/>
                      <a:pt x="438" y="298"/>
                    </a:cubicBezTo>
                    <a:lnTo>
                      <a:pt x="438" y="289"/>
                    </a:lnTo>
                    <a:close/>
                    <a:moveTo>
                      <a:pt x="438" y="310"/>
                    </a:moveTo>
                    <a:cubicBezTo>
                      <a:pt x="438" y="307"/>
                      <a:pt x="440" y="305"/>
                      <a:pt x="443" y="305"/>
                    </a:cubicBezTo>
                    <a:cubicBezTo>
                      <a:pt x="559" y="305"/>
                      <a:pt x="559" y="305"/>
                      <a:pt x="559" y="305"/>
                    </a:cubicBezTo>
                    <a:cubicBezTo>
                      <a:pt x="561" y="305"/>
                      <a:pt x="564" y="307"/>
                      <a:pt x="564" y="310"/>
                    </a:cubicBezTo>
                    <a:cubicBezTo>
                      <a:pt x="564" y="318"/>
                      <a:pt x="564" y="318"/>
                      <a:pt x="564" y="318"/>
                    </a:cubicBezTo>
                    <a:cubicBezTo>
                      <a:pt x="564" y="321"/>
                      <a:pt x="561" y="323"/>
                      <a:pt x="559" y="323"/>
                    </a:cubicBezTo>
                    <a:cubicBezTo>
                      <a:pt x="443" y="323"/>
                      <a:pt x="443" y="323"/>
                      <a:pt x="443" y="323"/>
                    </a:cubicBezTo>
                    <a:cubicBezTo>
                      <a:pt x="440" y="323"/>
                      <a:pt x="438" y="321"/>
                      <a:pt x="438" y="318"/>
                    </a:cubicBezTo>
                    <a:lnTo>
                      <a:pt x="438" y="310"/>
                    </a:lnTo>
                    <a:close/>
                    <a:moveTo>
                      <a:pt x="438" y="330"/>
                    </a:moveTo>
                    <a:cubicBezTo>
                      <a:pt x="438" y="327"/>
                      <a:pt x="440" y="325"/>
                      <a:pt x="443" y="325"/>
                    </a:cubicBezTo>
                    <a:cubicBezTo>
                      <a:pt x="559" y="325"/>
                      <a:pt x="559" y="325"/>
                      <a:pt x="559" y="325"/>
                    </a:cubicBezTo>
                    <a:cubicBezTo>
                      <a:pt x="561" y="325"/>
                      <a:pt x="564" y="327"/>
                      <a:pt x="564" y="330"/>
                    </a:cubicBezTo>
                    <a:cubicBezTo>
                      <a:pt x="564" y="338"/>
                      <a:pt x="564" y="338"/>
                      <a:pt x="564" y="338"/>
                    </a:cubicBezTo>
                    <a:cubicBezTo>
                      <a:pt x="564" y="341"/>
                      <a:pt x="561" y="343"/>
                      <a:pt x="559" y="343"/>
                    </a:cubicBezTo>
                    <a:cubicBezTo>
                      <a:pt x="443" y="343"/>
                      <a:pt x="443" y="343"/>
                      <a:pt x="443" y="343"/>
                    </a:cubicBezTo>
                    <a:cubicBezTo>
                      <a:pt x="440" y="343"/>
                      <a:pt x="438" y="341"/>
                      <a:pt x="438" y="338"/>
                    </a:cubicBezTo>
                    <a:lnTo>
                      <a:pt x="438" y="330"/>
                    </a:lnTo>
                    <a:close/>
                    <a:moveTo>
                      <a:pt x="438" y="350"/>
                    </a:moveTo>
                    <a:cubicBezTo>
                      <a:pt x="438" y="348"/>
                      <a:pt x="440" y="345"/>
                      <a:pt x="443" y="345"/>
                    </a:cubicBezTo>
                    <a:cubicBezTo>
                      <a:pt x="559" y="345"/>
                      <a:pt x="559" y="345"/>
                      <a:pt x="559" y="345"/>
                    </a:cubicBezTo>
                    <a:cubicBezTo>
                      <a:pt x="561" y="345"/>
                      <a:pt x="564" y="348"/>
                      <a:pt x="564" y="350"/>
                    </a:cubicBezTo>
                    <a:cubicBezTo>
                      <a:pt x="564" y="358"/>
                      <a:pt x="564" y="358"/>
                      <a:pt x="564" y="358"/>
                    </a:cubicBezTo>
                    <a:cubicBezTo>
                      <a:pt x="564" y="361"/>
                      <a:pt x="561" y="363"/>
                      <a:pt x="559" y="363"/>
                    </a:cubicBezTo>
                    <a:cubicBezTo>
                      <a:pt x="443" y="363"/>
                      <a:pt x="443" y="363"/>
                      <a:pt x="443" y="363"/>
                    </a:cubicBezTo>
                    <a:cubicBezTo>
                      <a:pt x="440" y="363"/>
                      <a:pt x="438" y="361"/>
                      <a:pt x="438" y="358"/>
                    </a:cubicBezTo>
                    <a:lnTo>
                      <a:pt x="438" y="350"/>
                    </a:lnTo>
                    <a:close/>
                    <a:moveTo>
                      <a:pt x="438" y="371"/>
                    </a:moveTo>
                    <a:cubicBezTo>
                      <a:pt x="438" y="368"/>
                      <a:pt x="440" y="366"/>
                      <a:pt x="443" y="366"/>
                    </a:cubicBezTo>
                    <a:cubicBezTo>
                      <a:pt x="559" y="366"/>
                      <a:pt x="559" y="366"/>
                      <a:pt x="559" y="366"/>
                    </a:cubicBezTo>
                    <a:cubicBezTo>
                      <a:pt x="561" y="366"/>
                      <a:pt x="564" y="368"/>
                      <a:pt x="564" y="371"/>
                    </a:cubicBezTo>
                    <a:cubicBezTo>
                      <a:pt x="564" y="379"/>
                      <a:pt x="564" y="379"/>
                      <a:pt x="564" y="379"/>
                    </a:cubicBezTo>
                    <a:cubicBezTo>
                      <a:pt x="564" y="382"/>
                      <a:pt x="561" y="384"/>
                      <a:pt x="559" y="384"/>
                    </a:cubicBezTo>
                    <a:cubicBezTo>
                      <a:pt x="443" y="384"/>
                      <a:pt x="443" y="384"/>
                      <a:pt x="443" y="384"/>
                    </a:cubicBezTo>
                    <a:cubicBezTo>
                      <a:pt x="440" y="384"/>
                      <a:pt x="438" y="382"/>
                      <a:pt x="438" y="379"/>
                    </a:cubicBezTo>
                    <a:lnTo>
                      <a:pt x="438" y="371"/>
                    </a:lnTo>
                    <a:close/>
                    <a:moveTo>
                      <a:pt x="438" y="391"/>
                    </a:moveTo>
                    <a:cubicBezTo>
                      <a:pt x="438" y="388"/>
                      <a:pt x="440" y="386"/>
                      <a:pt x="443" y="386"/>
                    </a:cubicBezTo>
                    <a:cubicBezTo>
                      <a:pt x="559" y="386"/>
                      <a:pt x="559" y="386"/>
                      <a:pt x="559" y="386"/>
                    </a:cubicBezTo>
                    <a:cubicBezTo>
                      <a:pt x="561" y="386"/>
                      <a:pt x="564" y="388"/>
                      <a:pt x="564" y="391"/>
                    </a:cubicBezTo>
                    <a:cubicBezTo>
                      <a:pt x="564" y="399"/>
                      <a:pt x="564" y="399"/>
                      <a:pt x="564" y="399"/>
                    </a:cubicBezTo>
                    <a:cubicBezTo>
                      <a:pt x="564" y="402"/>
                      <a:pt x="561" y="404"/>
                      <a:pt x="559" y="404"/>
                    </a:cubicBezTo>
                    <a:cubicBezTo>
                      <a:pt x="443" y="404"/>
                      <a:pt x="443" y="404"/>
                      <a:pt x="443" y="404"/>
                    </a:cubicBezTo>
                    <a:cubicBezTo>
                      <a:pt x="440" y="404"/>
                      <a:pt x="438" y="402"/>
                      <a:pt x="438" y="399"/>
                    </a:cubicBezTo>
                    <a:lnTo>
                      <a:pt x="438" y="391"/>
                    </a:lnTo>
                    <a:close/>
                    <a:moveTo>
                      <a:pt x="438" y="411"/>
                    </a:moveTo>
                    <a:cubicBezTo>
                      <a:pt x="438" y="408"/>
                      <a:pt x="440" y="406"/>
                      <a:pt x="443" y="406"/>
                    </a:cubicBezTo>
                    <a:cubicBezTo>
                      <a:pt x="559" y="406"/>
                      <a:pt x="559" y="406"/>
                      <a:pt x="559" y="406"/>
                    </a:cubicBezTo>
                    <a:cubicBezTo>
                      <a:pt x="561" y="406"/>
                      <a:pt x="564" y="408"/>
                      <a:pt x="564" y="411"/>
                    </a:cubicBezTo>
                    <a:cubicBezTo>
                      <a:pt x="564" y="419"/>
                      <a:pt x="564" y="419"/>
                      <a:pt x="564" y="419"/>
                    </a:cubicBezTo>
                    <a:cubicBezTo>
                      <a:pt x="564" y="422"/>
                      <a:pt x="561" y="424"/>
                      <a:pt x="559" y="424"/>
                    </a:cubicBezTo>
                    <a:cubicBezTo>
                      <a:pt x="443" y="424"/>
                      <a:pt x="443" y="424"/>
                      <a:pt x="443" y="424"/>
                    </a:cubicBezTo>
                    <a:cubicBezTo>
                      <a:pt x="440" y="424"/>
                      <a:pt x="438" y="422"/>
                      <a:pt x="438" y="419"/>
                    </a:cubicBezTo>
                    <a:lnTo>
                      <a:pt x="438" y="411"/>
                    </a:lnTo>
                    <a:close/>
                    <a:moveTo>
                      <a:pt x="438" y="431"/>
                    </a:moveTo>
                    <a:cubicBezTo>
                      <a:pt x="438" y="429"/>
                      <a:pt x="440" y="427"/>
                      <a:pt x="443" y="427"/>
                    </a:cubicBezTo>
                    <a:cubicBezTo>
                      <a:pt x="559" y="427"/>
                      <a:pt x="559" y="427"/>
                      <a:pt x="559" y="427"/>
                    </a:cubicBezTo>
                    <a:cubicBezTo>
                      <a:pt x="561" y="427"/>
                      <a:pt x="564" y="429"/>
                      <a:pt x="564" y="431"/>
                    </a:cubicBezTo>
                    <a:cubicBezTo>
                      <a:pt x="564" y="440"/>
                      <a:pt x="564" y="440"/>
                      <a:pt x="564" y="440"/>
                    </a:cubicBezTo>
                    <a:cubicBezTo>
                      <a:pt x="564" y="442"/>
                      <a:pt x="561" y="445"/>
                      <a:pt x="559" y="445"/>
                    </a:cubicBezTo>
                    <a:cubicBezTo>
                      <a:pt x="443" y="445"/>
                      <a:pt x="443" y="445"/>
                      <a:pt x="443" y="445"/>
                    </a:cubicBezTo>
                    <a:cubicBezTo>
                      <a:pt x="440" y="445"/>
                      <a:pt x="438" y="442"/>
                      <a:pt x="438" y="440"/>
                    </a:cubicBezTo>
                    <a:lnTo>
                      <a:pt x="438" y="431"/>
                    </a:lnTo>
                    <a:close/>
                    <a:moveTo>
                      <a:pt x="438" y="452"/>
                    </a:moveTo>
                    <a:cubicBezTo>
                      <a:pt x="438" y="449"/>
                      <a:pt x="440" y="447"/>
                      <a:pt x="443" y="447"/>
                    </a:cubicBezTo>
                    <a:cubicBezTo>
                      <a:pt x="559" y="447"/>
                      <a:pt x="559" y="447"/>
                      <a:pt x="559" y="447"/>
                    </a:cubicBezTo>
                    <a:cubicBezTo>
                      <a:pt x="561" y="447"/>
                      <a:pt x="564" y="449"/>
                      <a:pt x="564" y="452"/>
                    </a:cubicBezTo>
                    <a:cubicBezTo>
                      <a:pt x="564" y="460"/>
                      <a:pt x="564" y="460"/>
                      <a:pt x="564" y="460"/>
                    </a:cubicBezTo>
                    <a:cubicBezTo>
                      <a:pt x="564" y="463"/>
                      <a:pt x="561" y="465"/>
                      <a:pt x="559" y="465"/>
                    </a:cubicBezTo>
                    <a:cubicBezTo>
                      <a:pt x="443" y="465"/>
                      <a:pt x="443" y="465"/>
                      <a:pt x="443" y="465"/>
                    </a:cubicBezTo>
                    <a:cubicBezTo>
                      <a:pt x="440" y="465"/>
                      <a:pt x="438" y="463"/>
                      <a:pt x="438" y="460"/>
                    </a:cubicBezTo>
                    <a:lnTo>
                      <a:pt x="438" y="452"/>
                    </a:lnTo>
                    <a:close/>
                    <a:moveTo>
                      <a:pt x="438" y="472"/>
                    </a:moveTo>
                    <a:cubicBezTo>
                      <a:pt x="438" y="469"/>
                      <a:pt x="440" y="467"/>
                      <a:pt x="443" y="467"/>
                    </a:cubicBezTo>
                    <a:cubicBezTo>
                      <a:pt x="559" y="467"/>
                      <a:pt x="559" y="467"/>
                      <a:pt x="559" y="467"/>
                    </a:cubicBezTo>
                    <a:cubicBezTo>
                      <a:pt x="561" y="467"/>
                      <a:pt x="564" y="469"/>
                      <a:pt x="564" y="472"/>
                    </a:cubicBezTo>
                    <a:cubicBezTo>
                      <a:pt x="564" y="480"/>
                      <a:pt x="564" y="480"/>
                      <a:pt x="564" y="480"/>
                    </a:cubicBezTo>
                    <a:cubicBezTo>
                      <a:pt x="564" y="483"/>
                      <a:pt x="561" y="485"/>
                      <a:pt x="559" y="485"/>
                    </a:cubicBezTo>
                    <a:cubicBezTo>
                      <a:pt x="443" y="485"/>
                      <a:pt x="443" y="485"/>
                      <a:pt x="443" y="485"/>
                    </a:cubicBezTo>
                    <a:cubicBezTo>
                      <a:pt x="440" y="485"/>
                      <a:pt x="438" y="483"/>
                      <a:pt x="438" y="480"/>
                    </a:cubicBezTo>
                    <a:lnTo>
                      <a:pt x="438" y="472"/>
                    </a:lnTo>
                    <a:close/>
                    <a:moveTo>
                      <a:pt x="438" y="492"/>
                    </a:moveTo>
                    <a:cubicBezTo>
                      <a:pt x="438" y="490"/>
                      <a:pt x="440" y="487"/>
                      <a:pt x="443" y="487"/>
                    </a:cubicBezTo>
                    <a:cubicBezTo>
                      <a:pt x="559" y="487"/>
                      <a:pt x="559" y="487"/>
                      <a:pt x="559" y="487"/>
                    </a:cubicBezTo>
                    <a:cubicBezTo>
                      <a:pt x="561" y="487"/>
                      <a:pt x="564" y="490"/>
                      <a:pt x="564" y="492"/>
                    </a:cubicBezTo>
                    <a:cubicBezTo>
                      <a:pt x="564" y="501"/>
                      <a:pt x="564" y="501"/>
                      <a:pt x="564" y="501"/>
                    </a:cubicBezTo>
                    <a:cubicBezTo>
                      <a:pt x="564" y="503"/>
                      <a:pt x="561" y="506"/>
                      <a:pt x="559" y="506"/>
                    </a:cubicBezTo>
                    <a:cubicBezTo>
                      <a:pt x="443" y="506"/>
                      <a:pt x="443" y="506"/>
                      <a:pt x="443" y="506"/>
                    </a:cubicBezTo>
                    <a:cubicBezTo>
                      <a:pt x="440" y="506"/>
                      <a:pt x="438" y="503"/>
                      <a:pt x="438" y="501"/>
                    </a:cubicBezTo>
                    <a:lnTo>
                      <a:pt x="438" y="492"/>
                    </a:lnTo>
                    <a:close/>
                    <a:moveTo>
                      <a:pt x="438" y="513"/>
                    </a:moveTo>
                    <a:cubicBezTo>
                      <a:pt x="438" y="510"/>
                      <a:pt x="440" y="508"/>
                      <a:pt x="443" y="508"/>
                    </a:cubicBezTo>
                    <a:cubicBezTo>
                      <a:pt x="559" y="508"/>
                      <a:pt x="559" y="508"/>
                      <a:pt x="559" y="508"/>
                    </a:cubicBezTo>
                    <a:cubicBezTo>
                      <a:pt x="561" y="508"/>
                      <a:pt x="564" y="510"/>
                      <a:pt x="564" y="513"/>
                    </a:cubicBezTo>
                    <a:cubicBezTo>
                      <a:pt x="564" y="521"/>
                      <a:pt x="564" y="521"/>
                      <a:pt x="564" y="521"/>
                    </a:cubicBezTo>
                    <a:cubicBezTo>
                      <a:pt x="564" y="524"/>
                      <a:pt x="561" y="526"/>
                      <a:pt x="559" y="526"/>
                    </a:cubicBezTo>
                    <a:cubicBezTo>
                      <a:pt x="443" y="526"/>
                      <a:pt x="443" y="526"/>
                      <a:pt x="443" y="526"/>
                    </a:cubicBezTo>
                    <a:cubicBezTo>
                      <a:pt x="440" y="526"/>
                      <a:pt x="438" y="524"/>
                      <a:pt x="438" y="521"/>
                    </a:cubicBezTo>
                    <a:lnTo>
                      <a:pt x="438" y="513"/>
                    </a:lnTo>
                    <a:close/>
                    <a:moveTo>
                      <a:pt x="438" y="533"/>
                    </a:moveTo>
                    <a:cubicBezTo>
                      <a:pt x="438" y="530"/>
                      <a:pt x="440" y="528"/>
                      <a:pt x="443" y="528"/>
                    </a:cubicBezTo>
                    <a:cubicBezTo>
                      <a:pt x="559" y="528"/>
                      <a:pt x="559" y="528"/>
                      <a:pt x="559" y="528"/>
                    </a:cubicBezTo>
                    <a:cubicBezTo>
                      <a:pt x="561" y="528"/>
                      <a:pt x="564" y="530"/>
                      <a:pt x="564" y="533"/>
                    </a:cubicBezTo>
                    <a:cubicBezTo>
                      <a:pt x="564" y="541"/>
                      <a:pt x="564" y="541"/>
                      <a:pt x="564" y="541"/>
                    </a:cubicBezTo>
                    <a:cubicBezTo>
                      <a:pt x="564" y="544"/>
                      <a:pt x="561" y="546"/>
                      <a:pt x="559" y="546"/>
                    </a:cubicBezTo>
                    <a:cubicBezTo>
                      <a:pt x="443" y="546"/>
                      <a:pt x="443" y="546"/>
                      <a:pt x="443" y="546"/>
                    </a:cubicBezTo>
                    <a:cubicBezTo>
                      <a:pt x="440" y="546"/>
                      <a:pt x="438" y="544"/>
                      <a:pt x="438" y="541"/>
                    </a:cubicBezTo>
                    <a:lnTo>
                      <a:pt x="438" y="533"/>
                    </a:lnTo>
                    <a:close/>
                    <a:moveTo>
                      <a:pt x="438" y="553"/>
                    </a:moveTo>
                    <a:cubicBezTo>
                      <a:pt x="438" y="551"/>
                      <a:pt x="440" y="548"/>
                      <a:pt x="443" y="548"/>
                    </a:cubicBezTo>
                    <a:cubicBezTo>
                      <a:pt x="559" y="548"/>
                      <a:pt x="559" y="548"/>
                      <a:pt x="559" y="548"/>
                    </a:cubicBezTo>
                    <a:cubicBezTo>
                      <a:pt x="561" y="548"/>
                      <a:pt x="564" y="551"/>
                      <a:pt x="564" y="553"/>
                    </a:cubicBezTo>
                    <a:cubicBezTo>
                      <a:pt x="564" y="562"/>
                      <a:pt x="564" y="562"/>
                      <a:pt x="564" y="562"/>
                    </a:cubicBezTo>
                    <a:cubicBezTo>
                      <a:pt x="564" y="564"/>
                      <a:pt x="561" y="566"/>
                      <a:pt x="559" y="566"/>
                    </a:cubicBezTo>
                    <a:cubicBezTo>
                      <a:pt x="443" y="566"/>
                      <a:pt x="443" y="566"/>
                      <a:pt x="443" y="566"/>
                    </a:cubicBezTo>
                    <a:cubicBezTo>
                      <a:pt x="440" y="566"/>
                      <a:pt x="438" y="564"/>
                      <a:pt x="438" y="562"/>
                    </a:cubicBezTo>
                    <a:lnTo>
                      <a:pt x="438" y="553"/>
                    </a:lnTo>
                    <a:close/>
                    <a:moveTo>
                      <a:pt x="438" y="574"/>
                    </a:moveTo>
                    <a:cubicBezTo>
                      <a:pt x="438" y="571"/>
                      <a:pt x="440" y="569"/>
                      <a:pt x="443" y="569"/>
                    </a:cubicBezTo>
                    <a:cubicBezTo>
                      <a:pt x="559" y="569"/>
                      <a:pt x="559" y="569"/>
                      <a:pt x="559" y="569"/>
                    </a:cubicBezTo>
                    <a:cubicBezTo>
                      <a:pt x="561" y="569"/>
                      <a:pt x="564" y="571"/>
                      <a:pt x="564" y="574"/>
                    </a:cubicBezTo>
                    <a:cubicBezTo>
                      <a:pt x="564" y="582"/>
                      <a:pt x="564" y="582"/>
                      <a:pt x="564" y="582"/>
                    </a:cubicBezTo>
                    <a:cubicBezTo>
                      <a:pt x="564" y="585"/>
                      <a:pt x="561" y="587"/>
                      <a:pt x="559" y="587"/>
                    </a:cubicBezTo>
                    <a:cubicBezTo>
                      <a:pt x="443" y="587"/>
                      <a:pt x="443" y="587"/>
                      <a:pt x="443" y="587"/>
                    </a:cubicBezTo>
                    <a:cubicBezTo>
                      <a:pt x="440" y="587"/>
                      <a:pt x="438" y="585"/>
                      <a:pt x="438" y="582"/>
                    </a:cubicBezTo>
                    <a:lnTo>
                      <a:pt x="438" y="574"/>
                    </a:lnTo>
                    <a:close/>
                    <a:moveTo>
                      <a:pt x="438" y="594"/>
                    </a:moveTo>
                    <a:cubicBezTo>
                      <a:pt x="438" y="591"/>
                      <a:pt x="440" y="589"/>
                      <a:pt x="443" y="589"/>
                    </a:cubicBezTo>
                    <a:cubicBezTo>
                      <a:pt x="559" y="589"/>
                      <a:pt x="559" y="589"/>
                      <a:pt x="559" y="589"/>
                    </a:cubicBezTo>
                    <a:cubicBezTo>
                      <a:pt x="561" y="589"/>
                      <a:pt x="564" y="591"/>
                      <a:pt x="564" y="594"/>
                    </a:cubicBezTo>
                    <a:cubicBezTo>
                      <a:pt x="564" y="602"/>
                      <a:pt x="564" y="602"/>
                      <a:pt x="564" y="602"/>
                    </a:cubicBezTo>
                    <a:cubicBezTo>
                      <a:pt x="564" y="605"/>
                      <a:pt x="561" y="607"/>
                      <a:pt x="559" y="607"/>
                    </a:cubicBezTo>
                    <a:cubicBezTo>
                      <a:pt x="443" y="607"/>
                      <a:pt x="443" y="607"/>
                      <a:pt x="443" y="607"/>
                    </a:cubicBezTo>
                    <a:cubicBezTo>
                      <a:pt x="440" y="607"/>
                      <a:pt x="438" y="605"/>
                      <a:pt x="438" y="602"/>
                    </a:cubicBezTo>
                    <a:lnTo>
                      <a:pt x="438" y="594"/>
                    </a:lnTo>
                    <a:close/>
                    <a:moveTo>
                      <a:pt x="438" y="614"/>
                    </a:moveTo>
                    <a:cubicBezTo>
                      <a:pt x="438" y="612"/>
                      <a:pt x="440" y="609"/>
                      <a:pt x="443" y="609"/>
                    </a:cubicBezTo>
                    <a:cubicBezTo>
                      <a:pt x="559" y="609"/>
                      <a:pt x="559" y="609"/>
                      <a:pt x="559" y="609"/>
                    </a:cubicBezTo>
                    <a:cubicBezTo>
                      <a:pt x="561" y="609"/>
                      <a:pt x="564" y="612"/>
                      <a:pt x="564" y="614"/>
                    </a:cubicBezTo>
                    <a:cubicBezTo>
                      <a:pt x="564" y="622"/>
                      <a:pt x="564" y="622"/>
                      <a:pt x="564" y="622"/>
                    </a:cubicBezTo>
                    <a:cubicBezTo>
                      <a:pt x="564" y="625"/>
                      <a:pt x="561" y="627"/>
                      <a:pt x="559" y="627"/>
                    </a:cubicBezTo>
                    <a:cubicBezTo>
                      <a:pt x="443" y="627"/>
                      <a:pt x="443" y="627"/>
                      <a:pt x="443" y="627"/>
                    </a:cubicBezTo>
                    <a:cubicBezTo>
                      <a:pt x="440" y="627"/>
                      <a:pt x="438" y="625"/>
                      <a:pt x="438" y="622"/>
                    </a:cubicBezTo>
                    <a:lnTo>
                      <a:pt x="438" y="614"/>
                    </a:lnTo>
                    <a:close/>
                    <a:moveTo>
                      <a:pt x="438" y="635"/>
                    </a:moveTo>
                    <a:cubicBezTo>
                      <a:pt x="438" y="632"/>
                      <a:pt x="440" y="630"/>
                      <a:pt x="443" y="630"/>
                    </a:cubicBezTo>
                    <a:cubicBezTo>
                      <a:pt x="559" y="630"/>
                      <a:pt x="559" y="630"/>
                      <a:pt x="559" y="630"/>
                    </a:cubicBezTo>
                    <a:cubicBezTo>
                      <a:pt x="561" y="630"/>
                      <a:pt x="564" y="632"/>
                      <a:pt x="564" y="635"/>
                    </a:cubicBezTo>
                    <a:cubicBezTo>
                      <a:pt x="564" y="643"/>
                      <a:pt x="564" y="643"/>
                      <a:pt x="564" y="643"/>
                    </a:cubicBezTo>
                    <a:cubicBezTo>
                      <a:pt x="564" y="645"/>
                      <a:pt x="561" y="648"/>
                      <a:pt x="559" y="648"/>
                    </a:cubicBezTo>
                    <a:cubicBezTo>
                      <a:pt x="443" y="648"/>
                      <a:pt x="443" y="648"/>
                      <a:pt x="443" y="648"/>
                    </a:cubicBezTo>
                    <a:cubicBezTo>
                      <a:pt x="440" y="648"/>
                      <a:pt x="438" y="645"/>
                      <a:pt x="438" y="643"/>
                    </a:cubicBezTo>
                    <a:lnTo>
                      <a:pt x="438" y="635"/>
                    </a:lnTo>
                    <a:close/>
                    <a:moveTo>
                      <a:pt x="438" y="655"/>
                    </a:moveTo>
                    <a:cubicBezTo>
                      <a:pt x="438" y="652"/>
                      <a:pt x="440" y="650"/>
                      <a:pt x="443" y="650"/>
                    </a:cubicBezTo>
                    <a:cubicBezTo>
                      <a:pt x="559" y="650"/>
                      <a:pt x="559" y="650"/>
                      <a:pt x="559" y="650"/>
                    </a:cubicBezTo>
                    <a:cubicBezTo>
                      <a:pt x="561" y="650"/>
                      <a:pt x="564" y="652"/>
                      <a:pt x="564" y="655"/>
                    </a:cubicBezTo>
                    <a:cubicBezTo>
                      <a:pt x="564" y="663"/>
                      <a:pt x="564" y="663"/>
                      <a:pt x="564" y="663"/>
                    </a:cubicBezTo>
                    <a:cubicBezTo>
                      <a:pt x="564" y="666"/>
                      <a:pt x="561" y="668"/>
                      <a:pt x="559" y="668"/>
                    </a:cubicBezTo>
                    <a:cubicBezTo>
                      <a:pt x="443" y="668"/>
                      <a:pt x="443" y="668"/>
                      <a:pt x="443" y="668"/>
                    </a:cubicBezTo>
                    <a:cubicBezTo>
                      <a:pt x="440" y="668"/>
                      <a:pt x="438" y="666"/>
                      <a:pt x="438" y="663"/>
                    </a:cubicBezTo>
                    <a:lnTo>
                      <a:pt x="438" y="655"/>
                    </a:lnTo>
                    <a:close/>
                    <a:moveTo>
                      <a:pt x="118" y="315"/>
                    </a:moveTo>
                    <a:cubicBezTo>
                      <a:pt x="118" y="271"/>
                      <a:pt x="146" y="235"/>
                      <a:pt x="193" y="216"/>
                    </a:cubicBezTo>
                    <a:cubicBezTo>
                      <a:pt x="193" y="190"/>
                      <a:pt x="193" y="190"/>
                      <a:pt x="193" y="190"/>
                    </a:cubicBezTo>
                    <a:cubicBezTo>
                      <a:pt x="193" y="178"/>
                      <a:pt x="205" y="168"/>
                      <a:pt x="219" y="168"/>
                    </a:cubicBezTo>
                    <a:cubicBezTo>
                      <a:pt x="233" y="168"/>
                      <a:pt x="244" y="178"/>
                      <a:pt x="244" y="190"/>
                    </a:cubicBezTo>
                    <a:cubicBezTo>
                      <a:pt x="244" y="203"/>
                      <a:pt x="244" y="203"/>
                      <a:pt x="244" y="203"/>
                    </a:cubicBezTo>
                    <a:cubicBezTo>
                      <a:pt x="252" y="202"/>
                      <a:pt x="261" y="201"/>
                      <a:pt x="269" y="201"/>
                    </a:cubicBezTo>
                    <a:cubicBezTo>
                      <a:pt x="269" y="190"/>
                      <a:pt x="269" y="190"/>
                      <a:pt x="269" y="190"/>
                    </a:cubicBezTo>
                    <a:cubicBezTo>
                      <a:pt x="269" y="178"/>
                      <a:pt x="281" y="168"/>
                      <a:pt x="295" y="168"/>
                    </a:cubicBezTo>
                    <a:cubicBezTo>
                      <a:pt x="309" y="168"/>
                      <a:pt x="320" y="178"/>
                      <a:pt x="320" y="190"/>
                    </a:cubicBezTo>
                    <a:cubicBezTo>
                      <a:pt x="320" y="203"/>
                      <a:pt x="320" y="203"/>
                      <a:pt x="320" y="203"/>
                    </a:cubicBezTo>
                    <a:cubicBezTo>
                      <a:pt x="349" y="207"/>
                      <a:pt x="371" y="214"/>
                      <a:pt x="386" y="221"/>
                    </a:cubicBezTo>
                    <a:cubicBezTo>
                      <a:pt x="368" y="266"/>
                      <a:pt x="368" y="266"/>
                      <a:pt x="368" y="266"/>
                    </a:cubicBezTo>
                    <a:cubicBezTo>
                      <a:pt x="358" y="261"/>
                      <a:pt x="342" y="254"/>
                      <a:pt x="320" y="250"/>
                    </a:cubicBezTo>
                    <a:cubicBezTo>
                      <a:pt x="320" y="405"/>
                      <a:pt x="320" y="405"/>
                      <a:pt x="320" y="405"/>
                    </a:cubicBezTo>
                    <a:cubicBezTo>
                      <a:pt x="377" y="430"/>
                      <a:pt x="406" y="463"/>
                      <a:pt x="406" y="514"/>
                    </a:cubicBezTo>
                    <a:cubicBezTo>
                      <a:pt x="406" y="560"/>
                      <a:pt x="377" y="602"/>
                      <a:pt x="320" y="622"/>
                    </a:cubicBezTo>
                    <a:cubicBezTo>
                      <a:pt x="320" y="646"/>
                      <a:pt x="320" y="646"/>
                      <a:pt x="320" y="646"/>
                    </a:cubicBezTo>
                    <a:cubicBezTo>
                      <a:pt x="320" y="658"/>
                      <a:pt x="309" y="668"/>
                      <a:pt x="295" y="668"/>
                    </a:cubicBezTo>
                    <a:cubicBezTo>
                      <a:pt x="281" y="668"/>
                      <a:pt x="269" y="658"/>
                      <a:pt x="269" y="646"/>
                    </a:cubicBezTo>
                    <a:cubicBezTo>
                      <a:pt x="269" y="634"/>
                      <a:pt x="269" y="634"/>
                      <a:pt x="269" y="634"/>
                    </a:cubicBezTo>
                    <a:cubicBezTo>
                      <a:pt x="261" y="635"/>
                      <a:pt x="253" y="635"/>
                      <a:pt x="244" y="636"/>
                    </a:cubicBezTo>
                    <a:cubicBezTo>
                      <a:pt x="244" y="646"/>
                      <a:pt x="244" y="646"/>
                      <a:pt x="244" y="646"/>
                    </a:cubicBezTo>
                    <a:cubicBezTo>
                      <a:pt x="244" y="658"/>
                      <a:pt x="233" y="668"/>
                      <a:pt x="219" y="668"/>
                    </a:cubicBezTo>
                    <a:cubicBezTo>
                      <a:pt x="205" y="668"/>
                      <a:pt x="193" y="658"/>
                      <a:pt x="193" y="646"/>
                    </a:cubicBezTo>
                    <a:cubicBezTo>
                      <a:pt x="193" y="633"/>
                      <a:pt x="193" y="633"/>
                      <a:pt x="193" y="633"/>
                    </a:cubicBezTo>
                    <a:cubicBezTo>
                      <a:pt x="159" y="629"/>
                      <a:pt x="127" y="619"/>
                      <a:pt x="108" y="608"/>
                    </a:cubicBezTo>
                    <a:cubicBezTo>
                      <a:pt x="124" y="563"/>
                      <a:pt x="124" y="563"/>
                      <a:pt x="124" y="563"/>
                    </a:cubicBezTo>
                    <a:cubicBezTo>
                      <a:pt x="142" y="572"/>
                      <a:pt x="166" y="581"/>
                      <a:pt x="193" y="586"/>
                    </a:cubicBezTo>
                    <a:cubicBezTo>
                      <a:pt x="193" y="414"/>
                      <a:pt x="193" y="414"/>
                      <a:pt x="193" y="414"/>
                    </a:cubicBezTo>
                    <a:cubicBezTo>
                      <a:pt x="146" y="390"/>
                      <a:pt x="118" y="359"/>
                      <a:pt x="118" y="31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33" name="Freeform 147"/>
            <p:cNvSpPr>
              <a:spLocks noEditPoints="1"/>
            </p:cNvSpPr>
            <p:nvPr/>
          </p:nvSpPr>
          <p:spPr bwMode="auto">
            <a:xfrm>
              <a:off x="1957101" y="3629835"/>
              <a:ext cx="478048" cy="478048"/>
            </a:xfrm>
            <a:custGeom>
              <a:avLst/>
              <a:gdLst>
                <a:gd name="T0" fmla="*/ 418 w 837"/>
                <a:gd name="T1" fmla="*/ 0 h 837"/>
                <a:gd name="T2" fmla="*/ 0 w 837"/>
                <a:gd name="T3" fmla="*/ 418 h 837"/>
                <a:gd name="T4" fmla="*/ 418 w 837"/>
                <a:gd name="T5" fmla="*/ 837 h 837"/>
                <a:gd name="T6" fmla="*/ 837 w 837"/>
                <a:gd name="T7" fmla="*/ 418 h 837"/>
                <a:gd name="T8" fmla="*/ 418 w 837"/>
                <a:gd name="T9" fmla="*/ 0 h 837"/>
                <a:gd name="T10" fmla="*/ 577 w 837"/>
                <a:gd name="T11" fmla="*/ 621 h 837"/>
                <a:gd name="T12" fmla="*/ 653 w 837"/>
                <a:gd name="T13" fmla="*/ 665 h 837"/>
                <a:gd name="T14" fmla="*/ 560 w 837"/>
                <a:gd name="T15" fmla="*/ 665 h 837"/>
                <a:gd name="T16" fmla="*/ 518 w 837"/>
                <a:gd name="T17" fmla="*/ 557 h 837"/>
                <a:gd name="T18" fmla="*/ 509 w 837"/>
                <a:gd name="T19" fmla="*/ 542 h 837"/>
                <a:gd name="T20" fmla="*/ 429 w 837"/>
                <a:gd name="T21" fmla="*/ 459 h 837"/>
                <a:gd name="T22" fmla="*/ 429 w 837"/>
                <a:gd name="T23" fmla="*/ 459 h 837"/>
                <a:gd name="T24" fmla="*/ 417 w 837"/>
                <a:gd name="T25" fmla="*/ 446 h 837"/>
                <a:gd name="T26" fmla="*/ 402 w 837"/>
                <a:gd name="T27" fmla="*/ 461 h 837"/>
                <a:gd name="T28" fmla="*/ 402 w 837"/>
                <a:gd name="T29" fmla="*/ 461 h 837"/>
                <a:gd name="T30" fmla="*/ 400 w 837"/>
                <a:gd name="T31" fmla="*/ 512 h 837"/>
                <a:gd name="T32" fmla="*/ 231 w 837"/>
                <a:gd name="T33" fmla="*/ 681 h 837"/>
                <a:gd name="T34" fmla="*/ 179 w 837"/>
                <a:gd name="T35" fmla="*/ 684 h 837"/>
                <a:gd name="T36" fmla="*/ 147 w 837"/>
                <a:gd name="T37" fmla="*/ 651 h 837"/>
                <a:gd name="T38" fmla="*/ 149 w 837"/>
                <a:gd name="T39" fmla="*/ 600 h 837"/>
                <a:gd name="T40" fmla="*/ 318 w 837"/>
                <a:gd name="T41" fmla="*/ 430 h 837"/>
                <a:gd name="T42" fmla="*/ 370 w 837"/>
                <a:gd name="T43" fmla="*/ 428 h 837"/>
                <a:gd name="T44" fmla="*/ 370 w 837"/>
                <a:gd name="T45" fmla="*/ 428 h 837"/>
                <a:gd name="T46" fmla="*/ 385 w 837"/>
                <a:gd name="T47" fmla="*/ 413 h 837"/>
                <a:gd name="T48" fmla="*/ 316 w 837"/>
                <a:gd name="T49" fmla="*/ 341 h 837"/>
                <a:gd name="T50" fmla="*/ 303 w 837"/>
                <a:gd name="T51" fmla="*/ 332 h 837"/>
                <a:gd name="T52" fmla="*/ 229 w 837"/>
                <a:gd name="T53" fmla="*/ 324 h 837"/>
                <a:gd name="T54" fmla="*/ 183 w 837"/>
                <a:gd name="T55" fmla="*/ 243 h 837"/>
                <a:gd name="T56" fmla="*/ 258 w 837"/>
                <a:gd name="T57" fmla="*/ 287 h 837"/>
                <a:gd name="T58" fmla="*/ 286 w 837"/>
                <a:gd name="T59" fmla="*/ 280 h 837"/>
                <a:gd name="T60" fmla="*/ 313 w 837"/>
                <a:gd name="T61" fmla="*/ 234 h 837"/>
                <a:gd name="T62" fmla="*/ 305 w 837"/>
                <a:gd name="T63" fmla="*/ 206 h 837"/>
                <a:gd name="T64" fmla="*/ 230 w 837"/>
                <a:gd name="T65" fmla="*/ 162 h 837"/>
                <a:gd name="T66" fmla="*/ 323 w 837"/>
                <a:gd name="T67" fmla="*/ 163 h 837"/>
                <a:gd name="T68" fmla="*/ 365 w 837"/>
                <a:gd name="T69" fmla="*/ 271 h 837"/>
                <a:gd name="T70" fmla="*/ 374 w 837"/>
                <a:gd name="T71" fmla="*/ 285 h 837"/>
                <a:gd name="T72" fmla="*/ 442 w 837"/>
                <a:gd name="T73" fmla="*/ 356 h 837"/>
                <a:gd name="T74" fmla="*/ 577 w 837"/>
                <a:gd name="T75" fmla="*/ 220 h 837"/>
                <a:gd name="T76" fmla="*/ 600 w 837"/>
                <a:gd name="T77" fmla="*/ 165 h 837"/>
                <a:gd name="T78" fmla="*/ 655 w 837"/>
                <a:gd name="T79" fmla="*/ 143 h 837"/>
                <a:gd name="T80" fmla="*/ 687 w 837"/>
                <a:gd name="T81" fmla="*/ 176 h 837"/>
                <a:gd name="T82" fmla="*/ 665 w 837"/>
                <a:gd name="T83" fmla="*/ 231 h 837"/>
                <a:gd name="T84" fmla="*/ 610 w 837"/>
                <a:gd name="T85" fmla="*/ 253 h 837"/>
                <a:gd name="T86" fmla="*/ 474 w 837"/>
                <a:gd name="T87" fmla="*/ 389 h 837"/>
                <a:gd name="T88" fmla="*/ 567 w 837"/>
                <a:gd name="T89" fmla="*/ 486 h 837"/>
                <a:gd name="T90" fmla="*/ 580 w 837"/>
                <a:gd name="T91" fmla="*/ 495 h 837"/>
                <a:gd name="T92" fmla="*/ 653 w 837"/>
                <a:gd name="T93" fmla="*/ 504 h 837"/>
                <a:gd name="T94" fmla="*/ 700 w 837"/>
                <a:gd name="T95" fmla="*/ 585 h 837"/>
                <a:gd name="T96" fmla="*/ 624 w 837"/>
                <a:gd name="T97" fmla="*/ 541 h 837"/>
                <a:gd name="T98" fmla="*/ 597 w 837"/>
                <a:gd name="T99" fmla="*/ 548 h 837"/>
                <a:gd name="T100" fmla="*/ 570 w 837"/>
                <a:gd name="T101" fmla="*/ 594 h 837"/>
                <a:gd name="T102" fmla="*/ 577 w 837"/>
                <a:gd name="T103" fmla="*/ 621 h 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37" h="837">
                  <a:moveTo>
                    <a:pt x="418" y="0"/>
                  </a:moveTo>
                  <a:cubicBezTo>
                    <a:pt x="187" y="0"/>
                    <a:pt x="0" y="187"/>
                    <a:pt x="0" y="418"/>
                  </a:cubicBezTo>
                  <a:cubicBezTo>
                    <a:pt x="0" y="649"/>
                    <a:pt x="187" y="837"/>
                    <a:pt x="418" y="837"/>
                  </a:cubicBezTo>
                  <a:cubicBezTo>
                    <a:pt x="650" y="837"/>
                    <a:pt x="837" y="649"/>
                    <a:pt x="837" y="418"/>
                  </a:cubicBezTo>
                  <a:cubicBezTo>
                    <a:pt x="837" y="187"/>
                    <a:pt x="650" y="0"/>
                    <a:pt x="418" y="0"/>
                  </a:cubicBezTo>
                  <a:close/>
                  <a:moveTo>
                    <a:pt x="577" y="621"/>
                  </a:moveTo>
                  <a:cubicBezTo>
                    <a:pt x="653" y="665"/>
                    <a:pt x="653" y="665"/>
                    <a:pt x="653" y="665"/>
                  </a:cubicBezTo>
                  <a:cubicBezTo>
                    <a:pt x="625" y="681"/>
                    <a:pt x="590" y="682"/>
                    <a:pt x="560" y="665"/>
                  </a:cubicBezTo>
                  <a:cubicBezTo>
                    <a:pt x="522" y="643"/>
                    <a:pt x="505" y="597"/>
                    <a:pt x="518" y="557"/>
                  </a:cubicBezTo>
                  <a:cubicBezTo>
                    <a:pt x="516" y="552"/>
                    <a:pt x="513" y="546"/>
                    <a:pt x="509" y="542"/>
                  </a:cubicBezTo>
                  <a:cubicBezTo>
                    <a:pt x="429" y="459"/>
                    <a:pt x="429" y="459"/>
                    <a:pt x="429" y="459"/>
                  </a:cubicBezTo>
                  <a:cubicBezTo>
                    <a:pt x="429" y="459"/>
                    <a:pt x="429" y="459"/>
                    <a:pt x="429" y="459"/>
                  </a:cubicBezTo>
                  <a:cubicBezTo>
                    <a:pt x="417" y="446"/>
                    <a:pt x="417" y="446"/>
                    <a:pt x="417" y="446"/>
                  </a:cubicBezTo>
                  <a:cubicBezTo>
                    <a:pt x="402" y="461"/>
                    <a:pt x="402" y="461"/>
                    <a:pt x="402" y="461"/>
                  </a:cubicBezTo>
                  <a:cubicBezTo>
                    <a:pt x="402" y="461"/>
                    <a:pt x="402" y="461"/>
                    <a:pt x="402" y="461"/>
                  </a:cubicBezTo>
                  <a:cubicBezTo>
                    <a:pt x="416" y="474"/>
                    <a:pt x="415" y="497"/>
                    <a:pt x="400" y="512"/>
                  </a:cubicBezTo>
                  <a:cubicBezTo>
                    <a:pt x="231" y="681"/>
                    <a:pt x="231" y="681"/>
                    <a:pt x="231" y="681"/>
                  </a:cubicBezTo>
                  <a:cubicBezTo>
                    <a:pt x="216" y="696"/>
                    <a:pt x="193" y="697"/>
                    <a:pt x="179" y="684"/>
                  </a:cubicBezTo>
                  <a:cubicBezTo>
                    <a:pt x="147" y="651"/>
                    <a:pt x="147" y="651"/>
                    <a:pt x="147" y="651"/>
                  </a:cubicBezTo>
                  <a:cubicBezTo>
                    <a:pt x="133" y="637"/>
                    <a:pt x="134" y="615"/>
                    <a:pt x="149" y="600"/>
                  </a:cubicBezTo>
                  <a:cubicBezTo>
                    <a:pt x="318" y="430"/>
                    <a:pt x="318" y="430"/>
                    <a:pt x="318" y="430"/>
                  </a:cubicBezTo>
                  <a:cubicBezTo>
                    <a:pt x="333" y="416"/>
                    <a:pt x="356" y="415"/>
                    <a:pt x="370" y="428"/>
                  </a:cubicBezTo>
                  <a:cubicBezTo>
                    <a:pt x="370" y="428"/>
                    <a:pt x="370" y="428"/>
                    <a:pt x="370" y="428"/>
                  </a:cubicBezTo>
                  <a:cubicBezTo>
                    <a:pt x="385" y="413"/>
                    <a:pt x="385" y="413"/>
                    <a:pt x="385" y="413"/>
                  </a:cubicBezTo>
                  <a:cubicBezTo>
                    <a:pt x="316" y="341"/>
                    <a:pt x="316" y="341"/>
                    <a:pt x="316" y="341"/>
                  </a:cubicBezTo>
                  <a:cubicBezTo>
                    <a:pt x="312" y="337"/>
                    <a:pt x="307" y="334"/>
                    <a:pt x="303" y="332"/>
                  </a:cubicBezTo>
                  <a:cubicBezTo>
                    <a:pt x="279" y="339"/>
                    <a:pt x="252" y="337"/>
                    <a:pt x="229" y="324"/>
                  </a:cubicBezTo>
                  <a:cubicBezTo>
                    <a:pt x="200" y="307"/>
                    <a:pt x="183" y="275"/>
                    <a:pt x="183" y="243"/>
                  </a:cubicBezTo>
                  <a:cubicBezTo>
                    <a:pt x="258" y="287"/>
                    <a:pt x="258" y="287"/>
                    <a:pt x="258" y="287"/>
                  </a:cubicBezTo>
                  <a:cubicBezTo>
                    <a:pt x="268" y="292"/>
                    <a:pt x="280" y="289"/>
                    <a:pt x="286" y="280"/>
                  </a:cubicBezTo>
                  <a:cubicBezTo>
                    <a:pt x="313" y="234"/>
                    <a:pt x="313" y="234"/>
                    <a:pt x="313" y="234"/>
                  </a:cubicBezTo>
                  <a:cubicBezTo>
                    <a:pt x="318" y="224"/>
                    <a:pt x="315" y="212"/>
                    <a:pt x="305" y="206"/>
                  </a:cubicBezTo>
                  <a:cubicBezTo>
                    <a:pt x="230" y="162"/>
                    <a:pt x="230" y="162"/>
                    <a:pt x="230" y="162"/>
                  </a:cubicBezTo>
                  <a:cubicBezTo>
                    <a:pt x="258" y="147"/>
                    <a:pt x="293" y="145"/>
                    <a:pt x="323" y="163"/>
                  </a:cubicBezTo>
                  <a:cubicBezTo>
                    <a:pt x="361" y="185"/>
                    <a:pt x="378" y="230"/>
                    <a:pt x="365" y="271"/>
                  </a:cubicBezTo>
                  <a:cubicBezTo>
                    <a:pt x="367" y="276"/>
                    <a:pt x="370" y="281"/>
                    <a:pt x="374" y="285"/>
                  </a:cubicBezTo>
                  <a:cubicBezTo>
                    <a:pt x="442" y="356"/>
                    <a:pt x="442" y="356"/>
                    <a:pt x="442" y="356"/>
                  </a:cubicBezTo>
                  <a:cubicBezTo>
                    <a:pt x="577" y="220"/>
                    <a:pt x="577" y="220"/>
                    <a:pt x="577" y="220"/>
                  </a:cubicBezTo>
                  <a:cubicBezTo>
                    <a:pt x="600" y="165"/>
                    <a:pt x="600" y="165"/>
                    <a:pt x="600" y="165"/>
                  </a:cubicBezTo>
                  <a:cubicBezTo>
                    <a:pt x="655" y="143"/>
                    <a:pt x="655" y="143"/>
                    <a:pt x="655" y="143"/>
                  </a:cubicBezTo>
                  <a:cubicBezTo>
                    <a:pt x="687" y="176"/>
                    <a:pt x="687" y="176"/>
                    <a:pt x="687" y="176"/>
                  </a:cubicBezTo>
                  <a:cubicBezTo>
                    <a:pt x="665" y="231"/>
                    <a:pt x="665" y="231"/>
                    <a:pt x="665" y="231"/>
                  </a:cubicBezTo>
                  <a:cubicBezTo>
                    <a:pt x="610" y="253"/>
                    <a:pt x="610" y="253"/>
                    <a:pt x="610" y="253"/>
                  </a:cubicBezTo>
                  <a:cubicBezTo>
                    <a:pt x="474" y="389"/>
                    <a:pt x="474" y="389"/>
                    <a:pt x="474" y="389"/>
                  </a:cubicBezTo>
                  <a:cubicBezTo>
                    <a:pt x="567" y="486"/>
                    <a:pt x="567" y="486"/>
                    <a:pt x="567" y="486"/>
                  </a:cubicBezTo>
                  <a:cubicBezTo>
                    <a:pt x="571" y="490"/>
                    <a:pt x="575" y="493"/>
                    <a:pt x="580" y="495"/>
                  </a:cubicBezTo>
                  <a:cubicBezTo>
                    <a:pt x="604" y="488"/>
                    <a:pt x="630" y="490"/>
                    <a:pt x="653" y="504"/>
                  </a:cubicBezTo>
                  <a:cubicBezTo>
                    <a:pt x="683" y="521"/>
                    <a:pt x="700" y="552"/>
                    <a:pt x="700" y="585"/>
                  </a:cubicBezTo>
                  <a:cubicBezTo>
                    <a:pt x="624" y="541"/>
                    <a:pt x="624" y="541"/>
                    <a:pt x="624" y="541"/>
                  </a:cubicBezTo>
                  <a:cubicBezTo>
                    <a:pt x="615" y="535"/>
                    <a:pt x="602" y="538"/>
                    <a:pt x="597" y="548"/>
                  </a:cubicBezTo>
                  <a:cubicBezTo>
                    <a:pt x="570" y="594"/>
                    <a:pt x="570" y="594"/>
                    <a:pt x="570" y="594"/>
                  </a:cubicBezTo>
                  <a:cubicBezTo>
                    <a:pt x="565" y="604"/>
                    <a:pt x="568" y="616"/>
                    <a:pt x="577" y="6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4" name="Freeform 148"/>
            <p:cNvSpPr>
              <a:spLocks noEditPoints="1"/>
            </p:cNvSpPr>
            <p:nvPr/>
          </p:nvSpPr>
          <p:spPr bwMode="auto">
            <a:xfrm>
              <a:off x="4652990" y="4384714"/>
              <a:ext cx="476520" cy="476520"/>
            </a:xfrm>
            <a:custGeom>
              <a:avLst/>
              <a:gdLst>
                <a:gd name="T0" fmla="*/ 418 w 837"/>
                <a:gd name="T1" fmla="*/ 837 h 837"/>
                <a:gd name="T2" fmla="*/ 837 w 837"/>
                <a:gd name="T3" fmla="*/ 418 h 837"/>
                <a:gd name="T4" fmla="*/ 418 w 837"/>
                <a:gd name="T5" fmla="*/ 0 h 837"/>
                <a:gd name="T6" fmla="*/ 0 w 837"/>
                <a:gd name="T7" fmla="*/ 418 h 837"/>
                <a:gd name="T8" fmla="*/ 418 w 837"/>
                <a:gd name="T9" fmla="*/ 837 h 837"/>
                <a:gd name="T10" fmla="*/ 516 w 837"/>
                <a:gd name="T11" fmla="*/ 559 h 837"/>
                <a:gd name="T12" fmla="*/ 493 w 837"/>
                <a:gd name="T13" fmla="*/ 586 h 837"/>
                <a:gd name="T14" fmla="*/ 326 w 837"/>
                <a:gd name="T15" fmla="*/ 586 h 837"/>
                <a:gd name="T16" fmla="*/ 302 w 837"/>
                <a:gd name="T17" fmla="*/ 559 h 837"/>
                <a:gd name="T18" fmla="*/ 302 w 837"/>
                <a:gd name="T19" fmla="*/ 511 h 837"/>
                <a:gd name="T20" fmla="*/ 326 w 837"/>
                <a:gd name="T21" fmla="*/ 484 h 837"/>
                <a:gd name="T22" fmla="*/ 493 w 837"/>
                <a:gd name="T23" fmla="*/ 484 h 837"/>
                <a:gd name="T24" fmla="*/ 516 w 837"/>
                <a:gd name="T25" fmla="*/ 511 h 837"/>
                <a:gd name="T26" fmla="*/ 516 w 837"/>
                <a:gd name="T27" fmla="*/ 559 h 837"/>
                <a:gd name="T28" fmla="*/ 717 w 837"/>
                <a:gd name="T29" fmla="*/ 484 h 837"/>
                <a:gd name="T30" fmla="*/ 741 w 837"/>
                <a:gd name="T31" fmla="*/ 511 h 837"/>
                <a:gd name="T32" fmla="*/ 741 w 837"/>
                <a:gd name="T33" fmla="*/ 559 h 837"/>
                <a:gd name="T34" fmla="*/ 717 w 837"/>
                <a:gd name="T35" fmla="*/ 586 h 837"/>
                <a:gd name="T36" fmla="*/ 550 w 837"/>
                <a:gd name="T37" fmla="*/ 586 h 837"/>
                <a:gd name="T38" fmla="*/ 526 w 837"/>
                <a:gd name="T39" fmla="*/ 559 h 837"/>
                <a:gd name="T40" fmla="*/ 526 w 837"/>
                <a:gd name="T41" fmla="*/ 511 h 837"/>
                <a:gd name="T42" fmla="*/ 550 w 837"/>
                <a:gd name="T43" fmla="*/ 484 h 837"/>
                <a:gd name="T44" fmla="*/ 717 w 837"/>
                <a:gd name="T45" fmla="*/ 484 h 837"/>
                <a:gd name="T46" fmla="*/ 629 w 837"/>
                <a:gd name="T47" fmla="*/ 394 h 837"/>
                <a:gd name="T48" fmla="*/ 629 w 837"/>
                <a:gd name="T49" fmla="*/ 443 h 837"/>
                <a:gd name="T50" fmla="*/ 605 w 837"/>
                <a:gd name="T51" fmla="*/ 469 h 837"/>
                <a:gd name="T52" fmla="*/ 438 w 837"/>
                <a:gd name="T53" fmla="*/ 469 h 837"/>
                <a:gd name="T54" fmla="*/ 414 w 837"/>
                <a:gd name="T55" fmla="*/ 443 h 837"/>
                <a:gd name="T56" fmla="*/ 414 w 837"/>
                <a:gd name="T57" fmla="*/ 394 h 837"/>
                <a:gd name="T58" fmla="*/ 438 w 837"/>
                <a:gd name="T59" fmla="*/ 367 h 837"/>
                <a:gd name="T60" fmla="*/ 605 w 837"/>
                <a:gd name="T61" fmla="*/ 367 h 837"/>
                <a:gd name="T62" fmla="*/ 629 w 837"/>
                <a:gd name="T63" fmla="*/ 394 h 837"/>
                <a:gd name="T64" fmla="*/ 302 w 837"/>
                <a:gd name="T65" fmla="*/ 277 h 837"/>
                <a:gd name="T66" fmla="*/ 326 w 837"/>
                <a:gd name="T67" fmla="*/ 250 h 837"/>
                <a:gd name="T68" fmla="*/ 493 w 837"/>
                <a:gd name="T69" fmla="*/ 250 h 837"/>
                <a:gd name="T70" fmla="*/ 516 w 837"/>
                <a:gd name="T71" fmla="*/ 277 h 837"/>
                <a:gd name="T72" fmla="*/ 516 w 837"/>
                <a:gd name="T73" fmla="*/ 326 h 837"/>
                <a:gd name="T74" fmla="*/ 493 w 837"/>
                <a:gd name="T75" fmla="*/ 353 h 837"/>
                <a:gd name="T76" fmla="*/ 326 w 837"/>
                <a:gd name="T77" fmla="*/ 353 h 837"/>
                <a:gd name="T78" fmla="*/ 302 w 837"/>
                <a:gd name="T79" fmla="*/ 326 h 837"/>
                <a:gd name="T80" fmla="*/ 302 w 837"/>
                <a:gd name="T81" fmla="*/ 277 h 837"/>
                <a:gd name="T82" fmla="*/ 190 w 837"/>
                <a:gd name="T83" fmla="*/ 394 h 837"/>
                <a:gd name="T84" fmla="*/ 214 w 837"/>
                <a:gd name="T85" fmla="*/ 367 h 837"/>
                <a:gd name="T86" fmla="*/ 381 w 837"/>
                <a:gd name="T87" fmla="*/ 367 h 837"/>
                <a:gd name="T88" fmla="*/ 404 w 837"/>
                <a:gd name="T89" fmla="*/ 394 h 837"/>
                <a:gd name="T90" fmla="*/ 404 w 837"/>
                <a:gd name="T91" fmla="*/ 443 h 837"/>
                <a:gd name="T92" fmla="*/ 381 w 837"/>
                <a:gd name="T93" fmla="*/ 469 h 837"/>
                <a:gd name="T94" fmla="*/ 214 w 837"/>
                <a:gd name="T95" fmla="*/ 469 h 837"/>
                <a:gd name="T96" fmla="*/ 190 w 837"/>
                <a:gd name="T97" fmla="*/ 443 h 837"/>
                <a:gd name="T98" fmla="*/ 190 w 837"/>
                <a:gd name="T99" fmla="*/ 394 h 837"/>
                <a:gd name="T100" fmla="*/ 78 w 837"/>
                <a:gd name="T101" fmla="*/ 559 h 837"/>
                <a:gd name="T102" fmla="*/ 78 w 837"/>
                <a:gd name="T103" fmla="*/ 511 h 837"/>
                <a:gd name="T104" fmla="*/ 102 w 837"/>
                <a:gd name="T105" fmla="*/ 484 h 837"/>
                <a:gd name="T106" fmla="*/ 269 w 837"/>
                <a:gd name="T107" fmla="*/ 484 h 837"/>
                <a:gd name="T108" fmla="*/ 292 w 837"/>
                <a:gd name="T109" fmla="*/ 511 h 837"/>
                <a:gd name="T110" fmla="*/ 292 w 837"/>
                <a:gd name="T111" fmla="*/ 559 h 837"/>
                <a:gd name="T112" fmla="*/ 269 w 837"/>
                <a:gd name="T113" fmla="*/ 586 h 837"/>
                <a:gd name="T114" fmla="*/ 102 w 837"/>
                <a:gd name="T115" fmla="*/ 586 h 837"/>
                <a:gd name="T116" fmla="*/ 78 w 837"/>
                <a:gd name="T117" fmla="*/ 559 h 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37" h="837">
                  <a:moveTo>
                    <a:pt x="418" y="837"/>
                  </a:moveTo>
                  <a:cubicBezTo>
                    <a:pt x="649" y="837"/>
                    <a:pt x="837" y="650"/>
                    <a:pt x="837" y="418"/>
                  </a:cubicBezTo>
                  <a:cubicBezTo>
                    <a:pt x="837" y="187"/>
                    <a:pt x="649" y="0"/>
                    <a:pt x="418" y="0"/>
                  </a:cubicBezTo>
                  <a:cubicBezTo>
                    <a:pt x="187" y="0"/>
                    <a:pt x="0" y="187"/>
                    <a:pt x="0" y="418"/>
                  </a:cubicBezTo>
                  <a:cubicBezTo>
                    <a:pt x="0" y="650"/>
                    <a:pt x="187" y="837"/>
                    <a:pt x="418" y="837"/>
                  </a:cubicBezTo>
                  <a:close/>
                  <a:moveTo>
                    <a:pt x="516" y="559"/>
                  </a:moveTo>
                  <a:cubicBezTo>
                    <a:pt x="516" y="574"/>
                    <a:pt x="506" y="586"/>
                    <a:pt x="493" y="586"/>
                  </a:cubicBezTo>
                  <a:cubicBezTo>
                    <a:pt x="326" y="586"/>
                    <a:pt x="326" y="586"/>
                    <a:pt x="326" y="586"/>
                  </a:cubicBezTo>
                  <a:cubicBezTo>
                    <a:pt x="313" y="586"/>
                    <a:pt x="302" y="574"/>
                    <a:pt x="302" y="559"/>
                  </a:cubicBezTo>
                  <a:cubicBezTo>
                    <a:pt x="302" y="511"/>
                    <a:pt x="302" y="511"/>
                    <a:pt x="302" y="511"/>
                  </a:cubicBezTo>
                  <a:cubicBezTo>
                    <a:pt x="302" y="496"/>
                    <a:pt x="313" y="484"/>
                    <a:pt x="326" y="484"/>
                  </a:cubicBezTo>
                  <a:cubicBezTo>
                    <a:pt x="493" y="484"/>
                    <a:pt x="493" y="484"/>
                    <a:pt x="493" y="484"/>
                  </a:cubicBezTo>
                  <a:cubicBezTo>
                    <a:pt x="506" y="484"/>
                    <a:pt x="516" y="496"/>
                    <a:pt x="516" y="511"/>
                  </a:cubicBezTo>
                  <a:lnTo>
                    <a:pt x="516" y="559"/>
                  </a:lnTo>
                  <a:close/>
                  <a:moveTo>
                    <a:pt x="717" y="484"/>
                  </a:moveTo>
                  <a:cubicBezTo>
                    <a:pt x="730" y="484"/>
                    <a:pt x="741" y="496"/>
                    <a:pt x="741" y="511"/>
                  </a:cubicBezTo>
                  <a:cubicBezTo>
                    <a:pt x="741" y="559"/>
                    <a:pt x="741" y="559"/>
                    <a:pt x="741" y="559"/>
                  </a:cubicBezTo>
                  <a:cubicBezTo>
                    <a:pt x="741" y="574"/>
                    <a:pt x="730" y="586"/>
                    <a:pt x="717" y="586"/>
                  </a:cubicBezTo>
                  <a:cubicBezTo>
                    <a:pt x="550" y="586"/>
                    <a:pt x="550" y="586"/>
                    <a:pt x="550" y="586"/>
                  </a:cubicBezTo>
                  <a:cubicBezTo>
                    <a:pt x="537" y="586"/>
                    <a:pt x="526" y="574"/>
                    <a:pt x="526" y="559"/>
                  </a:cubicBezTo>
                  <a:cubicBezTo>
                    <a:pt x="526" y="511"/>
                    <a:pt x="526" y="511"/>
                    <a:pt x="526" y="511"/>
                  </a:cubicBezTo>
                  <a:cubicBezTo>
                    <a:pt x="526" y="496"/>
                    <a:pt x="537" y="484"/>
                    <a:pt x="550" y="484"/>
                  </a:cubicBezTo>
                  <a:lnTo>
                    <a:pt x="717" y="484"/>
                  </a:lnTo>
                  <a:close/>
                  <a:moveTo>
                    <a:pt x="629" y="394"/>
                  </a:moveTo>
                  <a:cubicBezTo>
                    <a:pt x="629" y="443"/>
                    <a:pt x="629" y="443"/>
                    <a:pt x="629" y="443"/>
                  </a:cubicBezTo>
                  <a:cubicBezTo>
                    <a:pt x="629" y="457"/>
                    <a:pt x="618" y="469"/>
                    <a:pt x="605" y="469"/>
                  </a:cubicBezTo>
                  <a:cubicBezTo>
                    <a:pt x="438" y="469"/>
                    <a:pt x="438" y="469"/>
                    <a:pt x="438" y="469"/>
                  </a:cubicBezTo>
                  <a:cubicBezTo>
                    <a:pt x="425" y="469"/>
                    <a:pt x="414" y="457"/>
                    <a:pt x="414" y="443"/>
                  </a:cubicBezTo>
                  <a:cubicBezTo>
                    <a:pt x="414" y="394"/>
                    <a:pt x="414" y="394"/>
                    <a:pt x="414" y="394"/>
                  </a:cubicBezTo>
                  <a:cubicBezTo>
                    <a:pt x="414" y="379"/>
                    <a:pt x="425" y="367"/>
                    <a:pt x="438" y="367"/>
                  </a:cubicBezTo>
                  <a:cubicBezTo>
                    <a:pt x="605" y="367"/>
                    <a:pt x="605" y="367"/>
                    <a:pt x="605" y="367"/>
                  </a:cubicBezTo>
                  <a:cubicBezTo>
                    <a:pt x="618" y="367"/>
                    <a:pt x="629" y="379"/>
                    <a:pt x="629" y="394"/>
                  </a:cubicBezTo>
                  <a:close/>
                  <a:moveTo>
                    <a:pt x="302" y="277"/>
                  </a:moveTo>
                  <a:cubicBezTo>
                    <a:pt x="302" y="262"/>
                    <a:pt x="313" y="250"/>
                    <a:pt x="326" y="250"/>
                  </a:cubicBezTo>
                  <a:cubicBezTo>
                    <a:pt x="493" y="250"/>
                    <a:pt x="493" y="250"/>
                    <a:pt x="493" y="250"/>
                  </a:cubicBezTo>
                  <a:cubicBezTo>
                    <a:pt x="506" y="250"/>
                    <a:pt x="516" y="262"/>
                    <a:pt x="516" y="277"/>
                  </a:cubicBezTo>
                  <a:cubicBezTo>
                    <a:pt x="516" y="326"/>
                    <a:pt x="516" y="326"/>
                    <a:pt x="516" y="326"/>
                  </a:cubicBezTo>
                  <a:cubicBezTo>
                    <a:pt x="516" y="341"/>
                    <a:pt x="506" y="353"/>
                    <a:pt x="493" y="353"/>
                  </a:cubicBezTo>
                  <a:cubicBezTo>
                    <a:pt x="326" y="353"/>
                    <a:pt x="326" y="353"/>
                    <a:pt x="326" y="353"/>
                  </a:cubicBezTo>
                  <a:cubicBezTo>
                    <a:pt x="313" y="353"/>
                    <a:pt x="302" y="341"/>
                    <a:pt x="302" y="326"/>
                  </a:cubicBezTo>
                  <a:lnTo>
                    <a:pt x="302" y="277"/>
                  </a:lnTo>
                  <a:close/>
                  <a:moveTo>
                    <a:pt x="190" y="394"/>
                  </a:moveTo>
                  <a:cubicBezTo>
                    <a:pt x="190" y="379"/>
                    <a:pt x="201" y="367"/>
                    <a:pt x="214" y="367"/>
                  </a:cubicBezTo>
                  <a:cubicBezTo>
                    <a:pt x="381" y="367"/>
                    <a:pt x="381" y="367"/>
                    <a:pt x="381" y="367"/>
                  </a:cubicBezTo>
                  <a:cubicBezTo>
                    <a:pt x="394" y="367"/>
                    <a:pt x="404" y="379"/>
                    <a:pt x="404" y="394"/>
                  </a:cubicBezTo>
                  <a:cubicBezTo>
                    <a:pt x="404" y="443"/>
                    <a:pt x="404" y="443"/>
                    <a:pt x="404" y="443"/>
                  </a:cubicBezTo>
                  <a:cubicBezTo>
                    <a:pt x="404" y="457"/>
                    <a:pt x="394" y="469"/>
                    <a:pt x="381" y="469"/>
                  </a:cubicBezTo>
                  <a:cubicBezTo>
                    <a:pt x="214" y="469"/>
                    <a:pt x="214" y="469"/>
                    <a:pt x="214" y="469"/>
                  </a:cubicBezTo>
                  <a:cubicBezTo>
                    <a:pt x="201" y="469"/>
                    <a:pt x="190" y="457"/>
                    <a:pt x="190" y="443"/>
                  </a:cubicBezTo>
                  <a:lnTo>
                    <a:pt x="190" y="394"/>
                  </a:lnTo>
                  <a:close/>
                  <a:moveTo>
                    <a:pt x="78" y="559"/>
                  </a:moveTo>
                  <a:cubicBezTo>
                    <a:pt x="78" y="511"/>
                    <a:pt x="78" y="511"/>
                    <a:pt x="78" y="511"/>
                  </a:cubicBezTo>
                  <a:cubicBezTo>
                    <a:pt x="78" y="496"/>
                    <a:pt x="89" y="484"/>
                    <a:pt x="102" y="484"/>
                  </a:cubicBezTo>
                  <a:cubicBezTo>
                    <a:pt x="269" y="484"/>
                    <a:pt x="269" y="484"/>
                    <a:pt x="269" y="484"/>
                  </a:cubicBezTo>
                  <a:cubicBezTo>
                    <a:pt x="282" y="484"/>
                    <a:pt x="292" y="496"/>
                    <a:pt x="292" y="511"/>
                  </a:cubicBezTo>
                  <a:cubicBezTo>
                    <a:pt x="292" y="559"/>
                    <a:pt x="292" y="559"/>
                    <a:pt x="292" y="559"/>
                  </a:cubicBezTo>
                  <a:cubicBezTo>
                    <a:pt x="292" y="574"/>
                    <a:pt x="282" y="586"/>
                    <a:pt x="269" y="586"/>
                  </a:cubicBezTo>
                  <a:cubicBezTo>
                    <a:pt x="102" y="586"/>
                    <a:pt x="102" y="586"/>
                    <a:pt x="102" y="586"/>
                  </a:cubicBezTo>
                  <a:cubicBezTo>
                    <a:pt x="89" y="586"/>
                    <a:pt x="78" y="574"/>
                    <a:pt x="78" y="55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5" name="Freeform 149"/>
            <p:cNvSpPr>
              <a:spLocks noEditPoints="1"/>
            </p:cNvSpPr>
            <p:nvPr/>
          </p:nvSpPr>
          <p:spPr bwMode="auto">
            <a:xfrm>
              <a:off x="1930860" y="4383187"/>
              <a:ext cx="478048" cy="479574"/>
            </a:xfrm>
            <a:custGeom>
              <a:avLst/>
              <a:gdLst>
                <a:gd name="T0" fmla="*/ 0 w 837"/>
                <a:gd name="T1" fmla="*/ 419 h 838"/>
                <a:gd name="T2" fmla="*/ 419 w 837"/>
                <a:gd name="T3" fmla="*/ 838 h 838"/>
                <a:gd name="T4" fmla="*/ 837 w 837"/>
                <a:gd name="T5" fmla="*/ 419 h 838"/>
                <a:gd name="T6" fmla="*/ 419 w 837"/>
                <a:gd name="T7" fmla="*/ 0 h 838"/>
                <a:gd name="T8" fmla="*/ 0 w 837"/>
                <a:gd name="T9" fmla="*/ 419 h 838"/>
                <a:gd name="T10" fmla="*/ 431 w 837"/>
                <a:gd name="T11" fmla="*/ 224 h 838"/>
                <a:gd name="T12" fmla="*/ 590 w 837"/>
                <a:gd name="T13" fmla="*/ 142 h 838"/>
                <a:gd name="T14" fmla="*/ 750 w 837"/>
                <a:gd name="T15" fmla="*/ 261 h 838"/>
                <a:gd name="T16" fmla="*/ 627 w 837"/>
                <a:gd name="T17" fmla="*/ 550 h 838"/>
                <a:gd name="T18" fmla="*/ 420 w 837"/>
                <a:gd name="T19" fmla="*/ 695 h 838"/>
                <a:gd name="T20" fmla="*/ 420 w 837"/>
                <a:gd name="T21" fmla="*/ 698 h 838"/>
                <a:gd name="T22" fmla="*/ 419 w 837"/>
                <a:gd name="T23" fmla="*/ 696 h 838"/>
                <a:gd name="T24" fmla="*/ 417 w 837"/>
                <a:gd name="T25" fmla="*/ 698 h 838"/>
                <a:gd name="T26" fmla="*/ 417 w 837"/>
                <a:gd name="T27" fmla="*/ 695 h 838"/>
                <a:gd name="T28" fmla="*/ 211 w 837"/>
                <a:gd name="T29" fmla="*/ 550 h 838"/>
                <a:gd name="T30" fmla="*/ 87 w 837"/>
                <a:gd name="T31" fmla="*/ 261 h 838"/>
                <a:gd name="T32" fmla="*/ 247 w 837"/>
                <a:gd name="T33" fmla="*/ 142 h 838"/>
                <a:gd name="T34" fmla="*/ 406 w 837"/>
                <a:gd name="T35" fmla="*/ 224 h 838"/>
                <a:gd name="T36" fmla="*/ 419 w 837"/>
                <a:gd name="T37" fmla="*/ 254 h 838"/>
                <a:gd name="T38" fmla="*/ 431 w 837"/>
                <a:gd name="T39" fmla="*/ 224 h 8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37" h="838">
                  <a:moveTo>
                    <a:pt x="0" y="419"/>
                  </a:moveTo>
                  <a:cubicBezTo>
                    <a:pt x="0" y="650"/>
                    <a:pt x="188" y="838"/>
                    <a:pt x="419" y="838"/>
                  </a:cubicBezTo>
                  <a:cubicBezTo>
                    <a:pt x="650" y="838"/>
                    <a:pt x="837" y="650"/>
                    <a:pt x="837" y="419"/>
                  </a:cubicBezTo>
                  <a:cubicBezTo>
                    <a:pt x="837" y="188"/>
                    <a:pt x="650" y="0"/>
                    <a:pt x="419" y="0"/>
                  </a:cubicBezTo>
                  <a:cubicBezTo>
                    <a:pt x="188" y="0"/>
                    <a:pt x="0" y="188"/>
                    <a:pt x="0" y="419"/>
                  </a:cubicBezTo>
                  <a:close/>
                  <a:moveTo>
                    <a:pt x="431" y="224"/>
                  </a:moveTo>
                  <a:cubicBezTo>
                    <a:pt x="465" y="160"/>
                    <a:pt x="518" y="134"/>
                    <a:pt x="590" y="142"/>
                  </a:cubicBezTo>
                  <a:cubicBezTo>
                    <a:pt x="667" y="151"/>
                    <a:pt x="721" y="191"/>
                    <a:pt x="750" y="261"/>
                  </a:cubicBezTo>
                  <a:cubicBezTo>
                    <a:pt x="790" y="355"/>
                    <a:pt x="733" y="481"/>
                    <a:pt x="627" y="550"/>
                  </a:cubicBezTo>
                  <a:cubicBezTo>
                    <a:pt x="557" y="596"/>
                    <a:pt x="490" y="646"/>
                    <a:pt x="420" y="695"/>
                  </a:cubicBezTo>
                  <a:cubicBezTo>
                    <a:pt x="420" y="696"/>
                    <a:pt x="420" y="697"/>
                    <a:pt x="420" y="698"/>
                  </a:cubicBezTo>
                  <a:cubicBezTo>
                    <a:pt x="420" y="697"/>
                    <a:pt x="419" y="697"/>
                    <a:pt x="419" y="696"/>
                  </a:cubicBezTo>
                  <a:cubicBezTo>
                    <a:pt x="418" y="697"/>
                    <a:pt x="418" y="697"/>
                    <a:pt x="417" y="698"/>
                  </a:cubicBezTo>
                  <a:cubicBezTo>
                    <a:pt x="417" y="697"/>
                    <a:pt x="417" y="696"/>
                    <a:pt x="417" y="695"/>
                  </a:cubicBezTo>
                  <a:cubicBezTo>
                    <a:pt x="348" y="646"/>
                    <a:pt x="281" y="596"/>
                    <a:pt x="211" y="550"/>
                  </a:cubicBezTo>
                  <a:cubicBezTo>
                    <a:pt x="104" y="481"/>
                    <a:pt x="48" y="355"/>
                    <a:pt x="87" y="261"/>
                  </a:cubicBezTo>
                  <a:cubicBezTo>
                    <a:pt x="117" y="191"/>
                    <a:pt x="171" y="151"/>
                    <a:pt x="247" y="142"/>
                  </a:cubicBezTo>
                  <a:cubicBezTo>
                    <a:pt x="319" y="134"/>
                    <a:pt x="372" y="160"/>
                    <a:pt x="406" y="224"/>
                  </a:cubicBezTo>
                  <a:cubicBezTo>
                    <a:pt x="411" y="233"/>
                    <a:pt x="417" y="244"/>
                    <a:pt x="419" y="254"/>
                  </a:cubicBezTo>
                  <a:cubicBezTo>
                    <a:pt x="421" y="244"/>
                    <a:pt x="426" y="233"/>
                    <a:pt x="431" y="2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6" name="Freeform 150"/>
            <p:cNvSpPr>
              <a:spLocks noEditPoints="1"/>
            </p:cNvSpPr>
            <p:nvPr/>
          </p:nvSpPr>
          <p:spPr bwMode="auto">
            <a:xfrm>
              <a:off x="6691117" y="5151423"/>
              <a:ext cx="478048" cy="478048"/>
            </a:xfrm>
            <a:custGeom>
              <a:avLst/>
              <a:gdLst>
                <a:gd name="T0" fmla="*/ 418 w 837"/>
                <a:gd name="T1" fmla="*/ 0 h 837"/>
                <a:gd name="T2" fmla="*/ 0 w 837"/>
                <a:gd name="T3" fmla="*/ 419 h 837"/>
                <a:gd name="T4" fmla="*/ 418 w 837"/>
                <a:gd name="T5" fmla="*/ 837 h 837"/>
                <a:gd name="T6" fmla="*/ 837 w 837"/>
                <a:gd name="T7" fmla="*/ 419 h 837"/>
                <a:gd name="T8" fmla="*/ 418 w 837"/>
                <a:gd name="T9" fmla="*/ 0 h 837"/>
                <a:gd name="T10" fmla="*/ 256 w 837"/>
                <a:gd name="T11" fmla="*/ 69 h 837"/>
                <a:gd name="T12" fmla="*/ 446 w 837"/>
                <a:gd name="T13" fmla="*/ 232 h 837"/>
                <a:gd name="T14" fmla="*/ 485 w 837"/>
                <a:gd name="T15" fmla="*/ 232 h 837"/>
                <a:gd name="T16" fmla="*/ 422 w 837"/>
                <a:gd name="T17" fmla="*/ 307 h 837"/>
                <a:gd name="T18" fmla="*/ 357 w 837"/>
                <a:gd name="T19" fmla="*/ 232 h 837"/>
                <a:gd name="T20" fmla="*/ 392 w 837"/>
                <a:gd name="T21" fmla="*/ 232 h 837"/>
                <a:gd name="T22" fmla="*/ 354 w 837"/>
                <a:gd name="T23" fmla="*/ 161 h 837"/>
                <a:gd name="T24" fmla="*/ 256 w 837"/>
                <a:gd name="T25" fmla="*/ 118 h 837"/>
                <a:gd name="T26" fmla="*/ 256 w 837"/>
                <a:gd name="T27" fmla="*/ 69 h 837"/>
                <a:gd name="T28" fmla="*/ 591 w 837"/>
                <a:gd name="T29" fmla="*/ 451 h 837"/>
                <a:gd name="T30" fmla="*/ 455 w 837"/>
                <a:gd name="T31" fmla="*/ 616 h 837"/>
                <a:gd name="T32" fmla="*/ 455 w 837"/>
                <a:gd name="T33" fmla="*/ 768 h 837"/>
                <a:gd name="T34" fmla="*/ 419 w 837"/>
                <a:gd name="T35" fmla="*/ 768 h 837"/>
                <a:gd name="T36" fmla="*/ 382 w 837"/>
                <a:gd name="T37" fmla="*/ 768 h 837"/>
                <a:gd name="T38" fmla="*/ 382 w 837"/>
                <a:gd name="T39" fmla="*/ 615 h 837"/>
                <a:gd name="T40" fmla="*/ 246 w 837"/>
                <a:gd name="T41" fmla="*/ 451 h 837"/>
                <a:gd name="T42" fmla="*/ 246 w 837"/>
                <a:gd name="T43" fmla="*/ 399 h 837"/>
                <a:gd name="T44" fmla="*/ 419 w 837"/>
                <a:gd name="T45" fmla="*/ 399 h 837"/>
                <a:gd name="T46" fmla="*/ 591 w 837"/>
                <a:gd name="T47" fmla="*/ 399 h 837"/>
                <a:gd name="T48" fmla="*/ 591 w 837"/>
                <a:gd name="T49" fmla="*/ 451 h 837"/>
                <a:gd name="T50" fmla="*/ 609 w 837"/>
                <a:gd name="T51" fmla="*/ 372 h 837"/>
                <a:gd name="T52" fmla="*/ 592 w 837"/>
                <a:gd name="T53" fmla="*/ 389 h 837"/>
                <a:gd name="T54" fmla="*/ 419 w 837"/>
                <a:gd name="T55" fmla="*/ 389 h 837"/>
                <a:gd name="T56" fmla="*/ 245 w 837"/>
                <a:gd name="T57" fmla="*/ 389 h 837"/>
                <a:gd name="T58" fmla="*/ 227 w 837"/>
                <a:gd name="T59" fmla="*/ 372 h 837"/>
                <a:gd name="T60" fmla="*/ 227 w 837"/>
                <a:gd name="T61" fmla="*/ 347 h 837"/>
                <a:gd name="T62" fmla="*/ 245 w 837"/>
                <a:gd name="T63" fmla="*/ 330 h 837"/>
                <a:gd name="T64" fmla="*/ 419 w 837"/>
                <a:gd name="T65" fmla="*/ 330 h 837"/>
                <a:gd name="T66" fmla="*/ 592 w 837"/>
                <a:gd name="T67" fmla="*/ 330 h 837"/>
                <a:gd name="T68" fmla="*/ 609 w 837"/>
                <a:gd name="T69" fmla="*/ 347 h 837"/>
                <a:gd name="T70" fmla="*/ 609 w 837"/>
                <a:gd name="T71" fmla="*/ 372 h 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37" h="837">
                  <a:moveTo>
                    <a:pt x="418" y="0"/>
                  </a:moveTo>
                  <a:cubicBezTo>
                    <a:pt x="187" y="0"/>
                    <a:pt x="0" y="188"/>
                    <a:pt x="0" y="419"/>
                  </a:cubicBezTo>
                  <a:cubicBezTo>
                    <a:pt x="0" y="650"/>
                    <a:pt x="187" y="837"/>
                    <a:pt x="418" y="837"/>
                  </a:cubicBezTo>
                  <a:cubicBezTo>
                    <a:pt x="650" y="837"/>
                    <a:pt x="837" y="650"/>
                    <a:pt x="837" y="419"/>
                  </a:cubicBezTo>
                  <a:cubicBezTo>
                    <a:pt x="837" y="188"/>
                    <a:pt x="650" y="0"/>
                    <a:pt x="418" y="0"/>
                  </a:cubicBezTo>
                  <a:close/>
                  <a:moveTo>
                    <a:pt x="256" y="69"/>
                  </a:moveTo>
                  <a:cubicBezTo>
                    <a:pt x="352" y="69"/>
                    <a:pt x="432" y="140"/>
                    <a:pt x="446" y="232"/>
                  </a:cubicBezTo>
                  <a:cubicBezTo>
                    <a:pt x="485" y="232"/>
                    <a:pt x="485" y="232"/>
                    <a:pt x="485" y="232"/>
                  </a:cubicBezTo>
                  <a:cubicBezTo>
                    <a:pt x="422" y="307"/>
                    <a:pt x="422" y="307"/>
                    <a:pt x="422" y="307"/>
                  </a:cubicBezTo>
                  <a:cubicBezTo>
                    <a:pt x="357" y="232"/>
                    <a:pt x="357" y="232"/>
                    <a:pt x="357" y="232"/>
                  </a:cubicBezTo>
                  <a:cubicBezTo>
                    <a:pt x="392" y="232"/>
                    <a:pt x="392" y="232"/>
                    <a:pt x="392" y="232"/>
                  </a:cubicBezTo>
                  <a:cubicBezTo>
                    <a:pt x="384" y="206"/>
                    <a:pt x="373" y="179"/>
                    <a:pt x="354" y="161"/>
                  </a:cubicBezTo>
                  <a:cubicBezTo>
                    <a:pt x="330" y="137"/>
                    <a:pt x="291" y="126"/>
                    <a:pt x="256" y="118"/>
                  </a:cubicBezTo>
                  <a:lnTo>
                    <a:pt x="256" y="69"/>
                  </a:lnTo>
                  <a:close/>
                  <a:moveTo>
                    <a:pt x="591" y="451"/>
                  </a:moveTo>
                  <a:cubicBezTo>
                    <a:pt x="455" y="616"/>
                    <a:pt x="455" y="616"/>
                    <a:pt x="455" y="616"/>
                  </a:cubicBezTo>
                  <a:cubicBezTo>
                    <a:pt x="455" y="768"/>
                    <a:pt x="455" y="768"/>
                    <a:pt x="455" y="768"/>
                  </a:cubicBezTo>
                  <a:cubicBezTo>
                    <a:pt x="419" y="768"/>
                    <a:pt x="419" y="768"/>
                    <a:pt x="419" y="768"/>
                  </a:cubicBezTo>
                  <a:cubicBezTo>
                    <a:pt x="382" y="768"/>
                    <a:pt x="382" y="768"/>
                    <a:pt x="382" y="768"/>
                  </a:cubicBezTo>
                  <a:cubicBezTo>
                    <a:pt x="382" y="615"/>
                    <a:pt x="382" y="615"/>
                    <a:pt x="382" y="615"/>
                  </a:cubicBezTo>
                  <a:cubicBezTo>
                    <a:pt x="246" y="451"/>
                    <a:pt x="246" y="451"/>
                    <a:pt x="246" y="451"/>
                  </a:cubicBezTo>
                  <a:cubicBezTo>
                    <a:pt x="246" y="399"/>
                    <a:pt x="246" y="399"/>
                    <a:pt x="246" y="399"/>
                  </a:cubicBezTo>
                  <a:cubicBezTo>
                    <a:pt x="419" y="399"/>
                    <a:pt x="419" y="399"/>
                    <a:pt x="419" y="399"/>
                  </a:cubicBezTo>
                  <a:cubicBezTo>
                    <a:pt x="591" y="399"/>
                    <a:pt x="591" y="399"/>
                    <a:pt x="591" y="399"/>
                  </a:cubicBezTo>
                  <a:lnTo>
                    <a:pt x="591" y="451"/>
                  </a:lnTo>
                  <a:close/>
                  <a:moveTo>
                    <a:pt x="609" y="372"/>
                  </a:moveTo>
                  <a:cubicBezTo>
                    <a:pt x="609" y="382"/>
                    <a:pt x="602" y="389"/>
                    <a:pt x="592" y="389"/>
                  </a:cubicBezTo>
                  <a:cubicBezTo>
                    <a:pt x="419" y="389"/>
                    <a:pt x="419" y="389"/>
                    <a:pt x="419" y="389"/>
                  </a:cubicBezTo>
                  <a:cubicBezTo>
                    <a:pt x="245" y="389"/>
                    <a:pt x="245" y="389"/>
                    <a:pt x="245" y="389"/>
                  </a:cubicBezTo>
                  <a:cubicBezTo>
                    <a:pt x="235" y="389"/>
                    <a:pt x="227" y="382"/>
                    <a:pt x="227" y="372"/>
                  </a:cubicBezTo>
                  <a:cubicBezTo>
                    <a:pt x="227" y="347"/>
                    <a:pt x="227" y="347"/>
                    <a:pt x="227" y="347"/>
                  </a:cubicBezTo>
                  <a:cubicBezTo>
                    <a:pt x="227" y="338"/>
                    <a:pt x="235" y="330"/>
                    <a:pt x="245" y="330"/>
                  </a:cubicBezTo>
                  <a:cubicBezTo>
                    <a:pt x="419" y="330"/>
                    <a:pt x="419" y="330"/>
                    <a:pt x="419" y="330"/>
                  </a:cubicBezTo>
                  <a:cubicBezTo>
                    <a:pt x="592" y="330"/>
                    <a:pt x="592" y="330"/>
                    <a:pt x="592" y="330"/>
                  </a:cubicBezTo>
                  <a:cubicBezTo>
                    <a:pt x="602" y="330"/>
                    <a:pt x="609" y="338"/>
                    <a:pt x="609" y="347"/>
                  </a:cubicBezTo>
                  <a:lnTo>
                    <a:pt x="609" y="37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7372622" y="5151423"/>
              <a:ext cx="478048" cy="478048"/>
              <a:chOff x="7518401" y="2295526"/>
              <a:chExt cx="496888" cy="496888"/>
            </a:xfrm>
            <a:grpFill/>
          </p:grpSpPr>
          <p:sp>
            <p:nvSpPr>
              <p:cNvPr id="81" name="Freeform 151"/>
              <p:cNvSpPr>
                <a:spLocks noEditPoints="1"/>
              </p:cNvSpPr>
              <p:nvPr/>
            </p:nvSpPr>
            <p:spPr bwMode="auto">
              <a:xfrm>
                <a:off x="7707313" y="2584451"/>
                <a:ext cx="119063" cy="119063"/>
              </a:xfrm>
              <a:custGeom>
                <a:avLst/>
                <a:gdLst>
                  <a:gd name="T0" fmla="*/ 100 w 200"/>
                  <a:gd name="T1" fmla="*/ 0 h 199"/>
                  <a:gd name="T2" fmla="*/ 0 w 200"/>
                  <a:gd name="T3" fmla="*/ 100 h 199"/>
                  <a:gd name="T4" fmla="*/ 100 w 200"/>
                  <a:gd name="T5" fmla="*/ 199 h 199"/>
                  <a:gd name="T6" fmla="*/ 200 w 200"/>
                  <a:gd name="T7" fmla="*/ 100 h 199"/>
                  <a:gd name="T8" fmla="*/ 100 w 200"/>
                  <a:gd name="T9" fmla="*/ 0 h 199"/>
                  <a:gd name="T10" fmla="*/ 139 w 200"/>
                  <a:gd name="T11" fmla="*/ 157 h 199"/>
                  <a:gd name="T12" fmla="*/ 100 w 200"/>
                  <a:gd name="T13" fmla="*/ 136 h 199"/>
                  <a:gd name="T14" fmla="*/ 60 w 200"/>
                  <a:gd name="T15" fmla="*/ 157 h 199"/>
                  <a:gd name="T16" fmla="*/ 68 w 200"/>
                  <a:gd name="T17" fmla="*/ 113 h 199"/>
                  <a:gd name="T18" fmla="*/ 36 w 200"/>
                  <a:gd name="T19" fmla="*/ 82 h 199"/>
                  <a:gd name="T20" fmla="*/ 80 w 200"/>
                  <a:gd name="T21" fmla="*/ 76 h 199"/>
                  <a:gd name="T22" fmla="*/ 100 w 200"/>
                  <a:gd name="T23" fmla="*/ 36 h 199"/>
                  <a:gd name="T24" fmla="*/ 119 w 200"/>
                  <a:gd name="T25" fmla="*/ 76 h 199"/>
                  <a:gd name="T26" fmla="*/ 163 w 200"/>
                  <a:gd name="T27" fmla="*/ 82 h 199"/>
                  <a:gd name="T28" fmla="*/ 132 w 200"/>
                  <a:gd name="T29" fmla="*/ 113 h 199"/>
                  <a:gd name="T30" fmla="*/ 139 w 200"/>
                  <a:gd name="T31" fmla="*/ 157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0" h="199">
                    <a:moveTo>
                      <a:pt x="100" y="0"/>
                    </a:moveTo>
                    <a:cubicBezTo>
                      <a:pt x="45" y="0"/>
                      <a:pt x="0" y="45"/>
                      <a:pt x="0" y="100"/>
                    </a:cubicBezTo>
                    <a:cubicBezTo>
                      <a:pt x="0" y="155"/>
                      <a:pt x="45" y="199"/>
                      <a:pt x="100" y="199"/>
                    </a:cubicBezTo>
                    <a:cubicBezTo>
                      <a:pt x="155" y="199"/>
                      <a:pt x="200" y="155"/>
                      <a:pt x="200" y="100"/>
                    </a:cubicBezTo>
                    <a:cubicBezTo>
                      <a:pt x="200" y="45"/>
                      <a:pt x="155" y="0"/>
                      <a:pt x="100" y="0"/>
                    </a:cubicBezTo>
                    <a:close/>
                    <a:moveTo>
                      <a:pt x="139" y="157"/>
                    </a:moveTo>
                    <a:cubicBezTo>
                      <a:pt x="100" y="136"/>
                      <a:pt x="100" y="136"/>
                      <a:pt x="100" y="136"/>
                    </a:cubicBezTo>
                    <a:cubicBezTo>
                      <a:pt x="60" y="157"/>
                      <a:pt x="60" y="157"/>
                      <a:pt x="60" y="157"/>
                    </a:cubicBezTo>
                    <a:cubicBezTo>
                      <a:pt x="68" y="113"/>
                      <a:pt x="68" y="113"/>
                      <a:pt x="68" y="113"/>
                    </a:cubicBezTo>
                    <a:cubicBezTo>
                      <a:pt x="36" y="82"/>
                      <a:pt x="36" y="82"/>
                      <a:pt x="36" y="82"/>
                    </a:cubicBezTo>
                    <a:cubicBezTo>
                      <a:pt x="80" y="76"/>
                      <a:pt x="80" y="76"/>
                      <a:pt x="80" y="76"/>
                    </a:cubicBezTo>
                    <a:cubicBezTo>
                      <a:pt x="100" y="36"/>
                      <a:pt x="100" y="36"/>
                      <a:pt x="100" y="36"/>
                    </a:cubicBezTo>
                    <a:cubicBezTo>
                      <a:pt x="119" y="76"/>
                      <a:pt x="119" y="76"/>
                      <a:pt x="119" y="76"/>
                    </a:cubicBezTo>
                    <a:cubicBezTo>
                      <a:pt x="163" y="82"/>
                      <a:pt x="163" y="82"/>
                      <a:pt x="163" y="82"/>
                    </a:cubicBezTo>
                    <a:cubicBezTo>
                      <a:pt x="132" y="113"/>
                      <a:pt x="132" y="113"/>
                      <a:pt x="132" y="113"/>
                    </a:cubicBezTo>
                    <a:lnTo>
                      <a:pt x="139" y="15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82" name="Freeform 152"/>
              <p:cNvSpPr/>
              <p:nvPr/>
            </p:nvSpPr>
            <p:spPr bwMode="auto">
              <a:xfrm>
                <a:off x="7673976" y="2420938"/>
                <a:ext cx="185738" cy="133350"/>
              </a:xfrm>
              <a:custGeom>
                <a:avLst/>
                <a:gdLst>
                  <a:gd name="T0" fmla="*/ 156 w 312"/>
                  <a:gd name="T1" fmla="*/ 223 h 224"/>
                  <a:gd name="T2" fmla="*/ 169 w 312"/>
                  <a:gd name="T3" fmla="*/ 224 h 224"/>
                  <a:gd name="T4" fmla="*/ 312 w 312"/>
                  <a:gd name="T5" fmla="*/ 0 h 224"/>
                  <a:gd name="T6" fmla="*/ 0 w 312"/>
                  <a:gd name="T7" fmla="*/ 0 h 224"/>
                  <a:gd name="T8" fmla="*/ 144 w 312"/>
                  <a:gd name="T9" fmla="*/ 224 h 224"/>
                  <a:gd name="T10" fmla="*/ 156 w 312"/>
                  <a:gd name="T11" fmla="*/ 223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2" h="224">
                    <a:moveTo>
                      <a:pt x="156" y="223"/>
                    </a:moveTo>
                    <a:cubicBezTo>
                      <a:pt x="160" y="223"/>
                      <a:pt x="165" y="224"/>
                      <a:pt x="169" y="224"/>
                    </a:cubicBezTo>
                    <a:cubicBezTo>
                      <a:pt x="312" y="0"/>
                      <a:pt x="312" y="0"/>
                      <a:pt x="31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4" y="224"/>
                      <a:pt x="144" y="224"/>
                      <a:pt x="144" y="224"/>
                    </a:cubicBezTo>
                    <a:cubicBezTo>
                      <a:pt x="148" y="224"/>
                      <a:pt x="152" y="223"/>
                      <a:pt x="156" y="22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83" name="Freeform 153"/>
              <p:cNvSpPr>
                <a:spLocks noEditPoints="1"/>
              </p:cNvSpPr>
              <p:nvPr/>
            </p:nvSpPr>
            <p:spPr bwMode="auto">
              <a:xfrm>
                <a:off x="7518401" y="2295526"/>
                <a:ext cx="496888" cy="496888"/>
              </a:xfrm>
              <a:custGeom>
                <a:avLst/>
                <a:gdLst>
                  <a:gd name="T0" fmla="*/ 0 w 837"/>
                  <a:gd name="T1" fmla="*/ 418 h 837"/>
                  <a:gd name="T2" fmla="*/ 418 w 837"/>
                  <a:gd name="T3" fmla="*/ 837 h 837"/>
                  <a:gd name="T4" fmla="*/ 837 w 837"/>
                  <a:gd name="T5" fmla="*/ 418 h 837"/>
                  <a:gd name="T6" fmla="*/ 418 w 837"/>
                  <a:gd name="T7" fmla="*/ 0 h 837"/>
                  <a:gd name="T8" fmla="*/ 0 w 837"/>
                  <a:gd name="T9" fmla="*/ 418 h 837"/>
                  <a:gd name="T10" fmla="*/ 684 w 837"/>
                  <a:gd name="T11" fmla="*/ 204 h 837"/>
                  <a:gd name="T12" fmla="*/ 513 w 837"/>
                  <a:gd name="T13" fmla="*/ 470 h 837"/>
                  <a:gd name="T14" fmla="*/ 569 w 837"/>
                  <a:gd name="T15" fmla="*/ 588 h 837"/>
                  <a:gd name="T16" fmla="*/ 418 w 837"/>
                  <a:gd name="T17" fmla="*/ 739 h 837"/>
                  <a:gd name="T18" fmla="*/ 267 w 837"/>
                  <a:gd name="T19" fmla="*/ 588 h 837"/>
                  <a:gd name="T20" fmla="*/ 323 w 837"/>
                  <a:gd name="T21" fmla="*/ 470 h 837"/>
                  <a:gd name="T22" fmla="*/ 153 w 837"/>
                  <a:gd name="T23" fmla="*/ 204 h 837"/>
                  <a:gd name="T24" fmla="*/ 203 w 837"/>
                  <a:gd name="T25" fmla="*/ 122 h 837"/>
                  <a:gd name="T26" fmla="*/ 633 w 837"/>
                  <a:gd name="T27" fmla="*/ 122 h 837"/>
                  <a:gd name="T28" fmla="*/ 684 w 837"/>
                  <a:gd name="T29" fmla="*/ 204 h 8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37" h="837">
                    <a:moveTo>
                      <a:pt x="0" y="418"/>
                    </a:moveTo>
                    <a:cubicBezTo>
                      <a:pt x="0" y="650"/>
                      <a:pt x="187" y="837"/>
                      <a:pt x="418" y="837"/>
                    </a:cubicBezTo>
                    <a:cubicBezTo>
                      <a:pt x="649" y="837"/>
                      <a:pt x="837" y="650"/>
                      <a:pt x="837" y="418"/>
                    </a:cubicBezTo>
                    <a:cubicBezTo>
                      <a:pt x="837" y="187"/>
                      <a:pt x="649" y="0"/>
                      <a:pt x="418" y="0"/>
                    </a:cubicBezTo>
                    <a:cubicBezTo>
                      <a:pt x="187" y="0"/>
                      <a:pt x="0" y="187"/>
                      <a:pt x="0" y="418"/>
                    </a:cubicBezTo>
                    <a:close/>
                    <a:moveTo>
                      <a:pt x="684" y="204"/>
                    </a:moveTo>
                    <a:cubicBezTo>
                      <a:pt x="513" y="470"/>
                      <a:pt x="513" y="470"/>
                      <a:pt x="513" y="470"/>
                    </a:cubicBezTo>
                    <a:cubicBezTo>
                      <a:pt x="547" y="498"/>
                      <a:pt x="569" y="540"/>
                      <a:pt x="569" y="588"/>
                    </a:cubicBezTo>
                    <a:cubicBezTo>
                      <a:pt x="569" y="671"/>
                      <a:pt x="502" y="739"/>
                      <a:pt x="418" y="739"/>
                    </a:cubicBezTo>
                    <a:cubicBezTo>
                      <a:pt x="335" y="739"/>
                      <a:pt x="267" y="671"/>
                      <a:pt x="267" y="588"/>
                    </a:cubicBezTo>
                    <a:cubicBezTo>
                      <a:pt x="267" y="540"/>
                      <a:pt x="289" y="498"/>
                      <a:pt x="323" y="470"/>
                    </a:cubicBezTo>
                    <a:cubicBezTo>
                      <a:pt x="153" y="204"/>
                      <a:pt x="153" y="204"/>
                      <a:pt x="153" y="204"/>
                    </a:cubicBezTo>
                    <a:cubicBezTo>
                      <a:pt x="203" y="122"/>
                      <a:pt x="203" y="122"/>
                      <a:pt x="203" y="122"/>
                    </a:cubicBezTo>
                    <a:cubicBezTo>
                      <a:pt x="633" y="122"/>
                      <a:pt x="633" y="122"/>
                      <a:pt x="633" y="122"/>
                    </a:cubicBezTo>
                    <a:lnTo>
                      <a:pt x="684" y="20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3291925" y="4384714"/>
              <a:ext cx="478048" cy="476520"/>
              <a:chOff x="4070351" y="1671638"/>
              <a:chExt cx="496888" cy="495300"/>
            </a:xfrm>
            <a:grpFill/>
          </p:grpSpPr>
          <p:sp>
            <p:nvSpPr>
              <p:cNvPr id="79" name="Freeform 154"/>
              <p:cNvSpPr>
                <a:spLocks noEditPoints="1"/>
              </p:cNvSpPr>
              <p:nvPr/>
            </p:nvSpPr>
            <p:spPr bwMode="auto">
              <a:xfrm>
                <a:off x="4070351" y="1671638"/>
                <a:ext cx="496888" cy="495300"/>
              </a:xfrm>
              <a:custGeom>
                <a:avLst/>
                <a:gdLst>
                  <a:gd name="T0" fmla="*/ 0 w 837"/>
                  <a:gd name="T1" fmla="*/ 418 h 837"/>
                  <a:gd name="T2" fmla="*/ 837 w 837"/>
                  <a:gd name="T3" fmla="*/ 418 h 837"/>
                  <a:gd name="T4" fmla="*/ 757 w 837"/>
                  <a:gd name="T5" fmla="*/ 522 h 837"/>
                  <a:gd name="T6" fmla="*/ 516 w 837"/>
                  <a:gd name="T7" fmla="*/ 492 h 837"/>
                  <a:gd name="T8" fmla="*/ 501 w 837"/>
                  <a:gd name="T9" fmla="*/ 487 h 837"/>
                  <a:gd name="T10" fmla="*/ 456 w 837"/>
                  <a:gd name="T11" fmla="*/ 638 h 837"/>
                  <a:gd name="T12" fmla="*/ 472 w 837"/>
                  <a:gd name="T13" fmla="*/ 653 h 837"/>
                  <a:gd name="T14" fmla="*/ 525 w 837"/>
                  <a:gd name="T15" fmla="*/ 682 h 837"/>
                  <a:gd name="T16" fmla="*/ 526 w 837"/>
                  <a:gd name="T17" fmla="*/ 725 h 837"/>
                  <a:gd name="T18" fmla="*/ 522 w 837"/>
                  <a:gd name="T19" fmla="*/ 728 h 837"/>
                  <a:gd name="T20" fmla="*/ 441 w 837"/>
                  <a:gd name="T21" fmla="*/ 715 h 837"/>
                  <a:gd name="T22" fmla="*/ 418 w 837"/>
                  <a:gd name="T23" fmla="*/ 740 h 837"/>
                  <a:gd name="T24" fmla="*/ 417 w 837"/>
                  <a:gd name="T25" fmla="*/ 740 h 837"/>
                  <a:gd name="T26" fmla="*/ 313 w 837"/>
                  <a:gd name="T27" fmla="*/ 727 h 837"/>
                  <a:gd name="T28" fmla="*/ 312 w 837"/>
                  <a:gd name="T29" fmla="*/ 727 h 837"/>
                  <a:gd name="T30" fmla="*/ 309 w 837"/>
                  <a:gd name="T31" fmla="*/ 720 h 837"/>
                  <a:gd name="T32" fmla="*/ 314 w 837"/>
                  <a:gd name="T33" fmla="*/ 675 h 837"/>
                  <a:gd name="T34" fmla="*/ 380 w 837"/>
                  <a:gd name="T35" fmla="*/ 645 h 837"/>
                  <a:gd name="T36" fmla="*/ 370 w 837"/>
                  <a:gd name="T37" fmla="*/ 477 h 837"/>
                  <a:gd name="T38" fmla="*/ 334 w 837"/>
                  <a:gd name="T39" fmla="*/ 487 h 837"/>
                  <a:gd name="T40" fmla="*/ 112 w 837"/>
                  <a:gd name="T41" fmla="*/ 516 h 837"/>
                  <a:gd name="T42" fmla="*/ 74 w 837"/>
                  <a:gd name="T43" fmla="*/ 492 h 837"/>
                  <a:gd name="T44" fmla="*/ 162 w 837"/>
                  <a:gd name="T45" fmla="*/ 417 h 837"/>
                  <a:gd name="T46" fmla="*/ 201 w 837"/>
                  <a:gd name="T47" fmla="*/ 417 h 837"/>
                  <a:gd name="T48" fmla="*/ 286 w 837"/>
                  <a:gd name="T49" fmla="*/ 378 h 837"/>
                  <a:gd name="T50" fmla="*/ 305 w 837"/>
                  <a:gd name="T51" fmla="*/ 327 h 837"/>
                  <a:gd name="T52" fmla="*/ 324 w 837"/>
                  <a:gd name="T53" fmla="*/ 358 h 837"/>
                  <a:gd name="T54" fmla="*/ 408 w 837"/>
                  <a:gd name="T55" fmla="*/ 100 h 837"/>
                  <a:gd name="T56" fmla="*/ 414 w 837"/>
                  <a:gd name="T57" fmla="*/ 98 h 837"/>
                  <a:gd name="T58" fmla="*/ 419 w 837"/>
                  <a:gd name="T59" fmla="*/ 97 h 837"/>
                  <a:gd name="T60" fmla="*/ 421 w 837"/>
                  <a:gd name="T61" fmla="*/ 97 h 837"/>
                  <a:gd name="T62" fmla="*/ 423 w 837"/>
                  <a:gd name="T63" fmla="*/ 97 h 837"/>
                  <a:gd name="T64" fmla="*/ 433 w 837"/>
                  <a:gd name="T65" fmla="*/ 100 h 837"/>
                  <a:gd name="T66" fmla="*/ 474 w 837"/>
                  <a:gd name="T67" fmla="*/ 336 h 837"/>
                  <a:gd name="T68" fmla="*/ 513 w 837"/>
                  <a:gd name="T69" fmla="*/ 347 h 837"/>
                  <a:gd name="T70" fmla="*/ 552 w 837"/>
                  <a:gd name="T71" fmla="*/ 347 h 837"/>
                  <a:gd name="T72" fmla="*/ 637 w 837"/>
                  <a:gd name="T73" fmla="*/ 425 h 837"/>
                  <a:gd name="T74" fmla="*/ 656 w 837"/>
                  <a:gd name="T75" fmla="*/ 398 h 837"/>
                  <a:gd name="T76" fmla="*/ 675 w 837"/>
                  <a:gd name="T77" fmla="*/ 447 h 837"/>
                  <a:gd name="T78" fmla="*/ 757 w 837"/>
                  <a:gd name="T79" fmla="*/ 522 h 8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837" h="837">
                    <a:moveTo>
                      <a:pt x="419" y="0"/>
                    </a:moveTo>
                    <a:cubicBezTo>
                      <a:pt x="188" y="0"/>
                      <a:pt x="0" y="187"/>
                      <a:pt x="0" y="418"/>
                    </a:cubicBezTo>
                    <a:cubicBezTo>
                      <a:pt x="0" y="650"/>
                      <a:pt x="188" y="837"/>
                      <a:pt x="419" y="837"/>
                    </a:cubicBezTo>
                    <a:cubicBezTo>
                      <a:pt x="650" y="837"/>
                      <a:pt x="837" y="650"/>
                      <a:pt x="837" y="418"/>
                    </a:cubicBezTo>
                    <a:cubicBezTo>
                      <a:pt x="837" y="187"/>
                      <a:pt x="650" y="0"/>
                      <a:pt x="419" y="0"/>
                    </a:cubicBezTo>
                    <a:close/>
                    <a:moveTo>
                      <a:pt x="757" y="522"/>
                    </a:moveTo>
                    <a:cubicBezTo>
                      <a:pt x="751" y="522"/>
                      <a:pt x="740" y="520"/>
                      <a:pt x="726" y="519"/>
                    </a:cubicBezTo>
                    <a:cubicBezTo>
                      <a:pt x="674" y="512"/>
                      <a:pt x="579" y="500"/>
                      <a:pt x="516" y="492"/>
                    </a:cubicBezTo>
                    <a:cubicBezTo>
                      <a:pt x="503" y="488"/>
                      <a:pt x="503" y="488"/>
                      <a:pt x="503" y="488"/>
                    </a:cubicBezTo>
                    <a:cubicBezTo>
                      <a:pt x="502" y="488"/>
                      <a:pt x="501" y="488"/>
                      <a:pt x="501" y="487"/>
                    </a:cubicBezTo>
                    <a:cubicBezTo>
                      <a:pt x="468" y="478"/>
                      <a:pt x="468" y="478"/>
                      <a:pt x="468" y="478"/>
                    </a:cubicBezTo>
                    <a:cubicBezTo>
                      <a:pt x="465" y="543"/>
                      <a:pt x="461" y="596"/>
                      <a:pt x="456" y="638"/>
                    </a:cubicBezTo>
                    <a:cubicBezTo>
                      <a:pt x="456" y="645"/>
                      <a:pt x="456" y="645"/>
                      <a:pt x="456" y="645"/>
                    </a:cubicBezTo>
                    <a:cubicBezTo>
                      <a:pt x="472" y="653"/>
                      <a:pt x="472" y="653"/>
                      <a:pt x="472" y="653"/>
                    </a:cubicBezTo>
                    <a:cubicBezTo>
                      <a:pt x="522" y="676"/>
                      <a:pt x="522" y="676"/>
                      <a:pt x="522" y="676"/>
                    </a:cubicBezTo>
                    <a:cubicBezTo>
                      <a:pt x="523" y="677"/>
                      <a:pt x="525" y="680"/>
                      <a:pt x="525" y="682"/>
                    </a:cubicBezTo>
                    <a:cubicBezTo>
                      <a:pt x="526" y="721"/>
                      <a:pt x="526" y="721"/>
                      <a:pt x="526" y="721"/>
                    </a:cubicBezTo>
                    <a:cubicBezTo>
                      <a:pt x="526" y="725"/>
                      <a:pt x="526" y="725"/>
                      <a:pt x="526" y="725"/>
                    </a:cubicBezTo>
                    <a:cubicBezTo>
                      <a:pt x="526" y="727"/>
                      <a:pt x="525" y="729"/>
                      <a:pt x="523" y="728"/>
                    </a:cubicBezTo>
                    <a:cubicBezTo>
                      <a:pt x="522" y="728"/>
                      <a:pt x="522" y="728"/>
                      <a:pt x="522" y="728"/>
                    </a:cubicBezTo>
                    <a:cubicBezTo>
                      <a:pt x="522" y="728"/>
                      <a:pt x="522" y="728"/>
                      <a:pt x="522" y="728"/>
                    </a:cubicBezTo>
                    <a:cubicBezTo>
                      <a:pt x="441" y="715"/>
                      <a:pt x="441" y="715"/>
                      <a:pt x="441" y="715"/>
                    </a:cubicBezTo>
                    <a:cubicBezTo>
                      <a:pt x="435" y="731"/>
                      <a:pt x="428" y="739"/>
                      <a:pt x="419" y="740"/>
                    </a:cubicBezTo>
                    <a:cubicBezTo>
                      <a:pt x="418" y="740"/>
                      <a:pt x="418" y="740"/>
                      <a:pt x="418" y="740"/>
                    </a:cubicBezTo>
                    <a:cubicBezTo>
                      <a:pt x="418" y="740"/>
                      <a:pt x="418" y="740"/>
                      <a:pt x="418" y="740"/>
                    </a:cubicBezTo>
                    <a:cubicBezTo>
                      <a:pt x="417" y="740"/>
                      <a:pt x="417" y="740"/>
                      <a:pt x="417" y="740"/>
                    </a:cubicBezTo>
                    <a:cubicBezTo>
                      <a:pt x="408" y="740"/>
                      <a:pt x="401" y="731"/>
                      <a:pt x="395" y="714"/>
                    </a:cubicBezTo>
                    <a:cubicBezTo>
                      <a:pt x="313" y="727"/>
                      <a:pt x="313" y="727"/>
                      <a:pt x="313" y="727"/>
                    </a:cubicBezTo>
                    <a:cubicBezTo>
                      <a:pt x="313" y="727"/>
                      <a:pt x="313" y="727"/>
                      <a:pt x="313" y="727"/>
                    </a:cubicBezTo>
                    <a:cubicBezTo>
                      <a:pt x="312" y="727"/>
                      <a:pt x="312" y="727"/>
                      <a:pt x="312" y="727"/>
                    </a:cubicBezTo>
                    <a:cubicBezTo>
                      <a:pt x="311" y="727"/>
                      <a:pt x="309" y="726"/>
                      <a:pt x="309" y="724"/>
                    </a:cubicBezTo>
                    <a:cubicBezTo>
                      <a:pt x="309" y="720"/>
                      <a:pt x="309" y="720"/>
                      <a:pt x="309" y="720"/>
                    </a:cubicBezTo>
                    <a:cubicBezTo>
                      <a:pt x="311" y="681"/>
                      <a:pt x="311" y="681"/>
                      <a:pt x="311" y="681"/>
                    </a:cubicBezTo>
                    <a:cubicBezTo>
                      <a:pt x="311" y="678"/>
                      <a:pt x="312" y="676"/>
                      <a:pt x="314" y="675"/>
                    </a:cubicBezTo>
                    <a:cubicBezTo>
                      <a:pt x="364" y="652"/>
                      <a:pt x="364" y="652"/>
                      <a:pt x="364" y="652"/>
                    </a:cubicBezTo>
                    <a:cubicBezTo>
                      <a:pt x="380" y="645"/>
                      <a:pt x="380" y="645"/>
                      <a:pt x="380" y="645"/>
                    </a:cubicBezTo>
                    <a:cubicBezTo>
                      <a:pt x="380" y="637"/>
                      <a:pt x="380" y="637"/>
                      <a:pt x="380" y="637"/>
                    </a:cubicBezTo>
                    <a:cubicBezTo>
                      <a:pt x="376" y="596"/>
                      <a:pt x="373" y="542"/>
                      <a:pt x="370" y="477"/>
                    </a:cubicBezTo>
                    <a:cubicBezTo>
                      <a:pt x="337" y="487"/>
                      <a:pt x="337" y="487"/>
                      <a:pt x="337" y="487"/>
                    </a:cubicBezTo>
                    <a:cubicBezTo>
                      <a:pt x="336" y="487"/>
                      <a:pt x="335" y="487"/>
                      <a:pt x="334" y="487"/>
                    </a:cubicBezTo>
                    <a:cubicBezTo>
                      <a:pt x="321" y="491"/>
                      <a:pt x="321" y="491"/>
                      <a:pt x="321" y="491"/>
                    </a:cubicBezTo>
                    <a:cubicBezTo>
                      <a:pt x="259" y="498"/>
                      <a:pt x="164" y="510"/>
                      <a:pt x="112" y="516"/>
                    </a:cubicBezTo>
                    <a:cubicBezTo>
                      <a:pt x="97" y="517"/>
                      <a:pt x="86" y="518"/>
                      <a:pt x="80" y="519"/>
                    </a:cubicBezTo>
                    <a:cubicBezTo>
                      <a:pt x="62" y="520"/>
                      <a:pt x="61" y="499"/>
                      <a:pt x="74" y="492"/>
                    </a:cubicBezTo>
                    <a:cubicBezTo>
                      <a:pt x="76" y="490"/>
                      <a:pt x="114" y="470"/>
                      <a:pt x="162" y="444"/>
                    </a:cubicBezTo>
                    <a:cubicBezTo>
                      <a:pt x="162" y="417"/>
                      <a:pt x="162" y="417"/>
                      <a:pt x="162" y="417"/>
                    </a:cubicBezTo>
                    <a:cubicBezTo>
                      <a:pt x="162" y="407"/>
                      <a:pt x="171" y="398"/>
                      <a:pt x="181" y="398"/>
                    </a:cubicBezTo>
                    <a:cubicBezTo>
                      <a:pt x="192" y="398"/>
                      <a:pt x="201" y="407"/>
                      <a:pt x="201" y="417"/>
                    </a:cubicBezTo>
                    <a:cubicBezTo>
                      <a:pt x="201" y="424"/>
                      <a:pt x="201" y="424"/>
                      <a:pt x="201" y="424"/>
                    </a:cubicBezTo>
                    <a:cubicBezTo>
                      <a:pt x="229" y="408"/>
                      <a:pt x="259" y="393"/>
                      <a:pt x="286" y="378"/>
                    </a:cubicBezTo>
                    <a:cubicBezTo>
                      <a:pt x="286" y="347"/>
                      <a:pt x="286" y="347"/>
                      <a:pt x="286" y="347"/>
                    </a:cubicBezTo>
                    <a:cubicBezTo>
                      <a:pt x="286" y="336"/>
                      <a:pt x="294" y="327"/>
                      <a:pt x="305" y="327"/>
                    </a:cubicBezTo>
                    <a:cubicBezTo>
                      <a:pt x="316" y="327"/>
                      <a:pt x="324" y="336"/>
                      <a:pt x="324" y="347"/>
                    </a:cubicBezTo>
                    <a:cubicBezTo>
                      <a:pt x="324" y="358"/>
                      <a:pt x="324" y="358"/>
                      <a:pt x="324" y="358"/>
                    </a:cubicBezTo>
                    <a:cubicBezTo>
                      <a:pt x="341" y="349"/>
                      <a:pt x="355" y="341"/>
                      <a:pt x="365" y="336"/>
                    </a:cubicBezTo>
                    <a:cubicBezTo>
                      <a:pt x="363" y="212"/>
                      <a:pt x="373" y="117"/>
                      <a:pt x="408" y="100"/>
                    </a:cubicBezTo>
                    <a:cubicBezTo>
                      <a:pt x="409" y="100"/>
                      <a:pt x="409" y="100"/>
                      <a:pt x="409" y="100"/>
                    </a:cubicBezTo>
                    <a:cubicBezTo>
                      <a:pt x="410" y="99"/>
                      <a:pt x="412" y="98"/>
                      <a:pt x="414" y="98"/>
                    </a:cubicBezTo>
                    <a:cubicBezTo>
                      <a:pt x="415" y="98"/>
                      <a:pt x="417" y="97"/>
                      <a:pt x="418" y="97"/>
                    </a:cubicBezTo>
                    <a:cubicBezTo>
                      <a:pt x="419" y="97"/>
                      <a:pt x="419" y="97"/>
                      <a:pt x="419" y="97"/>
                    </a:cubicBezTo>
                    <a:cubicBezTo>
                      <a:pt x="419" y="97"/>
                      <a:pt x="420" y="97"/>
                      <a:pt x="420" y="97"/>
                    </a:cubicBezTo>
                    <a:cubicBezTo>
                      <a:pt x="421" y="97"/>
                      <a:pt x="421" y="97"/>
                      <a:pt x="421" y="97"/>
                    </a:cubicBezTo>
                    <a:cubicBezTo>
                      <a:pt x="421" y="97"/>
                      <a:pt x="421" y="97"/>
                      <a:pt x="421" y="97"/>
                    </a:cubicBezTo>
                    <a:cubicBezTo>
                      <a:pt x="422" y="97"/>
                      <a:pt x="422" y="97"/>
                      <a:pt x="423" y="97"/>
                    </a:cubicBezTo>
                    <a:cubicBezTo>
                      <a:pt x="425" y="97"/>
                      <a:pt x="426" y="98"/>
                      <a:pt x="428" y="98"/>
                    </a:cubicBezTo>
                    <a:cubicBezTo>
                      <a:pt x="429" y="98"/>
                      <a:pt x="431" y="99"/>
                      <a:pt x="433" y="100"/>
                    </a:cubicBezTo>
                    <a:cubicBezTo>
                      <a:pt x="433" y="100"/>
                      <a:pt x="433" y="100"/>
                      <a:pt x="433" y="100"/>
                    </a:cubicBezTo>
                    <a:cubicBezTo>
                      <a:pt x="468" y="117"/>
                      <a:pt x="477" y="213"/>
                      <a:pt x="474" y="336"/>
                    </a:cubicBezTo>
                    <a:cubicBezTo>
                      <a:pt x="484" y="342"/>
                      <a:pt x="497" y="349"/>
                      <a:pt x="513" y="358"/>
                    </a:cubicBezTo>
                    <a:cubicBezTo>
                      <a:pt x="513" y="347"/>
                      <a:pt x="513" y="347"/>
                      <a:pt x="513" y="347"/>
                    </a:cubicBezTo>
                    <a:cubicBezTo>
                      <a:pt x="513" y="336"/>
                      <a:pt x="522" y="327"/>
                      <a:pt x="532" y="327"/>
                    </a:cubicBezTo>
                    <a:cubicBezTo>
                      <a:pt x="543" y="327"/>
                      <a:pt x="552" y="336"/>
                      <a:pt x="552" y="347"/>
                    </a:cubicBezTo>
                    <a:cubicBezTo>
                      <a:pt x="552" y="379"/>
                      <a:pt x="552" y="379"/>
                      <a:pt x="552" y="379"/>
                    </a:cubicBezTo>
                    <a:cubicBezTo>
                      <a:pt x="579" y="394"/>
                      <a:pt x="608" y="410"/>
                      <a:pt x="637" y="425"/>
                    </a:cubicBezTo>
                    <a:cubicBezTo>
                      <a:pt x="637" y="417"/>
                      <a:pt x="637" y="417"/>
                      <a:pt x="637" y="417"/>
                    </a:cubicBezTo>
                    <a:cubicBezTo>
                      <a:pt x="637" y="407"/>
                      <a:pt x="645" y="398"/>
                      <a:pt x="656" y="398"/>
                    </a:cubicBezTo>
                    <a:cubicBezTo>
                      <a:pt x="667" y="398"/>
                      <a:pt x="675" y="407"/>
                      <a:pt x="675" y="417"/>
                    </a:cubicBezTo>
                    <a:cubicBezTo>
                      <a:pt x="675" y="447"/>
                      <a:pt x="675" y="447"/>
                      <a:pt x="675" y="447"/>
                    </a:cubicBezTo>
                    <a:cubicBezTo>
                      <a:pt x="724" y="473"/>
                      <a:pt x="762" y="494"/>
                      <a:pt x="764" y="495"/>
                    </a:cubicBezTo>
                    <a:cubicBezTo>
                      <a:pt x="777" y="503"/>
                      <a:pt x="775" y="524"/>
                      <a:pt x="757" y="52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80" name="Freeform 155"/>
              <p:cNvSpPr/>
              <p:nvPr/>
            </p:nvSpPr>
            <p:spPr bwMode="auto">
              <a:xfrm>
                <a:off x="4302126" y="1739901"/>
                <a:ext cx="33338" cy="15875"/>
              </a:xfrm>
              <a:custGeom>
                <a:avLst/>
                <a:gdLst>
                  <a:gd name="T0" fmla="*/ 29 w 56"/>
                  <a:gd name="T1" fmla="*/ 0 h 28"/>
                  <a:gd name="T2" fmla="*/ 29 w 56"/>
                  <a:gd name="T3" fmla="*/ 0 h 28"/>
                  <a:gd name="T4" fmla="*/ 28 w 56"/>
                  <a:gd name="T5" fmla="*/ 0 h 28"/>
                  <a:gd name="T6" fmla="*/ 27 w 56"/>
                  <a:gd name="T7" fmla="*/ 0 h 28"/>
                  <a:gd name="T8" fmla="*/ 27 w 56"/>
                  <a:gd name="T9" fmla="*/ 0 h 28"/>
                  <a:gd name="T10" fmla="*/ 27 w 56"/>
                  <a:gd name="T11" fmla="*/ 0 h 28"/>
                  <a:gd name="T12" fmla="*/ 0 w 56"/>
                  <a:gd name="T13" fmla="*/ 28 h 28"/>
                  <a:gd name="T14" fmla="*/ 27 w 56"/>
                  <a:gd name="T15" fmla="*/ 9 h 28"/>
                  <a:gd name="T16" fmla="*/ 28 w 56"/>
                  <a:gd name="T17" fmla="*/ 9 h 28"/>
                  <a:gd name="T18" fmla="*/ 56 w 56"/>
                  <a:gd name="T19" fmla="*/ 28 h 28"/>
                  <a:gd name="T20" fmla="*/ 29 w 56"/>
                  <a:gd name="T21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6" h="28">
                    <a:moveTo>
                      <a:pt x="29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5" y="2"/>
                      <a:pt x="0" y="28"/>
                      <a:pt x="0" y="28"/>
                    </a:cubicBezTo>
                    <a:cubicBezTo>
                      <a:pt x="12" y="14"/>
                      <a:pt x="22" y="10"/>
                      <a:pt x="27" y="9"/>
                    </a:cubicBezTo>
                    <a:cubicBezTo>
                      <a:pt x="27" y="9"/>
                      <a:pt x="28" y="9"/>
                      <a:pt x="28" y="9"/>
                    </a:cubicBezTo>
                    <a:cubicBezTo>
                      <a:pt x="31" y="9"/>
                      <a:pt x="42" y="12"/>
                      <a:pt x="56" y="28"/>
                    </a:cubicBezTo>
                    <a:cubicBezTo>
                      <a:pt x="56" y="28"/>
                      <a:pt x="52" y="1"/>
                      <a:pt x="2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>
              <a:off x="8054123" y="5152187"/>
              <a:ext cx="478048" cy="476520"/>
              <a:chOff x="8093076" y="2282826"/>
              <a:chExt cx="496888" cy="495300"/>
            </a:xfrm>
            <a:grpFill/>
          </p:grpSpPr>
          <p:sp>
            <p:nvSpPr>
              <p:cNvPr id="76" name="Freeform 156"/>
              <p:cNvSpPr>
                <a:spLocks noEditPoints="1"/>
              </p:cNvSpPr>
              <p:nvPr/>
            </p:nvSpPr>
            <p:spPr bwMode="auto">
              <a:xfrm>
                <a:off x="8207376" y="2397126"/>
                <a:ext cx="268288" cy="268288"/>
              </a:xfrm>
              <a:custGeom>
                <a:avLst/>
                <a:gdLst>
                  <a:gd name="T0" fmla="*/ 225 w 452"/>
                  <a:gd name="T1" fmla="*/ 452 h 452"/>
                  <a:gd name="T2" fmla="*/ 226 w 452"/>
                  <a:gd name="T3" fmla="*/ 452 h 452"/>
                  <a:gd name="T4" fmla="*/ 226 w 452"/>
                  <a:gd name="T5" fmla="*/ 452 h 452"/>
                  <a:gd name="T6" fmla="*/ 226 w 452"/>
                  <a:gd name="T7" fmla="*/ 452 h 452"/>
                  <a:gd name="T8" fmla="*/ 226 w 452"/>
                  <a:gd name="T9" fmla="*/ 452 h 452"/>
                  <a:gd name="T10" fmla="*/ 452 w 452"/>
                  <a:gd name="T11" fmla="*/ 226 h 452"/>
                  <a:gd name="T12" fmla="*/ 226 w 452"/>
                  <a:gd name="T13" fmla="*/ 0 h 452"/>
                  <a:gd name="T14" fmla="*/ 226 w 452"/>
                  <a:gd name="T15" fmla="*/ 0 h 452"/>
                  <a:gd name="T16" fmla="*/ 226 w 452"/>
                  <a:gd name="T17" fmla="*/ 0 h 452"/>
                  <a:gd name="T18" fmla="*/ 225 w 452"/>
                  <a:gd name="T19" fmla="*/ 0 h 452"/>
                  <a:gd name="T20" fmla="*/ 0 w 452"/>
                  <a:gd name="T21" fmla="*/ 226 h 452"/>
                  <a:gd name="T22" fmla="*/ 225 w 452"/>
                  <a:gd name="T23" fmla="*/ 452 h 452"/>
                  <a:gd name="T24" fmla="*/ 410 w 452"/>
                  <a:gd name="T25" fmla="*/ 216 h 452"/>
                  <a:gd name="T26" fmla="*/ 442 w 452"/>
                  <a:gd name="T27" fmla="*/ 216 h 452"/>
                  <a:gd name="T28" fmla="*/ 442 w 452"/>
                  <a:gd name="T29" fmla="*/ 232 h 452"/>
                  <a:gd name="T30" fmla="*/ 410 w 452"/>
                  <a:gd name="T31" fmla="*/ 232 h 452"/>
                  <a:gd name="T32" fmla="*/ 410 w 452"/>
                  <a:gd name="T33" fmla="*/ 216 h 452"/>
                  <a:gd name="T34" fmla="*/ 227 w 452"/>
                  <a:gd name="T35" fmla="*/ 442 h 452"/>
                  <a:gd name="T36" fmla="*/ 212 w 452"/>
                  <a:gd name="T37" fmla="*/ 442 h 452"/>
                  <a:gd name="T38" fmla="*/ 212 w 452"/>
                  <a:gd name="T39" fmla="*/ 409 h 452"/>
                  <a:gd name="T40" fmla="*/ 227 w 452"/>
                  <a:gd name="T41" fmla="*/ 409 h 452"/>
                  <a:gd name="T42" fmla="*/ 227 w 452"/>
                  <a:gd name="T43" fmla="*/ 442 h 452"/>
                  <a:gd name="T44" fmla="*/ 212 w 452"/>
                  <a:gd name="T45" fmla="*/ 6 h 452"/>
                  <a:gd name="T46" fmla="*/ 227 w 452"/>
                  <a:gd name="T47" fmla="*/ 6 h 452"/>
                  <a:gd name="T48" fmla="*/ 227 w 452"/>
                  <a:gd name="T49" fmla="*/ 39 h 452"/>
                  <a:gd name="T50" fmla="*/ 212 w 452"/>
                  <a:gd name="T51" fmla="*/ 39 h 452"/>
                  <a:gd name="T52" fmla="*/ 212 w 452"/>
                  <a:gd name="T53" fmla="*/ 6 h 452"/>
                  <a:gd name="T54" fmla="*/ 152 w 452"/>
                  <a:gd name="T55" fmla="*/ 169 h 452"/>
                  <a:gd name="T56" fmla="*/ 162 w 452"/>
                  <a:gd name="T57" fmla="*/ 34 h 452"/>
                  <a:gd name="T58" fmla="*/ 296 w 452"/>
                  <a:gd name="T59" fmla="*/ 201 h 452"/>
                  <a:gd name="T60" fmla="*/ 297 w 452"/>
                  <a:gd name="T61" fmla="*/ 203 h 452"/>
                  <a:gd name="T62" fmla="*/ 301 w 452"/>
                  <a:gd name="T63" fmla="*/ 278 h 452"/>
                  <a:gd name="T64" fmla="*/ 292 w 452"/>
                  <a:gd name="T65" fmla="*/ 416 h 452"/>
                  <a:gd name="T66" fmla="*/ 157 w 452"/>
                  <a:gd name="T67" fmla="*/ 248 h 452"/>
                  <a:gd name="T68" fmla="*/ 156 w 452"/>
                  <a:gd name="T69" fmla="*/ 244 h 452"/>
                  <a:gd name="T70" fmla="*/ 152 w 452"/>
                  <a:gd name="T71" fmla="*/ 169 h 452"/>
                  <a:gd name="T72" fmla="*/ 40 w 452"/>
                  <a:gd name="T73" fmla="*/ 232 h 452"/>
                  <a:gd name="T74" fmla="*/ 7 w 452"/>
                  <a:gd name="T75" fmla="*/ 232 h 452"/>
                  <a:gd name="T76" fmla="*/ 7 w 452"/>
                  <a:gd name="T77" fmla="*/ 216 h 452"/>
                  <a:gd name="T78" fmla="*/ 40 w 452"/>
                  <a:gd name="T79" fmla="*/ 216 h 452"/>
                  <a:gd name="T80" fmla="*/ 40 w 452"/>
                  <a:gd name="T81" fmla="*/ 232 h 4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52" h="452">
                    <a:moveTo>
                      <a:pt x="225" y="452"/>
                    </a:moveTo>
                    <a:cubicBezTo>
                      <a:pt x="225" y="452"/>
                      <a:pt x="225" y="452"/>
                      <a:pt x="226" y="452"/>
                    </a:cubicBezTo>
                    <a:cubicBezTo>
                      <a:pt x="226" y="452"/>
                      <a:pt x="226" y="452"/>
                      <a:pt x="226" y="452"/>
                    </a:cubicBezTo>
                    <a:cubicBezTo>
                      <a:pt x="226" y="452"/>
                      <a:pt x="226" y="452"/>
                      <a:pt x="226" y="452"/>
                    </a:cubicBezTo>
                    <a:cubicBezTo>
                      <a:pt x="226" y="452"/>
                      <a:pt x="226" y="452"/>
                      <a:pt x="226" y="452"/>
                    </a:cubicBezTo>
                    <a:cubicBezTo>
                      <a:pt x="351" y="452"/>
                      <a:pt x="452" y="350"/>
                      <a:pt x="452" y="226"/>
                    </a:cubicBezTo>
                    <a:cubicBezTo>
                      <a:pt x="452" y="101"/>
                      <a:pt x="351" y="0"/>
                      <a:pt x="226" y="0"/>
                    </a:cubicBezTo>
                    <a:cubicBezTo>
                      <a:pt x="226" y="0"/>
                      <a:pt x="226" y="0"/>
                      <a:pt x="226" y="0"/>
                    </a:cubicBezTo>
                    <a:cubicBezTo>
                      <a:pt x="226" y="0"/>
                      <a:pt x="226" y="0"/>
                      <a:pt x="226" y="0"/>
                    </a:cubicBezTo>
                    <a:cubicBezTo>
                      <a:pt x="226" y="0"/>
                      <a:pt x="225" y="0"/>
                      <a:pt x="225" y="0"/>
                    </a:cubicBezTo>
                    <a:cubicBezTo>
                      <a:pt x="101" y="0"/>
                      <a:pt x="0" y="101"/>
                      <a:pt x="0" y="226"/>
                    </a:cubicBezTo>
                    <a:cubicBezTo>
                      <a:pt x="0" y="350"/>
                      <a:pt x="101" y="452"/>
                      <a:pt x="225" y="452"/>
                    </a:cubicBezTo>
                    <a:close/>
                    <a:moveTo>
                      <a:pt x="410" y="216"/>
                    </a:moveTo>
                    <a:cubicBezTo>
                      <a:pt x="442" y="216"/>
                      <a:pt x="442" y="216"/>
                      <a:pt x="442" y="216"/>
                    </a:cubicBezTo>
                    <a:cubicBezTo>
                      <a:pt x="442" y="232"/>
                      <a:pt x="442" y="232"/>
                      <a:pt x="442" y="232"/>
                    </a:cubicBezTo>
                    <a:cubicBezTo>
                      <a:pt x="410" y="232"/>
                      <a:pt x="410" y="232"/>
                      <a:pt x="410" y="232"/>
                    </a:cubicBezTo>
                    <a:lnTo>
                      <a:pt x="410" y="216"/>
                    </a:lnTo>
                    <a:close/>
                    <a:moveTo>
                      <a:pt x="227" y="442"/>
                    </a:moveTo>
                    <a:cubicBezTo>
                      <a:pt x="212" y="442"/>
                      <a:pt x="212" y="442"/>
                      <a:pt x="212" y="442"/>
                    </a:cubicBezTo>
                    <a:cubicBezTo>
                      <a:pt x="212" y="409"/>
                      <a:pt x="212" y="409"/>
                      <a:pt x="212" y="409"/>
                    </a:cubicBezTo>
                    <a:cubicBezTo>
                      <a:pt x="227" y="409"/>
                      <a:pt x="227" y="409"/>
                      <a:pt x="227" y="409"/>
                    </a:cubicBezTo>
                    <a:lnTo>
                      <a:pt x="227" y="442"/>
                    </a:lnTo>
                    <a:close/>
                    <a:moveTo>
                      <a:pt x="212" y="6"/>
                    </a:moveTo>
                    <a:cubicBezTo>
                      <a:pt x="227" y="6"/>
                      <a:pt x="227" y="6"/>
                      <a:pt x="227" y="6"/>
                    </a:cubicBezTo>
                    <a:cubicBezTo>
                      <a:pt x="227" y="39"/>
                      <a:pt x="227" y="39"/>
                      <a:pt x="227" y="39"/>
                    </a:cubicBezTo>
                    <a:cubicBezTo>
                      <a:pt x="212" y="39"/>
                      <a:pt x="212" y="39"/>
                      <a:pt x="212" y="39"/>
                    </a:cubicBezTo>
                    <a:lnTo>
                      <a:pt x="212" y="6"/>
                    </a:lnTo>
                    <a:close/>
                    <a:moveTo>
                      <a:pt x="152" y="169"/>
                    </a:moveTo>
                    <a:cubicBezTo>
                      <a:pt x="154" y="106"/>
                      <a:pt x="162" y="34"/>
                      <a:pt x="162" y="34"/>
                    </a:cubicBezTo>
                    <a:cubicBezTo>
                      <a:pt x="162" y="34"/>
                      <a:pt x="281" y="158"/>
                      <a:pt x="296" y="201"/>
                    </a:cubicBezTo>
                    <a:cubicBezTo>
                      <a:pt x="296" y="202"/>
                      <a:pt x="297" y="203"/>
                      <a:pt x="297" y="203"/>
                    </a:cubicBezTo>
                    <a:cubicBezTo>
                      <a:pt x="301" y="219"/>
                      <a:pt x="302" y="247"/>
                      <a:pt x="301" y="278"/>
                    </a:cubicBezTo>
                    <a:cubicBezTo>
                      <a:pt x="300" y="341"/>
                      <a:pt x="292" y="416"/>
                      <a:pt x="292" y="416"/>
                    </a:cubicBezTo>
                    <a:cubicBezTo>
                      <a:pt x="292" y="416"/>
                      <a:pt x="172" y="292"/>
                      <a:pt x="157" y="248"/>
                    </a:cubicBezTo>
                    <a:cubicBezTo>
                      <a:pt x="157" y="247"/>
                      <a:pt x="156" y="246"/>
                      <a:pt x="156" y="244"/>
                    </a:cubicBezTo>
                    <a:cubicBezTo>
                      <a:pt x="152" y="228"/>
                      <a:pt x="151" y="200"/>
                      <a:pt x="152" y="169"/>
                    </a:cubicBezTo>
                    <a:close/>
                    <a:moveTo>
                      <a:pt x="40" y="232"/>
                    </a:moveTo>
                    <a:cubicBezTo>
                      <a:pt x="7" y="232"/>
                      <a:pt x="7" y="232"/>
                      <a:pt x="7" y="232"/>
                    </a:cubicBezTo>
                    <a:cubicBezTo>
                      <a:pt x="7" y="216"/>
                      <a:pt x="7" y="216"/>
                      <a:pt x="7" y="216"/>
                    </a:cubicBezTo>
                    <a:cubicBezTo>
                      <a:pt x="40" y="216"/>
                      <a:pt x="40" y="216"/>
                      <a:pt x="40" y="216"/>
                    </a:cubicBezTo>
                    <a:lnTo>
                      <a:pt x="40" y="23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77" name="Freeform 157"/>
              <p:cNvSpPr/>
              <p:nvPr/>
            </p:nvSpPr>
            <p:spPr bwMode="auto">
              <a:xfrm>
                <a:off x="8318501" y="2506663"/>
                <a:ext cx="46038" cy="47625"/>
              </a:xfrm>
              <a:custGeom>
                <a:avLst/>
                <a:gdLst>
                  <a:gd name="T0" fmla="*/ 4 w 77"/>
                  <a:gd name="T1" fmla="*/ 53 h 82"/>
                  <a:gd name="T2" fmla="*/ 51 w 77"/>
                  <a:gd name="T3" fmla="*/ 76 h 82"/>
                  <a:gd name="T4" fmla="*/ 69 w 77"/>
                  <a:gd name="T5" fmla="*/ 61 h 82"/>
                  <a:gd name="T6" fmla="*/ 74 w 77"/>
                  <a:gd name="T7" fmla="*/ 30 h 82"/>
                  <a:gd name="T8" fmla="*/ 73 w 77"/>
                  <a:gd name="T9" fmla="*/ 29 h 82"/>
                  <a:gd name="T10" fmla="*/ 27 w 77"/>
                  <a:gd name="T11" fmla="*/ 6 h 82"/>
                  <a:gd name="T12" fmla="*/ 10 w 77"/>
                  <a:gd name="T13" fmla="*/ 18 h 82"/>
                  <a:gd name="T14" fmla="*/ 3 w 77"/>
                  <a:gd name="T15" fmla="*/ 50 h 82"/>
                  <a:gd name="T16" fmla="*/ 4 w 77"/>
                  <a:gd name="T17" fmla="*/ 53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7" h="82">
                    <a:moveTo>
                      <a:pt x="4" y="53"/>
                    </a:moveTo>
                    <a:cubicBezTo>
                      <a:pt x="11" y="72"/>
                      <a:pt x="31" y="82"/>
                      <a:pt x="51" y="76"/>
                    </a:cubicBezTo>
                    <a:cubicBezTo>
                      <a:pt x="58" y="73"/>
                      <a:pt x="65" y="68"/>
                      <a:pt x="69" y="61"/>
                    </a:cubicBezTo>
                    <a:cubicBezTo>
                      <a:pt x="75" y="52"/>
                      <a:pt x="77" y="41"/>
                      <a:pt x="74" y="30"/>
                    </a:cubicBezTo>
                    <a:cubicBezTo>
                      <a:pt x="74" y="29"/>
                      <a:pt x="73" y="29"/>
                      <a:pt x="73" y="29"/>
                    </a:cubicBezTo>
                    <a:cubicBezTo>
                      <a:pt x="67" y="10"/>
                      <a:pt x="46" y="0"/>
                      <a:pt x="27" y="6"/>
                    </a:cubicBezTo>
                    <a:cubicBezTo>
                      <a:pt x="20" y="9"/>
                      <a:pt x="14" y="13"/>
                      <a:pt x="10" y="18"/>
                    </a:cubicBezTo>
                    <a:cubicBezTo>
                      <a:pt x="3" y="27"/>
                      <a:pt x="0" y="39"/>
                      <a:pt x="3" y="50"/>
                    </a:cubicBezTo>
                    <a:cubicBezTo>
                      <a:pt x="3" y="51"/>
                      <a:pt x="4" y="52"/>
                      <a:pt x="4" y="5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78" name="Freeform 158"/>
              <p:cNvSpPr>
                <a:spLocks noEditPoints="1"/>
              </p:cNvSpPr>
              <p:nvPr/>
            </p:nvSpPr>
            <p:spPr bwMode="auto">
              <a:xfrm>
                <a:off x="8093076" y="2282826"/>
                <a:ext cx="496888" cy="495300"/>
              </a:xfrm>
              <a:custGeom>
                <a:avLst/>
                <a:gdLst>
                  <a:gd name="T0" fmla="*/ 419 w 837"/>
                  <a:gd name="T1" fmla="*/ 837 h 837"/>
                  <a:gd name="T2" fmla="*/ 837 w 837"/>
                  <a:gd name="T3" fmla="*/ 419 h 837"/>
                  <a:gd name="T4" fmla="*/ 419 w 837"/>
                  <a:gd name="T5" fmla="*/ 0 h 837"/>
                  <a:gd name="T6" fmla="*/ 0 w 837"/>
                  <a:gd name="T7" fmla="*/ 419 h 837"/>
                  <a:gd name="T8" fmla="*/ 419 w 837"/>
                  <a:gd name="T9" fmla="*/ 837 h 837"/>
                  <a:gd name="T10" fmla="*/ 225 w 837"/>
                  <a:gd name="T11" fmla="*/ 225 h 837"/>
                  <a:gd name="T12" fmla="*/ 418 w 837"/>
                  <a:gd name="T13" fmla="*/ 145 h 837"/>
                  <a:gd name="T14" fmla="*/ 613 w 837"/>
                  <a:gd name="T15" fmla="*/ 225 h 837"/>
                  <a:gd name="T16" fmla="*/ 613 w 837"/>
                  <a:gd name="T17" fmla="*/ 613 h 837"/>
                  <a:gd name="T18" fmla="*/ 418 w 837"/>
                  <a:gd name="T19" fmla="*/ 693 h 837"/>
                  <a:gd name="T20" fmla="*/ 225 w 837"/>
                  <a:gd name="T21" fmla="*/ 613 h 837"/>
                  <a:gd name="T22" fmla="*/ 225 w 837"/>
                  <a:gd name="T23" fmla="*/ 225 h 8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37" h="837">
                    <a:moveTo>
                      <a:pt x="419" y="837"/>
                    </a:moveTo>
                    <a:cubicBezTo>
                      <a:pt x="650" y="837"/>
                      <a:pt x="837" y="650"/>
                      <a:pt x="837" y="419"/>
                    </a:cubicBezTo>
                    <a:cubicBezTo>
                      <a:pt x="837" y="188"/>
                      <a:pt x="650" y="0"/>
                      <a:pt x="419" y="0"/>
                    </a:cubicBezTo>
                    <a:cubicBezTo>
                      <a:pt x="188" y="0"/>
                      <a:pt x="0" y="188"/>
                      <a:pt x="0" y="419"/>
                    </a:cubicBezTo>
                    <a:cubicBezTo>
                      <a:pt x="0" y="650"/>
                      <a:pt x="188" y="837"/>
                      <a:pt x="419" y="837"/>
                    </a:cubicBezTo>
                    <a:close/>
                    <a:moveTo>
                      <a:pt x="225" y="225"/>
                    </a:moveTo>
                    <a:cubicBezTo>
                      <a:pt x="278" y="172"/>
                      <a:pt x="348" y="145"/>
                      <a:pt x="418" y="145"/>
                    </a:cubicBezTo>
                    <a:cubicBezTo>
                      <a:pt x="488" y="144"/>
                      <a:pt x="559" y="171"/>
                      <a:pt x="613" y="225"/>
                    </a:cubicBezTo>
                    <a:cubicBezTo>
                      <a:pt x="720" y="332"/>
                      <a:pt x="720" y="506"/>
                      <a:pt x="613" y="613"/>
                    </a:cubicBezTo>
                    <a:cubicBezTo>
                      <a:pt x="559" y="666"/>
                      <a:pt x="488" y="693"/>
                      <a:pt x="418" y="693"/>
                    </a:cubicBezTo>
                    <a:cubicBezTo>
                      <a:pt x="348" y="693"/>
                      <a:pt x="278" y="666"/>
                      <a:pt x="225" y="613"/>
                    </a:cubicBezTo>
                    <a:cubicBezTo>
                      <a:pt x="118" y="506"/>
                      <a:pt x="118" y="332"/>
                      <a:pt x="225" y="22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3966626" y="5151423"/>
              <a:ext cx="478048" cy="478048"/>
              <a:chOff x="4630738" y="2305051"/>
              <a:chExt cx="496888" cy="496888"/>
            </a:xfrm>
            <a:grpFill/>
          </p:grpSpPr>
          <p:sp>
            <p:nvSpPr>
              <p:cNvPr id="72" name="Freeform 159"/>
              <p:cNvSpPr/>
              <p:nvPr/>
            </p:nvSpPr>
            <p:spPr bwMode="auto">
              <a:xfrm>
                <a:off x="4859338" y="2495551"/>
                <a:ext cx="38100" cy="41275"/>
              </a:xfrm>
              <a:custGeom>
                <a:avLst/>
                <a:gdLst>
                  <a:gd name="T0" fmla="*/ 63 w 65"/>
                  <a:gd name="T1" fmla="*/ 21 h 69"/>
                  <a:gd name="T2" fmla="*/ 49 w 65"/>
                  <a:gd name="T3" fmla="*/ 5 h 69"/>
                  <a:gd name="T4" fmla="*/ 48 w 65"/>
                  <a:gd name="T5" fmla="*/ 5 h 69"/>
                  <a:gd name="T6" fmla="*/ 46 w 65"/>
                  <a:gd name="T7" fmla="*/ 4 h 69"/>
                  <a:gd name="T8" fmla="*/ 45 w 65"/>
                  <a:gd name="T9" fmla="*/ 3 h 69"/>
                  <a:gd name="T10" fmla="*/ 44 w 65"/>
                  <a:gd name="T11" fmla="*/ 3 h 69"/>
                  <a:gd name="T12" fmla="*/ 43 w 65"/>
                  <a:gd name="T13" fmla="*/ 2 h 69"/>
                  <a:gd name="T14" fmla="*/ 41 w 65"/>
                  <a:gd name="T15" fmla="*/ 2 h 69"/>
                  <a:gd name="T16" fmla="*/ 39 w 65"/>
                  <a:gd name="T17" fmla="*/ 1 h 69"/>
                  <a:gd name="T18" fmla="*/ 39 w 65"/>
                  <a:gd name="T19" fmla="*/ 1 h 69"/>
                  <a:gd name="T20" fmla="*/ 33 w 65"/>
                  <a:gd name="T21" fmla="*/ 0 h 69"/>
                  <a:gd name="T22" fmla="*/ 0 w 65"/>
                  <a:gd name="T23" fmla="*/ 35 h 69"/>
                  <a:gd name="T24" fmla="*/ 33 w 65"/>
                  <a:gd name="T25" fmla="*/ 69 h 69"/>
                  <a:gd name="T26" fmla="*/ 36 w 65"/>
                  <a:gd name="T27" fmla="*/ 69 h 69"/>
                  <a:gd name="T28" fmla="*/ 36 w 65"/>
                  <a:gd name="T29" fmla="*/ 68 h 69"/>
                  <a:gd name="T30" fmla="*/ 39 w 65"/>
                  <a:gd name="T31" fmla="*/ 68 h 69"/>
                  <a:gd name="T32" fmla="*/ 39 w 65"/>
                  <a:gd name="T33" fmla="*/ 68 h 69"/>
                  <a:gd name="T34" fmla="*/ 41 w 65"/>
                  <a:gd name="T35" fmla="*/ 67 h 69"/>
                  <a:gd name="T36" fmla="*/ 43 w 65"/>
                  <a:gd name="T37" fmla="*/ 67 h 69"/>
                  <a:gd name="T38" fmla="*/ 44 w 65"/>
                  <a:gd name="T39" fmla="*/ 66 h 69"/>
                  <a:gd name="T40" fmla="*/ 45 w 65"/>
                  <a:gd name="T41" fmla="*/ 66 h 69"/>
                  <a:gd name="T42" fmla="*/ 46 w 65"/>
                  <a:gd name="T43" fmla="*/ 65 h 69"/>
                  <a:gd name="T44" fmla="*/ 48 w 65"/>
                  <a:gd name="T45" fmla="*/ 64 h 69"/>
                  <a:gd name="T46" fmla="*/ 49 w 65"/>
                  <a:gd name="T47" fmla="*/ 64 h 69"/>
                  <a:gd name="T48" fmla="*/ 63 w 65"/>
                  <a:gd name="T49" fmla="*/ 48 h 69"/>
                  <a:gd name="T50" fmla="*/ 63 w 65"/>
                  <a:gd name="T51" fmla="*/ 47 h 69"/>
                  <a:gd name="T52" fmla="*/ 65 w 65"/>
                  <a:gd name="T53" fmla="*/ 41 h 69"/>
                  <a:gd name="T54" fmla="*/ 65 w 65"/>
                  <a:gd name="T55" fmla="*/ 35 h 69"/>
                  <a:gd name="T56" fmla="*/ 63 w 65"/>
                  <a:gd name="T57" fmla="*/ 22 h 69"/>
                  <a:gd name="T58" fmla="*/ 63 w 65"/>
                  <a:gd name="T59" fmla="*/ 21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65" h="69">
                    <a:moveTo>
                      <a:pt x="63" y="21"/>
                    </a:moveTo>
                    <a:cubicBezTo>
                      <a:pt x="60" y="14"/>
                      <a:pt x="55" y="9"/>
                      <a:pt x="49" y="5"/>
                    </a:cubicBezTo>
                    <a:cubicBezTo>
                      <a:pt x="49" y="5"/>
                      <a:pt x="48" y="5"/>
                      <a:pt x="48" y="5"/>
                    </a:cubicBezTo>
                    <a:cubicBezTo>
                      <a:pt x="48" y="5"/>
                      <a:pt x="47" y="4"/>
                      <a:pt x="46" y="4"/>
                    </a:cubicBezTo>
                    <a:cubicBezTo>
                      <a:pt x="46" y="4"/>
                      <a:pt x="46" y="4"/>
                      <a:pt x="45" y="3"/>
                    </a:cubicBezTo>
                    <a:cubicBezTo>
                      <a:pt x="45" y="3"/>
                      <a:pt x="44" y="3"/>
                      <a:pt x="44" y="3"/>
                    </a:cubicBezTo>
                    <a:cubicBezTo>
                      <a:pt x="43" y="3"/>
                      <a:pt x="43" y="2"/>
                      <a:pt x="43" y="2"/>
                    </a:cubicBezTo>
                    <a:cubicBezTo>
                      <a:pt x="42" y="2"/>
                      <a:pt x="42" y="2"/>
                      <a:pt x="41" y="2"/>
                    </a:cubicBezTo>
                    <a:cubicBezTo>
                      <a:pt x="41" y="2"/>
                      <a:pt x="40" y="1"/>
                      <a:pt x="39" y="1"/>
                    </a:cubicBezTo>
                    <a:cubicBezTo>
                      <a:pt x="39" y="1"/>
                      <a:pt x="39" y="1"/>
                      <a:pt x="39" y="1"/>
                    </a:cubicBezTo>
                    <a:cubicBezTo>
                      <a:pt x="37" y="1"/>
                      <a:pt x="35" y="0"/>
                      <a:pt x="33" y="0"/>
                    </a:cubicBezTo>
                    <a:cubicBezTo>
                      <a:pt x="15" y="1"/>
                      <a:pt x="0" y="16"/>
                      <a:pt x="0" y="35"/>
                    </a:cubicBezTo>
                    <a:cubicBezTo>
                      <a:pt x="0" y="53"/>
                      <a:pt x="15" y="68"/>
                      <a:pt x="33" y="69"/>
                    </a:cubicBezTo>
                    <a:cubicBezTo>
                      <a:pt x="34" y="69"/>
                      <a:pt x="35" y="69"/>
                      <a:pt x="36" y="69"/>
                    </a:cubicBezTo>
                    <a:cubicBezTo>
                      <a:pt x="36" y="69"/>
                      <a:pt x="36" y="69"/>
                      <a:pt x="36" y="68"/>
                    </a:cubicBezTo>
                    <a:cubicBezTo>
                      <a:pt x="37" y="68"/>
                      <a:pt x="38" y="68"/>
                      <a:pt x="39" y="68"/>
                    </a:cubicBezTo>
                    <a:cubicBezTo>
                      <a:pt x="39" y="68"/>
                      <a:pt x="39" y="68"/>
                      <a:pt x="39" y="68"/>
                    </a:cubicBezTo>
                    <a:cubicBezTo>
                      <a:pt x="40" y="68"/>
                      <a:pt x="41" y="67"/>
                      <a:pt x="41" y="67"/>
                    </a:cubicBezTo>
                    <a:cubicBezTo>
                      <a:pt x="42" y="67"/>
                      <a:pt x="42" y="67"/>
                      <a:pt x="43" y="67"/>
                    </a:cubicBezTo>
                    <a:cubicBezTo>
                      <a:pt x="43" y="67"/>
                      <a:pt x="43" y="66"/>
                      <a:pt x="44" y="66"/>
                    </a:cubicBezTo>
                    <a:cubicBezTo>
                      <a:pt x="44" y="66"/>
                      <a:pt x="45" y="66"/>
                      <a:pt x="45" y="66"/>
                    </a:cubicBezTo>
                    <a:cubicBezTo>
                      <a:pt x="46" y="66"/>
                      <a:pt x="46" y="65"/>
                      <a:pt x="46" y="65"/>
                    </a:cubicBezTo>
                    <a:cubicBezTo>
                      <a:pt x="47" y="65"/>
                      <a:pt x="48" y="65"/>
                      <a:pt x="48" y="64"/>
                    </a:cubicBezTo>
                    <a:cubicBezTo>
                      <a:pt x="48" y="64"/>
                      <a:pt x="49" y="64"/>
                      <a:pt x="49" y="64"/>
                    </a:cubicBezTo>
                    <a:cubicBezTo>
                      <a:pt x="55" y="60"/>
                      <a:pt x="60" y="55"/>
                      <a:pt x="63" y="48"/>
                    </a:cubicBezTo>
                    <a:cubicBezTo>
                      <a:pt x="63" y="48"/>
                      <a:pt x="63" y="47"/>
                      <a:pt x="63" y="47"/>
                    </a:cubicBezTo>
                    <a:cubicBezTo>
                      <a:pt x="64" y="45"/>
                      <a:pt x="64" y="43"/>
                      <a:pt x="65" y="41"/>
                    </a:cubicBezTo>
                    <a:cubicBezTo>
                      <a:pt x="65" y="39"/>
                      <a:pt x="65" y="37"/>
                      <a:pt x="65" y="35"/>
                    </a:cubicBezTo>
                    <a:cubicBezTo>
                      <a:pt x="65" y="30"/>
                      <a:pt x="64" y="26"/>
                      <a:pt x="63" y="22"/>
                    </a:cubicBezTo>
                    <a:cubicBezTo>
                      <a:pt x="63" y="22"/>
                      <a:pt x="63" y="22"/>
                      <a:pt x="63" y="2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73" name="Oval 160"/>
              <p:cNvSpPr>
                <a:spLocks noChangeArrowheads="1"/>
              </p:cNvSpPr>
              <p:nvPr/>
            </p:nvSpPr>
            <p:spPr bwMode="auto">
              <a:xfrm>
                <a:off x="4791076" y="2495551"/>
                <a:ext cx="41275" cy="41275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74" name="Freeform 161"/>
              <p:cNvSpPr>
                <a:spLocks noEditPoints="1"/>
              </p:cNvSpPr>
              <p:nvPr/>
            </p:nvSpPr>
            <p:spPr bwMode="auto">
              <a:xfrm>
                <a:off x="4630738" y="2305051"/>
                <a:ext cx="496888" cy="496888"/>
              </a:xfrm>
              <a:custGeom>
                <a:avLst/>
                <a:gdLst>
                  <a:gd name="T0" fmla="*/ 419 w 837"/>
                  <a:gd name="T1" fmla="*/ 0 h 837"/>
                  <a:gd name="T2" fmla="*/ 0 w 837"/>
                  <a:gd name="T3" fmla="*/ 418 h 837"/>
                  <a:gd name="T4" fmla="*/ 419 w 837"/>
                  <a:gd name="T5" fmla="*/ 837 h 837"/>
                  <a:gd name="T6" fmla="*/ 837 w 837"/>
                  <a:gd name="T7" fmla="*/ 418 h 837"/>
                  <a:gd name="T8" fmla="*/ 419 w 837"/>
                  <a:gd name="T9" fmla="*/ 0 h 837"/>
                  <a:gd name="T10" fmla="*/ 723 w 837"/>
                  <a:gd name="T11" fmla="*/ 386 h 837"/>
                  <a:gd name="T12" fmla="*/ 617 w 837"/>
                  <a:gd name="T13" fmla="*/ 544 h 837"/>
                  <a:gd name="T14" fmla="*/ 554 w 837"/>
                  <a:gd name="T15" fmla="*/ 562 h 837"/>
                  <a:gd name="T16" fmla="*/ 524 w 837"/>
                  <a:gd name="T17" fmla="*/ 564 h 837"/>
                  <a:gd name="T18" fmla="*/ 521 w 837"/>
                  <a:gd name="T19" fmla="*/ 564 h 837"/>
                  <a:gd name="T20" fmla="*/ 511 w 837"/>
                  <a:gd name="T21" fmla="*/ 564 h 837"/>
                  <a:gd name="T22" fmla="*/ 506 w 837"/>
                  <a:gd name="T23" fmla="*/ 564 h 837"/>
                  <a:gd name="T24" fmla="*/ 501 w 837"/>
                  <a:gd name="T25" fmla="*/ 566 h 837"/>
                  <a:gd name="T26" fmla="*/ 465 w 837"/>
                  <a:gd name="T27" fmla="*/ 592 h 837"/>
                  <a:gd name="T28" fmla="*/ 421 w 837"/>
                  <a:gd name="T29" fmla="*/ 622 h 837"/>
                  <a:gd name="T30" fmla="*/ 421 w 837"/>
                  <a:gd name="T31" fmla="*/ 625 h 837"/>
                  <a:gd name="T32" fmla="*/ 339 w 837"/>
                  <a:gd name="T33" fmla="*/ 682 h 837"/>
                  <a:gd name="T34" fmla="*/ 383 w 837"/>
                  <a:gd name="T35" fmla="*/ 564 h 837"/>
                  <a:gd name="T36" fmla="*/ 313 w 837"/>
                  <a:gd name="T37" fmla="*/ 564 h 837"/>
                  <a:gd name="T38" fmla="*/ 220 w 837"/>
                  <a:gd name="T39" fmla="*/ 544 h 837"/>
                  <a:gd name="T40" fmla="*/ 115 w 837"/>
                  <a:gd name="T41" fmla="*/ 386 h 837"/>
                  <a:gd name="T42" fmla="*/ 124 w 837"/>
                  <a:gd name="T43" fmla="*/ 285 h 837"/>
                  <a:gd name="T44" fmla="*/ 161 w 837"/>
                  <a:gd name="T45" fmla="*/ 220 h 837"/>
                  <a:gd name="T46" fmla="*/ 161 w 837"/>
                  <a:gd name="T47" fmla="*/ 220 h 837"/>
                  <a:gd name="T48" fmla="*/ 161 w 837"/>
                  <a:gd name="T49" fmla="*/ 220 h 837"/>
                  <a:gd name="T50" fmla="*/ 161 w 837"/>
                  <a:gd name="T51" fmla="*/ 220 h 837"/>
                  <a:gd name="T52" fmla="*/ 239 w 837"/>
                  <a:gd name="T53" fmla="*/ 167 h 837"/>
                  <a:gd name="T54" fmla="*/ 300 w 837"/>
                  <a:gd name="T55" fmla="*/ 154 h 837"/>
                  <a:gd name="T56" fmla="*/ 417 w 837"/>
                  <a:gd name="T57" fmla="*/ 154 h 837"/>
                  <a:gd name="T58" fmla="*/ 476 w 837"/>
                  <a:gd name="T59" fmla="*/ 154 h 837"/>
                  <a:gd name="T60" fmla="*/ 535 w 837"/>
                  <a:gd name="T61" fmla="*/ 154 h 837"/>
                  <a:gd name="T62" fmla="*/ 539 w 837"/>
                  <a:gd name="T63" fmla="*/ 154 h 837"/>
                  <a:gd name="T64" fmla="*/ 599 w 837"/>
                  <a:gd name="T65" fmla="*/ 167 h 837"/>
                  <a:gd name="T66" fmla="*/ 676 w 837"/>
                  <a:gd name="T67" fmla="*/ 220 h 837"/>
                  <a:gd name="T68" fmla="*/ 676 w 837"/>
                  <a:gd name="T69" fmla="*/ 220 h 837"/>
                  <a:gd name="T70" fmla="*/ 677 w 837"/>
                  <a:gd name="T71" fmla="*/ 220 h 837"/>
                  <a:gd name="T72" fmla="*/ 676 w 837"/>
                  <a:gd name="T73" fmla="*/ 220 h 837"/>
                  <a:gd name="T74" fmla="*/ 713 w 837"/>
                  <a:gd name="T75" fmla="*/ 285 h 837"/>
                  <a:gd name="T76" fmla="*/ 721 w 837"/>
                  <a:gd name="T77" fmla="*/ 317 h 837"/>
                  <a:gd name="T78" fmla="*/ 723 w 837"/>
                  <a:gd name="T79" fmla="*/ 386 h 8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837" h="837">
                    <a:moveTo>
                      <a:pt x="419" y="0"/>
                    </a:moveTo>
                    <a:cubicBezTo>
                      <a:pt x="188" y="0"/>
                      <a:pt x="0" y="187"/>
                      <a:pt x="0" y="418"/>
                    </a:cubicBezTo>
                    <a:cubicBezTo>
                      <a:pt x="0" y="649"/>
                      <a:pt x="188" y="837"/>
                      <a:pt x="419" y="837"/>
                    </a:cubicBezTo>
                    <a:cubicBezTo>
                      <a:pt x="650" y="837"/>
                      <a:pt x="837" y="649"/>
                      <a:pt x="837" y="418"/>
                    </a:cubicBezTo>
                    <a:cubicBezTo>
                      <a:pt x="837" y="187"/>
                      <a:pt x="650" y="0"/>
                      <a:pt x="419" y="0"/>
                    </a:cubicBezTo>
                    <a:close/>
                    <a:moveTo>
                      <a:pt x="723" y="386"/>
                    </a:moveTo>
                    <a:cubicBezTo>
                      <a:pt x="719" y="452"/>
                      <a:pt x="677" y="514"/>
                      <a:pt x="617" y="544"/>
                    </a:cubicBezTo>
                    <a:cubicBezTo>
                      <a:pt x="598" y="554"/>
                      <a:pt x="576" y="560"/>
                      <a:pt x="554" y="562"/>
                    </a:cubicBezTo>
                    <a:cubicBezTo>
                      <a:pt x="544" y="564"/>
                      <a:pt x="534" y="564"/>
                      <a:pt x="524" y="564"/>
                    </a:cubicBezTo>
                    <a:cubicBezTo>
                      <a:pt x="523" y="564"/>
                      <a:pt x="522" y="564"/>
                      <a:pt x="521" y="564"/>
                    </a:cubicBezTo>
                    <a:cubicBezTo>
                      <a:pt x="518" y="564"/>
                      <a:pt x="515" y="564"/>
                      <a:pt x="511" y="564"/>
                    </a:cubicBezTo>
                    <a:cubicBezTo>
                      <a:pt x="509" y="564"/>
                      <a:pt x="508" y="564"/>
                      <a:pt x="506" y="564"/>
                    </a:cubicBezTo>
                    <a:cubicBezTo>
                      <a:pt x="504" y="564"/>
                      <a:pt x="503" y="566"/>
                      <a:pt x="501" y="566"/>
                    </a:cubicBezTo>
                    <a:cubicBezTo>
                      <a:pt x="489" y="575"/>
                      <a:pt x="477" y="583"/>
                      <a:pt x="465" y="592"/>
                    </a:cubicBezTo>
                    <a:cubicBezTo>
                      <a:pt x="450" y="602"/>
                      <a:pt x="435" y="612"/>
                      <a:pt x="421" y="622"/>
                    </a:cubicBezTo>
                    <a:cubicBezTo>
                      <a:pt x="421" y="625"/>
                      <a:pt x="421" y="625"/>
                      <a:pt x="421" y="625"/>
                    </a:cubicBezTo>
                    <a:cubicBezTo>
                      <a:pt x="394" y="644"/>
                      <a:pt x="366" y="663"/>
                      <a:pt x="339" y="682"/>
                    </a:cubicBezTo>
                    <a:cubicBezTo>
                      <a:pt x="354" y="643"/>
                      <a:pt x="369" y="604"/>
                      <a:pt x="383" y="564"/>
                    </a:cubicBezTo>
                    <a:cubicBezTo>
                      <a:pt x="360" y="563"/>
                      <a:pt x="336" y="564"/>
                      <a:pt x="313" y="564"/>
                    </a:cubicBezTo>
                    <a:cubicBezTo>
                      <a:pt x="281" y="564"/>
                      <a:pt x="249" y="558"/>
                      <a:pt x="220" y="544"/>
                    </a:cubicBezTo>
                    <a:cubicBezTo>
                      <a:pt x="161" y="514"/>
                      <a:pt x="118" y="452"/>
                      <a:pt x="115" y="386"/>
                    </a:cubicBezTo>
                    <a:cubicBezTo>
                      <a:pt x="113" y="352"/>
                      <a:pt x="113" y="317"/>
                      <a:pt x="124" y="285"/>
                    </a:cubicBezTo>
                    <a:cubicBezTo>
                      <a:pt x="132" y="261"/>
                      <a:pt x="146" y="239"/>
                      <a:pt x="161" y="220"/>
                    </a:cubicBezTo>
                    <a:cubicBezTo>
                      <a:pt x="161" y="220"/>
                      <a:pt x="161" y="220"/>
                      <a:pt x="161" y="220"/>
                    </a:cubicBezTo>
                    <a:cubicBezTo>
                      <a:pt x="161" y="220"/>
                      <a:pt x="161" y="220"/>
                      <a:pt x="161" y="220"/>
                    </a:cubicBezTo>
                    <a:cubicBezTo>
                      <a:pt x="161" y="220"/>
                      <a:pt x="161" y="220"/>
                      <a:pt x="161" y="220"/>
                    </a:cubicBezTo>
                    <a:cubicBezTo>
                      <a:pt x="183" y="197"/>
                      <a:pt x="209" y="177"/>
                      <a:pt x="239" y="167"/>
                    </a:cubicBezTo>
                    <a:cubicBezTo>
                      <a:pt x="258" y="159"/>
                      <a:pt x="279" y="156"/>
                      <a:pt x="300" y="154"/>
                    </a:cubicBezTo>
                    <a:cubicBezTo>
                      <a:pt x="339" y="154"/>
                      <a:pt x="378" y="154"/>
                      <a:pt x="417" y="154"/>
                    </a:cubicBezTo>
                    <a:cubicBezTo>
                      <a:pt x="436" y="154"/>
                      <a:pt x="456" y="154"/>
                      <a:pt x="476" y="154"/>
                    </a:cubicBezTo>
                    <a:cubicBezTo>
                      <a:pt x="495" y="154"/>
                      <a:pt x="515" y="154"/>
                      <a:pt x="535" y="154"/>
                    </a:cubicBezTo>
                    <a:cubicBezTo>
                      <a:pt x="536" y="154"/>
                      <a:pt x="537" y="154"/>
                      <a:pt x="539" y="154"/>
                    </a:cubicBezTo>
                    <a:cubicBezTo>
                      <a:pt x="559" y="156"/>
                      <a:pt x="580" y="159"/>
                      <a:pt x="599" y="167"/>
                    </a:cubicBezTo>
                    <a:cubicBezTo>
                      <a:pt x="629" y="177"/>
                      <a:pt x="655" y="197"/>
                      <a:pt x="676" y="220"/>
                    </a:cubicBezTo>
                    <a:cubicBezTo>
                      <a:pt x="676" y="220"/>
                      <a:pt x="676" y="220"/>
                      <a:pt x="676" y="220"/>
                    </a:cubicBezTo>
                    <a:cubicBezTo>
                      <a:pt x="676" y="220"/>
                      <a:pt x="676" y="220"/>
                      <a:pt x="677" y="220"/>
                    </a:cubicBezTo>
                    <a:cubicBezTo>
                      <a:pt x="677" y="220"/>
                      <a:pt x="677" y="220"/>
                      <a:pt x="676" y="220"/>
                    </a:cubicBezTo>
                    <a:cubicBezTo>
                      <a:pt x="692" y="239"/>
                      <a:pt x="706" y="261"/>
                      <a:pt x="713" y="285"/>
                    </a:cubicBezTo>
                    <a:cubicBezTo>
                      <a:pt x="717" y="295"/>
                      <a:pt x="720" y="306"/>
                      <a:pt x="721" y="317"/>
                    </a:cubicBezTo>
                    <a:cubicBezTo>
                      <a:pt x="724" y="340"/>
                      <a:pt x="724" y="363"/>
                      <a:pt x="723" y="38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75" name="Oval 162"/>
              <p:cNvSpPr>
                <a:spLocks noChangeArrowheads="1"/>
              </p:cNvSpPr>
              <p:nvPr/>
            </p:nvSpPr>
            <p:spPr bwMode="auto">
              <a:xfrm>
                <a:off x="4924426" y="2495551"/>
                <a:ext cx="41275" cy="41275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41" name="组合 40"/>
            <p:cNvGrpSpPr/>
            <p:nvPr/>
          </p:nvGrpSpPr>
          <p:grpSpPr>
            <a:xfrm>
              <a:off x="1922112" y="5151423"/>
              <a:ext cx="478048" cy="478048"/>
              <a:chOff x="2928938" y="2278063"/>
              <a:chExt cx="496888" cy="496888"/>
            </a:xfrm>
            <a:grpFill/>
          </p:grpSpPr>
          <p:sp>
            <p:nvSpPr>
              <p:cNvPr id="70" name="Freeform 163"/>
              <p:cNvSpPr>
                <a:spLocks noEditPoints="1"/>
              </p:cNvSpPr>
              <p:nvPr/>
            </p:nvSpPr>
            <p:spPr bwMode="auto">
              <a:xfrm>
                <a:off x="2928938" y="2278063"/>
                <a:ext cx="496888" cy="496888"/>
              </a:xfrm>
              <a:custGeom>
                <a:avLst/>
                <a:gdLst>
                  <a:gd name="T0" fmla="*/ 419 w 837"/>
                  <a:gd name="T1" fmla="*/ 0 h 837"/>
                  <a:gd name="T2" fmla="*/ 0 w 837"/>
                  <a:gd name="T3" fmla="*/ 418 h 837"/>
                  <a:gd name="T4" fmla="*/ 419 w 837"/>
                  <a:gd name="T5" fmla="*/ 837 h 837"/>
                  <a:gd name="T6" fmla="*/ 837 w 837"/>
                  <a:gd name="T7" fmla="*/ 418 h 837"/>
                  <a:gd name="T8" fmla="*/ 419 w 837"/>
                  <a:gd name="T9" fmla="*/ 0 h 837"/>
                  <a:gd name="T10" fmla="*/ 672 w 837"/>
                  <a:gd name="T11" fmla="*/ 672 h 837"/>
                  <a:gd name="T12" fmla="*/ 165 w 837"/>
                  <a:gd name="T13" fmla="*/ 672 h 837"/>
                  <a:gd name="T14" fmla="*/ 165 w 837"/>
                  <a:gd name="T15" fmla="*/ 165 h 837"/>
                  <a:gd name="T16" fmla="*/ 672 w 837"/>
                  <a:gd name="T17" fmla="*/ 165 h 837"/>
                  <a:gd name="T18" fmla="*/ 672 w 837"/>
                  <a:gd name="T19" fmla="*/ 672 h 8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37" h="837">
                    <a:moveTo>
                      <a:pt x="419" y="0"/>
                    </a:moveTo>
                    <a:cubicBezTo>
                      <a:pt x="187" y="0"/>
                      <a:pt x="0" y="187"/>
                      <a:pt x="0" y="418"/>
                    </a:cubicBezTo>
                    <a:cubicBezTo>
                      <a:pt x="0" y="650"/>
                      <a:pt x="187" y="837"/>
                      <a:pt x="419" y="837"/>
                    </a:cubicBezTo>
                    <a:cubicBezTo>
                      <a:pt x="650" y="837"/>
                      <a:pt x="837" y="650"/>
                      <a:pt x="837" y="418"/>
                    </a:cubicBezTo>
                    <a:cubicBezTo>
                      <a:pt x="837" y="187"/>
                      <a:pt x="650" y="0"/>
                      <a:pt x="419" y="0"/>
                    </a:cubicBezTo>
                    <a:close/>
                    <a:moveTo>
                      <a:pt x="672" y="672"/>
                    </a:moveTo>
                    <a:cubicBezTo>
                      <a:pt x="165" y="672"/>
                      <a:pt x="165" y="672"/>
                      <a:pt x="165" y="672"/>
                    </a:cubicBezTo>
                    <a:cubicBezTo>
                      <a:pt x="165" y="165"/>
                      <a:pt x="165" y="165"/>
                      <a:pt x="165" y="165"/>
                    </a:cubicBezTo>
                    <a:cubicBezTo>
                      <a:pt x="672" y="165"/>
                      <a:pt x="672" y="165"/>
                      <a:pt x="672" y="165"/>
                    </a:cubicBezTo>
                    <a:lnTo>
                      <a:pt x="672" y="67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71" name="Freeform 164"/>
              <p:cNvSpPr>
                <a:spLocks noEditPoints="1"/>
              </p:cNvSpPr>
              <p:nvPr/>
            </p:nvSpPr>
            <p:spPr bwMode="auto">
              <a:xfrm>
                <a:off x="3048001" y="2392363"/>
                <a:ext cx="260350" cy="233363"/>
              </a:xfrm>
              <a:custGeom>
                <a:avLst/>
                <a:gdLst>
                  <a:gd name="T0" fmla="*/ 439 w 439"/>
                  <a:gd name="T1" fmla="*/ 0 h 393"/>
                  <a:gd name="T2" fmla="*/ 0 w 439"/>
                  <a:gd name="T3" fmla="*/ 0 h 393"/>
                  <a:gd name="T4" fmla="*/ 0 w 439"/>
                  <a:gd name="T5" fmla="*/ 393 h 393"/>
                  <a:gd name="T6" fmla="*/ 439 w 439"/>
                  <a:gd name="T7" fmla="*/ 393 h 393"/>
                  <a:gd name="T8" fmla="*/ 439 w 439"/>
                  <a:gd name="T9" fmla="*/ 0 h 393"/>
                  <a:gd name="T10" fmla="*/ 110 w 439"/>
                  <a:gd name="T11" fmla="*/ 31 h 393"/>
                  <a:gd name="T12" fmla="*/ 169 w 439"/>
                  <a:gd name="T13" fmla="*/ 90 h 393"/>
                  <a:gd name="T14" fmla="*/ 110 w 439"/>
                  <a:gd name="T15" fmla="*/ 148 h 393"/>
                  <a:gd name="T16" fmla="*/ 52 w 439"/>
                  <a:gd name="T17" fmla="*/ 90 h 393"/>
                  <a:gd name="T18" fmla="*/ 110 w 439"/>
                  <a:gd name="T19" fmla="*/ 31 h 393"/>
                  <a:gd name="T20" fmla="*/ 30 w 439"/>
                  <a:gd name="T21" fmla="*/ 347 h 393"/>
                  <a:gd name="T22" fmla="*/ 100 w 439"/>
                  <a:gd name="T23" fmla="*/ 224 h 393"/>
                  <a:gd name="T24" fmla="*/ 135 w 439"/>
                  <a:gd name="T25" fmla="*/ 163 h 393"/>
                  <a:gd name="T26" fmla="*/ 164 w 439"/>
                  <a:gd name="T27" fmla="*/ 225 h 393"/>
                  <a:gd name="T28" fmla="*/ 186 w 439"/>
                  <a:gd name="T29" fmla="*/ 272 h 393"/>
                  <a:gd name="T30" fmla="*/ 238 w 439"/>
                  <a:gd name="T31" fmla="*/ 154 h 393"/>
                  <a:gd name="T32" fmla="*/ 285 w 439"/>
                  <a:gd name="T33" fmla="*/ 49 h 393"/>
                  <a:gd name="T34" fmla="*/ 333 w 439"/>
                  <a:gd name="T35" fmla="*/ 175 h 393"/>
                  <a:gd name="T36" fmla="*/ 399 w 439"/>
                  <a:gd name="T37" fmla="*/ 347 h 393"/>
                  <a:gd name="T38" fmla="*/ 30 w 439"/>
                  <a:gd name="T39" fmla="*/ 347 h 3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39" h="393">
                    <a:moveTo>
                      <a:pt x="43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93"/>
                      <a:pt x="0" y="393"/>
                      <a:pt x="0" y="393"/>
                    </a:cubicBezTo>
                    <a:cubicBezTo>
                      <a:pt x="439" y="393"/>
                      <a:pt x="439" y="393"/>
                      <a:pt x="439" y="393"/>
                    </a:cubicBezTo>
                    <a:lnTo>
                      <a:pt x="439" y="0"/>
                    </a:lnTo>
                    <a:close/>
                    <a:moveTo>
                      <a:pt x="110" y="31"/>
                    </a:moveTo>
                    <a:cubicBezTo>
                      <a:pt x="142" y="31"/>
                      <a:pt x="169" y="58"/>
                      <a:pt x="169" y="90"/>
                    </a:cubicBezTo>
                    <a:cubicBezTo>
                      <a:pt x="169" y="122"/>
                      <a:pt x="142" y="148"/>
                      <a:pt x="110" y="148"/>
                    </a:cubicBezTo>
                    <a:cubicBezTo>
                      <a:pt x="78" y="148"/>
                      <a:pt x="52" y="122"/>
                      <a:pt x="52" y="90"/>
                    </a:cubicBezTo>
                    <a:cubicBezTo>
                      <a:pt x="52" y="58"/>
                      <a:pt x="78" y="31"/>
                      <a:pt x="110" y="31"/>
                    </a:cubicBezTo>
                    <a:close/>
                    <a:moveTo>
                      <a:pt x="30" y="347"/>
                    </a:moveTo>
                    <a:cubicBezTo>
                      <a:pt x="100" y="224"/>
                      <a:pt x="100" y="224"/>
                      <a:pt x="100" y="224"/>
                    </a:cubicBezTo>
                    <a:cubicBezTo>
                      <a:pt x="135" y="163"/>
                      <a:pt x="135" y="163"/>
                      <a:pt x="135" y="163"/>
                    </a:cubicBezTo>
                    <a:cubicBezTo>
                      <a:pt x="164" y="225"/>
                      <a:pt x="164" y="225"/>
                      <a:pt x="164" y="225"/>
                    </a:cubicBezTo>
                    <a:cubicBezTo>
                      <a:pt x="186" y="272"/>
                      <a:pt x="186" y="272"/>
                      <a:pt x="186" y="272"/>
                    </a:cubicBezTo>
                    <a:cubicBezTo>
                      <a:pt x="238" y="154"/>
                      <a:pt x="238" y="154"/>
                      <a:pt x="238" y="154"/>
                    </a:cubicBezTo>
                    <a:cubicBezTo>
                      <a:pt x="285" y="49"/>
                      <a:pt x="285" y="49"/>
                      <a:pt x="285" y="49"/>
                    </a:cubicBezTo>
                    <a:cubicBezTo>
                      <a:pt x="333" y="175"/>
                      <a:pt x="333" y="175"/>
                      <a:pt x="333" y="175"/>
                    </a:cubicBezTo>
                    <a:cubicBezTo>
                      <a:pt x="399" y="347"/>
                      <a:pt x="399" y="347"/>
                      <a:pt x="399" y="347"/>
                    </a:cubicBezTo>
                    <a:lnTo>
                      <a:pt x="30" y="34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42" name="Freeform 165"/>
            <p:cNvSpPr>
              <a:spLocks noEditPoints="1"/>
            </p:cNvSpPr>
            <p:nvPr/>
          </p:nvSpPr>
          <p:spPr bwMode="auto">
            <a:xfrm>
              <a:off x="3285121" y="5151423"/>
              <a:ext cx="478048" cy="478048"/>
            </a:xfrm>
            <a:custGeom>
              <a:avLst/>
              <a:gdLst>
                <a:gd name="T0" fmla="*/ 418 w 837"/>
                <a:gd name="T1" fmla="*/ 0 h 837"/>
                <a:gd name="T2" fmla="*/ 0 w 837"/>
                <a:gd name="T3" fmla="*/ 419 h 837"/>
                <a:gd name="T4" fmla="*/ 418 w 837"/>
                <a:gd name="T5" fmla="*/ 837 h 837"/>
                <a:gd name="T6" fmla="*/ 837 w 837"/>
                <a:gd name="T7" fmla="*/ 419 h 837"/>
                <a:gd name="T8" fmla="*/ 418 w 837"/>
                <a:gd name="T9" fmla="*/ 0 h 837"/>
                <a:gd name="T10" fmla="*/ 688 w 837"/>
                <a:gd name="T11" fmla="*/ 559 h 837"/>
                <a:gd name="T12" fmla="*/ 648 w 837"/>
                <a:gd name="T13" fmla="*/ 593 h 837"/>
                <a:gd name="T14" fmla="*/ 583 w 837"/>
                <a:gd name="T15" fmla="*/ 610 h 837"/>
                <a:gd name="T16" fmla="*/ 254 w 837"/>
                <a:gd name="T17" fmla="*/ 610 h 837"/>
                <a:gd name="T18" fmla="*/ 195 w 837"/>
                <a:gd name="T19" fmla="*/ 596 h 837"/>
                <a:gd name="T20" fmla="*/ 120 w 837"/>
                <a:gd name="T21" fmla="*/ 476 h 837"/>
                <a:gd name="T22" fmla="*/ 126 w 837"/>
                <a:gd name="T23" fmla="*/ 436 h 837"/>
                <a:gd name="T24" fmla="*/ 202 w 837"/>
                <a:gd name="T25" fmla="*/ 340 h 837"/>
                <a:gd name="T26" fmla="*/ 207 w 837"/>
                <a:gd name="T27" fmla="*/ 338 h 837"/>
                <a:gd name="T28" fmla="*/ 228 w 837"/>
                <a:gd name="T29" fmla="*/ 326 h 837"/>
                <a:gd name="T30" fmla="*/ 233 w 837"/>
                <a:gd name="T31" fmla="*/ 311 h 837"/>
                <a:gd name="T32" fmla="*/ 318 w 837"/>
                <a:gd name="T33" fmla="*/ 233 h 837"/>
                <a:gd name="T34" fmla="*/ 324 w 837"/>
                <a:gd name="T35" fmla="*/ 232 h 837"/>
                <a:gd name="T36" fmla="*/ 387 w 837"/>
                <a:gd name="T37" fmla="*/ 232 h 837"/>
                <a:gd name="T38" fmla="*/ 451 w 837"/>
                <a:gd name="T39" fmla="*/ 269 h 837"/>
                <a:gd name="T40" fmla="*/ 453 w 837"/>
                <a:gd name="T41" fmla="*/ 271 h 837"/>
                <a:gd name="T42" fmla="*/ 464 w 837"/>
                <a:gd name="T43" fmla="*/ 282 h 837"/>
                <a:gd name="T44" fmla="*/ 490 w 837"/>
                <a:gd name="T45" fmla="*/ 272 h 837"/>
                <a:gd name="T46" fmla="*/ 520 w 837"/>
                <a:gd name="T47" fmla="*/ 272 h 837"/>
                <a:gd name="T48" fmla="*/ 587 w 837"/>
                <a:gd name="T49" fmla="*/ 312 h 837"/>
                <a:gd name="T50" fmla="*/ 593 w 837"/>
                <a:gd name="T51" fmla="*/ 320 h 837"/>
                <a:gd name="T52" fmla="*/ 603 w 837"/>
                <a:gd name="T53" fmla="*/ 344 h 837"/>
                <a:gd name="T54" fmla="*/ 607 w 837"/>
                <a:gd name="T55" fmla="*/ 356 h 837"/>
                <a:gd name="T56" fmla="*/ 607 w 837"/>
                <a:gd name="T57" fmla="*/ 356 h 837"/>
                <a:gd name="T58" fmla="*/ 609 w 837"/>
                <a:gd name="T59" fmla="*/ 356 h 837"/>
                <a:gd name="T60" fmla="*/ 618 w 837"/>
                <a:gd name="T61" fmla="*/ 358 h 837"/>
                <a:gd name="T62" fmla="*/ 687 w 837"/>
                <a:gd name="T63" fmla="*/ 392 h 837"/>
                <a:gd name="T64" fmla="*/ 713 w 837"/>
                <a:gd name="T65" fmla="*/ 445 h 837"/>
                <a:gd name="T66" fmla="*/ 717 w 837"/>
                <a:gd name="T67" fmla="*/ 476 h 837"/>
                <a:gd name="T68" fmla="*/ 688 w 837"/>
                <a:gd name="T69" fmla="*/ 559 h 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37" h="837">
                  <a:moveTo>
                    <a:pt x="418" y="0"/>
                  </a:moveTo>
                  <a:cubicBezTo>
                    <a:pt x="187" y="0"/>
                    <a:pt x="0" y="187"/>
                    <a:pt x="0" y="419"/>
                  </a:cubicBezTo>
                  <a:cubicBezTo>
                    <a:pt x="0" y="650"/>
                    <a:pt x="187" y="837"/>
                    <a:pt x="418" y="837"/>
                  </a:cubicBezTo>
                  <a:cubicBezTo>
                    <a:pt x="650" y="837"/>
                    <a:pt x="837" y="650"/>
                    <a:pt x="837" y="419"/>
                  </a:cubicBezTo>
                  <a:cubicBezTo>
                    <a:pt x="837" y="187"/>
                    <a:pt x="650" y="0"/>
                    <a:pt x="418" y="0"/>
                  </a:cubicBezTo>
                  <a:close/>
                  <a:moveTo>
                    <a:pt x="688" y="559"/>
                  </a:moveTo>
                  <a:cubicBezTo>
                    <a:pt x="677" y="573"/>
                    <a:pt x="664" y="584"/>
                    <a:pt x="648" y="593"/>
                  </a:cubicBezTo>
                  <a:cubicBezTo>
                    <a:pt x="629" y="604"/>
                    <a:pt x="607" y="610"/>
                    <a:pt x="583" y="610"/>
                  </a:cubicBezTo>
                  <a:cubicBezTo>
                    <a:pt x="254" y="610"/>
                    <a:pt x="254" y="610"/>
                    <a:pt x="254" y="610"/>
                  </a:cubicBezTo>
                  <a:cubicBezTo>
                    <a:pt x="233" y="610"/>
                    <a:pt x="212" y="605"/>
                    <a:pt x="195" y="596"/>
                  </a:cubicBezTo>
                  <a:cubicBezTo>
                    <a:pt x="150" y="574"/>
                    <a:pt x="120" y="529"/>
                    <a:pt x="120" y="476"/>
                  </a:cubicBezTo>
                  <a:cubicBezTo>
                    <a:pt x="120" y="462"/>
                    <a:pt x="122" y="448"/>
                    <a:pt x="126" y="436"/>
                  </a:cubicBezTo>
                  <a:cubicBezTo>
                    <a:pt x="137" y="392"/>
                    <a:pt x="166" y="356"/>
                    <a:pt x="202" y="340"/>
                  </a:cubicBezTo>
                  <a:cubicBezTo>
                    <a:pt x="204" y="340"/>
                    <a:pt x="205" y="339"/>
                    <a:pt x="207" y="338"/>
                  </a:cubicBezTo>
                  <a:cubicBezTo>
                    <a:pt x="214" y="335"/>
                    <a:pt x="225" y="336"/>
                    <a:pt x="228" y="326"/>
                  </a:cubicBezTo>
                  <a:cubicBezTo>
                    <a:pt x="230" y="321"/>
                    <a:pt x="232" y="316"/>
                    <a:pt x="233" y="311"/>
                  </a:cubicBezTo>
                  <a:cubicBezTo>
                    <a:pt x="244" y="271"/>
                    <a:pt x="277" y="240"/>
                    <a:pt x="318" y="233"/>
                  </a:cubicBezTo>
                  <a:cubicBezTo>
                    <a:pt x="320" y="232"/>
                    <a:pt x="322" y="232"/>
                    <a:pt x="324" y="232"/>
                  </a:cubicBezTo>
                  <a:cubicBezTo>
                    <a:pt x="360" y="225"/>
                    <a:pt x="365" y="227"/>
                    <a:pt x="387" y="232"/>
                  </a:cubicBezTo>
                  <a:cubicBezTo>
                    <a:pt x="411" y="236"/>
                    <a:pt x="433" y="250"/>
                    <a:pt x="451" y="269"/>
                  </a:cubicBezTo>
                  <a:cubicBezTo>
                    <a:pt x="451" y="270"/>
                    <a:pt x="452" y="270"/>
                    <a:pt x="453" y="271"/>
                  </a:cubicBezTo>
                  <a:cubicBezTo>
                    <a:pt x="456" y="275"/>
                    <a:pt x="459" y="279"/>
                    <a:pt x="464" y="282"/>
                  </a:cubicBezTo>
                  <a:cubicBezTo>
                    <a:pt x="473" y="279"/>
                    <a:pt x="481" y="274"/>
                    <a:pt x="490" y="272"/>
                  </a:cubicBezTo>
                  <a:cubicBezTo>
                    <a:pt x="501" y="270"/>
                    <a:pt x="508" y="270"/>
                    <a:pt x="520" y="272"/>
                  </a:cubicBezTo>
                  <a:cubicBezTo>
                    <a:pt x="546" y="276"/>
                    <a:pt x="571" y="289"/>
                    <a:pt x="587" y="312"/>
                  </a:cubicBezTo>
                  <a:cubicBezTo>
                    <a:pt x="589" y="315"/>
                    <a:pt x="591" y="317"/>
                    <a:pt x="593" y="320"/>
                  </a:cubicBezTo>
                  <a:cubicBezTo>
                    <a:pt x="597" y="327"/>
                    <a:pt x="600" y="336"/>
                    <a:pt x="603" y="344"/>
                  </a:cubicBezTo>
                  <a:cubicBezTo>
                    <a:pt x="604" y="348"/>
                    <a:pt x="605" y="352"/>
                    <a:pt x="607" y="356"/>
                  </a:cubicBezTo>
                  <a:cubicBezTo>
                    <a:pt x="607" y="356"/>
                    <a:pt x="607" y="356"/>
                    <a:pt x="607" y="356"/>
                  </a:cubicBezTo>
                  <a:cubicBezTo>
                    <a:pt x="607" y="356"/>
                    <a:pt x="608" y="356"/>
                    <a:pt x="609" y="356"/>
                  </a:cubicBezTo>
                  <a:cubicBezTo>
                    <a:pt x="612" y="356"/>
                    <a:pt x="615" y="357"/>
                    <a:pt x="618" y="358"/>
                  </a:cubicBezTo>
                  <a:cubicBezTo>
                    <a:pt x="634" y="361"/>
                    <a:pt x="664" y="370"/>
                    <a:pt x="687" y="392"/>
                  </a:cubicBezTo>
                  <a:cubicBezTo>
                    <a:pt x="699" y="407"/>
                    <a:pt x="708" y="425"/>
                    <a:pt x="713" y="445"/>
                  </a:cubicBezTo>
                  <a:cubicBezTo>
                    <a:pt x="715" y="455"/>
                    <a:pt x="717" y="465"/>
                    <a:pt x="717" y="476"/>
                  </a:cubicBezTo>
                  <a:cubicBezTo>
                    <a:pt x="717" y="508"/>
                    <a:pt x="706" y="537"/>
                    <a:pt x="688" y="55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4648131" y="5151423"/>
              <a:ext cx="478048" cy="478048"/>
              <a:chOff x="5219701" y="2289176"/>
              <a:chExt cx="496888" cy="496888"/>
            </a:xfrm>
            <a:grpFill/>
          </p:grpSpPr>
          <p:sp>
            <p:nvSpPr>
              <p:cNvPr id="64" name="Freeform 166"/>
              <p:cNvSpPr/>
              <p:nvPr/>
            </p:nvSpPr>
            <p:spPr bwMode="auto">
              <a:xfrm>
                <a:off x="5516563" y="2387601"/>
                <a:ext cx="22225" cy="17463"/>
              </a:xfrm>
              <a:custGeom>
                <a:avLst/>
                <a:gdLst>
                  <a:gd name="T0" fmla="*/ 14 w 14"/>
                  <a:gd name="T1" fmla="*/ 0 h 11"/>
                  <a:gd name="T2" fmla="*/ 0 w 14"/>
                  <a:gd name="T3" fmla="*/ 0 h 11"/>
                  <a:gd name="T4" fmla="*/ 14 w 14"/>
                  <a:gd name="T5" fmla="*/ 11 h 11"/>
                  <a:gd name="T6" fmla="*/ 14 w 14"/>
                  <a:gd name="T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1">
                    <a:moveTo>
                      <a:pt x="14" y="0"/>
                    </a:moveTo>
                    <a:lnTo>
                      <a:pt x="0" y="0"/>
                    </a:lnTo>
                    <a:lnTo>
                      <a:pt x="14" y="11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5" name="Freeform 167"/>
              <p:cNvSpPr/>
              <p:nvPr/>
            </p:nvSpPr>
            <p:spPr bwMode="auto">
              <a:xfrm>
                <a:off x="5400676" y="2443163"/>
                <a:ext cx="107950" cy="100013"/>
              </a:xfrm>
              <a:custGeom>
                <a:avLst/>
                <a:gdLst>
                  <a:gd name="T0" fmla="*/ 6 w 68"/>
                  <a:gd name="T1" fmla="*/ 17 h 63"/>
                  <a:gd name="T2" fmla="*/ 63 w 68"/>
                  <a:gd name="T3" fmla="*/ 63 h 63"/>
                  <a:gd name="T4" fmla="*/ 65 w 68"/>
                  <a:gd name="T5" fmla="*/ 63 h 63"/>
                  <a:gd name="T6" fmla="*/ 68 w 68"/>
                  <a:gd name="T7" fmla="*/ 53 h 63"/>
                  <a:gd name="T8" fmla="*/ 0 w 68"/>
                  <a:gd name="T9" fmla="*/ 0 h 63"/>
                  <a:gd name="T10" fmla="*/ 6 w 68"/>
                  <a:gd name="T11" fmla="*/ 17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8" h="63">
                    <a:moveTo>
                      <a:pt x="6" y="17"/>
                    </a:moveTo>
                    <a:lnTo>
                      <a:pt x="63" y="63"/>
                    </a:lnTo>
                    <a:lnTo>
                      <a:pt x="65" y="63"/>
                    </a:lnTo>
                    <a:lnTo>
                      <a:pt x="68" y="53"/>
                    </a:lnTo>
                    <a:lnTo>
                      <a:pt x="0" y="0"/>
                    </a:lnTo>
                    <a:lnTo>
                      <a:pt x="6" y="1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6" name="Freeform 168"/>
              <p:cNvSpPr/>
              <p:nvPr/>
            </p:nvSpPr>
            <p:spPr bwMode="auto">
              <a:xfrm>
                <a:off x="5424488" y="2517776"/>
                <a:ext cx="31750" cy="25400"/>
              </a:xfrm>
              <a:custGeom>
                <a:avLst/>
                <a:gdLst>
                  <a:gd name="T0" fmla="*/ 5 w 20"/>
                  <a:gd name="T1" fmla="*/ 16 h 16"/>
                  <a:gd name="T2" fmla="*/ 18 w 20"/>
                  <a:gd name="T3" fmla="*/ 16 h 16"/>
                  <a:gd name="T4" fmla="*/ 20 w 20"/>
                  <a:gd name="T5" fmla="*/ 16 h 16"/>
                  <a:gd name="T6" fmla="*/ 0 w 20"/>
                  <a:gd name="T7" fmla="*/ 0 h 16"/>
                  <a:gd name="T8" fmla="*/ 5 w 20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6">
                    <a:moveTo>
                      <a:pt x="5" y="16"/>
                    </a:moveTo>
                    <a:lnTo>
                      <a:pt x="18" y="16"/>
                    </a:lnTo>
                    <a:lnTo>
                      <a:pt x="20" y="16"/>
                    </a:lnTo>
                    <a:lnTo>
                      <a:pt x="0" y="0"/>
                    </a:lnTo>
                    <a:lnTo>
                      <a:pt x="5" y="1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7" name="Freeform 169"/>
              <p:cNvSpPr/>
              <p:nvPr/>
            </p:nvSpPr>
            <p:spPr bwMode="auto">
              <a:xfrm>
                <a:off x="5397501" y="2387601"/>
                <a:ext cx="125413" cy="111125"/>
              </a:xfrm>
              <a:custGeom>
                <a:avLst/>
                <a:gdLst>
                  <a:gd name="T0" fmla="*/ 2 w 79"/>
                  <a:gd name="T1" fmla="*/ 0 h 70"/>
                  <a:gd name="T2" fmla="*/ 0 w 79"/>
                  <a:gd name="T3" fmla="*/ 0 h 70"/>
                  <a:gd name="T4" fmla="*/ 0 w 79"/>
                  <a:gd name="T5" fmla="*/ 11 h 70"/>
                  <a:gd name="T6" fmla="*/ 75 w 79"/>
                  <a:gd name="T7" fmla="*/ 70 h 70"/>
                  <a:gd name="T8" fmla="*/ 79 w 79"/>
                  <a:gd name="T9" fmla="*/ 60 h 70"/>
                  <a:gd name="T10" fmla="*/ 2 w 79"/>
                  <a:gd name="T11" fmla="*/ 0 h 70"/>
                  <a:gd name="T12" fmla="*/ 2 w 79"/>
                  <a:gd name="T13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9" h="70">
                    <a:moveTo>
                      <a:pt x="2" y="0"/>
                    </a:moveTo>
                    <a:lnTo>
                      <a:pt x="0" y="0"/>
                    </a:lnTo>
                    <a:lnTo>
                      <a:pt x="0" y="11"/>
                    </a:lnTo>
                    <a:lnTo>
                      <a:pt x="75" y="70"/>
                    </a:lnTo>
                    <a:lnTo>
                      <a:pt x="79" y="6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8" name="Freeform 170"/>
              <p:cNvSpPr>
                <a:spLocks noEditPoints="1"/>
              </p:cNvSpPr>
              <p:nvPr/>
            </p:nvSpPr>
            <p:spPr bwMode="auto">
              <a:xfrm>
                <a:off x="5219701" y="2289176"/>
                <a:ext cx="496888" cy="496888"/>
              </a:xfrm>
              <a:custGeom>
                <a:avLst/>
                <a:gdLst>
                  <a:gd name="T0" fmla="*/ 419 w 837"/>
                  <a:gd name="T1" fmla="*/ 0 h 837"/>
                  <a:gd name="T2" fmla="*/ 0 w 837"/>
                  <a:gd name="T3" fmla="*/ 418 h 837"/>
                  <a:gd name="T4" fmla="*/ 419 w 837"/>
                  <a:gd name="T5" fmla="*/ 837 h 837"/>
                  <a:gd name="T6" fmla="*/ 837 w 837"/>
                  <a:gd name="T7" fmla="*/ 418 h 837"/>
                  <a:gd name="T8" fmla="*/ 419 w 837"/>
                  <a:gd name="T9" fmla="*/ 0 h 837"/>
                  <a:gd name="T10" fmla="*/ 582 w 837"/>
                  <a:gd name="T11" fmla="*/ 224 h 837"/>
                  <a:gd name="T12" fmla="*/ 501 w 837"/>
                  <a:gd name="T13" fmla="*/ 479 h 837"/>
                  <a:gd name="T14" fmla="*/ 457 w 837"/>
                  <a:gd name="T15" fmla="*/ 479 h 837"/>
                  <a:gd name="T16" fmla="*/ 457 w 837"/>
                  <a:gd name="T17" fmla="*/ 486 h 837"/>
                  <a:gd name="T18" fmla="*/ 426 w 837"/>
                  <a:gd name="T19" fmla="*/ 546 h 837"/>
                  <a:gd name="T20" fmla="*/ 435 w 837"/>
                  <a:gd name="T21" fmla="*/ 648 h 837"/>
                  <a:gd name="T22" fmla="*/ 495 w 837"/>
                  <a:gd name="T23" fmla="*/ 567 h 837"/>
                  <a:gd name="T24" fmla="*/ 423 w 837"/>
                  <a:gd name="T25" fmla="*/ 714 h 837"/>
                  <a:gd name="T26" fmla="*/ 314 w 837"/>
                  <a:gd name="T27" fmla="*/ 609 h 837"/>
                  <a:gd name="T28" fmla="*/ 383 w 837"/>
                  <a:gd name="T29" fmla="*/ 493 h 837"/>
                  <a:gd name="T30" fmla="*/ 383 w 837"/>
                  <a:gd name="T31" fmla="*/ 479 h 837"/>
                  <a:gd name="T32" fmla="*/ 337 w 837"/>
                  <a:gd name="T33" fmla="*/ 479 h 837"/>
                  <a:gd name="T34" fmla="*/ 256 w 837"/>
                  <a:gd name="T35" fmla="*/ 224 h 837"/>
                  <a:gd name="T36" fmla="*/ 256 w 837"/>
                  <a:gd name="T37" fmla="*/ 122 h 837"/>
                  <a:gd name="T38" fmla="*/ 416 w 837"/>
                  <a:gd name="T39" fmla="*/ 122 h 837"/>
                  <a:gd name="T40" fmla="*/ 422 w 837"/>
                  <a:gd name="T41" fmla="*/ 122 h 837"/>
                  <a:gd name="T42" fmla="*/ 582 w 837"/>
                  <a:gd name="T43" fmla="*/ 122 h 837"/>
                  <a:gd name="T44" fmla="*/ 582 w 837"/>
                  <a:gd name="T45" fmla="*/ 224 h 8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37" h="837">
                    <a:moveTo>
                      <a:pt x="419" y="0"/>
                    </a:moveTo>
                    <a:cubicBezTo>
                      <a:pt x="188" y="0"/>
                      <a:pt x="0" y="187"/>
                      <a:pt x="0" y="418"/>
                    </a:cubicBezTo>
                    <a:cubicBezTo>
                      <a:pt x="0" y="649"/>
                      <a:pt x="188" y="837"/>
                      <a:pt x="419" y="837"/>
                    </a:cubicBezTo>
                    <a:cubicBezTo>
                      <a:pt x="650" y="837"/>
                      <a:pt x="837" y="649"/>
                      <a:pt x="837" y="418"/>
                    </a:cubicBezTo>
                    <a:cubicBezTo>
                      <a:pt x="837" y="187"/>
                      <a:pt x="650" y="0"/>
                      <a:pt x="419" y="0"/>
                    </a:cubicBezTo>
                    <a:close/>
                    <a:moveTo>
                      <a:pt x="582" y="224"/>
                    </a:moveTo>
                    <a:cubicBezTo>
                      <a:pt x="501" y="479"/>
                      <a:pt x="501" y="479"/>
                      <a:pt x="501" y="479"/>
                    </a:cubicBezTo>
                    <a:cubicBezTo>
                      <a:pt x="457" y="479"/>
                      <a:pt x="457" y="479"/>
                      <a:pt x="457" y="479"/>
                    </a:cubicBezTo>
                    <a:cubicBezTo>
                      <a:pt x="457" y="486"/>
                      <a:pt x="457" y="486"/>
                      <a:pt x="457" y="486"/>
                    </a:cubicBezTo>
                    <a:cubicBezTo>
                      <a:pt x="459" y="520"/>
                      <a:pt x="426" y="546"/>
                      <a:pt x="426" y="546"/>
                    </a:cubicBezTo>
                    <a:cubicBezTo>
                      <a:pt x="387" y="558"/>
                      <a:pt x="368" y="648"/>
                      <a:pt x="435" y="648"/>
                    </a:cubicBezTo>
                    <a:cubicBezTo>
                      <a:pt x="502" y="648"/>
                      <a:pt x="495" y="567"/>
                      <a:pt x="495" y="567"/>
                    </a:cubicBezTo>
                    <a:cubicBezTo>
                      <a:pt x="571" y="645"/>
                      <a:pt x="476" y="717"/>
                      <a:pt x="423" y="714"/>
                    </a:cubicBezTo>
                    <a:cubicBezTo>
                      <a:pt x="370" y="711"/>
                      <a:pt x="317" y="677"/>
                      <a:pt x="314" y="609"/>
                    </a:cubicBezTo>
                    <a:cubicBezTo>
                      <a:pt x="311" y="540"/>
                      <a:pt x="383" y="493"/>
                      <a:pt x="383" y="493"/>
                    </a:cubicBezTo>
                    <a:cubicBezTo>
                      <a:pt x="383" y="479"/>
                      <a:pt x="383" y="479"/>
                      <a:pt x="383" y="479"/>
                    </a:cubicBezTo>
                    <a:cubicBezTo>
                      <a:pt x="337" y="479"/>
                      <a:pt x="337" y="479"/>
                      <a:pt x="337" y="479"/>
                    </a:cubicBezTo>
                    <a:cubicBezTo>
                      <a:pt x="256" y="224"/>
                      <a:pt x="256" y="224"/>
                      <a:pt x="256" y="224"/>
                    </a:cubicBezTo>
                    <a:cubicBezTo>
                      <a:pt x="256" y="122"/>
                      <a:pt x="256" y="122"/>
                      <a:pt x="256" y="122"/>
                    </a:cubicBezTo>
                    <a:cubicBezTo>
                      <a:pt x="416" y="122"/>
                      <a:pt x="416" y="122"/>
                      <a:pt x="416" y="122"/>
                    </a:cubicBezTo>
                    <a:cubicBezTo>
                      <a:pt x="422" y="122"/>
                      <a:pt x="422" y="122"/>
                      <a:pt x="422" y="122"/>
                    </a:cubicBezTo>
                    <a:cubicBezTo>
                      <a:pt x="582" y="122"/>
                      <a:pt x="582" y="122"/>
                      <a:pt x="582" y="122"/>
                    </a:cubicBezTo>
                    <a:lnTo>
                      <a:pt x="582" y="22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9" name="Freeform 171"/>
              <p:cNvSpPr/>
              <p:nvPr/>
            </p:nvSpPr>
            <p:spPr bwMode="auto">
              <a:xfrm>
                <a:off x="5445126" y="2387601"/>
                <a:ext cx="90488" cy="66675"/>
              </a:xfrm>
              <a:custGeom>
                <a:avLst/>
                <a:gdLst>
                  <a:gd name="T0" fmla="*/ 14 w 57"/>
                  <a:gd name="T1" fmla="*/ 0 h 42"/>
                  <a:gd name="T2" fmla="*/ 0 w 57"/>
                  <a:gd name="T3" fmla="*/ 0 h 42"/>
                  <a:gd name="T4" fmla="*/ 54 w 57"/>
                  <a:gd name="T5" fmla="*/ 42 h 42"/>
                  <a:gd name="T6" fmla="*/ 57 w 57"/>
                  <a:gd name="T7" fmla="*/ 32 h 42"/>
                  <a:gd name="T8" fmla="*/ 16 w 57"/>
                  <a:gd name="T9" fmla="*/ 0 h 42"/>
                  <a:gd name="T10" fmla="*/ 15 w 57"/>
                  <a:gd name="T11" fmla="*/ 0 h 42"/>
                  <a:gd name="T12" fmla="*/ 14 w 57"/>
                  <a:gd name="T13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" h="42">
                    <a:moveTo>
                      <a:pt x="14" y="0"/>
                    </a:moveTo>
                    <a:lnTo>
                      <a:pt x="0" y="0"/>
                    </a:lnTo>
                    <a:lnTo>
                      <a:pt x="54" y="42"/>
                    </a:lnTo>
                    <a:lnTo>
                      <a:pt x="57" y="32"/>
                    </a:lnTo>
                    <a:lnTo>
                      <a:pt x="16" y="0"/>
                    </a:lnTo>
                    <a:lnTo>
                      <a:pt x="15" y="0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44" name="Freeform 172"/>
            <p:cNvSpPr>
              <a:spLocks noEditPoints="1"/>
            </p:cNvSpPr>
            <p:nvPr/>
          </p:nvSpPr>
          <p:spPr bwMode="auto">
            <a:xfrm>
              <a:off x="6011140" y="5151423"/>
              <a:ext cx="476520" cy="478048"/>
            </a:xfrm>
            <a:custGeom>
              <a:avLst/>
              <a:gdLst>
                <a:gd name="T0" fmla="*/ 0 w 837"/>
                <a:gd name="T1" fmla="*/ 419 h 837"/>
                <a:gd name="T2" fmla="*/ 837 w 837"/>
                <a:gd name="T3" fmla="*/ 419 h 837"/>
                <a:gd name="T4" fmla="*/ 694 w 837"/>
                <a:gd name="T5" fmla="*/ 469 h 837"/>
                <a:gd name="T6" fmla="*/ 693 w 837"/>
                <a:gd name="T7" fmla="*/ 606 h 837"/>
                <a:gd name="T8" fmla="*/ 671 w 837"/>
                <a:gd name="T9" fmla="*/ 469 h 837"/>
                <a:gd name="T10" fmla="*/ 660 w 837"/>
                <a:gd name="T11" fmla="*/ 606 h 837"/>
                <a:gd name="T12" fmla="*/ 638 w 837"/>
                <a:gd name="T13" fmla="*/ 469 h 837"/>
                <a:gd name="T14" fmla="*/ 627 w 837"/>
                <a:gd name="T15" fmla="*/ 606 h 837"/>
                <a:gd name="T16" fmla="*/ 605 w 837"/>
                <a:gd name="T17" fmla="*/ 469 h 837"/>
                <a:gd name="T18" fmla="*/ 594 w 837"/>
                <a:gd name="T19" fmla="*/ 606 h 837"/>
                <a:gd name="T20" fmla="*/ 572 w 837"/>
                <a:gd name="T21" fmla="*/ 469 h 837"/>
                <a:gd name="T22" fmla="*/ 561 w 837"/>
                <a:gd name="T23" fmla="*/ 606 h 837"/>
                <a:gd name="T24" fmla="*/ 539 w 837"/>
                <a:gd name="T25" fmla="*/ 469 h 837"/>
                <a:gd name="T26" fmla="*/ 528 w 837"/>
                <a:gd name="T27" fmla="*/ 606 h 837"/>
                <a:gd name="T28" fmla="*/ 506 w 837"/>
                <a:gd name="T29" fmla="*/ 469 h 837"/>
                <a:gd name="T30" fmla="*/ 495 w 837"/>
                <a:gd name="T31" fmla="*/ 606 h 837"/>
                <a:gd name="T32" fmla="*/ 473 w 837"/>
                <a:gd name="T33" fmla="*/ 469 h 837"/>
                <a:gd name="T34" fmla="*/ 462 w 837"/>
                <a:gd name="T35" fmla="*/ 606 h 837"/>
                <a:gd name="T36" fmla="*/ 440 w 837"/>
                <a:gd name="T37" fmla="*/ 469 h 837"/>
                <a:gd name="T38" fmla="*/ 429 w 837"/>
                <a:gd name="T39" fmla="*/ 606 h 837"/>
                <a:gd name="T40" fmla="*/ 407 w 837"/>
                <a:gd name="T41" fmla="*/ 469 h 837"/>
                <a:gd name="T42" fmla="*/ 396 w 837"/>
                <a:gd name="T43" fmla="*/ 606 h 837"/>
                <a:gd name="T44" fmla="*/ 374 w 837"/>
                <a:gd name="T45" fmla="*/ 469 h 837"/>
                <a:gd name="T46" fmla="*/ 363 w 837"/>
                <a:gd name="T47" fmla="*/ 606 h 837"/>
                <a:gd name="T48" fmla="*/ 341 w 837"/>
                <a:gd name="T49" fmla="*/ 469 h 837"/>
                <a:gd name="T50" fmla="*/ 330 w 837"/>
                <a:gd name="T51" fmla="*/ 606 h 837"/>
                <a:gd name="T52" fmla="*/ 308 w 837"/>
                <a:gd name="T53" fmla="*/ 469 h 837"/>
                <a:gd name="T54" fmla="*/ 297 w 837"/>
                <a:gd name="T55" fmla="*/ 606 h 837"/>
                <a:gd name="T56" fmla="*/ 275 w 837"/>
                <a:gd name="T57" fmla="*/ 469 h 837"/>
                <a:gd name="T58" fmla="*/ 264 w 837"/>
                <a:gd name="T59" fmla="*/ 606 h 837"/>
                <a:gd name="T60" fmla="*/ 242 w 837"/>
                <a:gd name="T61" fmla="*/ 469 h 837"/>
                <a:gd name="T62" fmla="*/ 231 w 837"/>
                <a:gd name="T63" fmla="*/ 606 h 837"/>
                <a:gd name="T64" fmla="*/ 209 w 837"/>
                <a:gd name="T65" fmla="*/ 469 h 837"/>
                <a:gd name="T66" fmla="*/ 198 w 837"/>
                <a:gd name="T67" fmla="*/ 606 h 837"/>
                <a:gd name="T68" fmla="*/ 176 w 837"/>
                <a:gd name="T69" fmla="*/ 469 h 837"/>
                <a:gd name="T70" fmla="*/ 165 w 837"/>
                <a:gd name="T71" fmla="*/ 606 h 837"/>
                <a:gd name="T72" fmla="*/ 143 w 837"/>
                <a:gd name="T73" fmla="*/ 469 h 837"/>
                <a:gd name="T74" fmla="*/ 106 w 837"/>
                <a:gd name="T75" fmla="*/ 607 h 837"/>
                <a:gd name="T76" fmla="*/ 118 w 837"/>
                <a:gd name="T77" fmla="*/ 469 h 837"/>
                <a:gd name="T78" fmla="*/ 118 w 837"/>
                <a:gd name="T79" fmla="*/ 444 h 837"/>
                <a:gd name="T80" fmla="*/ 206 w 837"/>
                <a:gd name="T81" fmla="*/ 228 h 837"/>
                <a:gd name="T82" fmla="*/ 667 w 837"/>
                <a:gd name="T83" fmla="*/ 272 h 837"/>
                <a:gd name="T84" fmla="*/ 310 w 837"/>
                <a:gd name="T85" fmla="*/ 365 h 837"/>
                <a:gd name="T86" fmla="*/ 717 w 837"/>
                <a:gd name="T87" fmla="*/ 444 h 837"/>
                <a:gd name="T88" fmla="*/ 716 w 837"/>
                <a:gd name="T89" fmla="*/ 469 h 837"/>
                <a:gd name="T90" fmla="*/ 730 w 837"/>
                <a:gd name="T91" fmla="*/ 610 h 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37" h="837">
                  <a:moveTo>
                    <a:pt x="419" y="0"/>
                  </a:moveTo>
                  <a:cubicBezTo>
                    <a:pt x="188" y="0"/>
                    <a:pt x="0" y="188"/>
                    <a:pt x="0" y="419"/>
                  </a:cubicBezTo>
                  <a:cubicBezTo>
                    <a:pt x="0" y="650"/>
                    <a:pt x="188" y="837"/>
                    <a:pt x="419" y="837"/>
                  </a:cubicBezTo>
                  <a:cubicBezTo>
                    <a:pt x="650" y="837"/>
                    <a:pt x="837" y="650"/>
                    <a:pt x="837" y="419"/>
                  </a:cubicBezTo>
                  <a:cubicBezTo>
                    <a:pt x="837" y="188"/>
                    <a:pt x="650" y="0"/>
                    <a:pt x="419" y="0"/>
                  </a:cubicBezTo>
                  <a:close/>
                  <a:moveTo>
                    <a:pt x="694" y="469"/>
                  </a:moveTo>
                  <a:cubicBezTo>
                    <a:pt x="693" y="469"/>
                    <a:pt x="693" y="469"/>
                    <a:pt x="693" y="469"/>
                  </a:cubicBezTo>
                  <a:cubicBezTo>
                    <a:pt x="693" y="606"/>
                    <a:pt x="693" y="606"/>
                    <a:pt x="693" y="606"/>
                  </a:cubicBezTo>
                  <a:cubicBezTo>
                    <a:pt x="671" y="606"/>
                    <a:pt x="671" y="606"/>
                    <a:pt x="671" y="606"/>
                  </a:cubicBezTo>
                  <a:cubicBezTo>
                    <a:pt x="671" y="469"/>
                    <a:pt x="671" y="469"/>
                    <a:pt x="671" y="469"/>
                  </a:cubicBezTo>
                  <a:cubicBezTo>
                    <a:pt x="660" y="469"/>
                    <a:pt x="660" y="469"/>
                    <a:pt x="660" y="469"/>
                  </a:cubicBezTo>
                  <a:cubicBezTo>
                    <a:pt x="660" y="606"/>
                    <a:pt x="660" y="606"/>
                    <a:pt x="660" y="606"/>
                  </a:cubicBezTo>
                  <a:cubicBezTo>
                    <a:pt x="638" y="606"/>
                    <a:pt x="638" y="606"/>
                    <a:pt x="638" y="606"/>
                  </a:cubicBezTo>
                  <a:cubicBezTo>
                    <a:pt x="638" y="469"/>
                    <a:pt x="638" y="469"/>
                    <a:pt x="638" y="469"/>
                  </a:cubicBezTo>
                  <a:cubicBezTo>
                    <a:pt x="627" y="469"/>
                    <a:pt x="627" y="469"/>
                    <a:pt x="627" y="469"/>
                  </a:cubicBezTo>
                  <a:cubicBezTo>
                    <a:pt x="627" y="606"/>
                    <a:pt x="627" y="606"/>
                    <a:pt x="627" y="606"/>
                  </a:cubicBezTo>
                  <a:cubicBezTo>
                    <a:pt x="605" y="606"/>
                    <a:pt x="605" y="606"/>
                    <a:pt x="605" y="606"/>
                  </a:cubicBezTo>
                  <a:cubicBezTo>
                    <a:pt x="605" y="469"/>
                    <a:pt x="605" y="469"/>
                    <a:pt x="605" y="469"/>
                  </a:cubicBezTo>
                  <a:cubicBezTo>
                    <a:pt x="594" y="469"/>
                    <a:pt x="594" y="469"/>
                    <a:pt x="594" y="469"/>
                  </a:cubicBezTo>
                  <a:cubicBezTo>
                    <a:pt x="594" y="606"/>
                    <a:pt x="594" y="606"/>
                    <a:pt x="594" y="606"/>
                  </a:cubicBezTo>
                  <a:cubicBezTo>
                    <a:pt x="572" y="606"/>
                    <a:pt x="572" y="606"/>
                    <a:pt x="572" y="606"/>
                  </a:cubicBezTo>
                  <a:cubicBezTo>
                    <a:pt x="572" y="469"/>
                    <a:pt x="572" y="469"/>
                    <a:pt x="572" y="469"/>
                  </a:cubicBezTo>
                  <a:cubicBezTo>
                    <a:pt x="561" y="469"/>
                    <a:pt x="561" y="469"/>
                    <a:pt x="561" y="469"/>
                  </a:cubicBezTo>
                  <a:cubicBezTo>
                    <a:pt x="561" y="606"/>
                    <a:pt x="561" y="606"/>
                    <a:pt x="561" y="606"/>
                  </a:cubicBezTo>
                  <a:cubicBezTo>
                    <a:pt x="539" y="606"/>
                    <a:pt x="539" y="606"/>
                    <a:pt x="539" y="606"/>
                  </a:cubicBezTo>
                  <a:cubicBezTo>
                    <a:pt x="539" y="469"/>
                    <a:pt x="539" y="469"/>
                    <a:pt x="539" y="469"/>
                  </a:cubicBezTo>
                  <a:cubicBezTo>
                    <a:pt x="528" y="469"/>
                    <a:pt x="528" y="469"/>
                    <a:pt x="528" y="469"/>
                  </a:cubicBezTo>
                  <a:cubicBezTo>
                    <a:pt x="528" y="606"/>
                    <a:pt x="528" y="606"/>
                    <a:pt x="528" y="606"/>
                  </a:cubicBezTo>
                  <a:cubicBezTo>
                    <a:pt x="506" y="606"/>
                    <a:pt x="506" y="606"/>
                    <a:pt x="506" y="606"/>
                  </a:cubicBezTo>
                  <a:cubicBezTo>
                    <a:pt x="506" y="469"/>
                    <a:pt x="506" y="469"/>
                    <a:pt x="506" y="469"/>
                  </a:cubicBezTo>
                  <a:cubicBezTo>
                    <a:pt x="495" y="469"/>
                    <a:pt x="495" y="469"/>
                    <a:pt x="495" y="469"/>
                  </a:cubicBezTo>
                  <a:cubicBezTo>
                    <a:pt x="495" y="606"/>
                    <a:pt x="495" y="606"/>
                    <a:pt x="495" y="606"/>
                  </a:cubicBezTo>
                  <a:cubicBezTo>
                    <a:pt x="473" y="606"/>
                    <a:pt x="473" y="606"/>
                    <a:pt x="473" y="606"/>
                  </a:cubicBezTo>
                  <a:cubicBezTo>
                    <a:pt x="473" y="469"/>
                    <a:pt x="473" y="469"/>
                    <a:pt x="473" y="469"/>
                  </a:cubicBezTo>
                  <a:cubicBezTo>
                    <a:pt x="462" y="469"/>
                    <a:pt x="462" y="469"/>
                    <a:pt x="462" y="469"/>
                  </a:cubicBezTo>
                  <a:cubicBezTo>
                    <a:pt x="462" y="606"/>
                    <a:pt x="462" y="606"/>
                    <a:pt x="462" y="606"/>
                  </a:cubicBezTo>
                  <a:cubicBezTo>
                    <a:pt x="440" y="606"/>
                    <a:pt x="440" y="606"/>
                    <a:pt x="440" y="606"/>
                  </a:cubicBezTo>
                  <a:cubicBezTo>
                    <a:pt x="440" y="469"/>
                    <a:pt x="440" y="469"/>
                    <a:pt x="440" y="469"/>
                  </a:cubicBezTo>
                  <a:cubicBezTo>
                    <a:pt x="429" y="469"/>
                    <a:pt x="429" y="469"/>
                    <a:pt x="429" y="469"/>
                  </a:cubicBezTo>
                  <a:cubicBezTo>
                    <a:pt x="429" y="606"/>
                    <a:pt x="429" y="606"/>
                    <a:pt x="429" y="606"/>
                  </a:cubicBezTo>
                  <a:cubicBezTo>
                    <a:pt x="407" y="606"/>
                    <a:pt x="407" y="606"/>
                    <a:pt x="407" y="606"/>
                  </a:cubicBezTo>
                  <a:cubicBezTo>
                    <a:pt x="407" y="469"/>
                    <a:pt x="407" y="469"/>
                    <a:pt x="407" y="469"/>
                  </a:cubicBezTo>
                  <a:cubicBezTo>
                    <a:pt x="396" y="469"/>
                    <a:pt x="396" y="469"/>
                    <a:pt x="396" y="469"/>
                  </a:cubicBezTo>
                  <a:cubicBezTo>
                    <a:pt x="396" y="606"/>
                    <a:pt x="396" y="606"/>
                    <a:pt x="396" y="606"/>
                  </a:cubicBezTo>
                  <a:cubicBezTo>
                    <a:pt x="374" y="606"/>
                    <a:pt x="374" y="606"/>
                    <a:pt x="374" y="606"/>
                  </a:cubicBezTo>
                  <a:cubicBezTo>
                    <a:pt x="374" y="469"/>
                    <a:pt x="374" y="469"/>
                    <a:pt x="374" y="469"/>
                  </a:cubicBezTo>
                  <a:cubicBezTo>
                    <a:pt x="363" y="469"/>
                    <a:pt x="363" y="469"/>
                    <a:pt x="363" y="469"/>
                  </a:cubicBezTo>
                  <a:cubicBezTo>
                    <a:pt x="363" y="606"/>
                    <a:pt x="363" y="606"/>
                    <a:pt x="363" y="606"/>
                  </a:cubicBezTo>
                  <a:cubicBezTo>
                    <a:pt x="341" y="606"/>
                    <a:pt x="341" y="606"/>
                    <a:pt x="341" y="606"/>
                  </a:cubicBezTo>
                  <a:cubicBezTo>
                    <a:pt x="341" y="469"/>
                    <a:pt x="341" y="469"/>
                    <a:pt x="341" y="469"/>
                  </a:cubicBezTo>
                  <a:cubicBezTo>
                    <a:pt x="330" y="469"/>
                    <a:pt x="330" y="469"/>
                    <a:pt x="330" y="469"/>
                  </a:cubicBezTo>
                  <a:cubicBezTo>
                    <a:pt x="330" y="606"/>
                    <a:pt x="330" y="606"/>
                    <a:pt x="330" y="606"/>
                  </a:cubicBezTo>
                  <a:cubicBezTo>
                    <a:pt x="308" y="606"/>
                    <a:pt x="308" y="606"/>
                    <a:pt x="308" y="606"/>
                  </a:cubicBezTo>
                  <a:cubicBezTo>
                    <a:pt x="308" y="469"/>
                    <a:pt x="308" y="469"/>
                    <a:pt x="308" y="469"/>
                  </a:cubicBezTo>
                  <a:cubicBezTo>
                    <a:pt x="297" y="469"/>
                    <a:pt x="297" y="469"/>
                    <a:pt x="297" y="469"/>
                  </a:cubicBezTo>
                  <a:cubicBezTo>
                    <a:pt x="297" y="606"/>
                    <a:pt x="297" y="606"/>
                    <a:pt x="297" y="606"/>
                  </a:cubicBezTo>
                  <a:cubicBezTo>
                    <a:pt x="275" y="606"/>
                    <a:pt x="275" y="606"/>
                    <a:pt x="275" y="606"/>
                  </a:cubicBezTo>
                  <a:cubicBezTo>
                    <a:pt x="275" y="469"/>
                    <a:pt x="275" y="469"/>
                    <a:pt x="275" y="469"/>
                  </a:cubicBezTo>
                  <a:cubicBezTo>
                    <a:pt x="264" y="469"/>
                    <a:pt x="264" y="469"/>
                    <a:pt x="264" y="469"/>
                  </a:cubicBezTo>
                  <a:cubicBezTo>
                    <a:pt x="264" y="606"/>
                    <a:pt x="264" y="606"/>
                    <a:pt x="264" y="606"/>
                  </a:cubicBezTo>
                  <a:cubicBezTo>
                    <a:pt x="242" y="606"/>
                    <a:pt x="242" y="606"/>
                    <a:pt x="242" y="606"/>
                  </a:cubicBezTo>
                  <a:cubicBezTo>
                    <a:pt x="242" y="469"/>
                    <a:pt x="242" y="469"/>
                    <a:pt x="242" y="469"/>
                  </a:cubicBezTo>
                  <a:cubicBezTo>
                    <a:pt x="231" y="469"/>
                    <a:pt x="231" y="469"/>
                    <a:pt x="231" y="469"/>
                  </a:cubicBezTo>
                  <a:cubicBezTo>
                    <a:pt x="231" y="606"/>
                    <a:pt x="231" y="606"/>
                    <a:pt x="231" y="606"/>
                  </a:cubicBezTo>
                  <a:cubicBezTo>
                    <a:pt x="209" y="606"/>
                    <a:pt x="209" y="606"/>
                    <a:pt x="209" y="606"/>
                  </a:cubicBezTo>
                  <a:cubicBezTo>
                    <a:pt x="209" y="469"/>
                    <a:pt x="209" y="469"/>
                    <a:pt x="209" y="469"/>
                  </a:cubicBezTo>
                  <a:cubicBezTo>
                    <a:pt x="198" y="469"/>
                    <a:pt x="198" y="469"/>
                    <a:pt x="198" y="469"/>
                  </a:cubicBezTo>
                  <a:cubicBezTo>
                    <a:pt x="198" y="606"/>
                    <a:pt x="198" y="606"/>
                    <a:pt x="198" y="606"/>
                  </a:cubicBezTo>
                  <a:cubicBezTo>
                    <a:pt x="176" y="606"/>
                    <a:pt x="176" y="606"/>
                    <a:pt x="176" y="606"/>
                  </a:cubicBezTo>
                  <a:cubicBezTo>
                    <a:pt x="176" y="469"/>
                    <a:pt x="176" y="469"/>
                    <a:pt x="176" y="469"/>
                  </a:cubicBezTo>
                  <a:cubicBezTo>
                    <a:pt x="165" y="469"/>
                    <a:pt x="165" y="469"/>
                    <a:pt x="165" y="469"/>
                  </a:cubicBezTo>
                  <a:cubicBezTo>
                    <a:pt x="165" y="606"/>
                    <a:pt x="165" y="606"/>
                    <a:pt x="165" y="606"/>
                  </a:cubicBezTo>
                  <a:cubicBezTo>
                    <a:pt x="143" y="606"/>
                    <a:pt x="143" y="606"/>
                    <a:pt x="143" y="606"/>
                  </a:cubicBezTo>
                  <a:cubicBezTo>
                    <a:pt x="143" y="469"/>
                    <a:pt x="143" y="469"/>
                    <a:pt x="143" y="469"/>
                  </a:cubicBezTo>
                  <a:cubicBezTo>
                    <a:pt x="140" y="469"/>
                    <a:pt x="140" y="469"/>
                    <a:pt x="140" y="469"/>
                  </a:cubicBezTo>
                  <a:cubicBezTo>
                    <a:pt x="138" y="549"/>
                    <a:pt x="108" y="605"/>
                    <a:pt x="106" y="607"/>
                  </a:cubicBezTo>
                  <a:cubicBezTo>
                    <a:pt x="87" y="596"/>
                    <a:pt x="87" y="596"/>
                    <a:pt x="87" y="596"/>
                  </a:cubicBezTo>
                  <a:cubicBezTo>
                    <a:pt x="87" y="596"/>
                    <a:pt x="116" y="543"/>
                    <a:pt x="118" y="469"/>
                  </a:cubicBezTo>
                  <a:cubicBezTo>
                    <a:pt x="118" y="469"/>
                    <a:pt x="118" y="469"/>
                    <a:pt x="118" y="469"/>
                  </a:cubicBezTo>
                  <a:cubicBezTo>
                    <a:pt x="118" y="444"/>
                    <a:pt x="118" y="444"/>
                    <a:pt x="118" y="444"/>
                  </a:cubicBezTo>
                  <a:cubicBezTo>
                    <a:pt x="118" y="365"/>
                    <a:pt x="118" y="365"/>
                    <a:pt x="118" y="365"/>
                  </a:cubicBezTo>
                  <a:cubicBezTo>
                    <a:pt x="206" y="228"/>
                    <a:pt x="206" y="228"/>
                    <a:pt x="206" y="228"/>
                  </a:cubicBezTo>
                  <a:cubicBezTo>
                    <a:pt x="667" y="228"/>
                    <a:pt x="667" y="228"/>
                    <a:pt x="667" y="228"/>
                  </a:cubicBezTo>
                  <a:cubicBezTo>
                    <a:pt x="667" y="272"/>
                    <a:pt x="667" y="272"/>
                    <a:pt x="667" y="272"/>
                  </a:cubicBezTo>
                  <a:cubicBezTo>
                    <a:pt x="310" y="272"/>
                    <a:pt x="310" y="272"/>
                    <a:pt x="310" y="272"/>
                  </a:cubicBezTo>
                  <a:cubicBezTo>
                    <a:pt x="310" y="365"/>
                    <a:pt x="310" y="365"/>
                    <a:pt x="310" y="365"/>
                  </a:cubicBezTo>
                  <a:cubicBezTo>
                    <a:pt x="717" y="365"/>
                    <a:pt x="717" y="365"/>
                    <a:pt x="717" y="365"/>
                  </a:cubicBezTo>
                  <a:cubicBezTo>
                    <a:pt x="717" y="444"/>
                    <a:pt x="717" y="444"/>
                    <a:pt x="717" y="444"/>
                  </a:cubicBezTo>
                  <a:cubicBezTo>
                    <a:pt x="717" y="469"/>
                    <a:pt x="717" y="469"/>
                    <a:pt x="717" y="469"/>
                  </a:cubicBezTo>
                  <a:cubicBezTo>
                    <a:pt x="716" y="469"/>
                    <a:pt x="716" y="469"/>
                    <a:pt x="716" y="469"/>
                  </a:cubicBezTo>
                  <a:cubicBezTo>
                    <a:pt x="718" y="491"/>
                    <a:pt x="724" y="539"/>
                    <a:pt x="751" y="601"/>
                  </a:cubicBezTo>
                  <a:cubicBezTo>
                    <a:pt x="730" y="610"/>
                    <a:pt x="730" y="610"/>
                    <a:pt x="730" y="610"/>
                  </a:cubicBezTo>
                  <a:cubicBezTo>
                    <a:pt x="702" y="543"/>
                    <a:pt x="696" y="492"/>
                    <a:pt x="694" y="46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45" name="组合 44"/>
            <p:cNvGrpSpPr/>
            <p:nvPr/>
          </p:nvGrpSpPr>
          <p:grpSpPr>
            <a:xfrm>
              <a:off x="2603616" y="5151423"/>
              <a:ext cx="478048" cy="478048"/>
              <a:chOff x="3498851" y="2278063"/>
              <a:chExt cx="496888" cy="496888"/>
            </a:xfrm>
            <a:grpFill/>
          </p:grpSpPr>
          <p:sp>
            <p:nvSpPr>
              <p:cNvPr id="62" name="Freeform 173"/>
              <p:cNvSpPr/>
              <p:nvPr/>
            </p:nvSpPr>
            <p:spPr bwMode="auto">
              <a:xfrm>
                <a:off x="3592513" y="2668588"/>
                <a:ext cx="28575" cy="26988"/>
              </a:xfrm>
              <a:custGeom>
                <a:avLst/>
                <a:gdLst>
                  <a:gd name="T0" fmla="*/ 18 w 47"/>
                  <a:gd name="T1" fmla="*/ 26 h 46"/>
                  <a:gd name="T2" fmla="*/ 1 w 47"/>
                  <a:gd name="T3" fmla="*/ 1 h 46"/>
                  <a:gd name="T4" fmla="*/ 45 w 47"/>
                  <a:gd name="T5" fmla="*/ 44 h 46"/>
                  <a:gd name="T6" fmla="*/ 18 w 47"/>
                  <a:gd name="T7" fmla="*/ 2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" h="46">
                    <a:moveTo>
                      <a:pt x="18" y="26"/>
                    </a:moveTo>
                    <a:cubicBezTo>
                      <a:pt x="7" y="15"/>
                      <a:pt x="1" y="0"/>
                      <a:pt x="1" y="1"/>
                    </a:cubicBezTo>
                    <a:cubicBezTo>
                      <a:pt x="0" y="24"/>
                      <a:pt x="22" y="46"/>
                      <a:pt x="45" y="44"/>
                    </a:cubicBezTo>
                    <a:cubicBezTo>
                      <a:pt x="47" y="44"/>
                      <a:pt x="30" y="37"/>
                      <a:pt x="18" y="2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3" name="Freeform 174"/>
              <p:cNvSpPr>
                <a:spLocks noEditPoints="1"/>
              </p:cNvSpPr>
              <p:nvPr/>
            </p:nvSpPr>
            <p:spPr bwMode="auto">
              <a:xfrm>
                <a:off x="3498851" y="2278063"/>
                <a:ext cx="496888" cy="496888"/>
              </a:xfrm>
              <a:custGeom>
                <a:avLst/>
                <a:gdLst>
                  <a:gd name="T0" fmla="*/ 0 w 837"/>
                  <a:gd name="T1" fmla="*/ 418 h 837"/>
                  <a:gd name="T2" fmla="*/ 837 w 837"/>
                  <a:gd name="T3" fmla="*/ 418 h 837"/>
                  <a:gd name="T4" fmla="*/ 682 w 837"/>
                  <a:gd name="T5" fmla="*/ 504 h 837"/>
                  <a:gd name="T6" fmla="*/ 656 w 837"/>
                  <a:gd name="T7" fmla="*/ 524 h 837"/>
                  <a:gd name="T8" fmla="*/ 526 w 837"/>
                  <a:gd name="T9" fmla="*/ 482 h 837"/>
                  <a:gd name="T10" fmla="*/ 430 w 837"/>
                  <a:gd name="T11" fmla="*/ 451 h 837"/>
                  <a:gd name="T12" fmla="*/ 265 w 837"/>
                  <a:gd name="T13" fmla="*/ 450 h 837"/>
                  <a:gd name="T14" fmla="*/ 233 w 837"/>
                  <a:gd name="T15" fmla="*/ 487 h 837"/>
                  <a:gd name="T16" fmla="*/ 248 w 837"/>
                  <a:gd name="T17" fmla="*/ 531 h 837"/>
                  <a:gd name="T18" fmla="*/ 218 w 837"/>
                  <a:gd name="T19" fmla="*/ 564 h 837"/>
                  <a:gd name="T20" fmla="*/ 249 w 837"/>
                  <a:gd name="T21" fmla="*/ 617 h 837"/>
                  <a:gd name="T22" fmla="*/ 237 w 837"/>
                  <a:gd name="T23" fmla="*/ 706 h 837"/>
                  <a:gd name="T24" fmla="*/ 152 w 837"/>
                  <a:gd name="T25" fmla="*/ 687 h 837"/>
                  <a:gd name="T26" fmla="*/ 151 w 837"/>
                  <a:gd name="T27" fmla="*/ 631 h 837"/>
                  <a:gd name="T28" fmla="*/ 183 w 837"/>
                  <a:gd name="T29" fmla="*/ 575 h 837"/>
                  <a:gd name="T30" fmla="*/ 151 w 837"/>
                  <a:gd name="T31" fmla="*/ 532 h 837"/>
                  <a:gd name="T32" fmla="*/ 168 w 837"/>
                  <a:gd name="T33" fmla="*/ 485 h 837"/>
                  <a:gd name="T34" fmla="*/ 282 w 837"/>
                  <a:gd name="T35" fmla="*/ 370 h 837"/>
                  <a:gd name="T36" fmla="*/ 290 w 837"/>
                  <a:gd name="T37" fmla="*/ 310 h 837"/>
                  <a:gd name="T38" fmla="*/ 303 w 837"/>
                  <a:gd name="T39" fmla="*/ 244 h 837"/>
                  <a:gd name="T40" fmla="*/ 321 w 837"/>
                  <a:gd name="T41" fmla="*/ 233 h 837"/>
                  <a:gd name="T42" fmla="*/ 307 w 837"/>
                  <a:gd name="T43" fmla="*/ 163 h 837"/>
                  <a:gd name="T44" fmla="*/ 244 w 837"/>
                  <a:gd name="T45" fmla="*/ 127 h 837"/>
                  <a:gd name="T46" fmla="*/ 341 w 837"/>
                  <a:gd name="T47" fmla="*/ 121 h 837"/>
                  <a:gd name="T48" fmla="*/ 423 w 837"/>
                  <a:gd name="T49" fmla="*/ 121 h 837"/>
                  <a:gd name="T50" fmla="*/ 419 w 837"/>
                  <a:gd name="T51" fmla="*/ 175 h 837"/>
                  <a:gd name="T52" fmla="*/ 364 w 837"/>
                  <a:gd name="T53" fmla="*/ 183 h 837"/>
                  <a:gd name="T54" fmla="*/ 363 w 837"/>
                  <a:gd name="T55" fmla="*/ 237 h 837"/>
                  <a:gd name="T56" fmla="*/ 385 w 837"/>
                  <a:gd name="T57" fmla="*/ 292 h 837"/>
                  <a:gd name="T58" fmla="*/ 407 w 837"/>
                  <a:gd name="T59" fmla="*/ 369 h 837"/>
                  <a:gd name="T60" fmla="*/ 529 w 837"/>
                  <a:gd name="T61" fmla="*/ 355 h 837"/>
                  <a:gd name="T62" fmla="*/ 639 w 837"/>
                  <a:gd name="T63" fmla="*/ 355 h 837"/>
                  <a:gd name="T64" fmla="*/ 680 w 837"/>
                  <a:gd name="T65" fmla="*/ 308 h 837"/>
                  <a:gd name="T66" fmla="*/ 682 w 837"/>
                  <a:gd name="T67" fmla="*/ 504 h 8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37" h="837">
                    <a:moveTo>
                      <a:pt x="419" y="0"/>
                    </a:moveTo>
                    <a:cubicBezTo>
                      <a:pt x="188" y="0"/>
                      <a:pt x="0" y="187"/>
                      <a:pt x="0" y="418"/>
                    </a:cubicBezTo>
                    <a:cubicBezTo>
                      <a:pt x="0" y="650"/>
                      <a:pt x="188" y="837"/>
                      <a:pt x="419" y="837"/>
                    </a:cubicBezTo>
                    <a:cubicBezTo>
                      <a:pt x="650" y="837"/>
                      <a:pt x="837" y="650"/>
                      <a:pt x="837" y="418"/>
                    </a:cubicBezTo>
                    <a:cubicBezTo>
                      <a:pt x="837" y="187"/>
                      <a:pt x="650" y="0"/>
                      <a:pt x="419" y="0"/>
                    </a:cubicBezTo>
                    <a:close/>
                    <a:moveTo>
                      <a:pt x="682" y="504"/>
                    </a:moveTo>
                    <a:cubicBezTo>
                      <a:pt x="680" y="513"/>
                      <a:pt x="676" y="522"/>
                      <a:pt x="668" y="528"/>
                    </a:cubicBezTo>
                    <a:cubicBezTo>
                      <a:pt x="663" y="529"/>
                      <a:pt x="658" y="529"/>
                      <a:pt x="656" y="524"/>
                    </a:cubicBezTo>
                    <a:cubicBezTo>
                      <a:pt x="645" y="511"/>
                      <a:pt x="644" y="493"/>
                      <a:pt x="640" y="478"/>
                    </a:cubicBezTo>
                    <a:cubicBezTo>
                      <a:pt x="602" y="477"/>
                      <a:pt x="564" y="489"/>
                      <a:pt x="526" y="482"/>
                    </a:cubicBezTo>
                    <a:cubicBezTo>
                      <a:pt x="508" y="480"/>
                      <a:pt x="505" y="457"/>
                      <a:pt x="488" y="453"/>
                    </a:cubicBezTo>
                    <a:cubicBezTo>
                      <a:pt x="469" y="448"/>
                      <a:pt x="449" y="449"/>
                      <a:pt x="430" y="451"/>
                    </a:cubicBezTo>
                    <a:cubicBezTo>
                      <a:pt x="393" y="454"/>
                      <a:pt x="356" y="456"/>
                      <a:pt x="320" y="452"/>
                    </a:cubicBezTo>
                    <a:cubicBezTo>
                      <a:pt x="302" y="451"/>
                      <a:pt x="284" y="449"/>
                      <a:pt x="265" y="450"/>
                    </a:cubicBezTo>
                    <a:cubicBezTo>
                      <a:pt x="255" y="451"/>
                      <a:pt x="244" y="454"/>
                      <a:pt x="238" y="463"/>
                    </a:cubicBezTo>
                    <a:cubicBezTo>
                      <a:pt x="232" y="469"/>
                      <a:pt x="234" y="479"/>
                      <a:pt x="233" y="487"/>
                    </a:cubicBezTo>
                    <a:cubicBezTo>
                      <a:pt x="238" y="490"/>
                      <a:pt x="246" y="491"/>
                      <a:pt x="249" y="496"/>
                    </a:cubicBezTo>
                    <a:cubicBezTo>
                      <a:pt x="251" y="507"/>
                      <a:pt x="253" y="521"/>
                      <a:pt x="248" y="531"/>
                    </a:cubicBezTo>
                    <a:cubicBezTo>
                      <a:pt x="234" y="536"/>
                      <a:pt x="219" y="539"/>
                      <a:pt x="204" y="540"/>
                    </a:cubicBezTo>
                    <a:cubicBezTo>
                      <a:pt x="209" y="548"/>
                      <a:pt x="214" y="556"/>
                      <a:pt x="218" y="564"/>
                    </a:cubicBezTo>
                    <a:cubicBezTo>
                      <a:pt x="223" y="573"/>
                      <a:pt x="229" y="582"/>
                      <a:pt x="234" y="591"/>
                    </a:cubicBezTo>
                    <a:cubicBezTo>
                      <a:pt x="239" y="600"/>
                      <a:pt x="244" y="608"/>
                      <a:pt x="249" y="617"/>
                    </a:cubicBezTo>
                    <a:cubicBezTo>
                      <a:pt x="257" y="630"/>
                      <a:pt x="264" y="645"/>
                      <a:pt x="262" y="661"/>
                    </a:cubicBezTo>
                    <a:cubicBezTo>
                      <a:pt x="262" y="679"/>
                      <a:pt x="251" y="695"/>
                      <a:pt x="237" y="706"/>
                    </a:cubicBezTo>
                    <a:cubicBezTo>
                      <a:pt x="225" y="713"/>
                      <a:pt x="211" y="717"/>
                      <a:pt x="197" y="715"/>
                    </a:cubicBezTo>
                    <a:cubicBezTo>
                      <a:pt x="179" y="714"/>
                      <a:pt x="162" y="702"/>
                      <a:pt x="152" y="687"/>
                    </a:cubicBezTo>
                    <a:cubicBezTo>
                      <a:pt x="148" y="679"/>
                      <a:pt x="146" y="671"/>
                      <a:pt x="145" y="662"/>
                    </a:cubicBezTo>
                    <a:cubicBezTo>
                      <a:pt x="144" y="652"/>
                      <a:pt x="146" y="641"/>
                      <a:pt x="151" y="631"/>
                    </a:cubicBezTo>
                    <a:cubicBezTo>
                      <a:pt x="155" y="623"/>
                      <a:pt x="160" y="616"/>
                      <a:pt x="164" y="608"/>
                    </a:cubicBezTo>
                    <a:cubicBezTo>
                      <a:pt x="170" y="597"/>
                      <a:pt x="177" y="586"/>
                      <a:pt x="183" y="575"/>
                    </a:cubicBezTo>
                    <a:cubicBezTo>
                      <a:pt x="189" y="563"/>
                      <a:pt x="196" y="552"/>
                      <a:pt x="203" y="540"/>
                    </a:cubicBezTo>
                    <a:cubicBezTo>
                      <a:pt x="185" y="542"/>
                      <a:pt x="168" y="539"/>
                      <a:pt x="151" y="532"/>
                    </a:cubicBezTo>
                    <a:cubicBezTo>
                      <a:pt x="150" y="519"/>
                      <a:pt x="150" y="505"/>
                      <a:pt x="150" y="492"/>
                    </a:cubicBezTo>
                    <a:cubicBezTo>
                      <a:pt x="156" y="489"/>
                      <a:pt x="162" y="487"/>
                      <a:pt x="168" y="485"/>
                    </a:cubicBezTo>
                    <a:cubicBezTo>
                      <a:pt x="175" y="451"/>
                      <a:pt x="191" y="418"/>
                      <a:pt x="219" y="396"/>
                    </a:cubicBezTo>
                    <a:cubicBezTo>
                      <a:pt x="238" y="383"/>
                      <a:pt x="262" y="380"/>
                      <a:pt x="282" y="370"/>
                    </a:cubicBezTo>
                    <a:cubicBezTo>
                      <a:pt x="293" y="365"/>
                      <a:pt x="294" y="351"/>
                      <a:pt x="295" y="340"/>
                    </a:cubicBezTo>
                    <a:cubicBezTo>
                      <a:pt x="296" y="329"/>
                      <a:pt x="291" y="320"/>
                      <a:pt x="290" y="310"/>
                    </a:cubicBezTo>
                    <a:cubicBezTo>
                      <a:pt x="292" y="304"/>
                      <a:pt x="296" y="300"/>
                      <a:pt x="299" y="294"/>
                    </a:cubicBezTo>
                    <a:cubicBezTo>
                      <a:pt x="300" y="278"/>
                      <a:pt x="294" y="260"/>
                      <a:pt x="303" y="244"/>
                    </a:cubicBezTo>
                    <a:cubicBezTo>
                      <a:pt x="308" y="240"/>
                      <a:pt x="315" y="237"/>
                      <a:pt x="321" y="234"/>
                    </a:cubicBezTo>
                    <a:cubicBezTo>
                      <a:pt x="321" y="234"/>
                      <a:pt x="321" y="233"/>
                      <a:pt x="321" y="233"/>
                    </a:cubicBezTo>
                    <a:cubicBezTo>
                      <a:pt x="322" y="216"/>
                      <a:pt x="322" y="200"/>
                      <a:pt x="319" y="183"/>
                    </a:cubicBezTo>
                    <a:cubicBezTo>
                      <a:pt x="318" y="175"/>
                      <a:pt x="312" y="169"/>
                      <a:pt x="307" y="163"/>
                    </a:cubicBezTo>
                    <a:cubicBezTo>
                      <a:pt x="289" y="170"/>
                      <a:pt x="270" y="180"/>
                      <a:pt x="250" y="174"/>
                    </a:cubicBezTo>
                    <a:cubicBezTo>
                      <a:pt x="231" y="168"/>
                      <a:pt x="227" y="137"/>
                      <a:pt x="244" y="127"/>
                    </a:cubicBezTo>
                    <a:cubicBezTo>
                      <a:pt x="261" y="120"/>
                      <a:pt x="277" y="131"/>
                      <a:pt x="293" y="136"/>
                    </a:cubicBezTo>
                    <a:cubicBezTo>
                      <a:pt x="309" y="133"/>
                      <a:pt x="324" y="121"/>
                      <a:pt x="341" y="121"/>
                    </a:cubicBezTo>
                    <a:cubicBezTo>
                      <a:pt x="354" y="122"/>
                      <a:pt x="365" y="133"/>
                      <a:pt x="378" y="136"/>
                    </a:cubicBezTo>
                    <a:cubicBezTo>
                      <a:pt x="392" y="129"/>
                      <a:pt x="406" y="119"/>
                      <a:pt x="423" y="121"/>
                    </a:cubicBezTo>
                    <a:cubicBezTo>
                      <a:pt x="436" y="120"/>
                      <a:pt x="448" y="132"/>
                      <a:pt x="447" y="145"/>
                    </a:cubicBezTo>
                    <a:cubicBezTo>
                      <a:pt x="446" y="160"/>
                      <a:pt x="434" y="174"/>
                      <a:pt x="419" y="175"/>
                    </a:cubicBezTo>
                    <a:cubicBezTo>
                      <a:pt x="406" y="176"/>
                      <a:pt x="393" y="170"/>
                      <a:pt x="381" y="167"/>
                    </a:cubicBezTo>
                    <a:cubicBezTo>
                      <a:pt x="371" y="163"/>
                      <a:pt x="366" y="175"/>
                      <a:pt x="364" y="183"/>
                    </a:cubicBezTo>
                    <a:cubicBezTo>
                      <a:pt x="362" y="200"/>
                      <a:pt x="363" y="218"/>
                      <a:pt x="363" y="235"/>
                    </a:cubicBezTo>
                    <a:cubicBezTo>
                      <a:pt x="363" y="236"/>
                      <a:pt x="363" y="236"/>
                      <a:pt x="363" y="237"/>
                    </a:cubicBezTo>
                    <a:cubicBezTo>
                      <a:pt x="371" y="242"/>
                      <a:pt x="383" y="244"/>
                      <a:pt x="384" y="255"/>
                    </a:cubicBezTo>
                    <a:cubicBezTo>
                      <a:pt x="386" y="267"/>
                      <a:pt x="385" y="280"/>
                      <a:pt x="385" y="292"/>
                    </a:cubicBezTo>
                    <a:cubicBezTo>
                      <a:pt x="385" y="303"/>
                      <a:pt x="401" y="310"/>
                      <a:pt x="396" y="322"/>
                    </a:cubicBezTo>
                    <a:cubicBezTo>
                      <a:pt x="389" y="338"/>
                      <a:pt x="393" y="359"/>
                      <a:pt x="407" y="369"/>
                    </a:cubicBezTo>
                    <a:cubicBezTo>
                      <a:pt x="430" y="384"/>
                      <a:pt x="458" y="380"/>
                      <a:pt x="484" y="379"/>
                    </a:cubicBezTo>
                    <a:cubicBezTo>
                      <a:pt x="502" y="379"/>
                      <a:pt x="511" y="357"/>
                      <a:pt x="529" y="355"/>
                    </a:cubicBezTo>
                    <a:cubicBezTo>
                      <a:pt x="565" y="349"/>
                      <a:pt x="602" y="356"/>
                      <a:pt x="637" y="356"/>
                    </a:cubicBezTo>
                    <a:cubicBezTo>
                      <a:pt x="639" y="355"/>
                      <a:pt x="639" y="355"/>
                      <a:pt x="639" y="355"/>
                    </a:cubicBezTo>
                    <a:cubicBezTo>
                      <a:pt x="645" y="332"/>
                      <a:pt x="644" y="303"/>
                      <a:pt x="665" y="289"/>
                    </a:cubicBezTo>
                    <a:cubicBezTo>
                      <a:pt x="671" y="294"/>
                      <a:pt x="677" y="301"/>
                      <a:pt x="680" y="308"/>
                    </a:cubicBezTo>
                    <a:cubicBezTo>
                      <a:pt x="690" y="340"/>
                      <a:pt x="692" y="372"/>
                      <a:pt x="693" y="405"/>
                    </a:cubicBezTo>
                    <a:cubicBezTo>
                      <a:pt x="693" y="438"/>
                      <a:pt x="691" y="472"/>
                      <a:pt x="682" y="50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46" name="Freeform 175"/>
            <p:cNvSpPr>
              <a:spLocks noEditPoints="1"/>
            </p:cNvSpPr>
            <p:nvPr/>
          </p:nvSpPr>
          <p:spPr bwMode="auto">
            <a:xfrm>
              <a:off x="5329635" y="5151423"/>
              <a:ext cx="478048" cy="478048"/>
            </a:xfrm>
            <a:custGeom>
              <a:avLst/>
              <a:gdLst>
                <a:gd name="T0" fmla="*/ 418 w 837"/>
                <a:gd name="T1" fmla="*/ 0 h 837"/>
                <a:gd name="T2" fmla="*/ 0 w 837"/>
                <a:gd name="T3" fmla="*/ 419 h 837"/>
                <a:gd name="T4" fmla="*/ 418 w 837"/>
                <a:gd name="T5" fmla="*/ 837 h 837"/>
                <a:gd name="T6" fmla="*/ 837 w 837"/>
                <a:gd name="T7" fmla="*/ 419 h 837"/>
                <a:gd name="T8" fmla="*/ 418 w 837"/>
                <a:gd name="T9" fmla="*/ 0 h 837"/>
                <a:gd name="T10" fmla="*/ 438 w 837"/>
                <a:gd name="T11" fmla="*/ 455 h 837"/>
                <a:gd name="T12" fmla="*/ 438 w 837"/>
                <a:gd name="T13" fmla="*/ 612 h 837"/>
                <a:gd name="T14" fmla="*/ 429 w 837"/>
                <a:gd name="T15" fmla="*/ 736 h 837"/>
                <a:gd name="T16" fmla="*/ 417 w 837"/>
                <a:gd name="T17" fmla="*/ 752 h 837"/>
                <a:gd name="T18" fmla="*/ 404 w 837"/>
                <a:gd name="T19" fmla="*/ 736 h 837"/>
                <a:gd name="T20" fmla="*/ 395 w 837"/>
                <a:gd name="T21" fmla="*/ 612 h 837"/>
                <a:gd name="T22" fmla="*/ 395 w 837"/>
                <a:gd name="T23" fmla="*/ 455 h 837"/>
                <a:gd name="T24" fmla="*/ 324 w 837"/>
                <a:gd name="T25" fmla="*/ 365 h 837"/>
                <a:gd name="T26" fmla="*/ 510 w 837"/>
                <a:gd name="T27" fmla="*/ 365 h 837"/>
                <a:gd name="T28" fmla="*/ 438 w 837"/>
                <a:gd name="T29" fmla="*/ 455 h 837"/>
                <a:gd name="T30" fmla="*/ 507 w 837"/>
                <a:gd name="T31" fmla="*/ 359 h 837"/>
                <a:gd name="T32" fmla="*/ 444 w 837"/>
                <a:gd name="T33" fmla="*/ 359 h 837"/>
                <a:gd name="T34" fmla="*/ 438 w 837"/>
                <a:gd name="T35" fmla="*/ 359 h 837"/>
                <a:gd name="T36" fmla="*/ 423 w 837"/>
                <a:gd name="T37" fmla="*/ 359 h 837"/>
                <a:gd name="T38" fmla="*/ 413 w 837"/>
                <a:gd name="T39" fmla="*/ 359 h 837"/>
                <a:gd name="T40" fmla="*/ 408 w 837"/>
                <a:gd name="T41" fmla="*/ 359 h 837"/>
                <a:gd name="T42" fmla="*/ 326 w 837"/>
                <a:gd name="T43" fmla="*/ 359 h 837"/>
                <a:gd name="T44" fmla="*/ 310 w 837"/>
                <a:gd name="T45" fmla="*/ 344 h 837"/>
                <a:gd name="T46" fmla="*/ 315 w 837"/>
                <a:gd name="T47" fmla="*/ 333 h 837"/>
                <a:gd name="T48" fmla="*/ 326 w 837"/>
                <a:gd name="T49" fmla="*/ 329 h 837"/>
                <a:gd name="T50" fmla="*/ 507 w 837"/>
                <a:gd name="T51" fmla="*/ 329 h 837"/>
                <a:gd name="T52" fmla="*/ 520 w 837"/>
                <a:gd name="T53" fmla="*/ 335 h 837"/>
                <a:gd name="T54" fmla="*/ 524 w 837"/>
                <a:gd name="T55" fmla="*/ 344 h 837"/>
                <a:gd name="T56" fmla="*/ 507 w 837"/>
                <a:gd name="T57" fmla="*/ 359 h 837"/>
                <a:gd name="T58" fmla="*/ 570 w 837"/>
                <a:gd name="T59" fmla="*/ 242 h 837"/>
                <a:gd name="T60" fmla="*/ 520 w 837"/>
                <a:gd name="T61" fmla="*/ 326 h 837"/>
                <a:gd name="T62" fmla="*/ 507 w 837"/>
                <a:gd name="T63" fmla="*/ 320 h 837"/>
                <a:gd name="T64" fmla="*/ 326 w 837"/>
                <a:gd name="T65" fmla="*/ 320 h 837"/>
                <a:gd name="T66" fmla="*/ 315 w 837"/>
                <a:gd name="T67" fmla="*/ 325 h 837"/>
                <a:gd name="T68" fmla="*/ 266 w 837"/>
                <a:gd name="T69" fmla="*/ 242 h 837"/>
                <a:gd name="T70" fmla="*/ 235 w 837"/>
                <a:gd name="T71" fmla="*/ 110 h 837"/>
                <a:gd name="T72" fmla="*/ 288 w 837"/>
                <a:gd name="T73" fmla="*/ 163 h 837"/>
                <a:gd name="T74" fmla="*/ 295 w 837"/>
                <a:gd name="T75" fmla="*/ 94 h 837"/>
                <a:gd name="T76" fmla="*/ 336 w 837"/>
                <a:gd name="T77" fmla="*/ 152 h 837"/>
                <a:gd name="T78" fmla="*/ 355 w 837"/>
                <a:gd name="T79" fmla="*/ 86 h 837"/>
                <a:gd name="T80" fmla="*/ 384 w 837"/>
                <a:gd name="T81" fmla="*/ 146 h 837"/>
                <a:gd name="T82" fmla="*/ 406 w 837"/>
                <a:gd name="T83" fmla="*/ 85 h 837"/>
                <a:gd name="T84" fmla="*/ 434 w 837"/>
                <a:gd name="T85" fmla="*/ 167 h 837"/>
                <a:gd name="T86" fmla="*/ 467 w 837"/>
                <a:gd name="T87" fmla="*/ 86 h 837"/>
                <a:gd name="T88" fmla="*/ 487 w 837"/>
                <a:gd name="T89" fmla="*/ 171 h 837"/>
                <a:gd name="T90" fmla="*/ 535 w 837"/>
                <a:gd name="T91" fmla="*/ 94 h 837"/>
                <a:gd name="T92" fmla="*/ 539 w 837"/>
                <a:gd name="T93" fmla="*/ 178 h 837"/>
                <a:gd name="T94" fmla="*/ 601 w 837"/>
                <a:gd name="T95" fmla="*/ 110 h 837"/>
                <a:gd name="T96" fmla="*/ 570 w 837"/>
                <a:gd name="T97" fmla="*/ 242 h 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37" h="837">
                  <a:moveTo>
                    <a:pt x="418" y="0"/>
                  </a:moveTo>
                  <a:cubicBezTo>
                    <a:pt x="187" y="0"/>
                    <a:pt x="0" y="188"/>
                    <a:pt x="0" y="419"/>
                  </a:cubicBezTo>
                  <a:cubicBezTo>
                    <a:pt x="0" y="650"/>
                    <a:pt x="187" y="837"/>
                    <a:pt x="418" y="837"/>
                  </a:cubicBezTo>
                  <a:cubicBezTo>
                    <a:pt x="649" y="837"/>
                    <a:pt x="837" y="650"/>
                    <a:pt x="837" y="419"/>
                  </a:cubicBezTo>
                  <a:cubicBezTo>
                    <a:pt x="837" y="188"/>
                    <a:pt x="649" y="0"/>
                    <a:pt x="418" y="0"/>
                  </a:cubicBezTo>
                  <a:close/>
                  <a:moveTo>
                    <a:pt x="438" y="455"/>
                  </a:moveTo>
                  <a:cubicBezTo>
                    <a:pt x="438" y="612"/>
                    <a:pt x="438" y="612"/>
                    <a:pt x="438" y="612"/>
                  </a:cubicBezTo>
                  <a:cubicBezTo>
                    <a:pt x="438" y="665"/>
                    <a:pt x="435" y="712"/>
                    <a:pt x="429" y="736"/>
                  </a:cubicBezTo>
                  <a:cubicBezTo>
                    <a:pt x="426" y="747"/>
                    <a:pt x="420" y="752"/>
                    <a:pt x="417" y="752"/>
                  </a:cubicBezTo>
                  <a:cubicBezTo>
                    <a:pt x="413" y="752"/>
                    <a:pt x="407" y="747"/>
                    <a:pt x="404" y="736"/>
                  </a:cubicBezTo>
                  <a:cubicBezTo>
                    <a:pt x="398" y="711"/>
                    <a:pt x="395" y="664"/>
                    <a:pt x="395" y="612"/>
                  </a:cubicBezTo>
                  <a:cubicBezTo>
                    <a:pt x="395" y="455"/>
                    <a:pt x="395" y="455"/>
                    <a:pt x="395" y="455"/>
                  </a:cubicBezTo>
                  <a:cubicBezTo>
                    <a:pt x="354" y="446"/>
                    <a:pt x="324" y="409"/>
                    <a:pt x="324" y="365"/>
                  </a:cubicBezTo>
                  <a:cubicBezTo>
                    <a:pt x="510" y="365"/>
                    <a:pt x="510" y="365"/>
                    <a:pt x="510" y="365"/>
                  </a:cubicBezTo>
                  <a:cubicBezTo>
                    <a:pt x="510" y="409"/>
                    <a:pt x="479" y="446"/>
                    <a:pt x="438" y="455"/>
                  </a:cubicBezTo>
                  <a:close/>
                  <a:moveTo>
                    <a:pt x="507" y="359"/>
                  </a:moveTo>
                  <a:cubicBezTo>
                    <a:pt x="444" y="359"/>
                    <a:pt x="444" y="359"/>
                    <a:pt x="444" y="359"/>
                  </a:cubicBezTo>
                  <a:cubicBezTo>
                    <a:pt x="442" y="359"/>
                    <a:pt x="440" y="359"/>
                    <a:pt x="438" y="359"/>
                  </a:cubicBezTo>
                  <a:cubicBezTo>
                    <a:pt x="423" y="359"/>
                    <a:pt x="423" y="359"/>
                    <a:pt x="423" y="359"/>
                  </a:cubicBezTo>
                  <a:cubicBezTo>
                    <a:pt x="420" y="361"/>
                    <a:pt x="417" y="359"/>
                    <a:pt x="413" y="359"/>
                  </a:cubicBezTo>
                  <a:cubicBezTo>
                    <a:pt x="411" y="359"/>
                    <a:pt x="410" y="359"/>
                    <a:pt x="408" y="359"/>
                  </a:cubicBezTo>
                  <a:cubicBezTo>
                    <a:pt x="326" y="359"/>
                    <a:pt x="326" y="359"/>
                    <a:pt x="326" y="359"/>
                  </a:cubicBezTo>
                  <a:cubicBezTo>
                    <a:pt x="317" y="359"/>
                    <a:pt x="310" y="352"/>
                    <a:pt x="310" y="344"/>
                  </a:cubicBezTo>
                  <a:cubicBezTo>
                    <a:pt x="310" y="340"/>
                    <a:pt x="312" y="336"/>
                    <a:pt x="315" y="333"/>
                  </a:cubicBezTo>
                  <a:cubicBezTo>
                    <a:pt x="318" y="330"/>
                    <a:pt x="322" y="329"/>
                    <a:pt x="326" y="329"/>
                  </a:cubicBezTo>
                  <a:cubicBezTo>
                    <a:pt x="507" y="329"/>
                    <a:pt x="507" y="329"/>
                    <a:pt x="507" y="329"/>
                  </a:cubicBezTo>
                  <a:cubicBezTo>
                    <a:pt x="512" y="329"/>
                    <a:pt x="517" y="331"/>
                    <a:pt x="520" y="335"/>
                  </a:cubicBezTo>
                  <a:cubicBezTo>
                    <a:pt x="522" y="337"/>
                    <a:pt x="524" y="340"/>
                    <a:pt x="524" y="344"/>
                  </a:cubicBezTo>
                  <a:cubicBezTo>
                    <a:pt x="524" y="352"/>
                    <a:pt x="516" y="359"/>
                    <a:pt x="507" y="359"/>
                  </a:cubicBezTo>
                  <a:close/>
                  <a:moveTo>
                    <a:pt x="570" y="242"/>
                  </a:moveTo>
                  <a:cubicBezTo>
                    <a:pt x="554" y="277"/>
                    <a:pt x="536" y="307"/>
                    <a:pt x="520" y="326"/>
                  </a:cubicBezTo>
                  <a:cubicBezTo>
                    <a:pt x="517" y="323"/>
                    <a:pt x="512" y="320"/>
                    <a:pt x="507" y="320"/>
                  </a:cubicBezTo>
                  <a:cubicBezTo>
                    <a:pt x="326" y="320"/>
                    <a:pt x="326" y="320"/>
                    <a:pt x="326" y="320"/>
                  </a:cubicBezTo>
                  <a:cubicBezTo>
                    <a:pt x="322" y="320"/>
                    <a:pt x="318" y="322"/>
                    <a:pt x="315" y="325"/>
                  </a:cubicBezTo>
                  <a:cubicBezTo>
                    <a:pt x="300" y="305"/>
                    <a:pt x="282" y="276"/>
                    <a:pt x="266" y="242"/>
                  </a:cubicBezTo>
                  <a:cubicBezTo>
                    <a:pt x="235" y="176"/>
                    <a:pt x="221" y="116"/>
                    <a:pt x="235" y="110"/>
                  </a:cubicBezTo>
                  <a:cubicBezTo>
                    <a:pt x="245" y="105"/>
                    <a:pt x="266" y="127"/>
                    <a:pt x="288" y="163"/>
                  </a:cubicBezTo>
                  <a:cubicBezTo>
                    <a:pt x="283" y="124"/>
                    <a:pt x="285" y="97"/>
                    <a:pt x="295" y="94"/>
                  </a:cubicBezTo>
                  <a:cubicBezTo>
                    <a:pt x="305" y="91"/>
                    <a:pt x="321" y="115"/>
                    <a:pt x="336" y="152"/>
                  </a:cubicBezTo>
                  <a:cubicBezTo>
                    <a:pt x="338" y="113"/>
                    <a:pt x="345" y="87"/>
                    <a:pt x="355" y="86"/>
                  </a:cubicBezTo>
                  <a:cubicBezTo>
                    <a:pt x="365" y="85"/>
                    <a:pt x="376" y="109"/>
                    <a:pt x="384" y="146"/>
                  </a:cubicBezTo>
                  <a:cubicBezTo>
                    <a:pt x="388" y="110"/>
                    <a:pt x="396" y="86"/>
                    <a:pt x="406" y="85"/>
                  </a:cubicBezTo>
                  <a:cubicBezTo>
                    <a:pt x="418" y="85"/>
                    <a:pt x="429" y="119"/>
                    <a:pt x="434" y="167"/>
                  </a:cubicBezTo>
                  <a:cubicBezTo>
                    <a:pt x="442" y="119"/>
                    <a:pt x="455" y="85"/>
                    <a:pt x="467" y="86"/>
                  </a:cubicBezTo>
                  <a:cubicBezTo>
                    <a:pt x="479" y="87"/>
                    <a:pt x="486" y="122"/>
                    <a:pt x="487" y="171"/>
                  </a:cubicBezTo>
                  <a:cubicBezTo>
                    <a:pt x="504" y="123"/>
                    <a:pt x="523" y="91"/>
                    <a:pt x="535" y="94"/>
                  </a:cubicBezTo>
                  <a:cubicBezTo>
                    <a:pt x="546" y="97"/>
                    <a:pt x="547" y="131"/>
                    <a:pt x="539" y="178"/>
                  </a:cubicBezTo>
                  <a:cubicBezTo>
                    <a:pt x="565" y="133"/>
                    <a:pt x="590" y="105"/>
                    <a:pt x="601" y="110"/>
                  </a:cubicBezTo>
                  <a:cubicBezTo>
                    <a:pt x="615" y="116"/>
                    <a:pt x="602" y="176"/>
                    <a:pt x="570" y="24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47" name="组合 46"/>
            <p:cNvGrpSpPr/>
            <p:nvPr/>
          </p:nvGrpSpPr>
          <p:grpSpPr>
            <a:xfrm>
              <a:off x="8054123" y="2892146"/>
              <a:ext cx="478048" cy="478048"/>
              <a:chOff x="8126413" y="431801"/>
              <a:chExt cx="496888" cy="496888"/>
            </a:xfrm>
            <a:grpFill/>
          </p:grpSpPr>
          <p:sp>
            <p:nvSpPr>
              <p:cNvPr id="56" name="Freeform 176"/>
              <p:cNvSpPr>
                <a:spLocks noEditPoints="1"/>
              </p:cNvSpPr>
              <p:nvPr/>
            </p:nvSpPr>
            <p:spPr bwMode="auto">
              <a:xfrm>
                <a:off x="8342313" y="544513"/>
                <a:ext cx="79375" cy="79375"/>
              </a:xfrm>
              <a:custGeom>
                <a:avLst/>
                <a:gdLst>
                  <a:gd name="T0" fmla="*/ 67 w 134"/>
                  <a:gd name="T1" fmla="*/ 134 h 134"/>
                  <a:gd name="T2" fmla="*/ 67 w 134"/>
                  <a:gd name="T3" fmla="*/ 134 h 134"/>
                  <a:gd name="T4" fmla="*/ 134 w 134"/>
                  <a:gd name="T5" fmla="*/ 67 h 134"/>
                  <a:gd name="T6" fmla="*/ 67 w 134"/>
                  <a:gd name="T7" fmla="*/ 0 h 134"/>
                  <a:gd name="T8" fmla="*/ 67 w 134"/>
                  <a:gd name="T9" fmla="*/ 0 h 134"/>
                  <a:gd name="T10" fmla="*/ 0 w 134"/>
                  <a:gd name="T11" fmla="*/ 67 h 134"/>
                  <a:gd name="T12" fmla="*/ 67 w 134"/>
                  <a:gd name="T13" fmla="*/ 134 h 134"/>
                  <a:gd name="T14" fmla="*/ 67 w 134"/>
                  <a:gd name="T15" fmla="*/ 8 h 134"/>
                  <a:gd name="T16" fmla="*/ 67 w 134"/>
                  <a:gd name="T17" fmla="*/ 8 h 134"/>
                  <a:gd name="T18" fmla="*/ 126 w 134"/>
                  <a:gd name="T19" fmla="*/ 67 h 134"/>
                  <a:gd name="T20" fmla="*/ 67 w 134"/>
                  <a:gd name="T21" fmla="*/ 126 h 134"/>
                  <a:gd name="T22" fmla="*/ 67 w 134"/>
                  <a:gd name="T23" fmla="*/ 126 h 134"/>
                  <a:gd name="T24" fmla="*/ 8 w 134"/>
                  <a:gd name="T25" fmla="*/ 67 h 134"/>
                  <a:gd name="T26" fmla="*/ 67 w 134"/>
                  <a:gd name="T27" fmla="*/ 8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4" h="134">
                    <a:moveTo>
                      <a:pt x="67" y="134"/>
                    </a:moveTo>
                    <a:cubicBezTo>
                      <a:pt x="67" y="134"/>
                      <a:pt x="67" y="134"/>
                      <a:pt x="67" y="134"/>
                    </a:cubicBezTo>
                    <a:cubicBezTo>
                      <a:pt x="104" y="134"/>
                      <a:pt x="134" y="104"/>
                      <a:pt x="134" y="67"/>
                    </a:cubicBezTo>
                    <a:cubicBezTo>
                      <a:pt x="134" y="30"/>
                      <a:pt x="104" y="0"/>
                      <a:pt x="67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30" y="0"/>
                      <a:pt x="0" y="30"/>
                      <a:pt x="0" y="67"/>
                    </a:cubicBezTo>
                    <a:cubicBezTo>
                      <a:pt x="0" y="104"/>
                      <a:pt x="30" y="134"/>
                      <a:pt x="67" y="134"/>
                    </a:cubicBezTo>
                    <a:close/>
                    <a:moveTo>
                      <a:pt x="67" y="8"/>
                    </a:moveTo>
                    <a:cubicBezTo>
                      <a:pt x="67" y="8"/>
                      <a:pt x="67" y="8"/>
                      <a:pt x="67" y="8"/>
                    </a:cubicBezTo>
                    <a:cubicBezTo>
                      <a:pt x="99" y="8"/>
                      <a:pt x="126" y="34"/>
                      <a:pt x="126" y="67"/>
                    </a:cubicBezTo>
                    <a:cubicBezTo>
                      <a:pt x="126" y="99"/>
                      <a:pt x="99" y="125"/>
                      <a:pt x="67" y="126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34" y="126"/>
                      <a:pt x="8" y="99"/>
                      <a:pt x="8" y="67"/>
                    </a:cubicBezTo>
                    <a:cubicBezTo>
                      <a:pt x="8" y="34"/>
                      <a:pt x="34" y="8"/>
                      <a:pt x="67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7" name="Freeform 177"/>
              <p:cNvSpPr/>
              <p:nvPr/>
            </p:nvSpPr>
            <p:spPr bwMode="auto">
              <a:xfrm>
                <a:off x="8342313" y="660401"/>
                <a:ext cx="85725" cy="20638"/>
              </a:xfrm>
              <a:custGeom>
                <a:avLst/>
                <a:gdLst>
                  <a:gd name="T0" fmla="*/ 9 w 145"/>
                  <a:gd name="T1" fmla="*/ 18 h 35"/>
                  <a:gd name="T2" fmla="*/ 31 w 145"/>
                  <a:gd name="T3" fmla="*/ 14 h 35"/>
                  <a:gd name="T4" fmla="*/ 54 w 145"/>
                  <a:gd name="T5" fmla="*/ 14 h 35"/>
                  <a:gd name="T6" fmla="*/ 114 w 145"/>
                  <a:gd name="T7" fmla="*/ 25 h 35"/>
                  <a:gd name="T8" fmla="*/ 134 w 145"/>
                  <a:gd name="T9" fmla="*/ 34 h 35"/>
                  <a:gd name="T10" fmla="*/ 137 w 145"/>
                  <a:gd name="T11" fmla="*/ 35 h 35"/>
                  <a:gd name="T12" fmla="*/ 143 w 145"/>
                  <a:gd name="T13" fmla="*/ 32 h 35"/>
                  <a:gd name="T14" fmla="*/ 140 w 145"/>
                  <a:gd name="T15" fmla="*/ 22 h 35"/>
                  <a:gd name="T16" fmla="*/ 54 w 145"/>
                  <a:gd name="T17" fmla="*/ 0 h 35"/>
                  <a:gd name="T18" fmla="*/ 48 w 145"/>
                  <a:gd name="T19" fmla="*/ 0 h 35"/>
                  <a:gd name="T20" fmla="*/ 6 w 145"/>
                  <a:gd name="T21" fmla="*/ 5 h 35"/>
                  <a:gd name="T22" fmla="*/ 1 w 145"/>
                  <a:gd name="T23" fmla="*/ 13 h 35"/>
                  <a:gd name="T24" fmla="*/ 9 w 145"/>
                  <a:gd name="T25" fmla="*/ 18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5" h="35">
                    <a:moveTo>
                      <a:pt x="9" y="18"/>
                    </a:moveTo>
                    <a:cubicBezTo>
                      <a:pt x="9" y="17"/>
                      <a:pt x="18" y="15"/>
                      <a:pt x="31" y="14"/>
                    </a:cubicBezTo>
                    <a:cubicBezTo>
                      <a:pt x="38" y="14"/>
                      <a:pt x="45" y="13"/>
                      <a:pt x="54" y="14"/>
                    </a:cubicBezTo>
                    <a:cubicBezTo>
                      <a:pt x="71" y="14"/>
                      <a:pt x="92" y="17"/>
                      <a:pt x="114" y="25"/>
                    </a:cubicBezTo>
                    <a:cubicBezTo>
                      <a:pt x="121" y="28"/>
                      <a:pt x="128" y="31"/>
                      <a:pt x="134" y="34"/>
                    </a:cubicBezTo>
                    <a:cubicBezTo>
                      <a:pt x="135" y="35"/>
                      <a:pt x="136" y="35"/>
                      <a:pt x="137" y="35"/>
                    </a:cubicBezTo>
                    <a:cubicBezTo>
                      <a:pt x="140" y="35"/>
                      <a:pt x="142" y="34"/>
                      <a:pt x="143" y="32"/>
                    </a:cubicBezTo>
                    <a:cubicBezTo>
                      <a:pt x="145" y="28"/>
                      <a:pt x="144" y="24"/>
                      <a:pt x="140" y="22"/>
                    </a:cubicBezTo>
                    <a:cubicBezTo>
                      <a:pt x="109" y="6"/>
                      <a:pt x="77" y="1"/>
                      <a:pt x="54" y="0"/>
                    </a:cubicBezTo>
                    <a:cubicBezTo>
                      <a:pt x="52" y="0"/>
                      <a:pt x="50" y="0"/>
                      <a:pt x="48" y="0"/>
                    </a:cubicBezTo>
                    <a:cubicBezTo>
                      <a:pt x="23" y="0"/>
                      <a:pt x="6" y="4"/>
                      <a:pt x="6" y="5"/>
                    </a:cubicBezTo>
                    <a:cubicBezTo>
                      <a:pt x="2" y="5"/>
                      <a:pt x="0" y="9"/>
                      <a:pt x="1" y="13"/>
                    </a:cubicBezTo>
                    <a:cubicBezTo>
                      <a:pt x="2" y="16"/>
                      <a:pt x="6" y="18"/>
                      <a:pt x="9" y="1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8" name="Oval 178"/>
              <p:cNvSpPr>
                <a:spLocks noChangeArrowheads="1"/>
              </p:cNvSpPr>
              <p:nvPr/>
            </p:nvSpPr>
            <p:spPr bwMode="auto">
              <a:xfrm>
                <a:off x="8291513" y="682626"/>
                <a:ext cx="17463" cy="17463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9" name="Freeform 179"/>
              <p:cNvSpPr/>
              <p:nvPr/>
            </p:nvSpPr>
            <p:spPr bwMode="auto">
              <a:xfrm>
                <a:off x="8480426" y="690563"/>
                <a:ext cx="7938" cy="12700"/>
              </a:xfrm>
              <a:custGeom>
                <a:avLst/>
                <a:gdLst>
                  <a:gd name="T0" fmla="*/ 13 w 14"/>
                  <a:gd name="T1" fmla="*/ 22 h 22"/>
                  <a:gd name="T2" fmla="*/ 8 w 14"/>
                  <a:gd name="T3" fmla="*/ 4 h 22"/>
                  <a:gd name="T4" fmla="*/ 3 w 14"/>
                  <a:gd name="T5" fmla="*/ 0 h 22"/>
                  <a:gd name="T6" fmla="*/ 1 w 14"/>
                  <a:gd name="T7" fmla="*/ 0 h 22"/>
                  <a:gd name="T8" fmla="*/ 1 w 14"/>
                  <a:gd name="T9" fmla="*/ 7 h 22"/>
                  <a:gd name="T10" fmla="*/ 13 w 14"/>
                  <a:gd name="T11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22">
                    <a:moveTo>
                      <a:pt x="13" y="22"/>
                    </a:moveTo>
                    <a:cubicBezTo>
                      <a:pt x="14" y="17"/>
                      <a:pt x="12" y="10"/>
                      <a:pt x="8" y="4"/>
                    </a:cubicBezTo>
                    <a:cubicBezTo>
                      <a:pt x="6" y="1"/>
                      <a:pt x="5" y="0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0" y="1"/>
                      <a:pt x="0" y="3"/>
                      <a:pt x="1" y="7"/>
                    </a:cubicBezTo>
                    <a:cubicBezTo>
                      <a:pt x="2" y="13"/>
                      <a:pt x="7" y="19"/>
                      <a:pt x="13" y="2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0" name="Freeform 180"/>
              <p:cNvSpPr>
                <a:spLocks noEditPoints="1"/>
              </p:cNvSpPr>
              <p:nvPr/>
            </p:nvSpPr>
            <p:spPr bwMode="auto">
              <a:xfrm>
                <a:off x="8126413" y="431801"/>
                <a:ext cx="496888" cy="496888"/>
              </a:xfrm>
              <a:custGeom>
                <a:avLst/>
                <a:gdLst>
                  <a:gd name="T0" fmla="*/ 837 w 837"/>
                  <a:gd name="T1" fmla="*/ 418 h 837"/>
                  <a:gd name="T2" fmla="*/ 0 w 837"/>
                  <a:gd name="T3" fmla="*/ 418 h 837"/>
                  <a:gd name="T4" fmla="*/ 431 w 837"/>
                  <a:gd name="T5" fmla="*/ 169 h 837"/>
                  <a:gd name="T6" fmla="*/ 494 w 837"/>
                  <a:gd name="T7" fmla="*/ 196 h 837"/>
                  <a:gd name="T8" fmla="*/ 516 w 837"/>
                  <a:gd name="T9" fmla="*/ 237 h 837"/>
                  <a:gd name="T10" fmla="*/ 517 w 837"/>
                  <a:gd name="T11" fmla="*/ 269 h 837"/>
                  <a:gd name="T12" fmla="*/ 503 w 837"/>
                  <a:gd name="T13" fmla="*/ 305 h 837"/>
                  <a:gd name="T14" fmla="*/ 431 w 837"/>
                  <a:gd name="T15" fmla="*/ 343 h 837"/>
                  <a:gd name="T16" fmla="*/ 431 w 837"/>
                  <a:gd name="T17" fmla="*/ 169 h 837"/>
                  <a:gd name="T18" fmla="*/ 192 w 837"/>
                  <a:gd name="T19" fmla="*/ 458 h 837"/>
                  <a:gd name="T20" fmla="*/ 277 w 837"/>
                  <a:gd name="T21" fmla="*/ 385 h 837"/>
                  <a:gd name="T22" fmla="*/ 357 w 837"/>
                  <a:gd name="T23" fmla="*/ 359 h 837"/>
                  <a:gd name="T24" fmla="*/ 506 w 837"/>
                  <a:gd name="T25" fmla="*/ 381 h 837"/>
                  <a:gd name="T26" fmla="*/ 546 w 837"/>
                  <a:gd name="T27" fmla="*/ 411 h 837"/>
                  <a:gd name="T28" fmla="*/ 546 w 837"/>
                  <a:gd name="T29" fmla="*/ 411 h 837"/>
                  <a:gd name="T30" fmla="*/ 547 w 837"/>
                  <a:gd name="T31" fmla="*/ 411 h 837"/>
                  <a:gd name="T32" fmla="*/ 547 w 837"/>
                  <a:gd name="T33" fmla="*/ 411 h 837"/>
                  <a:gd name="T34" fmla="*/ 572 w 837"/>
                  <a:gd name="T35" fmla="*/ 446 h 837"/>
                  <a:gd name="T36" fmla="*/ 591 w 837"/>
                  <a:gd name="T37" fmla="*/ 474 h 837"/>
                  <a:gd name="T38" fmla="*/ 580 w 837"/>
                  <a:gd name="T39" fmla="*/ 448 h 837"/>
                  <a:gd name="T40" fmla="*/ 620 w 837"/>
                  <a:gd name="T41" fmla="*/ 430 h 837"/>
                  <a:gd name="T42" fmla="*/ 647 w 837"/>
                  <a:gd name="T43" fmla="*/ 455 h 837"/>
                  <a:gd name="T44" fmla="*/ 659 w 837"/>
                  <a:gd name="T45" fmla="*/ 468 h 837"/>
                  <a:gd name="T46" fmla="*/ 596 w 837"/>
                  <a:gd name="T47" fmla="*/ 492 h 837"/>
                  <a:gd name="T48" fmla="*/ 583 w 837"/>
                  <a:gd name="T49" fmla="*/ 494 h 837"/>
                  <a:gd name="T50" fmla="*/ 520 w 837"/>
                  <a:gd name="T51" fmla="*/ 660 h 837"/>
                  <a:gd name="T52" fmla="*/ 459 w 837"/>
                  <a:gd name="T53" fmla="*/ 668 h 837"/>
                  <a:gd name="T54" fmla="*/ 455 w 837"/>
                  <a:gd name="T55" fmla="*/ 626 h 837"/>
                  <a:gd name="T56" fmla="*/ 401 w 837"/>
                  <a:gd name="T57" fmla="*/ 632 h 837"/>
                  <a:gd name="T58" fmla="*/ 344 w 837"/>
                  <a:gd name="T59" fmla="*/ 660 h 837"/>
                  <a:gd name="T60" fmla="*/ 282 w 837"/>
                  <a:gd name="T61" fmla="*/ 668 h 837"/>
                  <a:gd name="T62" fmla="*/ 284 w 837"/>
                  <a:gd name="T63" fmla="*/ 600 h 837"/>
                  <a:gd name="T64" fmla="*/ 195 w 837"/>
                  <a:gd name="T65" fmla="*/ 545 h 8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37" h="837">
                    <a:moveTo>
                      <a:pt x="419" y="837"/>
                    </a:moveTo>
                    <a:cubicBezTo>
                      <a:pt x="650" y="837"/>
                      <a:pt x="837" y="649"/>
                      <a:pt x="837" y="418"/>
                    </a:cubicBezTo>
                    <a:cubicBezTo>
                      <a:pt x="837" y="187"/>
                      <a:pt x="650" y="0"/>
                      <a:pt x="419" y="0"/>
                    </a:cubicBezTo>
                    <a:cubicBezTo>
                      <a:pt x="188" y="0"/>
                      <a:pt x="0" y="187"/>
                      <a:pt x="0" y="418"/>
                    </a:cubicBezTo>
                    <a:cubicBezTo>
                      <a:pt x="0" y="649"/>
                      <a:pt x="188" y="837"/>
                      <a:pt x="419" y="837"/>
                    </a:cubicBezTo>
                    <a:close/>
                    <a:moveTo>
                      <a:pt x="431" y="169"/>
                    </a:moveTo>
                    <a:cubicBezTo>
                      <a:pt x="431" y="169"/>
                      <a:pt x="431" y="169"/>
                      <a:pt x="431" y="169"/>
                    </a:cubicBezTo>
                    <a:cubicBezTo>
                      <a:pt x="456" y="169"/>
                      <a:pt x="478" y="179"/>
                      <a:pt x="494" y="196"/>
                    </a:cubicBezTo>
                    <a:cubicBezTo>
                      <a:pt x="503" y="205"/>
                      <a:pt x="510" y="216"/>
                      <a:pt x="514" y="229"/>
                    </a:cubicBezTo>
                    <a:cubicBezTo>
                      <a:pt x="515" y="232"/>
                      <a:pt x="515" y="234"/>
                      <a:pt x="516" y="237"/>
                    </a:cubicBezTo>
                    <a:cubicBezTo>
                      <a:pt x="517" y="243"/>
                      <a:pt x="518" y="249"/>
                      <a:pt x="518" y="256"/>
                    </a:cubicBezTo>
                    <a:cubicBezTo>
                      <a:pt x="518" y="260"/>
                      <a:pt x="518" y="265"/>
                      <a:pt x="517" y="269"/>
                    </a:cubicBezTo>
                    <a:cubicBezTo>
                      <a:pt x="517" y="271"/>
                      <a:pt x="516" y="274"/>
                      <a:pt x="515" y="277"/>
                    </a:cubicBezTo>
                    <a:cubicBezTo>
                      <a:pt x="513" y="287"/>
                      <a:pt x="508" y="297"/>
                      <a:pt x="503" y="305"/>
                    </a:cubicBezTo>
                    <a:cubicBezTo>
                      <a:pt x="487" y="328"/>
                      <a:pt x="461" y="343"/>
                      <a:pt x="431" y="343"/>
                    </a:cubicBezTo>
                    <a:cubicBezTo>
                      <a:pt x="431" y="343"/>
                      <a:pt x="431" y="343"/>
                      <a:pt x="431" y="343"/>
                    </a:cubicBezTo>
                    <a:cubicBezTo>
                      <a:pt x="383" y="343"/>
                      <a:pt x="344" y="304"/>
                      <a:pt x="344" y="256"/>
                    </a:cubicBezTo>
                    <a:cubicBezTo>
                      <a:pt x="344" y="208"/>
                      <a:pt x="383" y="169"/>
                      <a:pt x="431" y="169"/>
                    </a:cubicBezTo>
                    <a:close/>
                    <a:moveTo>
                      <a:pt x="177" y="475"/>
                    </a:moveTo>
                    <a:cubicBezTo>
                      <a:pt x="176" y="466"/>
                      <a:pt x="183" y="459"/>
                      <a:pt x="192" y="458"/>
                    </a:cubicBezTo>
                    <a:cubicBezTo>
                      <a:pt x="204" y="457"/>
                      <a:pt x="215" y="454"/>
                      <a:pt x="225" y="450"/>
                    </a:cubicBezTo>
                    <a:cubicBezTo>
                      <a:pt x="234" y="424"/>
                      <a:pt x="251" y="401"/>
                      <a:pt x="277" y="385"/>
                    </a:cubicBezTo>
                    <a:cubicBezTo>
                      <a:pt x="264" y="369"/>
                      <a:pt x="271" y="350"/>
                      <a:pt x="269" y="333"/>
                    </a:cubicBezTo>
                    <a:cubicBezTo>
                      <a:pt x="311" y="330"/>
                      <a:pt x="334" y="344"/>
                      <a:pt x="357" y="359"/>
                    </a:cubicBezTo>
                    <a:cubicBezTo>
                      <a:pt x="376" y="355"/>
                      <a:pt x="397" y="354"/>
                      <a:pt x="419" y="355"/>
                    </a:cubicBezTo>
                    <a:cubicBezTo>
                      <a:pt x="446" y="358"/>
                      <a:pt x="476" y="365"/>
                      <a:pt x="506" y="381"/>
                    </a:cubicBezTo>
                    <a:cubicBezTo>
                      <a:pt x="506" y="381"/>
                      <a:pt x="506" y="381"/>
                      <a:pt x="506" y="381"/>
                    </a:cubicBezTo>
                    <a:cubicBezTo>
                      <a:pt x="521" y="389"/>
                      <a:pt x="535" y="399"/>
                      <a:pt x="546" y="411"/>
                    </a:cubicBezTo>
                    <a:cubicBezTo>
                      <a:pt x="546" y="411"/>
                      <a:pt x="546" y="411"/>
                      <a:pt x="546" y="411"/>
                    </a:cubicBezTo>
                    <a:cubicBezTo>
                      <a:pt x="546" y="411"/>
                      <a:pt x="546" y="411"/>
                      <a:pt x="546" y="411"/>
                    </a:cubicBezTo>
                    <a:cubicBezTo>
                      <a:pt x="546" y="411"/>
                      <a:pt x="546" y="411"/>
                      <a:pt x="546" y="411"/>
                    </a:cubicBezTo>
                    <a:cubicBezTo>
                      <a:pt x="547" y="411"/>
                      <a:pt x="547" y="411"/>
                      <a:pt x="547" y="411"/>
                    </a:cubicBezTo>
                    <a:cubicBezTo>
                      <a:pt x="547" y="411"/>
                      <a:pt x="547" y="411"/>
                      <a:pt x="547" y="411"/>
                    </a:cubicBezTo>
                    <a:cubicBezTo>
                      <a:pt x="547" y="411"/>
                      <a:pt x="547" y="411"/>
                      <a:pt x="547" y="411"/>
                    </a:cubicBezTo>
                    <a:cubicBezTo>
                      <a:pt x="557" y="422"/>
                      <a:pt x="566" y="434"/>
                      <a:pt x="572" y="446"/>
                    </a:cubicBezTo>
                    <a:cubicBezTo>
                      <a:pt x="572" y="446"/>
                      <a:pt x="572" y="446"/>
                      <a:pt x="572" y="446"/>
                    </a:cubicBezTo>
                    <a:cubicBezTo>
                      <a:pt x="576" y="454"/>
                      <a:pt x="579" y="464"/>
                      <a:pt x="582" y="476"/>
                    </a:cubicBezTo>
                    <a:cubicBezTo>
                      <a:pt x="585" y="476"/>
                      <a:pt x="588" y="475"/>
                      <a:pt x="591" y="474"/>
                    </a:cubicBezTo>
                    <a:cubicBezTo>
                      <a:pt x="594" y="474"/>
                      <a:pt x="596" y="473"/>
                      <a:pt x="598" y="472"/>
                    </a:cubicBezTo>
                    <a:cubicBezTo>
                      <a:pt x="589" y="466"/>
                      <a:pt x="583" y="457"/>
                      <a:pt x="580" y="448"/>
                    </a:cubicBezTo>
                    <a:cubicBezTo>
                      <a:pt x="576" y="432"/>
                      <a:pt x="583" y="423"/>
                      <a:pt x="591" y="420"/>
                    </a:cubicBezTo>
                    <a:cubicBezTo>
                      <a:pt x="601" y="415"/>
                      <a:pt x="613" y="420"/>
                      <a:pt x="620" y="430"/>
                    </a:cubicBezTo>
                    <a:cubicBezTo>
                      <a:pt x="627" y="441"/>
                      <a:pt x="630" y="453"/>
                      <a:pt x="628" y="463"/>
                    </a:cubicBezTo>
                    <a:cubicBezTo>
                      <a:pt x="634" y="463"/>
                      <a:pt x="641" y="461"/>
                      <a:pt x="647" y="455"/>
                    </a:cubicBezTo>
                    <a:cubicBezTo>
                      <a:pt x="650" y="452"/>
                      <a:pt x="656" y="452"/>
                      <a:pt x="659" y="455"/>
                    </a:cubicBezTo>
                    <a:cubicBezTo>
                      <a:pt x="663" y="459"/>
                      <a:pt x="663" y="465"/>
                      <a:pt x="659" y="468"/>
                    </a:cubicBezTo>
                    <a:cubicBezTo>
                      <a:pt x="649" y="479"/>
                      <a:pt x="633" y="483"/>
                      <a:pt x="618" y="480"/>
                    </a:cubicBezTo>
                    <a:cubicBezTo>
                      <a:pt x="613" y="485"/>
                      <a:pt x="606" y="489"/>
                      <a:pt x="596" y="492"/>
                    </a:cubicBezTo>
                    <a:cubicBezTo>
                      <a:pt x="592" y="493"/>
                      <a:pt x="587" y="493"/>
                      <a:pt x="583" y="494"/>
                    </a:cubicBezTo>
                    <a:cubicBezTo>
                      <a:pt x="583" y="494"/>
                      <a:pt x="583" y="494"/>
                      <a:pt x="583" y="494"/>
                    </a:cubicBezTo>
                    <a:cubicBezTo>
                      <a:pt x="583" y="528"/>
                      <a:pt x="567" y="560"/>
                      <a:pt x="539" y="584"/>
                    </a:cubicBezTo>
                    <a:cubicBezTo>
                      <a:pt x="535" y="610"/>
                      <a:pt x="529" y="636"/>
                      <a:pt x="520" y="660"/>
                    </a:cubicBezTo>
                    <a:cubicBezTo>
                      <a:pt x="519" y="665"/>
                      <a:pt x="514" y="668"/>
                      <a:pt x="509" y="668"/>
                    </a:cubicBezTo>
                    <a:cubicBezTo>
                      <a:pt x="459" y="668"/>
                      <a:pt x="459" y="668"/>
                      <a:pt x="459" y="668"/>
                    </a:cubicBezTo>
                    <a:cubicBezTo>
                      <a:pt x="451" y="668"/>
                      <a:pt x="445" y="660"/>
                      <a:pt x="447" y="652"/>
                    </a:cubicBezTo>
                    <a:cubicBezTo>
                      <a:pt x="450" y="643"/>
                      <a:pt x="453" y="634"/>
                      <a:pt x="455" y="626"/>
                    </a:cubicBezTo>
                    <a:cubicBezTo>
                      <a:pt x="443" y="628"/>
                      <a:pt x="431" y="630"/>
                      <a:pt x="419" y="631"/>
                    </a:cubicBezTo>
                    <a:cubicBezTo>
                      <a:pt x="413" y="631"/>
                      <a:pt x="407" y="632"/>
                      <a:pt x="401" y="632"/>
                    </a:cubicBezTo>
                    <a:cubicBezTo>
                      <a:pt x="385" y="632"/>
                      <a:pt x="369" y="630"/>
                      <a:pt x="354" y="627"/>
                    </a:cubicBezTo>
                    <a:cubicBezTo>
                      <a:pt x="351" y="638"/>
                      <a:pt x="348" y="649"/>
                      <a:pt x="344" y="660"/>
                    </a:cubicBezTo>
                    <a:cubicBezTo>
                      <a:pt x="342" y="665"/>
                      <a:pt x="338" y="668"/>
                      <a:pt x="333" y="668"/>
                    </a:cubicBezTo>
                    <a:cubicBezTo>
                      <a:pt x="282" y="668"/>
                      <a:pt x="282" y="668"/>
                      <a:pt x="282" y="668"/>
                    </a:cubicBezTo>
                    <a:cubicBezTo>
                      <a:pt x="274" y="668"/>
                      <a:pt x="268" y="660"/>
                      <a:pt x="271" y="652"/>
                    </a:cubicBezTo>
                    <a:cubicBezTo>
                      <a:pt x="276" y="635"/>
                      <a:pt x="280" y="617"/>
                      <a:pt x="284" y="600"/>
                    </a:cubicBezTo>
                    <a:cubicBezTo>
                      <a:pt x="263" y="587"/>
                      <a:pt x="246" y="570"/>
                      <a:pt x="235" y="552"/>
                    </a:cubicBezTo>
                    <a:cubicBezTo>
                      <a:pt x="225" y="551"/>
                      <a:pt x="200" y="547"/>
                      <a:pt x="195" y="545"/>
                    </a:cubicBezTo>
                    <a:cubicBezTo>
                      <a:pt x="168" y="535"/>
                      <a:pt x="178" y="498"/>
                      <a:pt x="177" y="47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1" name="Freeform 181"/>
              <p:cNvSpPr/>
              <p:nvPr/>
            </p:nvSpPr>
            <p:spPr bwMode="auto">
              <a:xfrm>
                <a:off x="8367713" y="558801"/>
                <a:ext cx="26988" cy="49213"/>
              </a:xfrm>
              <a:custGeom>
                <a:avLst/>
                <a:gdLst>
                  <a:gd name="T0" fmla="*/ 23 w 45"/>
                  <a:gd name="T1" fmla="*/ 60 h 82"/>
                  <a:gd name="T2" fmla="*/ 20 w 45"/>
                  <a:gd name="T3" fmla="*/ 61 h 82"/>
                  <a:gd name="T4" fmla="*/ 3 w 45"/>
                  <a:gd name="T5" fmla="*/ 56 h 82"/>
                  <a:gd name="T6" fmla="*/ 0 w 45"/>
                  <a:gd name="T7" fmla="*/ 68 h 82"/>
                  <a:gd name="T8" fmla="*/ 17 w 45"/>
                  <a:gd name="T9" fmla="*/ 72 h 82"/>
                  <a:gd name="T10" fmla="*/ 17 w 45"/>
                  <a:gd name="T11" fmla="*/ 82 h 82"/>
                  <a:gd name="T12" fmla="*/ 23 w 45"/>
                  <a:gd name="T13" fmla="*/ 82 h 82"/>
                  <a:gd name="T14" fmla="*/ 27 w 45"/>
                  <a:gd name="T15" fmla="*/ 82 h 82"/>
                  <a:gd name="T16" fmla="*/ 27 w 45"/>
                  <a:gd name="T17" fmla="*/ 72 h 82"/>
                  <a:gd name="T18" fmla="*/ 45 w 45"/>
                  <a:gd name="T19" fmla="*/ 53 h 82"/>
                  <a:gd name="T20" fmla="*/ 28 w 45"/>
                  <a:gd name="T21" fmla="*/ 34 h 82"/>
                  <a:gd name="T22" fmla="*/ 23 w 45"/>
                  <a:gd name="T23" fmla="*/ 32 h 82"/>
                  <a:gd name="T24" fmla="*/ 16 w 45"/>
                  <a:gd name="T25" fmla="*/ 25 h 82"/>
                  <a:gd name="T26" fmla="*/ 23 w 45"/>
                  <a:gd name="T27" fmla="*/ 20 h 82"/>
                  <a:gd name="T28" fmla="*/ 25 w 45"/>
                  <a:gd name="T29" fmla="*/ 20 h 82"/>
                  <a:gd name="T30" fmla="*/ 39 w 45"/>
                  <a:gd name="T31" fmla="*/ 23 h 82"/>
                  <a:gd name="T32" fmla="*/ 42 w 45"/>
                  <a:gd name="T33" fmla="*/ 12 h 82"/>
                  <a:gd name="T34" fmla="*/ 28 w 45"/>
                  <a:gd name="T35" fmla="*/ 8 h 82"/>
                  <a:gd name="T36" fmla="*/ 28 w 45"/>
                  <a:gd name="T37" fmla="*/ 0 h 82"/>
                  <a:gd name="T38" fmla="*/ 23 w 45"/>
                  <a:gd name="T39" fmla="*/ 0 h 82"/>
                  <a:gd name="T40" fmla="*/ 18 w 45"/>
                  <a:gd name="T41" fmla="*/ 0 h 82"/>
                  <a:gd name="T42" fmla="*/ 18 w 45"/>
                  <a:gd name="T43" fmla="*/ 9 h 82"/>
                  <a:gd name="T44" fmla="*/ 1 w 45"/>
                  <a:gd name="T45" fmla="*/ 27 h 82"/>
                  <a:gd name="T46" fmla="*/ 19 w 45"/>
                  <a:gd name="T47" fmla="*/ 46 h 82"/>
                  <a:gd name="T48" fmla="*/ 23 w 45"/>
                  <a:gd name="T49" fmla="*/ 47 h 82"/>
                  <a:gd name="T50" fmla="*/ 30 w 45"/>
                  <a:gd name="T51" fmla="*/ 54 h 82"/>
                  <a:gd name="T52" fmla="*/ 23 w 45"/>
                  <a:gd name="T53" fmla="*/ 6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5" h="82">
                    <a:moveTo>
                      <a:pt x="23" y="60"/>
                    </a:moveTo>
                    <a:cubicBezTo>
                      <a:pt x="22" y="60"/>
                      <a:pt x="21" y="61"/>
                      <a:pt x="20" y="61"/>
                    </a:cubicBezTo>
                    <a:cubicBezTo>
                      <a:pt x="14" y="61"/>
                      <a:pt x="8" y="58"/>
                      <a:pt x="3" y="56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4" y="70"/>
                      <a:pt x="11" y="72"/>
                      <a:pt x="17" y="72"/>
                    </a:cubicBezTo>
                    <a:cubicBezTo>
                      <a:pt x="17" y="82"/>
                      <a:pt x="17" y="82"/>
                      <a:pt x="17" y="82"/>
                    </a:cubicBezTo>
                    <a:cubicBezTo>
                      <a:pt x="23" y="82"/>
                      <a:pt x="23" y="82"/>
                      <a:pt x="23" y="82"/>
                    </a:cubicBezTo>
                    <a:cubicBezTo>
                      <a:pt x="27" y="82"/>
                      <a:pt x="27" y="82"/>
                      <a:pt x="27" y="82"/>
                    </a:cubicBezTo>
                    <a:cubicBezTo>
                      <a:pt x="27" y="72"/>
                      <a:pt x="27" y="72"/>
                      <a:pt x="27" y="72"/>
                    </a:cubicBezTo>
                    <a:cubicBezTo>
                      <a:pt x="39" y="70"/>
                      <a:pt x="45" y="62"/>
                      <a:pt x="45" y="53"/>
                    </a:cubicBezTo>
                    <a:cubicBezTo>
                      <a:pt x="45" y="44"/>
                      <a:pt x="40" y="38"/>
                      <a:pt x="28" y="34"/>
                    </a:cubicBezTo>
                    <a:cubicBezTo>
                      <a:pt x="26" y="33"/>
                      <a:pt x="24" y="32"/>
                      <a:pt x="23" y="32"/>
                    </a:cubicBezTo>
                    <a:cubicBezTo>
                      <a:pt x="18" y="30"/>
                      <a:pt x="16" y="28"/>
                      <a:pt x="16" y="25"/>
                    </a:cubicBezTo>
                    <a:cubicBezTo>
                      <a:pt x="16" y="23"/>
                      <a:pt x="18" y="20"/>
                      <a:pt x="23" y="20"/>
                    </a:cubicBezTo>
                    <a:cubicBezTo>
                      <a:pt x="23" y="20"/>
                      <a:pt x="24" y="20"/>
                      <a:pt x="25" y="20"/>
                    </a:cubicBezTo>
                    <a:cubicBezTo>
                      <a:pt x="32" y="20"/>
                      <a:pt x="37" y="22"/>
                      <a:pt x="39" y="23"/>
                    </a:cubicBezTo>
                    <a:cubicBezTo>
                      <a:pt x="42" y="12"/>
                      <a:pt x="42" y="12"/>
                      <a:pt x="42" y="12"/>
                    </a:cubicBezTo>
                    <a:cubicBezTo>
                      <a:pt x="39" y="10"/>
                      <a:pt x="35" y="9"/>
                      <a:pt x="28" y="8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7" y="11"/>
                      <a:pt x="1" y="18"/>
                      <a:pt x="1" y="27"/>
                    </a:cubicBezTo>
                    <a:cubicBezTo>
                      <a:pt x="1" y="37"/>
                      <a:pt x="8" y="42"/>
                      <a:pt x="19" y="46"/>
                    </a:cubicBezTo>
                    <a:cubicBezTo>
                      <a:pt x="20" y="46"/>
                      <a:pt x="22" y="46"/>
                      <a:pt x="23" y="47"/>
                    </a:cubicBezTo>
                    <a:cubicBezTo>
                      <a:pt x="28" y="49"/>
                      <a:pt x="30" y="51"/>
                      <a:pt x="30" y="54"/>
                    </a:cubicBezTo>
                    <a:cubicBezTo>
                      <a:pt x="30" y="58"/>
                      <a:pt x="27" y="60"/>
                      <a:pt x="23" y="6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48" name="Freeform 182"/>
            <p:cNvSpPr>
              <a:spLocks noEditPoints="1"/>
            </p:cNvSpPr>
            <p:nvPr/>
          </p:nvSpPr>
          <p:spPr bwMode="auto">
            <a:xfrm>
              <a:off x="7373594" y="4383187"/>
              <a:ext cx="478048" cy="479574"/>
            </a:xfrm>
            <a:custGeom>
              <a:avLst/>
              <a:gdLst>
                <a:gd name="T0" fmla="*/ 0 w 837"/>
                <a:gd name="T1" fmla="*/ 419 h 838"/>
                <a:gd name="T2" fmla="*/ 837 w 837"/>
                <a:gd name="T3" fmla="*/ 419 h 838"/>
                <a:gd name="T4" fmla="*/ 579 w 837"/>
                <a:gd name="T5" fmla="*/ 414 h 838"/>
                <a:gd name="T6" fmla="*/ 574 w 837"/>
                <a:gd name="T7" fmla="*/ 356 h 838"/>
                <a:gd name="T8" fmla="*/ 579 w 837"/>
                <a:gd name="T9" fmla="*/ 414 h 838"/>
                <a:gd name="T10" fmla="*/ 565 w 837"/>
                <a:gd name="T11" fmla="*/ 480 h 838"/>
                <a:gd name="T12" fmla="*/ 580 w 837"/>
                <a:gd name="T13" fmla="*/ 423 h 838"/>
                <a:gd name="T14" fmla="*/ 604 w 837"/>
                <a:gd name="T15" fmla="*/ 299 h 838"/>
                <a:gd name="T16" fmla="*/ 531 w 837"/>
                <a:gd name="T17" fmla="*/ 334 h 838"/>
                <a:gd name="T18" fmla="*/ 604 w 837"/>
                <a:gd name="T19" fmla="*/ 299 h 838"/>
                <a:gd name="T20" fmla="*/ 240 w 837"/>
                <a:gd name="T21" fmla="*/ 402 h 838"/>
                <a:gd name="T22" fmla="*/ 492 w 837"/>
                <a:gd name="T23" fmla="*/ 297 h 838"/>
                <a:gd name="T24" fmla="*/ 521 w 837"/>
                <a:gd name="T25" fmla="*/ 462 h 838"/>
                <a:gd name="T26" fmla="*/ 538 w 837"/>
                <a:gd name="T27" fmla="*/ 288 h 838"/>
                <a:gd name="T28" fmla="*/ 496 w 837"/>
                <a:gd name="T29" fmla="*/ 248 h 838"/>
                <a:gd name="T30" fmla="*/ 435 w 837"/>
                <a:gd name="T31" fmla="*/ 219 h 838"/>
                <a:gd name="T32" fmla="*/ 488 w 837"/>
                <a:gd name="T33" fmla="*/ 244 h 838"/>
                <a:gd name="T34" fmla="*/ 435 w 837"/>
                <a:gd name="T35" fmla="*/ 219 h 838"/>
                <a:gd name="T36" fmla="*/ 402 w 837"/>
                <a:gd name="T37" fmla="*/ 163 h 838"/>
                <a:gd name="T38" fmla="*/ 391 w 837"/>
                <a:gd name="T39" fmla="*/ 243 h 838"/>
                <a:gd name="T40" fmla="*/ 317 w 837"/>
                <a:gd name="T41" fmla="*/ 174 h 838"/>
                <a:gd name="T42" fmla="*/ 338 w 837"/>
                <a:gd name="T43" fmla="*/ 252 h 838"/>
                <a:gd name="T44" fmla="*/ 317 w 837"/>
                <a:gd name="T45" fmla="*/ 174 h 838"/>
                <a:gd name="T46" fmla="*/ 295 w 837"/>
                <a:gd name="T47" fmla="*/ 237 h 838"/>
                <a:gd name="T48" fmla="*/ 247 w 837"/>
                <a:gd name="T49" fmla="*/ 271 h 838"/>
                <a:gd name="T50" fmla="*/ 242 w 837"/>
                <a:gd name="T51" fmla="*/ 279 h 838"/>
                <a:gd name="T52" fmla="*/ 209 w 837"/>
                <a:gd name="T53" fmla="*/ 327 h 838"/>
                <a:gd name="T54" fmla="*/ 242 w 837"/>
                <a:gd name="T55" fmla="*/ 279 h 838"/>
                <a:gd name="T56" fmla="*/ 227 w 837"/>
                <a:gd name="T57" fmla="*/ 371 h 838"/>
                <a:gd name="T58" fmla="*/ 149 w 837"/>
                <a:gd name="T59" fmla="*/ 351 h 838"/>
                <a:gd name="T60" fmla="*/ 191 w 837"/>
                <a:gd name="T61" fmla="*/ 671 h 838"/>
                <a:gd name="T62" fmla="*/ 191 w 837"/>
                <a:gd name="T63" fmla="*/ 426 h 838"/>
                <a:gd name="T64" fmla="*/ 289 w 837"/>
                <a:gd name="T65" fmla="*/ 657 h 838"/>
                <a:gd name="T66" fmla="*/ 588 w 837"/>
                <a:gd name="T67" fmla="*/ 641 h 838"/>
                <a:gd name="T68" fmla="*/ 336 w 837"/>
                <a:gd name="T69" fmla="*/ 583 h 838"/>
                <a:gd name="T70" fmla="*/ 255 w 837"/>
                <a:gd name="T71" fmla="*/ 616 h 838"/>
                <a:gd name="T72" fmla="*/ 533 w 837"/>
                <a:gd name="T73" fmla="*/ 572 h 838"/>
                <a:gd name="T74" fmla="*/ 588 w 837"/>
                <a:gd name="T75" fmla="*/ 641 h 838"/>
                <a:gd name="T76" fmla="*/ 638 w 837"/>
                <a:gd name="T77" fmla="*/ 604 h 838"/>
                <a:gd name="T78" fmla="*/ 467 w 837"/>
                <a:gd name="T79" fmla="*/ 469 h 838"/>
                <a:gd name="T80" fmla="*/ 743 w 837"/>
                <a:gd name="T81" fmla="*/ 606 h 8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37" h="838">
                  <a:moveTo>
                    <a:pt x="419" y="0"/>
                  </a:moveTo>
                  <a:cubicBezTo>
                    <a:pt x="187" y="0"/>
                    <a:pt x="0" y="188"/>
                    <a:pt x="0" y="419"/>
                  </a:cubicBezTo>
                  <a:cubicBezTo>
                    <a:pt x="0" y="650"/>
                    <a:pt x="187" y="838"/>
                    <a:pt x="419" y="838"/>
                  </a:cubicBezTo>
                  <a:cubicBezTo>
                    <a:pt x="650" y="838"/>
                    <a:pt x="837" y="650"/>
                    <a:pt x="837" y="419"/>
                  </a:cubicBezTo>
                  <a:cubicBezTo>
                    <a:pt x="837" y="188"/>
                    <a:pt x="650" y="0"/>
                    <a:pt x="419" y="0"/>
                  </a:cubicBezTo>
                  <a:close/>
                  <a:moveTo>
                    <a:pt x="579" y="414"/>
                  </a:moveTo>
                  <a:cubicBezTo>
                    <a:pt x="563" y="415"/>
                    <a:pt x="549" y="404"/>
                    <a:pt x="547" y="388"/>
                  </a:cubicBezTo>
                  <a:cubicBezTo>
                    <a:pt x="546" y="372"/>
                    <a:pt x="558" y="358"/>
                    <a:pt x="574" y="356"/>
                  </a:cubicBezTo>
                  <a:cubicBezTo>
                    <a:pt x="590" y="355"/>
                    <a:pt x="628" y="380"/>
                    <a:pt x="628" y="380"/>
                  </a:cubicBezTo>
                  <a:cubicBezTo>
                    <a:pt x="628" y="380"/>
                    <a:pt x="595" y="412"/>
                    <a:pt x="579" y="414"/>
                  </a:cubicBezTo>
                  <a:close/>
                  <a:moveTo>
                    <a:pt x="622" y="464"/>
                  </a:moveTo>
                  <a:cubicBezTo>
                    <a:pt x="622" y="464"/>
                    <a:pt x="581" y="484"/>
                    <a:pt x="565" y="480"/>
                  </a:cubicBezTo>
                  <a:cubicBezTo>
                    <a:pt x="550" y="476"/>
                    <a:pt x="540" y="460"/>
                    <a:pt x="544" y="444"/>
                  </a:cubicBezTo>
                  <a:cubicBezTo>
                    <a:pt x="549" y="429"/>
                    <a:pt x="564" y="419"/>
                    <a:pt x="580" y="423"/>
                  </a:cubicBezTo>
                  <a:cubicBezTo>
                    <a:pt x="595" y="427"/>
                    <a:pt x="622" y="464"/>
                    <a:pt x="622" y="464"/>
                  </a:cubicBezTo>
                  <a:close/>
                  <a:moveTo>
                    <a:pt x="604" y="299"/>
                  </a:moveTo>
                  <a:cubicBezTo>
                    <a:pt x="604" y="299"/>
                    <a:pt x="584" y="341"/>
                    <a:pt x="570" y="347"/>
                  </a:cubicBezTo>
                  <a:cubicBezTo>
                    <a:pt x="555" y="354"/>
                    <a:pt x="538" y="348"/>
                    <a:pt x="531" y="334"/>
                  </a:cubicBezTo>
                  <a:cubicBezTo>
                    <a:pt x="524" y="319"/>
                    <a:pt x="530" y="302"/>
                    <a:pt x="545" y="295"/>
                  </a:cubicBezTo>
                  <a:cubicBezTo>
                    <a:pt x="559" y="288"/>
                    <a:pt x="604" y="299"/>
                    <a:pt x="604" y="299"/>
                  </a:cubicBezTo>
                  <a:close/>
                  <a:moveTo>
                    <a:pt x="521" y="462"/>
                  </a:moveTo>
                  <a:cubicBezTo>
                    <a:pt x="409" y="399"/>
                    <a:pt x="302" y="396"/>
                    <a:pt x="240" y="402"/>
                  </a:cubicBezTo>
                  <a:cubicBezTo>
                    <a:pt x="240" y="364"/>
                    <a:pt x="254" y="327"/>
                    <a:pt x="283" y="298"/>
                  </a:cubicBezTo>
                  <a:cubicBezTo>
                    <a:pt x="340" y="240"/>
                    <a:pt x="434" y="239"/>
                    <a:pt x="492" y="297"/>
                  </a:cubicBezTo>
                  <a:cubicBezTo>
                    <a:pt x="511" y="315"/>
                    <a:pt x="524" y="338"/>
                    <a:pt x="530" y="361"/>
                  </a:cubicBezTo>
                  <a:cubicBezTo>
                    <a:pt x="539" y="395"/>
                    <a:pt x="536" y="431"/>
                    <a:pt x="521" y="462"/>
                  </a:cubicBezTo>
                  <a:close/>
                  <a:moveTo>
                    <a:pt x="553" y="231"/>
                  </a:moveTo>
                  <a:cubicBezTo>
                    <a:pt x="553" y="231"/>
                    <a:pt x="549" y="277"/>
                    <a:pt x="538" y="288"/>
                  </a:cubicBezTo>
                  <a:cubicBezTo>
                    <a:pt x="527" y="300"/>
                    <a:pt x="508" y="300"/>
                    <a:pt x="497" y="289"/>
                  </a:cubicBezTo>
                  <a:cubicBezTo>
                    <a:pt x="485" y="277"/>
                    <a:pt x="485" y="259"/>
                    <a:pt x="496" y="248"/>
                  </a:cubicBezTo>
                  <a:cubicBezTo>
                    <a:pt x="508" y="236"/>
                    <a:pt x="553" y="231"/>
                    <a:pt x="553" y="231"/>
                  </a:cubicBezTo>
                  <a:close/>
                  <a:moveTo>
                    <a:pt x="435" y="219"/>
                  </a:moveTo>
                  <a:cubicBezTo>
                    <a:pt x="442" y="205"/>
                    <a:pt x="483" y="185"/>
                    <a:pt x="483" y="185"/>
                  </a:cubicBezTo>
                  <a:cubicBezTo>
                    <a:pt x="483" y="185"/>
                    <a:pt x="495" y="229"/>
                    <a:pt x="488" y="244"/>
                  </a:cubicBezTo>
                  <a:cubicBezTo>
                    <a:pt x="481" y="258"/>
                    <a:pt x="464" y="265"/>
                    <a:pt x="449" y="258"/>
                  </a:cubicBezTo>
                  <a:cubicBezTo>
                    <a:pt x="435" y="251"/>
                    <a:pt x="428" y="234"/>
                    <a:pt x="435" y="219"/>
                  </a:cubicBezTo>
                  <a:close/>
                  <a:moveTo>
                    <a:pt x="366" y="210"/>
                  </a:moveTo>
                  <a:cubicBezTo>
                    <a:pt x="369" y="194"/>
                    <a:pt x="402" y="163"/>
                    <a:pt x="402" y="163"/>
                  </a:cubicBezTo>
                  <a:cubicBezTo>
                    <a:pt x="402" y="163"/>
                    <a:pt x="426" y="202"/>
                    <a:pt x="424" y="218"/>
                  </a:cubicBezTo>
                  <a:cubicBezTo>
                    <a:pt x="422" y="234"/>
                    <a:pt x="407" y="245"/>
                    <a:pt x="391" y="243"/>
                  </a:cubicBezTo>
                  <a:cubicBezTo>
                    <a:pt x="375" y="241"/>
                    <a:pt x="364" y="226"/>
                    <a:pt x="366" y="210"/>
                  </a:cubicBezTo>
                  <a:close/>
                  <a:moveTo>
                    <a:pt x="317" y="174"/>
                  </a:moveTo>
                  <a:cubicBezTo>
                    <a:pt x="317" y="174"/>
                    <a:pt x="354" y="201"/>
                    <a:pt x="359" y="216"/>
                  </a:cubicBezTo>
                  <a:cubicBezTo>
                    <a:pt x="363" y="232"/>
                    <a:pt x="354" y="248"/>
                    <a:pt x="338" y="252"/>
                  </a:cubicBezTo>
                  <a:cubicBezTo>
                    <a:pt x="323" y="256"/>
                    <a:pt x="307" y="247"/>
                    <a:pt x="302" y="232"/>
                  </a:cubicBezTo>
                  <a:cubicBezTo>
                    <a:pt x="298" y="216"/>
                    <a:pt x="317" y="174"/>
                    <a:pt x="317" y="174"/>
                  </a:cubicBezTo>
                  <a:close/>
                  <a:moveTo>
                    <a:pt x="241" y="212"/>
                  </a:moveTo>
                  <a:cubicBezTo>
                    <a:pt x="241" y="212"/>
                    <a:pt x="285" y="224"/>
                    <a:pt x="295" y="237"/>
                  </a:cubicBezTo>
                  <a:cubicBezTo>
                    <a:pt x="304" y="250"/>
                    <a:pt x="301" y="269"/>
                    <a:pt x="288" y="278"/>
                  </a:cubicBezTo>
                  <a:cubicBezTo>
                    <a:pt x="275" y="287"/>
                    <a:pt x="257" y="284"/>
                    <a:pt x="247" y="271"/>
                  </a:cubicBezTo>
                  <a:cubicBezTo>
                    <a:pt x="238" y="258"/>
                    <a:pt x="241" y="212"/>
                    <a:pt x="241" y="212"/>
                  </a:cubicBezTo>
                  <a:close/>
                  <a:moveTo>
                    <a:pt x="242" y="279"/>
                  </a:moveTo>
                  <a:cubicBezTo>
                    <a:pt x="255" y="288"/>
                    <a:pt x="259" y="306"/>
                    <a:pt x="249" y="319"/>
                  </a:cubicBezTo>
                  <a:cubicBezTo>
                    <a:pt x="240" y="332"/>
                    <a:pt x="222" y="336"/>
                    <a:pt x="209" y="327"/>
                  </a:cubicBezTo>
                  <a:cubicBezTo>
                    <a:pt x="196" y="318"/>
                    <a:pt x="183" y="274"/>
                    <a:pt x="183" y="274"/>
                  </a:cubicBezTo>
                  <a:cubicBezTo>
                    <a:pt x="183" y="274"/>
                    <a:pt x="229" y="270"/>
                    <a:pt x="242" y="279"/>
                  </a:cubicBezTo>
                  <a:close/>
                  <a:moveTo>
                    <a:pt x="207" y="336"/>
                  </a:moveTo>
                  <a:cubicBezTo>
                    <a:pt x="222" y="340"/>
                    <a:pt x="231" y="356"/>
                    <a:pt x="227" y="371"/>
                  </a:cubicBezTo>
                  <a:cubicBezTo>
                    <a:pt x="223" y="387"/>
                    <a:pt x="207" y="396"/>
                    <a:pt x="192" y="392"/>
                  </a:cubicBezTo>
                  <a:cubicBezTo>
                    <a:pt x="176" y="388"/>
                    <a:pt x="149" y="351"/>
                    <a:pt x="149" y="351"/>
                  </a:cubicBezTo>
                  <a:cubicBezTo>
                    <a:pt x="149" y="351"/>
                    <a:pt x="191" y="332"/>
                    <a:pt x="207" y="336"/>
                  </a:cubicBezTo>
                  <a:close/>
                  <a:moveTo>
                    <a:pt x="191" y="671"/>
                  </a:moveTo>
                  <a:cubicBezTo>
                    <a:pt x="73" y="645"/>
                    <a:pt x="65" y="488"/>
                    <a:pt x="157" y="439"/>
                  </a:cubicBezTo>
                  <a:cubicBezTo>
                    <a:pt x="168" y="433"/>
                    <a:pt x="180" y="429"/>
                    <a:pt x="191" y="426"/>
                  </a:cubicBezTo>
                  <a:cubicBezTo>
                    <a:pt x="107" y="480"/>
                    <a:pt x="118" y="629"/>
                    <a:pt x="233" y="654"/>
                  </a:cubicBezTo>
                  <a:cubicBezTo>
                    <a:pt x="254" y="659"/>
                    <a:pt x="273" y="659"/>
                    <a:pt x="289" y="657"/>
                  </a:cubicBezTo>
                  <a:cubicBezTo>
                    <a:pt x="266" y="672"/>
                    <a:pt x="235" y="680"/>
                    <a:pt x="191" y="671"/>
                  </a:cubicBezTo>
                  <a:close/>
                  <a:moveTo>
                    <a:pt x="588" y="641"/>
                  </a:moveTo>
                  <a:cubicBezTo>
                    <a:pt x="495" y="612"/>
                    <a:pt x="388" y="513"/>
                    <a:pt x="328" y="512"/>
                  </a:cubicBezTo>
                  <a:cubicBezTo>
                    <a:pt x="253" y="512"/>
                    <a:pt x="299" y="591"/>
                    <a:pt x="336" y="583"/>
                  </a:cubicBezTo>
                  <a:cubicBezTo>
                    <a:pt x="369" y="576"/>
                    <a:pt x="392" y="549"/>
                    <a:pt x="392" y="549"/>
                  </a:cubicBezTo>
                  <a:cubicBezTo>
                    <a:pt x="395" y="575"/>
                    <a:pt x="356" y="654"/>
                    <a:pt x="255" y="616"/>
                  </a:cubicBezTo>
                  <a:cubicBezTo>
                    <a:pt x="154" y="577"/>
                    <a:pt x="165" y="452"/>
                    <a:pt x="251" y="426"/>
                  </a:cubicBezTo>
                  <a:cubicBezTo>
                    <a:pt x="337" y="400"/>
                    <a:pt x="394" y="480"/>
                    <a:pt x="533" y="572"/>
                  </a:cubicBezTo>
                  <a:cubicBezTo>
                    <a:pt x="671" y="663"/>
                    <a:pt x="738" y="624"/>
                    <a:pt x="738" y="624"/>
                  </a:cubicBezTo>
                  <a:cubicBezTo>
                    <a:pt x="710" y="655"/>
                    <a:pt x="641" y="658"/>
                    <a:pt x="588" y="641"/>
                  </a:cubicBezTo>
                  <a:close/>
                  <a:moveTo>
                    <a:pt x="743" y="606"/>
                  </a:moveTo>
                  <a:cubicBezTo>
                    <a:pt x="712" y="618"/>
                    <a:pt x="671" y="616"/>
                    <a:pt x="638" y="604"/>
                  </a:cubicBezTo>
                  <a:cubicBezTo>
                    <a:pt x="583" y="584"/>
                    <a:pt x="460" y="480"/>
                    <a:pt x="426" y="470"/>
                  </a:cubicBezTo>
                  <a:cubicBezTo>
                    <a:pt x="432" y="465"/>
                    <a:pt x="454" y="469"/>
                    <a:pt x="467" y="469"/>
                  </a:cubicBezTo>
                  <a:cubicBezTo>
                    <a:pt x="521" y="469"/>
                    <a:pt x="593" y="568"/>
                    <a:pt x="673" y="597"/>
                  </a:cubicBezTo>
                  <a:cubicBezTo>
                    <a:pt x="695" y="605"/>
                    <a:pt x="719" y="608"/>
                    <a:pt x="743" y="60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9" name="Freeform 206"/>
            <p:cNvSpPr>
              <a:spLocks noEditPoints="1"/>
            </p:cNvSpPr>
            <p:nvPr/>
          </p:nvSpPr>
          <p:spPr bwMode="auto">
            <a:xfrm>
              <a:off x="1240607" y="5151423"/>
              <a:ext cx="478048" cy="478048"/>
            </a:xfrm>
            <a:custGeom>
              <a:avLst/>
              <a:gdLst>
                <a:gd name="T0" fmla="*/ 0 w 837"/>
                <a:gd name="T1" fmla="*/ 419 h 837"/>
                <a:gd name="T2" fmla="*/ 837 w 837"/>
                <a:gd name="T3" fmla="*/ 419 h 837"/>
                <a:gd name="T4" fmla="*/ 402 w 837"/>
                <a:gd name="T5" fmla="*/ 689 h 837"/>
                <a:gd name="T6" fmla="*/ 291 w 837"/>
                <a:gd name="T7" fmla="*/ 731 h 837"/>
                <a:gd name="T8" fmla="*/ 179 w 837"/>
                <a:gd name="T9" fmla="*/ 689 h 837"/>
                <a:gd name="T10" fmla="*/ 222 w 837"/>
                <a:gd name="T11" fmla="*/ 275 h 837"/>
                <a:gd name="T12" fmla="*/ 287 w 837"/>
                <a:gd name="T13" fmla="*/ 263 h 837"/>
                <a:gd name="T14" fmla="*/ 259 w 837"/>
                <a:gd name="T15" fmla="*/ 250 h 837"/>
                <a:gd name="T16" fmla="*/ 242 w 837"/>
                <a:gd name="T17" fmla="*/ 212 h 837"/>
                <a:gd name="T18" fmla="*/ 254 w 837"/>
                <a:gd name="T19" fmla="*/ 180 h 837"/>
                <a:gd name="T20" fmla="*/ 272 w 837"/>
                <a:gd name="T21" fmla="*/ 107 h 837"/>
                <a:gd name="T22" fmla="*/ 305 w 837"/>
                <a:gd name="T23" fmla="*/ 146 h 837"/>
                <a:gd name="T24" fmla="*/ 324 w 837"/>
                <a:gd name="T25" fmla="*/ 137 h 837"/>
                <a:gd name="T26" fmla="*/ 329 w 837"/>
                <a:gd name="T27" fmla="*/ 177 h 837"/>
                <a:gd name="T28" fmla="*/ 343 w 837"/>
                <a:gd name="T29" fmla="*/ 206 h 837"/>
                <a:gd name="T30" fmla="*/ 344 w 837"/>
                <a:gd name="T31" fmla="*/ 213 h 837"/>
                <a:gd name="T32" fmla="*/ 297 w 837"/>
                <a:gd name="T33" fmla="*/ 263 h 837"/>
                <a:gd name="T34" fmla="*/ 291 w 837"/>
                <a:gd name="T35" fmla="*/ 263 h 837"/>
                <a:gd name="T36" fmla="*/ 294 w 837"/>
                <a:gd name="T37" fmla="*/ 275 h 837"/>
                <a:gd name="T38" fmla="*/ 402 w 837"/>
                <a:gd name="T39" fmla="*/ 317 h 837"/>
                <a:gd name="T40" fmla="*/ 657 w 837"/>
                <a:gd name="T41" fmla="*/ 689 h 837"/>
                <a:gd name="T42" fmla="*/ 545 w 837"/>
                <a:gd name="T43" fmla="*/ 731 h 837"/>
                <a:gd name="T44" fmla="*/ 434 w 837"/>
                <a:gd name="T45" fmla="*/ 689 h 837"/>
                <a:gd name="T46" fmla="*/ 476 w 837"/>
                <a:gd name="T47" fmla="*/ 406 h 837"/>
                <a:gd name="T48" fmla="*/ 542 w 837"/>
                <a:gd name="T49" fmla="*/ 394 h 837"/>
                <a:gd name="T50" fmla="*/ 513 w 837"/>
                <a:gd name="T51" fmla="*/ 381 h 837"/>
                <a:gd name="T52" fmla="*/ 497 w 837"/>
                <a:gd name="T53" fmla="*/ 343 h 837"/>
                <a:gd name="T54" fmla="*/ 509 w 837"/>
                <a:gd name="T55" fmla="*/ 311 h 837"/>
                <a:gd name="T56" fmla="*/ 527 w 837"/>
                <a:gd name="T57" fmla="*/ 238 h 837"/>
                <a:gd name="T58" fmla="*/ 560 w 837"/>
                <a:gd name="T59" fmla="*/ 277 h 837"/>
                <a:gd name="T60" fmla="*/ 578 w 837"/>
                <a:gd name="T61" fmla="*/ 268 h 837"/>
                <a:gd name="T62" fmla="*/ 584 w 837"/>
                <a:gd name="T63" fmla="*/ 308 h 837"/>
                <a:gd name="T64" fmla="*/ 598 w 837"/>
                <a:gd name="T65" fmla="*/ 337 h 837"/>
                <a:gd name="T66" fmla="*/ 598 w 837"/>
                <a:gd name="T67" fmla="*/ 344 h 837"/>
                <a:gd name="T68" fmla="*/ 551 w 837"/>
                <a:gd name="T69" fmla="*/ 394 h 837"/>
                <a:gd name="T70" fmla="*/ 545 w 837"/>
                <a:gd name="T71" fmla="*/ 394 h 837"/>
                <a:gd name="T72" fmla="*/ 549 w 837"/>
                <a:gd name="T73" fmla="*/ 406 h 837"/>
                <a:gd name="T74" fmla="*/ 657 w 837"/>
                <a:gd name="T75" fmla="*/ 448 h 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37" h="837">
                  <a:moveTo>
                    <a:pt x="418" y="0"/>
                  </a:moveTo>
                  <a:cubicBezTo>
                    <a:pt x="187" y="0"/>
                    <a:pt x="0" y="187"/>
                    <a:pt x="0" y="419"/>
                  </a:cubicBezTo>
                  <a:cubicBezTo>
                    <a:pt x="0" y="650"/>
                    <a:pt x="187" y="837"/>
                    <a:pt x="418" y="837"/>
                  </a:cubicBezTo>
                  <a:cubicBezTo>
                    <a:pt x="649" y="837"/>
                    <a:pt x="837" y="650"/>
                    <a:pt x="837" y="419"/>
                  </a:cubicBezTo>
                  <a:cubicBezTo>
                    <a:pt x="837" y="187"/>
                    <a:pt x="649" y="0"/>
                    <a:pt x="418" y="0"/>
                  </a:cubicBezTo>
                  <a:close/>
                  <a:moveTo>
                    <a:pt x="402" y="689"/>
                  </a:moveTo>
                  <a:cubicBezTo>
                    <a:pt x="402" y="712"/>
                    <a:pt x="383" y="731"/>
                    <a:pt x="360" y="731"/>
                  </a:cubicBezTo>
                  <a:cubicBezTo>
                    <a:pt x="291" y="731"/>
                    <a:pt x="291" y="731"/>
                    <a:pt x="291" y="731"/>
                  </a:cubicBezTo>
                  <a:cubicBezTo>
                    <a:pt x="222" y="731"/>
                    <a:pt x="222" y="731"/>
                    <a:pt x="222" y="731"/>
                  </a:cubicBezTo>
                  <a:cubicBezTo>
                    <a:pt x="198" y="731"/>
                    <a:pt x="179" y="712"/>
                    <a:pt x="179" y="689"/>
                  </a:cubicBezTo>
                  <a:cubicBezTo>
                    <a:pt x="179" y="317"/>
                    <a:pt x="179" y="317"/>
                    <a:pt x="179" y="317"/>
                  </a:cubicBezTo>
                  <a:cubicBezTo>
                    <a:pt x="179" y="294"/>
                    <a:pt x="198" y="275"/>
                    <a:pt x="222" y="275"/>
                  </a:cubicBezTo>
                  <a:cubicBezTo>
                    <a:pt x="287" y="275"/>
                    <a:pt x="287" y="275"/>
                    <a:pt x="287" y="275"/>
                  </a:cubicBezTo>
                  <a:cubicBezTo>
                    <a:pt x="287" y="263"/>
                    <a:pt x="287" y="263"/>
                    <a:pt x="287" y="263"/>
                  </a:cubicBezTo>
                  <a:cubicBezTo>
                    <a:pt x="284" y="263"/>
                    <a:pt x="281" y="262"/>
                    <a:pt x="278" y="261"/>
                  </a:cubicBezTo>
                  <a:cubicBezTo>
                    <a:pt x="271" y="259"/>
                    <a:pt x="264" y="255"/>
                    <a:pt x="259" y="250"/>
                  </a:cubicBezTo>
                  <a:cubicBezTo>
                    <a:pt x="249" y="241"/>
                    <a:pt x="242" y="227"/>
                    <a:pt x="242" y="213"/>
                  </a:cubicBezTo>
                  <a:cubicBezTo>
                    <a:pt x="242" y="213"/>
                    <a:pt x="242" y="213"/>
                    <a:pt x="242" y="212"/>
                  </a:cubicBezTo>
                  <a:cubicBezTo>
                    <a:pt x="242" y="212"/>
                    <a:pt x="242" y="212"/>
                    <a:pt x="242" y="212"/>
                  </a:cubicBezTo>
                  <a:cubicBezTo>
                    <a:pt x="242" y="200"/>
                    <a:pt x="247" y="189"/>
                    <a:pt x="254" y="180"/>
                  </a:cubicBezTo>
                  <a:cubicBezTo>
                    <a:pt x="267" y="157"/>
                    <a:pt x="284" y="139"/>
                    <a:pt x="283" y="128"/>
                  </a:cubicBezTo>
                  <a:cubicBezTo>
                    <a:pt x="283" y="116"/>
                    <a:pt x="272" y="107"/>
                    <a:pt x="272" y="107"/>
                  </a:cubicBezTo>
                  <a:cubicBezTo>
                    <a:pt x="269" y="106"/>
                    <a:pt x="276" y="101"/>
                    <a:pt x="294" y="116"/>
                  </a:cubicBezTo>
                  <a:cubicBezTo>
                    <a:pt x="303" y="123"/>
                    <a:pt x="305" y="135"/>
                    <a:pt x="305" y="146"/>
                  </a:cubicBezTo>
                  <a:cubicBezTo>
                    <a:pt x="306" y="146"/>
                    <a:pt x="306" y="145"/>
                    <a:pt x="307" y="145"/>
                  </a:cubicBezTo>
                  <a:cubicBezTo>
                    <a:pt x="320" y="132"/>
                    <a:pt x="326" y="135"/>
                    <a:pt x="324" y="137"/>
                  </a:cubicBezTo>
                  <a:cubicBezTo>
                    <a:pt x="324" y="137"/>
                    <a:pt x="315" y="144"/>
                    <a:pt x="315" y="153"/>
                  </a:cubicBezTo>
                  <a:cubicBezTo>
                    <a:pt x="315" y="159"/>
                    <a:pt x="322" y="167"/>
                    <a:pt x="329" y="177"/>
                  </a:cubicBezTo>
                  <a:cubicBezTo>
                    <a:pt x="333" y="181"/>
                    <a:pt x="336" y="185"/>
                    <a:pt x="339" y="190"/>
                  </a:cubicBezTo>
                  <a:cubicBezTo>
                    <a:pt x="341" y="195"/>
                    <a:pt x="343" y="201"/>
                    <a:pt x="343" y="206"/>
                  </a:cubicBezTo>
                  <a:cubicBezTo>
                    <a:pt x="343" y="208"/>
                    <a:pt x="344" y="210"/>
                    <a:pt x="344" y="212"/>
                  </a:cubicBezTo>
                  <a:cubicBezTo>
                    <a:pt x="344" y="212"/>
                    <a:pt x="344" y="212"/>
                    <a:pt x="344" y="213"/>
                  </a:cubicBezTo>
                  <a:cubicBezTo>
                    <a:pt x="344" y="213"/>
                    <a:pt x="344" y="213"/>
                    <a:pt x="344" y="213"/>
                  </a:cubicBezTo>
                  <a:cubicBezTo>
                    <a:pt x="344" y="239"/>
                    <a:pt x="323" y="261"/>
                    <a:pt x="297" y="263"/>
                  </a:cubicBezTo>
                  <a:cubicBezTo>
                    <a:pt x="296" y="263"/>
                    <a:pt x="294" y="263"/>
                    <a:pt x="293" y="263"/>
                  </a:cubicBezTo>
                  <a:cubicBezTo>
                    <a:pt x="292" y="263"/>
                    <a:pt x="292" y="263"/>
                    <a:pt x="291" y="263"/>
                  </a:cubicBezTo>
                  <a:cubicBezTo>
                    <a:pt x="291" y="275"/>
                    <a:pt x="291" y="275"/>
                    <a:pt x="291" y="275"/>
                  </a:cubicBezTo>
                  <a:cubicBezTo>
                    <a:pt x="294" y="275"/>
                    <a:pt x="294" y="275"/>
                    <a:pt x="294" y="275"/>
                  </a:cubicBezTo>
                  <a:cubicBezTo>
                    <a:pt x="360" y="275"/>
                    <a:pt x="360" y="275"/>
                    <a:pt x="360" y="275"/>
                  </a:cubicBezTo>
                  <a:cubicBezTo>
                    <a:pt x="383" y="275"/>
                    <a:pt x="402" y="294"/>
                    <a:pt x="402" y="317"/>
                  </a:cubicBezTo>
                  <a:lnTo>
                    <a:pt x="402" y="689"/>
                  </a:lnTo>
                  <a:close/>
                  <a:moveTo>
                    <a:pt x="657" y="689"/>
                  </a:moveTo>
                  <a:cubicBezTo>
                    <a:pt x="657" y="712"/>
                    <a:pt x="638" y="731"/>
                    <a:pt x="615" y="731"/>
                  </a:cubicBezTo>
                  <a:cubicBezTo>
                    <a:pt x="545" y="731"/>
                    <a:pt x="545" y="731"/>
                    <a:pt x="545" y="731"/>
                  </a:cubicBezTo>
                  <a:cubicBezTo>
                    <a:pt x="476" y="731"/>
                    <a:pt x="476" y="731"/>
                    <a:pt x="476" y="731"/>
                  </a:cubicBezTo>
                  <a:cubicBezTo>
                    <a:pt x="453" y="731"/>
                    <a:pt x="434" y="712"/>
                    <a:pt x="434" y="689"/>
                  </a:cubicBezTo>
                  <a:cubicBezTo>
                    <a:pt x="434" y="448"/>
                    <a:pt x="434" y="448"/>
                    <a:pt x="434" y="448"/>
                  </a:cubicBezTo>
                  <a:cubicBezTo>
                    <a:pt x="434" y="425"/>
                    <a:pt x="453" y="406"/>
                    <a:pt x="476" y="406"/>
                  </a:cubicBezTo>
                  <a:cubicBezTo>
                    <a:pt x="542" y="406"/>
                    <a:pt x="542" y="406"/>
                    <a:pt x="542" y="406"/>
                  </a:cubicBezTo>
                  <a:cubicBezTo>
                    <a:pt x="542" y="394"/>
                    <a:pt x="542" y="394"/>
                    <a:pt x="542" y="394"/>
                  </a:cubicBezTo>
                  <a:cubicBezTo>
                    <a:pt x="539" y="394"/>
                    <a:pt x="536" y="393"/>
                    <a:pt x="533" y="392"/>
                  </a:cubicBezTo>
                  <a:cubicBezTo>
                    <a:pt x="525" y="390"/>
                    <a:pt x="519" y="386"/>
                    <a:pt x="513" y="381"/>
                  </a:cubicBezTo>
                  <a:cubicBezTo>
                    <a:pt x="503" y="372"/>
                    <a:pt x="497" y="358"/>
                    <a:pt x="497" y="344"/>
                  </a:cubicBezTo>
                  <a:cubicBezTo>
                    <a:pt x="497" y="344"/>
                    <a:pt x="497" y="344"/>
                    <a:pt x="497" y="343"/>
                  </a:cubicBezTo>
                  <a:cubicBezTo>
                    <a:pt x="497" y="343"/>
                    <a:pt x="497" y="343"/>
                    <a:pt x="497" y="343"/>
                  </a:cubicBezTo>
                  <a:cubicBezTo>
                    <a:pt x="497" y="331"/>
                    <a:pt x="501" y="320"/>
                    <a:pt x="509" y="311"/>
                  </a:cubicBezTo>
                  <a:cubicBezTo>
                    <a:pt x="522" y="288"/>
                    <a:pt x="539" y="270"/>
                    <a:pt x="538" y="259"/>
                  </a:cubicBezTo>
                  <a:cubicBezTo>
                    <a:pt x="537" y="247"/>
                    <a:pt x="527" y="238"/>
                    <a:pt x="527" y="238"/>
                  </a:cubicBezTo>
                  <a:cubicBezTo>
                    <a:pt x="524" y="237"/>
                    <a:pt x="531" y="232"/>
                    <a:pt x="549" y="247"/>
                  </a:cubicBezTo>
                  <a:cubicBezTo>
                    <a:pt x="557" y="254"/>
                    <a:pt x="560" y="266"/>
                    <a:pt x="560" y="277"/>
                  </a:cubicBezTo>
                  <a:cubicBezTo>
                    <a:pt x="560" y="277"/>
                    <a:pt x="561" y="276"/>
                    <a:pt x="561" y="276"/>
                  </a:cubicBezTo>
                  <a:cubicBezTo>
                    <a:pt x="574" y="263"/>
                    <a:pt x="580" y="266"/>
                    <a:pt x="578" y="268"/>
                  </a:cubicBezTo>
                  <a:cubicBezTo>
                    <a:pt x="578" y="268"/>
                    <a:pt x="570" y="275"/>
                    <a:pt x="570" y="284"/>
                  </a:cubicBezTo>
                  <a:cubicBezTo>
                    <a:pt x="570" y="290"/>
                    <a:pt x="576" y="298"/>
                    <a:pt x="584" y="308"/>
                  </a:cubicBezTo>
                  <a:cubicBezTo>
                    <a:pt x="588" y="312"/>
                    <a:pt x="591" y="316"/>
                    <a:pt x="593" y="321"/>
                  </a:cubicBezTo>
                  <a:cubicBezTo>
                    <a:pt x="596" y="326"/>
                    <a:pt x="597" y="332"/>
                    <a:pt x="598" y="337"/>
                  </a:cubicBezTo>
                  <a:cubicBezTo>
                    <a:pt x="598" y="339"/>
                    <a:pt x="598" y="341"/>
                    <a:pt x="598" y="343"/>
                  </a:cubicBezTo>
                  <a:cubicBezTo>
                    <a:pt x="598" y="343"/>
                    <a:pt x="598" y="343"/>
                    <a:pt x="598" y="344"/>
                  </a:cubicBezTo>
                  <a:cubicBezTo>
                    <a:pt x="598" y="344"/>
                    <a:pt x="598" y="344"/>
                    <a:pt x="598" y="344"/>
                  </a:cubicBezTo>
                  <a:cubicBezTo>
                    <a:pt x="598" y="370"/>
                    <a:pt x="577" y="392"/>
                    <a:pt x="551" y="394"/>
                  </a:cubicBezTo>
                  <a:cubicBezTo>
                    <a:pt x="550" y="394"/>
                    <a:pt x="549" y="394"/>
                    <a:pt x="548" y="394"/>
                  </a:cubicBezTo>
                  <a:cubicBezTo>
                    <a:pt x="547" y="394"/>
                    <a:pt x="546" y="394"/>
                    <a:pt x="545" y="394"/>
                  </a:cubicBezTo>
                  <a:cubicBezTo>
                    <a:pt x="545" y="406"/>
                    <a:pt x="545" y="406"/>
                    <a:pt x="545" y="406"/>
                  </a:cubicBezTo>
                  <a:cubicBezTo>
                    <a:pt x="549" y="406"/>
                    <a:pt x="549" y="406"/>
                    <a:pt x="549" y="406"/>
                  </a:cubicBezTo>
                  <a:cubicBezTo>
                    <a:pt x="615" y="406"/>
                    <a:pt x="615" y="406"/>
                    <a:pt x="615" y="406"/>
                  </a:cubicBezTo>
                  <a:cubicBezTo>
                    <a:pt x="638" y="406"/>
                    <a:pt x="657" y="425"/>
                    <a:pt x="657" y="448"/>
                  </a:cubicBezTo>
                  <a:lnTo>
                    <a:pt x="657" y="68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559102" y="5151423"/>
              <a:ext cx="478048" cy="478048"/>
              <a:chOff x="1755775" y="2260601"/>
              <a:chExt cx="496888" cy="496888"/>
            </a:xfrm>
            <a:grpFill/>
          </p:grpSpPr>
          <p:sp>
            <p:nvSpPr>
              <p:cNvPr id="51" name="Freeform 207"/>
              <p:cNvSpPr>
                <a:spLocks noEditPoints="1"/>
              </p:cNvSpPr>
              <p:nvPr/>
            </p:nvSpPr>
            <p:spPr bwMode="auto">
              <a:xfrm>
                <a:off x="1755775" y="2260601"/>
                <a:ext cx="496888" cy="496888"/>
              </a:xfrm>
              <a:custGeom>
                <a:avLst/>
                <a:gdLst>
                  <a:gd name="T0" fmla="*/ 419 w 837"/>
                  <a:gd name="T1" fmla="*/ 837 h 837"/>
                  <a:gd name="T2" fmla="*/ 837 w 837"/>
                  <a:gd name="T3" fmla="*/ 419 h 837"/>
                  <a:gd name="T4" fmla="*/ 419 w 837"/>
                  <a:gd name="T5" fmla="*/ 0 h 837"/>
                  <a:gd name="T6" fmla="*/ 0 w 837"/>
                  <a:gd name="T7" fmla="*/ 419 h 837"/>
                  <a:gd name="T8" fmla="*/ 419 w 837"/>
                  <a:gd name="T9" fmla="*/ 837 h 837"/>
                  <a:gd name="T10" fmla="*/ 578 w 837"/>
                  <a:gd name="T11" fmla="*/ 658 h 837"/>
                  <a:gd name="T12" fmla="*/ 460 w 837"/>
                  <a:gd name="T13" fmla="*/ 539 h 837"/>
                  <a:gd name="T14" fmla="*/ 578 w 837"/>
                  <a:gd name="T15" fmla="*/ 421 h 837"/>
                  <a:gd name="T16" fmla="*/ 696 w 837"/>
                  <a:gd name="T17" fmla="*/ 539 h 837"/>
                  <a:gd name="T18" fmla="*/ 578 w 837"/>
                  <a:gd name="T19" fmla="*/ 658 h 837"/>
                  <a:gd name="T20" fmla="*/ 131 w 837"/>
                  <a:gd name="T21" fmla="*/ 364 h 837"/>
                  <a:gd name="T22" fmla="*/ 155 w 837"/>
                  <a:gd name="T23" fmla="*/ 371 h 837"/>
                  <a:gd name="T24" fmla="*/ 259 w 837"/>
                  <a:gd name="T25" fmla="*/ 371 h 837"/>
                  <a:gd name="T26" fmla="*/ 259 w 837"/>
                  <a:gd name="T27" fmla="*/ 348 h 837"/>
                  <a:gd name="T28" fmla="*/ 237 w 837"/>
                  <a:gd name="T29" fmla="*/ 323 h 837"/>
                  <a:gd name="T30" fmla="*/ 237 w 837"/>
                  <a:gd name="T31" fmla="*/ 267 h 837"/>
                  <a:gd name="T32" fmla="*/ 250 w 837"/>
                  <a:gd name="T33" fmla="*/ 244 h 837"/>
                  <a:gd name="T34" fmla="*/ 218 w 837"/>
                  <a:gd name="T35" fmla="*/ 219 h 837"/>
                  <a:gd name="T36" fmla="*/ 213 w 837"/>
                  <a:gd name="T37" fmla="*/ 208 h 837"/>
                  <a:gd name="T38" fmla="*/ 224 w 837"/>
                  <a:gd name="T39" fmla="*/ 203 h 837"/>
                  <a:gd name="T40" fmla="*/ 269 w 837"/>
                  <a:gd name="T41" fmla="*/ 242 h 837"/>
                  <a:gd name="T42" fmla="*/ 287 w 837"/>
                  <a:gd name="T43" fmla="*/ 267 h 837"/>
                  <a:gd name="T44" fmla="*/ 287 w 837"/>
                  <a:gd name="T45" fmla="*/ 323 h 837"/>
                  <a:gd name="T46" fmla="*/ 276 w 837"/>
                  <a:gd name="T47" fmla="*/ 344 h 837"/>
                  <a:gd name="T48" fmla="*/ 276 w 837"/>
                  <a:gd name="T49" fmla="*/ 371 h 837"/>
                  <a:gd name="T50" fmla="*/ 418 w 837"/>
                  <a:gd name="T51" fmla="*/ 370 h 837"/>
                  <a:gd name="T52" fmla="*/ 418 w 837"/>
                  <a:gd name="T53" fmla="*/ 225 h 837"/>
                  <a:gd name="T54" fmla="*/ 411 w 837"/>
                  <a:gd name="T55" fmla="*/ 225 h 837"/>
                  <a:gd name="T56" fmla="*/ 386 w 837"/>
                  <a:gd name="T57" fmla="*/ 200 h 837"/>
                  <a:gd name="T58" fmla="*/ 411 w 837"/>
                  <a:gd name="T59" fmla="*/ 175 h 837"/>
                  <a:gd name="T60" fmla="*/ 667 w 837"/>
                  <a:gd name="T61" fmla="*/ 175 h 837"/>
                  <a:gd name="T62" fmla="*/ 691 w 837"/>
                  <a:gd name="T63" fmla="*/ 200 h 837"/>
                  <a:gd name="T64" fmla="*/ 667 w 837"/>
                  <a:gd name="T65" fmla="*/ 225 h 837"/>
                  <a:gd name="T66" fmla="*/ 665 w 837"/>
                  <a:gd name="T67" fmla="*/ 225 h 837"/>
                  <a:gd name="T68" fmla="*/ 665 w 837"/>
                  <a:gd name="T69" fmla="*/ 379 h 837"/>
                  <a:gd name="T70" fmla="*/ 721 w 837"/>
                  <a:gd name="T71" fmla="*/ 402 h 837"/>
                  <a:gd name="T72" fmla="*/ 721 w 837"/>
                  <a:gd name="T73" fmla="*/ 527 h 837"/>
                  <a:gd name="T74" fmla="*/ 709 w 837"/>
                  <a:gd name="T75" fmla="*/ 527 h 837"/>
                  <a:gd name="T76" fmla="*/ 578 w 837"/>
                  <a:gd name="T77" fmla="*/ 413 h 837"/>
                  <a:gd name="T78" fmla="*/ 447 w 837"/>
                  <a:gd name="T79" fmla="*/ 559 h 837"/>
                  <a:gd name="T80" fmla="*/ 305 w 837"/>
                  <a:gd name="T81" fmla="*/ 557 h 837"/>
                  <a:gd name="T82" fmla="*/ 154 w 837"/>
                  <a:gd name="T83" fmla="*/ 481 h 837"/>
                  <a:gd name="T84" fmla="*/ 154 w 837"/>
                  <a:gd name="T85" fmla="*/ 428 h 837"/>
                  <a:gd name="T86" fmla="*/ 131 w 837"/>
                  <a:gd name="T87" fmla="*/ 434 h 837"/>
                  <a:gd name="T88" fmla="*/ 131 w 837"/>
                  <a:gd name="T89" fmla="*/ 364 h 837"/>
                  <a:gd name="T90" fmla="*/ 204 w 837"/>
                  <a:gd name="T91" fmla="*/ 487 h 837"/>
                  <a:gd name="T92" fmla="*/ 292 w 837"/>
                  <a:gd name="T93" fmla="*/ 574 h 837"/>
                  <a:gd name="T94" fmla="*/ 204 w 837"/>
                  <a:gd name="T95" fmla="*/ 662 h 837"/>
                  <a:gd name="T96" fmla="*/ 117 w 837"/>
                  <a:gd name="T97" fmla="*/ 574 h 837"/>
                  <a:gd name="T98" fmla="*/ 204 w 837"/>
                  <a:gd name="T99" fmla="*/ 487 h 8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837" h="837">
                    <a:moveTo>
                      <a:pt x="419" y="837"/>
                    </a:moveTo>
                    <a:cubicBezTo>
                      <a:pt x="650" y="837"/>
                      <a:pt x="837" y="650"/>
                      <a:pt x="837" y="419"/>
                    </a:cubicBezTo>
                    <a:cubicBezTo>
                      <a:pt x="837" y="187"/>
                      <a:pt x="650" y="0"/>
                      <a:pt x="419" y="0"/>
                    </a:cubicBezTo>
                    <a:cubicBezTo>
                      <a:pt x="188" y="0"/>
                      <a:pt x="0" y="187"/>
                      <a:pt x="0" y="419"/>
                    </a:cubicBezTo>
                    <a:cubicBezTo>
                      <a:pt x="0" y="650"/>
                      <a:pt x="188" y="837"/>
                      <a:pt x="419" y="837"/>
                    </a:cubicBezTo>
                    <a:close/>
                    <a:moveTo>
                      <a:pt x="578" y="658"/>
                    </a:moveTo>
                    <a:cubicBezTo>
                      <a:pt x="513" y="658"/>
                      <a:pt x="460" y="605"/>
                      <a:pt x="460" y="539"/>
                    </a:cubicBezTo>
                    <a:cubicBezTo>
                      <a:pt x="460" y="474"/>
                      <a:pt x="513" y="421"/>
                      <a:pt x="578" y="421"/>
                    </a:cubicBezTo>
                    <a:cubicBezTo>
                      <a:pt x="643" y="421"/>
                      <a:pt x="696" y="474"/>
                      <a:pt x="696" y="539"/>
                    </a:cubicBezTo>
                    <a:cubicBezTo>
                      <a:pt x="696" y="605"/>
                      <a:pt x="643" y="658"/>
                      <a:pt x="578" y="658"/>
                    </a:cubicBezTo>
                    <a:close/>
                    <a:moveTo>
                      <a:pt x="131" y="364"/>
                    </a:moveTo>
                    <a:cubicBezTo>
                      <a:pt x="140" y="364"/>
                      <a:pt x="148" y="367"/>
                      <a:pt x="155" y="371"/>
                    </a:cubicBezTo>
                    <a:cubicBezTo>
                      <a:pt x="259" y="371"/>
                      <a:pt x="259" y="371"/>
                      <a:pt x="259" y="371"/>
                    </a:cubicBezTo>
                    <a:cubicBezTo>
                      <a:pt x="259" y="348"/>
                      <a:pt x="259" y="348"/>
                      <a:pt x="259" y="348"/>
                    </a:cubicBezTo>
                    <a:cubicBezTo>
                      <a:pt x="247" y="347"/>
                      <a:pt x="237" y="336"/>
                      <a:pt x="237" y="323"/>
                    </a:cubicBezTo>
                    <a:cubicBezTo>
                      <a:pt x="237" y="267"/>
                      <a:pt x="237" y="267"/>
                      <a:pt x="237" y="267"/>
                    </a:cubicBezTo>
                    <a:cubicBezTo>
                      <a:pt x="237" y="257"/>
                      <a:pt x="242" y="249"/>
                      <a:pt x="250" y="244"/>
                    </a:cubicBezTo>
                    <a:cubicBezTo>
                      <a:pt x="238" y="228"/>
                      <a:pt x="218" y="219"/>
                      <a:pt x="218" y="219"/>
                    </a:cubicBezTo>
                    <a:cubicBezTo>
                      <a:pt x="214" y="217"/>
                      <a:pt x="212" y="212"/>
                      <a:pt x="213" y="208"/>
                    </a:cubicBezTo>
                    <a:cubicBezTo>
                      <a:pt x="215" y="203"/>
                      <a:pt x="220" y="201"/>
                      <a:pt x="224" y="203"/>
                    </a:cubicBezTo>
                    <a:cubicBezTo>
                      <a:pt x="226" y="204"/>
                      <a:pt x="255" y="216"/>
                      <a:pt x="269" y="242"/>
                    </a:cubicBezTo>
                    <a:cubicBezTo>
                      <a:pt x="280" y="245"/>
                      <a:pt x="287" y="255"/>
                      <a:pt x="287" y="267"/>
                    </a:cubicBezTo>
                    <a:cubicBezTo>
                      <a:pt x="287" y="323"/>
                      <a:pt x="287" y="323"/>
                      <a:pt x="287" y="323"/>
                    </a:cubicBezTo>
                    <a:cubicBezTo>
                      <a:pt x="287" y="332"/>
                      <a:pt x="283" y="340"/>
                      <a:pt x="276" y="344"/>
                    </a:cubicBezTo>
                    <a:cubicBezTo>
                      <a:pt x="276" y="371"/>
                      <a:pt x="276" y="371"/>
                      <a:pt x="276" y="371"/>
                    </a:cubicBezTo>
                    <a:cubicBezTo>
                      <a:pt x="418" y="370"/>
                      <a:pt x="418" y="370"/>
                      <a:pt x="418" y="370"/>
                    </a:cubicBezTo>
                    <a:cubicBezTo>
                      <a:pt x="418" y="225"/>
                      <a:pt x="418" y="225"/>
                      <a:pt x="418" y="225"/>
                    </a:cubicBezTo>
                    <a:cubicBezTo>
                      <a:pt x="411" y="225"/>
                      <a:pt x="411" y="225"/>
                      <a:pt x="411" y="225"/>
                    </a:cubicBezTo>
                    <a:cubicBezTo>
                      <a:pt x="397" y="225"/>
                      <a:pt x="386" y="214"/>
                      <a:pt x="386" y="200"/>
                    </a:cubicBezTo>
                    <a:cubicBezTo>
                      <a:pt x="386" y="186"/>
                      <a:pt x="397" y="175"/>
                      <a:pt x="411" y="175"/>
                    </a:cubicBezTo>
                    <a:cubicBezTo>
                      <a:pt x="667" y="175"/>
                      <a:pt x="667" y="175"/>
                      <a:pt x="667" y="175"/>
                    </a:cubicBezTo>
                    <a:cubicBezTo>
                      <a:pt x="680" y="175"/>
                      <a:pt x="691" y="186"/>
                      <a:pt x="691" y="200"/>
                    </a:cubicBezTo>
                    <a:cubicBezTo>
                      <a:pt x="691" y="214"/>
                      <a:pt x="680" y="225"/>
                      <a:pt x="667" y="225"/>
                    </a:cubicBezTo>
                    <a:cubicBezTo>
                      <a:pt x="665" y="225"/>
                      <a:pt x="665" y="225"/>
                      <a:pt x="665" y="225"/>
                    </a:cubicBezTo>
                    <a:cubicBezTo>
                      <a:pt x="665" y="379"/>
                      <a:pt x="665" y="379"/>
                      <a:pt x="665" y="379"/>
                    </a:cubicBezTo>
                    <a:cubicBezTo>
                      <a:pt x="721" y="402"/>
                      <a:pt x="721" y="402"/>
                      <a:pt x="721" y="402"/>
                    </a:cubicBezTo>
                    <a:cubicBezTo>
                      <a:pt x="721" y="527"/>
                      <a:pt x="721" y="527"/>
                      <a:pt x="721" y="527"/>
                    </a:cubicBezTo>
                    <a:cubicBezTo>
                      <a:pt x="709" y="527"/>
                      <a:pt x="709" y="527"/>
                      <a:pt x="709" y="527"/>
                    </a:cubicBezTo>
                    <a:cubicBezTo>
                      <a:pt x="709" y="527"/>
                      <a:pt x="710" y="413"/>
                      <a:pt x="578" y="413"/>
                    </a:cubicBezTo>
                    <a:cubicBezTo>
                      <a:pt x="433" y="413"/>
                      <a:pt x="447" y="559"/>
                      <a:pt x="447" y="559"/>
                    </a:cubicBezTo>
                    <a:cubicBezTo>
                      <a:pt x="305" y="557"/>
                      <a:pt x="305" y="557"/>
                      <a:pt x="305" y="557"/>
                    </a:cubicBezTo>
                    <a:cubicBezTo>
                      <a:pt x="291" y="442"/>
                      <a:pt x="154" y="481"/>
                      <a:pt x="154" y="481"/>
                    </a:cubicBezTo>
                    <a:cubicBezTo>
                      <a:pt x="154" y="428"/>
                      <a:pt x="154" y="428"/>
                      <a:pt x="154" y="428"/>
                    </a:cubicBezTo>
                    <a:cubicBezTo>
                      <a:pt x="148" y="432"/>
                      <a:pt x="140" y="434"/>
                      <a:pt x="131" y="434"/>
                    </a:cubicBezTo>
                    <a:lnTo>
                      <a:pt x="131" y="364"/>
                    </a:lnTo>
                    <a:close/>
                    <a:moveTo>
                      <a:pt x="204" y="487"/>
                    </a:moveTo>
                    <a:cubicBezTo>
                      <a:pt x="253" y="487"/>
                      <a:pt x="292" y="526"/>
                      <a:pt x="292" y="574"/>
                    </a:cubicBezTo>
                    <a:cubicBezTo>
                      <a:pt x="292" y="623"/>
                      <a:pt x="253" y="662"/>
                      <a:pt x="204" y="662"/>
                    </a:cubicBezTo>
                    <a:cubicBezTo>
                      <a:pt x="156" y="662"/>
                      <a:pt x="117" y="623"/>
                      <a:pt x="117" y="574"/>
                    </a:cubicBezTo>
                    <a:cubicBezTo>
                      <a:pt x="117" y="526"/>
                      <a:pt x="156" y="487"/>
                      <a:pt x="204" y="48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2" name="Rectangle 208"/>
              <p:cNvSpPr>
                <a:spLocks noChangeArrowheads="1"/>
              </p:cNvSpPr>
              <p:nvPr/>
            </p:nvSpPr>
            <p:spPr bwMode="auto">
              <a:xfrm>
                <a:off x="2070100" y="2403476"/>
                <a:ext cx="63500" cy="8890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3" name="Freeform 209"/>
              <p:cNvSpPr/>
              <p:nvPr/>
            </p:nvSpPr>
            <p:spPr bwMode="auto">
              <a:xfrm>
                <a:off x="2014538" y="2400301"/>
                <a:ext cx="44450" cy="120650"/>
              </a:xfrm>
              <a:custGeom>
                <a:avLst/>
                <a:gdLst>
                  <a:gd name="T0" fmla="*/ 28 w 28"/>
                  <a:gd name="T1" fmla="*/ 0 h 76"/>
                  <a:gd name="T2" fmla="*/ 0 w 28"/>
                  <a:gd name="T3" fmla="*/ 0 h 76"/>
                  <a:gd name="T4" fmla="*/ 0 w 28"/>
                  <a:gd name="T5" fmla="*/ 76 h 76"/>
                  <a:gd name="T6" fmla="*/ 28 w 28"/>
                  <a:gd name="T7" fmla="*/ 61 h 76"/>
                  <a:gd name="T8" fmla="*/ 28 w 28"/>
                  <a:gd name="T9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76">
                    <a:moveTo>
                      <a:pt x="28" y="0"/>
                    </a:moveTo>
                    <a:lnTo>
                      <a:pt x="0" y="0"/>
                    </a:lnTo>
                    <a:lnTo>
                      <a:pt x="0" y="76"/>
                    </a:lnTo>
                    <a:lnTo>
                      <a:pt x="28" y="61"/>
                    </a:lnTo>
                    <a:lnTo>
                      <a:pt x="28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4" name="Oval 210"/>
              <p:cNvSpPr>
                <a:spLocks noChangeArrowheads="1"/>
              </p:cNvSpPr>
              <p:nvPr/>
            </p:nvSpPr>
            <p:spPr bwMode="auto">
              <a:xfrm>
                <a:off x="2046288" y="2528889"/>
                <a:ext cx="104775" cy="103188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5" name="Oval 211"/>
              <p:cNvSpPr>
                <a:spLocks noChangeArrowheads="1"/>
              </p:cNvSpPr>
              <p:nvPr/>
            </p:nvSpPr>
            <p:spPr bwMode="auto">
              <a:xfrm>
                <a:off x="1839913" y="2563814"/>
                <a:ext cx="74613" cy="74613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37891" name="组合 210"/>
          <p:cNvGrpSpPr/>
          <p:nvPr/>
        </p:nvGrpSpPr>
        <p:grpSpPr>
          <a:xfrm>
            <a:off x="2082800" y="1192213"/>
            <a:ext cx="7977188" cy="1376362"/>
            <a:chOff x="559102" y="1191720"/>
            <a:chExt cx="7976468" cy="1376330"/>
          </a:xfrm>
        </p:grpSpPr>
        <p:sp>
          <p:nvSpPr>
            <p:cNvPr id="212" name="矩形 51"/>
            <p:cNvSpPr>
              <a:spLocks noChangeArrowheads="1"/>
            </p:cNvSpPr>
            <p:nvPr/>
          </p:nvSpPr>
          <p:spPr bwMode="auto">
            <a:xfrm>
              <a:off x="559102" y="1191720"/>
              <a:ext cx="7976468" cy="1376330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>
                <a:sym typeface="宋体" panose="02010600030101010101" pitchFamily="2" charset="-122"/>
              </a:endParaRPr>
            </a:p>
          </p:txBody>
        </p:sp>
        <p:sp>
          <p:nvSpPr>
            <p:cNvPr id="37893" name="文本框 212"/>
            <p:cNvSpPr txBox="1"/>
            <p:nvPr/>
          </p:nvSpPr>
          <p:spPr>
            <a:xfrm>
              <a:off x="1204041" y="1346593"/>
              <a:ext cx="7002814" cy="110799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just" eaLnBrk="1" hangingPunct="1"/>
              <a:r>
                <a:rPr lang="zh-CN" altLang="en-US" sz="66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赠可编辑商务图标</a:t>
              </a:r>
            </a:p>
          </p:txBody>
        </p:sp>
      </p:grp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914" name="组合 1"/>
          <p:cNvGrpSpPr/>
          <p:nvPr/>
        </p:nvGrpSpPr>
        <p:grpSpPr>
          <a:xfrm>
            <a:off x="2082800" y="1192213"/>
            <a:ext cx="7977188" cy="1376362"/>
            <a:chOff x="559102" y="1191720"/>
            <a:chExt cx="7976468" cy="1376330"/>
          </a:xfrm>
        </p:grpSpPr>
        <p:sp>
          <p:nvSpPr>
            <p:cNvPr id="3" name="矩形 51"/>
            <p:cNvSpPr>
              <a:spLocks noChangeArrowheads="1"/>
            </p:cNvSpPr>
            <p:nvPr/>
          </p:nvSpPr>
          <p:spPr bwMode="auto">
            <a:xfrm>
              <a:off x="559102" y="1191720"/>
              <a:ext cx="7976468" cy="1376330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>
                <a:sym typeface="宋体" panose="02010600030101010101" pitchFamily="2" charset="-122"/>
              </a:endParaRPr>
            </a:p>
          </p:txBody>
        </p:sp>
        <p:sp>
          <p:nvSpPr>
            <p:cNvPr id="38958" name="文本框 3"/>
            <p:cNvSpPr txBox="1"/>
            <p:nvPr/>
          </p:nvSpPr>
          <p:spPr>
            <a:xfrm>
              <a:off x="1204041" y="1346593"/>
              <a:ext cx="7002814" cy="110799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just" eaLnBrk="1" hangingPunct="1"/>
              <a:r>
                <a:rPr lang="zh-CN" altLang="en-US" sz="66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赠可编辑商务图标</a:t>
              </a:r>
            </a:p>
          </p:txBody>
        </p:sp>
      </p:grpSp>
      <p:grpSp>
        <p:nvGrpSpPr>
          <p:cNvPr id="38915" name="组合 4"/>
          <p:cNvGrpSpPr/>
          <p:nvPr/>
        </p:nvGrpSpPr>
        <p:grpSpPr>
          <a:xfrm>
            <a:off x="2082800" y="2722563"/>
            <a:ext cx="7977188" cy="3141662"/>
            <a:chOff x="559102" y="2722923"/>
            <a:chExt cx="7976468" cy="3140972"/>
          </a:xfrm>
        </p:grpSpPr>
        <p:grpSp>
          <p:nvGrpSpPr>
            <p:cNvPr id="6" name="组合 5"/>
            <p:cNvGrpSpPr/>
            <p:nvPr/>
          </p:nvGrpSpPr>
          <p:grpSpPr>
            <a:xfrm>
              <a:off x="5581711" y="3694227"/>
              <a:ext cx="382634" cy="378431"/>
              <a:chOff x="4995863" y="867833"/>
              <a:chExt cx="288925" cy="285750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172" name="Freeform 97"/>
              <p:cNvSpPr>
                <a:spLocks noEditPoints="1"/>
              </p:cNvSpPr>
              <p:nvPr/>
            </p:nvSpPr>
            <p:spPr bwMode="auto">
              <a:xfrm>
                <a:off x="4995863" y="867833"/>
                <a:ext cx="288925" cy="285750"/>
              </a:xfrm>
              <a:custGeom>
                <a:avLst/>
                <a:gdLst>
                  <a:gd name="T0" fmla="*/ 67 w 77"/>
                  <a:gd name="T1" fmla="*/ 9 h 76"/>
                  <a:gd name="T2" fmla="*/ 45 w 77"/>
                  <a:gd name="T3" fmla="*/ 0 h 76"/>
                  <a:gd name="T4" fmla="*/ 22 w 77"/>
                  <a:gd name="T5" fmla="*/ 9 h 76"/>
                  <a:gd name="T6" fmla="*/ 12 w 77"/>
                  <a:gd name="T7" fmla="*/ 32 h 76"/>
                  <a:gd name="T8" fmla="*/ 16 w 77"/>
                  <a:gd name="T9" fmla="*/ 47 h 76"/>
                  <a:gd name="T10" fmla="*/ 15 w 77"/>
                  <a:gd name="T11" fmla="*/ 47 h 76"/>
                  <a:gd name="T12" fmla="*/ 3 w 77"/>
                  <a:gd name="T13" fmla="*/ 59 h 76"/>
                  <a:gd name="T14" fmla="*/ 3 w 77"/>
                  <a:gd name="T15" fmla="*/ 73 h 76"/>
                  <a:gd name="T16" fmla="*/ 10 w 77"/>
                  <a:gd name="T17" fmla="*/ 76 h 76"/>
                  <a:gd name="T18" fmla="*/ 17 w 77"/>
                  <a:gd name="T19" fmla="*/ 73 h 76"/>
                  <a:gd name="T20" fmla="*/ 29 w 77"/>
                  <a:gd name="T21" fmla="*/ 61 h 76"/>
                  <a:gd name="T22" fmla="*/ 30 w 77"/>
                  <a:gd name="T23" fmla="*/ 61 h 76"/>
                  <a:gd name="T24" fmla="*/ 45 w 77"/>
                  <a:gd name="T25" fmla="*/ 64 h 76"/>
                  <a:gd name="T26" fmla="*/ 67 w 77"/>
                  <a:gd name="T27" fmla="*/ 55 h 76"/>
                  <a:gd name="T28" fmla="*/ 77 w 77"/>
                  <a:gd name="T29" fmla="*/ 32 h 76"/>
                  <a:gd name="T30" fmla="*/ 67 w 77"/>
                  <a:gd name="T31" fmla="*/ 9 h 76"/>
                  <a:gd name="T32" fmla="*/ 59 w 77"/>
                  <a:gd name="T33" fmla="*/ 46 h 76"/>
                  <a:gd name="T34" fmla="*/ 45 w 77"/>
                  <a:gd name="T35" fmla="*/ 52 h 76"/>
                  <a:gd name="T36" fmla="*/ 30 w 77"/>
                  <a:gd name="T37" fmla="*/ 46 h 76"/>
                  <a:gd name="T38" fmla="*/ 24 w 77"/>
                  <a:gd name="T39" fmla="*/ 32 h 76"/>
                  <a:gd name="T40" fmla="*/ 30 w 77"/>
                  <a:gd name="T41" fmla="*/ 18 h 76"/>
                  <a:gd name="T42" fmla="*/ 45 w 77"/>
                  <a:gd name="T43" fmla="*/ 12 h 76"/>
                  <a:gd name="T44" fmla="*/ 59 w 77"/>
                  <a:gd name="T45" fmla="*/ 18 h 76"/>
                  <a:gd name="T46" fmla="*/ 65 w 77"/>
                  <a:gd name="T47" fmla="*/ 32 h 76"/>
                  <a:gd name="T48" fmla="*/ 59 w 77"/>
                  <a:gd name="T49" fmla="*/ 4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7" h="76">
                    <a:moveTo>
                      <a:pt x="67" y="9"/>
                    </a:moveTo>
                    <a:cubicBezTo>
                      <a:pt x="61" y="3"/>
                      <a:pt x="53" y="0"/>
                      <a:pt x="45" y="0"/>
                    </a:cubicBezTo>
                    <a:cubicBezTo>
                      <a:pt x="36" y="0"/>
                      <a:pt x="28" y="3"/>
                      <a:pt x="22" y="9"/>
                    </a:cubicBezTo>
                    <a:cubicBezTo>
                      <a:pt x="16" y="15"/>
                      <a:pt x="12" y="23"/>
                      <a:pt x="12" y="32"/>
                    </a:cubicBezTo>
                    <a:cubicBezTo>
                      <a:pt x="12" y="37"/>
                      <a:pt x="14" y="42"/>
                      <a:pt x="16" y="47"/>
                    </a:cubicBezTo>
                    <a:cubicBezTo>
                      <a:pt x="16" y="47"/>
                      <a:pt x="16" y="47"/>
                      <a:pt x="15" y="47"/>
                    </a:cubicBezTo>
                    <a:cubicBezTo>
                      <a:pt x="3" y="59"/>
                      <a:pt x="3" y="59"/>
                      <a:pt x="3" y="59"/>
                    </a:cubicBezTo>
                    <a:cubicBezTo>
                      <a:pt x="0" y="63"/>
                      <a:pt x="0" y="69"/>
                      <a:pt x="3" y="73"/>
                    </a:cubicBezTo>
                    <a:cubicBezTo>
                      <a:pt x="5" y="75"/>
                      <a:pt x="8" y="76"/>
                      <a:pt x="10" y="76"/>
                    </a:cubicBezTo>
                    <a:cubicBezTo>
                      <a:pt x="13" y="76"/>
                      <a:pt x="15" y="75"/>
                      <a:pt x="17" y="73"/>
                    </a:cubicBezTo>
                    <a:cubicBezTo>
                      <a:pt x="29" y="61"/>
                      <a:pt x="29" y="61"/>
                      <a:pt x="29" y="61"/>
                    </a:cubicBezTo>
                    <a:cubicBezTo>
                      <a:pt x="30" y="61"/>
                      <a:pt x="30" y="61"/>
                      <a:pt x="30" y="61"/>
                    </a:cubicBezTo>
                    <a:cubicBezTo>
                      <a:pt x="34" y="63"/>
                      <a:pt x="39" y="64"/>
                      <a:pt x="45" y="64"/>
                    </a:cubicBezTo>
                    <a:cubicBezTo>
                      <a:pt x="53" y="64"/>
                      <a:pt x="61" y="61"/>
                      <a:pt x="67" y="55"/>
                    </a:cubicBezTo>
                    <a:cubicBezTo>
                      <a:pt x="73" y="49"/>
                      <a:pt x="77" y="41"/>
                      <a:pt x="77" y="32"/>
                    </a:cubicBezTo>
                    <a:cubicBezTo>
                      <a:pt x="77" y="23"/>
                      <a:pt x="73" y="15"/>
                      <a:pt x="67" y="9"/>
                    </a:cubicBezTo>
                    <a:close/>
                    <a:moveTo>
                      <a:pt x="59" y="46"/>
                    </a:moveTo>
                    <a:cubicBezTo>
                      <a:pt x="55" y="50"/>
                      <a:pt x="50" y="52"/>
                      <a:pt x="45" y="52"/>
                    </a:cubicBezTo>
                    <a:cubicBezTo>
                      <a:pt x="39" y="52"/>
                      <a:pt x="34" y="50"/>
                      <a:pt x="30" y="46"/>
                    </a:cubicBezTo>
                    <a:cubicBezTo>
                      <a:pt x="26" y="43"/>
                      <a:pt x="24" y="37"/>
                      <a:pt x="24" y="32"/>
                    </a:cubicBezTo>
                    <a:cubicBezTo>
                      <a:pt x="24" y="27"/>
                      <a:pt x="26" y="21"/>
                      <a:pt x="30" y="18"/>
                    </a:cubicBezTo>
                    <a:cubicBezTo>
                      <a:pt x="34" y="14"/>
                      <a:pt x="39" y="12"/>
                      <a:pt x="45" y="12"/>
                    </a:cubicBezTo>
                    <a:cubicBezTo>
                      <a:pt x="50" y="12"/>
                      <a:pt x="55" y="14"/>
                      <a:pt x="59" y="18"/>
                    </a:cubicBezTo>
                    <a:cubicBezTo>
                      <a:pt x="63" y="21"/>
                      <a:pt x="65" y="27"/>
                      <a:pt x="65" y="32"/>
                    </a:cubicBezTo>
                    <a:cubicBezTo>
                      <a:pt x="65" y="37"/>
                      <a:pt x="63" y="43"/>
                      <a:pt x="59" y="46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3" name="Freeform 98"/>
              <p:cNvSpPr/>
              <p:nvPr/>
            </p:nvSpPr>
            <p:spPr bwMode="auto">
              <a:xfrm>
                <a:off x="5105401" y="931333"/>
                <a:ext cx="115888" cy="112713"/>
              </a:xfrm>
              <a:custGeom>
                <a:avLst/>
                <a:gdLst>
                  <a:gd name="T0" fmla="*/ 26 w 31"/>
                  <a:gd name="T1" fmla="*/ 10 h 30"/>
                  <a:gd name="T2" fmla="*/ 20 w 31"/>
                  <a:gd name="T3" fmla="*/ 10 h 30"/>
                  <a:gd name="T4" fmla="*/ 20 w 31"/>
                  <a:gd name="T5" fmla="*/ 5 h 30"/>
                  <a:gd name="T6" fmla="*/ 16 w 31"/>
                  <a:gd name="T7" fmla="*/ 0 h 30"/>
                  <a:gd name="T8" fmla="*/ 11 w 31"/>
                  <a:gd name="T9" fmla="*/ 5 h 30"/>
                  <a:gd name="T10" fmla="*/ 11 w 31"/>
                  <a:gd name="T11" fmla="*/ 10 h 30"/>
                  <a:gd name="T12" fmla="*/ 5 w 31"/>
                  <a:gd name="T13" fmla="*/ 10 h 30"/>
                  <a:gd name="T14" fmla="*/ 0 w 31"/>
                  <a:gd name="T15" fmla="*/ 15 h 30"/>
                  <a:gd name="T16" fmla="*/ 5 w 31"/>
                  <a:gd name="T17" fmla="*/ 20 h 30"/>
                  <a:gd name="T18" fmla="*/ 11 w 31"/>
                  <a:gd name="T19" fmla="*/ 20 h 30"/>
                  <a:gd name="T20" fmla="*/ 11 w 31"/>
                  <a:gd name="T21" fmla="*/ 25 h 30"/>
                  <a:gd name="T22" fmla="*/ 16 w 31"/>
                  <a:gd name="T23" fmla="*/ 30 h 30"/>
                  <a:gd name="T24" fmla="*/ 20 w 31"/>
                  <a:gd name="T25" fmla="*/ 25 h 30"/>
                  <a:gd name="T26" fmla="*/ 20 w 31"/>
                  <a:gd name="T27" fmla="*/ 20 h 30"/>
                  <a:gd name="T28" fmla="*/ 26 w 31"/>
                  <a:gd name="T29" fmla="*/ 20 h 30"/>
                  <a:gd name="T30" fmla="*/ 31 w 31"/>
                  <a:gd name="T31" fmla="*/ 15 h 30"/>
                  <a:gd name="T32" fmla="*/ 26 w 31"/>
                  <a:gd name="T33" fmla="*/ 1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1" h="30">
                    <a:moveTo>
                      <a:pt x="26" y="10"/>
                    </a:move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0" y="2"/>
                      <a:pt x="18" y="0"/>
                      <a:pt x="16" y="0"/>
                    </a:cubicBezTo>
                    <a:cubicBezTo>
                      <a:pt x="13" y="0"/>
                      <a:pt x="11" y="2"/>
                      <a:pt x="11" y="5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2" y="10"/>
                      <a:pt x="0" y="12"/>
                      <a:pt x="0" y="15"/>
                    </a:cubicBezTo>
                    <a:cubicBezTo>
                      <a:pt x="0" y="18"/>
                      <a:pt x="2" y="20"/>
                      <a:pt x="5" y="20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8"/>
                      <a:pt x="13" y="30"/>
                      <a:pt x="16" y="30"/>
                    </a:cubicBezTo>
                    <a:cubicBezTo>
                      <a:pt x="18" y="30"/>
                      <a:pt x="20" y="28"/>
                      <a:pt x="20" y="25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6" y="20"/>
                      <a:pt x="26" y="20"/>
                      <a:pt x="26" y="20"/>
                    </a:cubicBezTo>
                    <a:cubicBezTo>
                      <a:pt x="29" y="20"/>
                      <a:pt x="31" y="18"/>
                      <a:pt x="31" y="15"/>
                    </a:cubicBezTo>
                    <a:cubicBezTo>
                      <a:pt x="31" y="12"/>
                      <a:pt x="29" y="10"/>
                      <a:pt x="26" y="10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6473125" y="3694227"/>
              <a:ext cx="397352" cy="378431"/>
              <a:chOff x="5668963" y="867833"/>
              <a:chExt cx="300038" cy="285750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170" name="Freeform 99"/>
              <p:cNvSpPr>
                <a:spLocks noEditPoints="1"/>
              </p:cNvSpPr>
              <p:nvPr/>
            </p:nvSpPr>
            <p:spPr bwMode="auto">
              <a:xfrm>
                <a:off x="5668963" y="867833"/>
                <a:ext cx="300038" cy="285750"/>
              </a:xfrm>
              <a:custGeom>
                <a:avLst/>
                <a:gdLst>
                  <a:gd name="T0" fmla="*/ 68 w 80"/>
                  <a:gd name="T1" fmla="*/ 9 h 76"/>
                  <a:gd name="T2" fmla="*/ 45 w 80"/>
                  <a:gd name="T3" fmla="*/ 0 h 76"/>
                  <a:gd name="T4" fmla="*/ 22 w 80"/>
                  <a:gd name="T5" fmla="*/ 9 h 76"/>
                  <a:gd name="T6" fmla="*/ 13 w 80"/>
                  <a:gd name="T7" fmla="*/ 32 h 76"/>
                  <a:gd name="T8" fmla="*/ 16 w 80"/>
                  <a:gd name="T9" fmla="*/ 47 h 76"/>
                  <a:gd name="T10" fmla="*/ 16 w 80"/>
                  <a:gd name="T11" fmla="*/ 47 h 76"/>
                  <a:gd name="T12" fmla="*/ 4 w 80"/>
                  <a:gd name="T13" fmla="*/ 59 h 76"/>
                  <a:gd name="T14" fmla="*/ 4 w 80"/>
                  <a:gd name="T15" fmla="*/ 73 h 76"/>
                  <a:gd name="T16" fmla="*/ 11 w 80"/>
                  <a:gd name="T17" fmla="*/ 76 h 76"/>
                  <a:gd name="T18" fmla="*/ 18 w 80"/>
                  <a:gd name="T19" fmla="*/ 73 h 76"/>
                  <a:gd name="T20" fmla="*/ 30 w 80"/>
                  <a:gd name="T21" fmla="*/ 61 h 76"/>
                  <a:gd name="T22" fmla="*/ 30 w 80"/>
                  <a:gd name="T23" fmla="*/ 61 h 76"/>
                  <a:gd name="T24" fmla="*/ 45 w 80"/>
                  <a:gd name="T25" fmla="*/ 64 h 76"/>
                  <a:gd name="T26" fmla="*/ 68 w 80"/>
                  <a:gd name="T27" fmla="*/ 55 h 76"/>
                  <a:gd name="T28" fmla="*/ 68 w 80"/>
                  <a:gd name="T29" fmla="*/ 9 h 76"/>
                  <a:gd name="T30" fmla="*/ 59 w 80"/>
                  <a:gd name="T31" fmla="*/ 46 h 76"/>
                  <a:gd name="T32" fmla="*/ 45 w 80"/>
                  <a:gd name="T33" fmla="*/ 52 h 76"/>
                  <a:gd name="T34" fmla="*/ 30 w 80"/>
                  <a:gd name="T35" fmla="*/ 46 h 76"/>
                  <a:gd name="T36" fmla="*/ 24 w 80"/>
                  <a:gd name="T37" fmla="*/ 32 h 76"/>
                  <a:gd name="T38" fmla="*/ 30 w 80"/>
                  <a:gd name="T39" fmla="*/ 18 h 76"/>
                  <a:gd name="T40" fmla="*/ 45 w 80"/>
                  <a:gd name="T41" fmla="*/ 12 h 76"/>
                  <a:gd name="T42" fmla="*/ 59 w 80"/>
                  <a:gd name="T43" fmla="*/ 18 h 76"/>
                  <a:gd name="T44" fmla="*/ 59 w 80"/>
                  <a:gd name="T45" fmla="*/ 4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0" h="76">
                    <a:moveTo>
                      <a:pt x="68" y="9"/>
                    </a:moveTo>
                    <a:cubicBezTo>
                      <a:pt x="61" y="3"/>
                      <a:pt x="53" y="0"/>
                      <a:pt x="45" y="0"/>
                    </a:cubicBezTo>
                    <a:cubicBezTo>
                      <a:pt x="36" y="0"/>
                      <a:pt x="28" y="3"/>
                      <a:pt x="22" y="9"/>
                    </a:cubicBezTo>
                    <a:cubicBezTo>
                      <a:pt x="16" y="15"/>
                      <a:pt x="13" y="23"/>
                      <a:pt x="13" y="32"/>
                    </a:cubicBezTo>
                    <a:cubicBezTo>
                      <a:pt x="13" y="37"/>
                      <a:pt x="14" y="42"/>
                      <a:pt x="16" y="47"/>
                    </a:cubicBezTo>
                    <a:cubicBezTo>
                      <a:pt x="16" y="47"/>
                      <a:pt x="16" y="47"/>
                      <a:pt x="16" y="47"/>
                    </a:cubicBezTo>
                    <a:cubicBezTo>
                      <a:pt x="4" y="59"/>
                      <a:pt x="4" y="59"/>
                      <a:pt x="4" y="59"/>
                    </a:cubicBezTo>
                    <a:cubicBezTo>
                      <a:pt x="0" y="63"/>
                      <a:pt x="0" y="69"/>
                      <a:pt x="4" y="73"/>
                    </a:cubicBezTo>
                    <a:cubicBezTo>
                      <a:pt x="6" y="75"/>
                      <a:pt x="8" y="76"/>
                      <a:pt x="11" y="76"/>
                    </a:cubicBezTo>
                    <a:cubicBezTo>
                      <a:pt x="13" y="76"/>
                      <a:pt x="16" y="75"/>
                      <a:pt x="18" y="73"/>
                    </a:cubicBezTo>
                    <a:cubicBezTo>
                      <a:pt x="30" y="61"/>
                      <a:pt x="30" y="61"/>
                      <a:pt x="30" y="61"/>
                    </a:cubicBezTo>
                    <a:cubicBezTo>
                      <a:pt x="30" y="61"/>
                      <a:pt x="30" y="61"/>
                      <a:pt x="30" y="61"/>
                    </a:cubicBezTo>
                    <a:cubicBezTo>
                      <a:pt x="35" y="63"/>
                      <a:pt x="40" y="64"/>
                      <a:pt x="45" y="64"/>
                    </a:cubicBezTo>
                    <a:cubicBezTo>
                      <a:pt x="53" y="64"/>
                      <a:pt x="61" y="61"/>
                      <a:pt x="68" y="55"/>
                    </a:cubicBezTo>
                    <a:cubicBezTo>
                      <a:pt x="80" y="42"/>
                      <a:pt x="80" y="22"/>
                      <a:pt x="68" y="9"/>
                    </a:cubicBezTo>
                    <a:close/>
                    <a:moveTo>
                      <a:pt x="59" y="46"/>
                    </a:moveTo>
                    <a:cubicBezTo>
                      <a:pt x="55" y="50"/>
                      <a:pt x="50" y="52"/>
                      <a:pt x="45" y="52"/>
                    </a:cubicBezTo>
                    <a:cubicBezTo>
                      <a:pt x="39" y="52"/>
                      <a:pt x="34" y="50"/>
                      <a:pt x="30" y="46"/>
                    </a:cubicBezTo>
                    <a:cubicBezTo>
                      <a:pt x="26" y="43"/>
                      <a:pt x="24" y="37"/>
                      <a:pt x="24" y="32"/>
                    </a:cubicBezTo>
                    <a:cubicBezTo>
                      <a:pt x="24" y="27"/>
                      <a:pt x="26" y="21"/>
                      <a:pt x="30" y="18"/>
                    </a:cubicBezTo>
                    <a:cubicBezTo>
                      <a:pt x="34" y="14"/>
                      <a:pt x="39" y="12"/>
                      <a:pt x="45" y="12"/>
                    </a:cubicBezTo>
                    <a:cubicBezTo>
                      <a:pt x="50" y="12"/>
                      <a:pt x="55" y="14"/>
                      <a:pt x="59" y="18"/>
                    </a:cubicBezTo>
                    <a:cubicBezTo>
                      <a:pt x="67" y="26"/>
                      <a:pt x="67" y="38"/>
                      <a:pt x="59" y="46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1" name="Freeform 100"/>
              <p:cNvSpPr/>
              <p:nvPr/>
            </p:nvSpPr>
            <p:spPr bwMode="auto">
              <a:xfrm>
                <a:off x="5781676" y="969433"/>
                <a:ext cx="111125" cy="36513"/>
              </a:xfrm>
              <a:custGeom>
                <a:avLst/>
                <a:gdLst>
                  <a:gd name="T0" fmla="*/ 25 w 30"/>
                  <a:gd name="T1" fmla="*/ 0 h 10"/>
                  <a:gd name="T2" fmla="*/ 4 w 30"/>
                  <a:gd name="T3" fmla="*/ 0 h 10"/>
                  <a:gd name="T4" fmla="*/ 0 w 30"/>
                  <a:gd name="T5" fmla="*/ 5 h 10"/>
                  <a:gd name="T6" fmla="*/ 4 w 30"/>
                  <a:gd name="T7" fmla="*/ 10 h 10"/>
                  <a:gd name="T8" fmla="*/ 25 w 30"/>
                  <a:gd name="T9" fmla="*/ 10 h 10"/>
                  <a:gd name="T10" fmla="*/ 30 w 30"/>
                  <a:gd name="T11" fmla="*/ 5 h 10"/>
                  <a:gd name="T12" fmla="*/ 25 w 30"/>
                  <a:gd name="T1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10">
                    <a:moveTo>
                      <a:pt x="25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8"/>
                      <a:pt x="2" y="10"/>
                      <a:pt x="4" y="10"/>
                    </a:cubicBezTo>
                    <a:cubicBezTo>
                      <a:pt x="25" y="10"/>
                      <a:pt x="25" y="10"/>
                      <a:pt x="25" y="10"/>
                    </a:cubicBezTo>
                    <a:cubicBezTo>
                      <a:pt x="28" y="10"/>
                      <a:pt x="30" y="8"/>
                      <a:pt x="30" y="5"/>
                    </a:cubicBezTo>
                    <a:cubicBezTo>
                      <a:pt x="30" y="2"/>
                      <a:pt x="28" y="0"/>
                      <a:pt x="25" y="0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8" name="Freeform 101"/>
            <p:cNvSpPr>
              <a:spLocks noEditPoints="1"/>
            </p:cNvSpPr>
            <p:nvPr/>
          </p:nvSpPr>
          <p:spPr bwMode="auto">
            <a:xfrm>
              <a:off x="8062532" y="2842759"/>
              <a:ext cx="439400" cy="437297"/>
            </a:xfrm>
            <a:custGeom>
              <a:avLst/>
              <a:gdLst>
                <a:gd name="T0" fmla="*/ 44 w 88"/>
                <a:gd name="T1" fmla="*/ 0 h 88"/>
                <a:gd name="T2" fmla="*/ 0 w 88"/>
                <a:gd name="T3" fmla="*/ 44 h 88"/>
                <a:gd name="T4" fmla="*/ 44 w 88"/>
                <a:gd name="T5" fmla="*/ 88 h 88"/>
                <a:gd name="T6" fmla="*/ 88 w 88"/>
                <a:gd name="T7" fmla="*/ 44 h 88"/>
                <a:gd name="T8" fmla="*/ 44 w 88"/>
                <a:gd name="T9" fmla="*/ 0 h 88"/>
                <a:gd name="T10" fmla="*/ 61 w 88"/>
                <a:gd name="T11" fmla="*/ 52 h 88"/>
                <a:gd name="T12" fmla="*/ 52 w 88"/>
                <a:gd name="T13" fmla="*/ 52 h 88"/>
                <a:gd name="T14" fmla="*/ 52 w 88"/>
                <a:gd name="T15" fmla="*/ 61 h 88"/>
                <a:gd name="T16" fmla="*/ 44 w 88"/>
                <a:gd name="T17" fmla="*/ 69 h 88"/>
                <a:gd name="T18" fmla="*/ 36 w 88"/>
                <a:gd name="T19" fmla="*/ 61 h 88"/>
                <a:gd name="T20" fmla="*/ 36 w 88"/>
                <a:gd name="T21" fmla="*/ 52 h 88"/>
                <a:gd name="T22" fmla="*/ 28 w 88"/>
                <a:gd name="T23" fmla="*/ 52 h 88"/>
                <a:gd name="T24" fmla="*/ 20 w 88"/>
                <a:gd name="T25" fmla="*/ 44 h 88"/>
                <a:gd name="T26" fmla="*/ 28 w 88"/>
                <a:gd name="T27" fmla="*/ 36 h 88"/>
                <a:gd name="T28" fmla="*/ 36 w 88"/>
                <a:gd name="T29" fmla="*/ 36 h 88"/>
                <a:gd name="T30" fmla="*/ 36 w 88"/>
                <a:gd name="T31" fmla="*/ 28 h 88"/>
                <a:gd name="T32" fmla="*/ 44 w 88"/>
                <a:gd name="T33" fmla="*/ 20 h 88"/>
                <a:gd name="T34" fmla="*/ 52 w 88"/>
                <a:gd name="T35" fmla="*/ 28 h 88"/>
                <a:gd name="T36" fmla="*/ 52 w 88"/>
                <a:gd name="T37" fmla="*/ 36 h 88"/>
                <a:gd name="T38" fmla="*/ 61 w 88"/>
                <a:gd name="T39" fmla="*/ 36 h 88"/>
                <a:gd name="T40" fmla="*/ 69 w 88"/>
                <a:gd name="T41" fmla="*/ 44 h 88"/>
                <a:gd name="T42" fmla="*/ 61 w 88"/>
                <a:gd name="T43" fmla="*/ 5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8" h="88">
                  <a:moveTo>
                    <a:pt x="44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69"/>
                    <a:pt x="20" y="88"/>
                    <a:pt x="44" y="88"/>
                  </a:cubicBezTo>
                  <a:cubicBezTo>
                    <a:pt x="69" y="88"/>
                    <a:pt x="88" y="69"/>
                    <a:pt x="88" y="44"/>
                  </a:cubicBezTo>
                  <a:cubicBezTo>
                    <a:pt x="88" y="20"/>
                    <a:pt x="69" y="0"/>
                    <a:pt x="44" y="0"/>
                  </a:cubicBezTo>
                  <a:close/>
                  <a:moveTo>
                    <a:pt x="61" y="52"/>
                  </a:moveTo>
                  <a:cubicBezTo>
                    <a:pt x="52" y="52"/>
                    <a:pt x="52" y="52"/>
                    <a:pt x="52" y="52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5"/>
                    <a:pt x="49" y="69"/>
                    <a:pt x="44" y="69"/>
                  </a:cubicBezTo>
                  <a:cubicBezTo>
                    <a:pt x="40" y="69"/>
                    <a:pt x="36" y="65"/>
                    <a:pt x="36" y="61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23" y="52"/>
                    <a:pt x="20" y="49"/>
                    <a:pt x="20" y="44"/>
                  </a:cubicBezTo>
                  <a:cubicBezTo>
                    <a:pt x="20" y="40"/>
                    <a:pt x="23" y="36"/>
                    <a:pt x="28" y="36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6" y="23"/>
                    <a:pt x="40" y="20"/>
                    <a:pt x="44" y="20"/>
                  </a:cubicBezTo>
                  <a:cubicBezTo>
                    <a:pt x="49" y="20"/>
                    <a:pt x="52" y="23"/>
                    <a:pt x="52" y="28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61" y="36"/>
                    <a:pt x="61" y="36"/>
                    <a:pt x="61" y="36"/>
                  </a:cubicBezTo>
                  <a:cubicBezTo>
                    <a:pt x="65" y="36"/>
                    <a:pt x="69" y="40"/>
                    <a:pt x="69" y="44"/>
                  </a:cubicBezTo>
                  <a:cubicBezTo>
                    <a:pt x="69" y="49"/>
                    <a:pt x="65" y="52"/>
                    <a:pt x="61" y="52"/>
                  </a:cubicBezTo>
                  <a:close/>
                </a:path>
              </a:pathLst>
            </a:cu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Freeform 102"/>
            <p:cNvSpPr>
              <a:spLocks noEditPoints="1"/>
            </p:cNvSpPr>
            <p:nvPr/>
          </p:nvSpPr>
          <p:spPr bwMode="auto">
            <a:xfrm>
              <a:off x="6368005" y="2823838"/>
              <a:ext cx="481448" cy="481448"/>
            </a:xfrm>
            <a:custGeom>
              <a:avLst/>
              <a:gdLst>
                <a:gd name="T0" fmla="*/ 17 w 97"/>
                <a:gd name="T1" fmla="*/ 17 h 97"/>
                <a:gd name="T2" fmla="*/ 17 w 97"/>
                <a:gd name="T3" fmla="*/ 79 h 97"/>
                <a:gd name="T4" fmla="*/ 80 w 97"/>
                <a:gd name="T5" fmla="*/ 79 h 97"/>
                <a:gd name="T6" fmla="*/ 80 w 97"/>
                <a:gd name="T7" fmla="*/ 17 h 97"/>
                <a:gd name="T8" fmla="*/ 17 w 97"/>
                <a:gd name="T9" fmla="*/ 17 h 97"/>
                <a:gd name="T10" fmla="*/ 66 w 97"/>
                <a:gd name="T11" fmla="*/ 42 h 97"/>
                <a:gd name="T12" fmla="*/ 60 w 97"/>
                <a:gd name="T13" fmla="*/ 48 h 97"/>
                <a:gd name="T14" fmla="*/ 66 w 97"/>
                <a:gd name="T15" fmla="*/ 54 h 97"/>
                <a:gd name="T16" fmla="*/ 66 w 97"/>
                <a:gd name="T17" fmla="*/ 66 h 97"/>
                <a:gd name="T18" fmla="*/ 55 w 97"/>
                <a:gd name="T19" fmla="*/ 66 h 97"/>
                <a:gd name="T20" fmla="*/ 49 w 97"/>
                <a:gd name="T21" fmla="*/ 59 h 97"/>
                <a:gd name="T22" fmla="*/ 42 w 97"/>
                <a:gd name="T23" fmla="*/ 66 h 97"/>
                <a:gd name="T24" fmla="*/ 31 w 97"/>
                <a:gd name="T25" fmla="*/ 66 h 97"/>
                <a:gd name="T26" fmla="*/ 31 w 97"/>
                <a:gd name="T27" fmla="*/ 54 h 97"/>
                <a:gd name="T28" fmla="*/ 37 w 97"/>
                <a:gd name="T29" fmla="*/ 48 h 97"/>
                <a:gd name="T30" fmla="*/ 31 w 97"/>
                <a:gd name="T31" fmla="*/ 42 h 97"/>
                <a:gd name="T32" fmla="*/ 31 w 97"/>
                <a:gd name="T33" fmla="*/ 31 h 97"/>
                <a:gd name="T34" fmla="*/ 42 w 97"/>
                <a:gd name="T35" fmla="*/ 31 h 97"/>
                <a:gd name="T36" fmla="*/ 49 w 97"/>
                <a:gd name="T37" fmla="*/ 37 h 97"/>
                <a:gd name="T38" fmla="*/ 55 w 97"/>
                <a:gd name="T39" fmla="*/ 31 h 97"/>
                <a:gd name="T40" fmla="*/ 66 w 97"/>
                <a:gd name="T41" fmla="*/ 31 h 97"/>
                <a:gd name="T42" fmla="*/ 66 w 97"/>
                <a:gd name="T43" fmla="*/ 4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7" h="97">
                  <a:moveTo>
                    <a:pt x="17" y="17"/>
                  </a:moveTo>
                  <a:cubicBezTo>
                    <a:pt x="0" y="34"/>
                    <a:pt x="0" y="62"/>
                    <a:pt x="17" y="79"/>
                  </a:cubicBezTo>
                  <a:cubicBezTo>
                    <a:pt x="35" y="97"/>
                    <a:pt x="62" y="97"/>
                    <a:pt x="80" y="79"/>
                  </a:cubicBezTo>
                  <a:cubicBezTo>
                    <a:pt x="97" y="62"/>
                    <a:pt x="97" y="34"/>
                    <a:pt x="80" y="17"/>
                  </a:cubicBezTo>
                  <a:cubicBezTo>
                    <a:pt x="62" y="0"/>
                    <a:pt x="35" y="0"/>
                    <a:pt x="17" y="17"/>
                  </a:cubicBezTo>
                  <a:close/>
                  <a:moveTo>
                    <a:pt x="66" y="42"/>
                  </a:moveTo>
                  <a:cubicBezTo>
                    <a:pt x="60" y="48"/>
                    <a:pt x="60" y="48"/>
                    <a:pt x="60" y="48"/>
                  </a:cubicBezTo>
                  <a:cubicBezTo>
                    <a:pt x="66" y="54"/>
                    <a:pt x="66" y="54"/>
                    <a:pt x="66" y="54"/>
                  </a:cubicBezTo>
                  <a:cubicBezTo>
                    <a:pt x="69" y="58"/>
                    <a:pt x="69" y="63"/>
                    <a:pt x="66" y="66"/>
                  </a:cubicBezTo>
                  <a:cubicBezTo>
                    <a:pt x="63" y="69"/>
                    <a:pt x="58" y="69"/>
                    <a:pt x="55" y="66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42" y="66"/>
                    <a:pt x="42" y="66"/>
                    <a:pt x="42" y="66"/>
                  </a:cubicBezTo>
                  <a:cubicBezTo>
                    <a:pt x="39" y="69"/>
                    <a:pt x="34" y="69"/>
                    <a:pt x="31" y="66"/>
                  </a:cubicBezTo>
                  <a:cubicBezTo>
                    <a:pt x="28" y="63"/>
                    <a:pt x="28" y="58"/>
                    <a:pt x="31" y="54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1" y="42"/>
                    <a:pt x="31" y="42"/>
                    <a:pt x="31" y="42"/>
                  </a:cubicBezTo>
                  <a:cubicBezTo>
                    <a:pt x="28" y="39"/>
                    <a:pt x="28" y="34"/>
                    <a:pt x="31" y="31"/>
                  </a:cubicBezTo>
                  <a:cubicBezTo>
                    <a:pt x="34" y="28"/>
                    <a:pt x="39" y="28"/>
                    <a:pt x="42" y="31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8" y="28"/>
                    <a:pt x="63" y="28"/>
                    <a:pt x="66" y="31"/>
                  </a:cubicBezTo>
                  <a:cubicBezTo>
                    <a:pt x="69" y="34"/>
                    <a:pt x="69" y="39"/>
                    <a:pt x="66" y="42"/>
                  </a:cubicBezTo>
                  <a:close/>
                </a:path>
              </a:pathLst>
            </a:cu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Freeform 103"/>
            <p:cNvSpPr>
              <a:spLocks noEditPoints="1"/>
            </p:cNvSpPr>
            <p:nvPr/>
          </p:nvSpPr>
          <p:spPr bwMode="auto">
            <a:xfrm>
              <a:off x="8079350" y="3664793"/>
              <a:ext cx="437297" cy="437297"/>
            </a:xfrm>
            <a:custGeom>
              <a:avLst/>
              <a:gdLst>
                <a:gd name="T0" fmla="*/ 44 w 88"/>
                <a:gd name="T1" fmla="*/ 0 h 88"/>
                <a:gd name="T2" fmla="*/ 0 w 88"/>
                <a:gd name="T3" fmla="*/ 44 h 88"/>
                <a:gd name="T4" fmla="*/ 44 w 88"/>
                <a:gd name="T5" fmla="*/ 88 h 88"/>
                <a:gd name="T6" fmla="*/ 88 w 88"/>
                <a:gd name="T7" fmla="*/ 44 h 88"/>
                <a:gd name="T8" fmla="*/ 44 w 88"/>
                <a:gd name="T9" fmla="*/ 0 h 88"/>
                <a:gd name="T10" fmla="*/ 61 w 88"/>
                <a:gd name="T11" fmla="*/ 52 h 88"/>
                <a:gd name="T12" fmla="*/ 27 w 88"/>
                <a:gd name="T13" fmla="*/ 52 h 88"/>
                <a:gd name="T14" fmla="*/ 19 w 88"/>
                <a:gd name="T15" fmla="*/ 44 h 88"/>
                <a:gd name="T16" fmla="*/ 27 w 88"/>
                <a:gd name="T17" fmla="*/ 36 h 88"/>
                <a:gd name="T18" fmla="*/ 61 w 88"/>
                <a:gd name="T19" fmla="*/ 36 h 88"/>
                <a:gd name="T20" fmla="*/ 68 w 88"/>
                <a:gd name="T21" fmla="*/ 44 h 88"/>
                <a:gd name="T22" fmla="*/ 61 w 88"/>
                <a:gd name="T23" fmla="*/ 5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8" h="88">
                  <a:moveTo>
                    <a:pt x="44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68"/>
                    <a:pt x="20" y="88"/>
                    <a:pt x="44" y="88"/>
                  </a:cubicBezTo>
                  <a:cubicBezTo>
                    <a:pt x="68" y="88"/>
                    <a:pt x="88" y="68"/>
                    <a:pt x="88" y="44"/>
                  </a:cubicBezTo>
                  <a:cubicBezTo>
                    <a:pt x="88" y="20"/>
                    <a:pt x="68" y="0"/>
                    <a:pt x="44" y="0"/>
                  </a:cubicBezTo>
                  <a:close/>
                  <a:moveTo>
                    <a:pt x="61" y="52"/>
                  </a:moveTo>
                  <a:cubicBezTo>
                    <a:pt x="27" y="52"/>
                    <a:pt x="27" y="52"/>
                    <a:pt x="27" y="52"/>
                  </a:cubicBezTo>
                  <a:cubicBezTo>
                    <a:pt x="23" y="52"/>
                    <a:pt x="19" y="48"/>
                    <a:pt x="19" y="44"/>
                  </a:cubicBezTo>
                  <a:cubicBezTo>
                    <a:pt x="19" y="39"/>
                    <a:pt x="23" y="36"/>
                    <a:pt x="27" y="36"/>
                  </a:cubicBezTo>
                  <a:cubicBezTo>
                    <a:pt x="61" y="36"/>
                    <a:pt x="61" y="36"/>
                    <a:pt x="61" y="36"/>
                  </a:cubicBezTo>
                  <a:cubicBezTo>
                    <a:pt x="65" y="36"/>
                    <a:pt x="68" y="39"/>
                    <a:pt x="68" y="44"/>
                  </a:cubicBezTo>
                  <a:cubicBezTo>
                    <a:pt x="68" y="48"/>
                    <a:pt x="65" y="52"/>
                    <a:pt x="61" y="52"/>
                  </a:cubicBezTo>
                  <a:close/>
                </a:path>
              </a:pathLst>
            </a:cu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Freeform 104"/>
            <p:cNvSpPr>
              <a:spLocks noEditPoints="1"/>
            </p:cNvSpPr>
            <p:nvPr/>
          </p:nvSpPr>
          <p:spPr bwMode="auto">
            <a:xfrm>
              <a:off x="7187937" y="2823838"/>
              <a:ext cx="483550" cy="481448"/>
            </a:xfrm>
            <a:custGeom>
              <a:avLst/>
              <a:gdLst>
                <a:gd name="T0" fmla="*/ 80 w 97"/>
                <a:gd name="T1" fmla="*/ 17 h 97"/>
                <a:gd name="T2" fmla="*/ 17 w 97"/>
                <a:gd name="T3" fmla="*/ 17 h 97"/>
                <a:gd name="T4" fmla="*/ 17 w 97"/>
                <a:gd name="T5" fmla="*/ 79 h 97"/>
                <a:gd name="T6" fmla="*/ 80 w 97"/>
                <a:gd name="T7" fmla="*/ 79 h 97"/>
                <a:gd name="T8" fmla="*/ 80 w 97"/>
                <a:gd name="T9" fmla="*/ 17 h 97"/>
                <a:gd name="T10" fmla="*/ 79 w 97"/>
                <a:gd name="T11" fmla="*/ 43 h 97"/>
                <a:gd name="T12" fmla="*/ 50 w 97"/>
                <a:gd name="T13" fmla="*/ 72 h 97"/>
                <a:gd name="T14" fmla="*/ 50 w 97"/>
                <a:gd name="T15" fmla="*/ 72 h 97"/>
                <a:gd name="T16" fmla="*/ 44 w 97"/>
                <a:gd name="T17" fmla="*/ 75 h 97"/>
                <a:gd name="T18" fmla="*/ 38 w 97"/>
                <a:gd name="T19" fmla="*/ 72 h 97"/>
                <a:gd name="T20" fmla="*/ 38 w 97"/>
                <a:gd name="T21" fmla="*/ 72 h 97"/>
                <a:gd name="T22" fmla="*/ 21 w 97"/>
                <a:gd name="T23" fmla="*/ 55 h 97"/>
                <a:gd name="T24" fmla="*/ 21 w 97"/>
                <a:gd name="T25" fmla="*/ 44 h 97"/>
                <a:gd name="T26" fmla="*/ 32 w 97"/>
                <a:gd name="T27" fmla="*/ 44 h 97"/>
                <a:gd name="T28" fmla="*/ 44 w 97"/>
                <a:gd name="T29" fmla="*/ 55 h 97"/>
                <a:gd name="T30" fmla="*/ 68 w 97"/>
                <a:gd name="T31" fmla="*/ 32 h 97"/>
                <a:gd name="T32" fmla="*/ 79 w 97"/>
                <a:gd name="T33" fmla="*/ 32 h 97"/>
                <a:gd name="T34" fmla="*/ 79 w 97"/>
                <a:gd name="T35" fmla="*/ 43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7" h="97">
                  <a:moveTo>
                    <a:pt x="80" y="17"/>
                  </a:moveTo>
                  <a:cubicBezTo>
                    <a:pt x="62" y="0"/>
                    <a:pt x="34" y="0"/>
                    <a:pt x="17" y="17"/>
                  </a:cubicBezTo>
                  <a:cubicBezTo>
                    <a:pt x="0" y="34"/>
                    <a:pt x="0" y="62"/>
                    <a:pt x="17" y="79"/>
                  </a:cubicBezTo>
                  <a:cubicBezTo>
                    <a:pt x="34" y="97"/>
                    <a:pt x="62" y="97"/>
                    <a:pt x="80" y="79"/>
                  </a:cubicBezTo>
                  <a:cubicBezTo>
                    <a:pt x="97" y="62"/>
                    <a:pt x="97" y="34"/>
                    <a:pt x="80" y="17"/>
                  </a:cubicBezTo>
                  <a:close/>
                  <a:moveTo>
                    <a:pt x="79" y="43"/>
                  </a:moveTo>
                  <a:cubicBezTo>
                    <a:pt x="50" y="72"/>
                    <a:pt x="50" y="72"/>
                    <a:pt x="50" y="72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48" y="74"/>
                    <a:pt x="46" y="75"/>
                    <a:pt x="44" y="75"/>
                  </a:cubicBezTo>
                  <a:cubicBezTo>
                    <a:pt x="42" y="75"/>
                    <a:pt x="40" y="74"/>
                    <a:pt x="38" y="72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21" y="55"/>
                    <a:pt x="21" y="55"/>
                    <a:pt x="21" y="55"/>
                  </a:cubicBezTo>
                  <a:cubicBezTo>
                    <a:pt x="18" y="52"/>
                    <a:pt x="18" y="47"/>
                    <a:pt x="21" y="44"/>
                  </a:cubicBezTo>
                  <a:cubicBezTo>
                    <a:pt x="24" y="41"/>
                    <a:pt x="29" y="41"/>
                    <a:pt x="32" y="44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68" y="32"/>
                    <a:pt x="68" y="32"/>
                    <a:pt x="68" y="32"/>
                  </a:cubicBezTo>
                  <a:cubicBezTo>
                    <a:pt x="71" y="29"/>
                    <a:pt x="76" y="29"/>
                    <a:pt x="79" y="32"/>
                  </a:cubicBezTo>
                  <a:cubicBezTo>
                    <a:pt x="82" y="35"/>
                    <a:pt x="82" y="40"/>
                    <a:pt x="79" y="43"/>
                  </a:cubicBezTo>
                  <a:close/>
                </a:path>
              </a:pathLst>
            </a:cu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Freeform 105"/>
            <p:cNvSpPr>
              <a:spLocks noEditPoints="1"/>
            </p:cNvSpPr>
            <p:nvPr/>
          </p:nvSpPr>
          <p:spPr bwMode="auto">
            <a:xfrm>
              <a:off x="4740754" y="3694227"/>
              <a:ext cx="399455" cy="378431"/>
            </a:xfrm>
            <a:custGeom>
              <a:avLst/>
              <a:gdLst>
                <a:gd name="T0" fmla="*/ 68 w 80"/>
                <a:gd name="T1" fmla="*/ 9 h 76"/>
                <a:gd name="T2" fmla="*/ 45 w 80"/>
                <a:gd name="T3" fmla="*/ 0 h 76"/>
                <a:gd name="T4" fmla="*/ 22 w 80"/>
                <a:gd name="T5" fmla="*/ 9 h 76"/>
                <a:gd name="T6" fmla="*/ 13 w 80"/>
                <a:gd name="T7" fmla="*/ 32 h 76"/>
                <a:gd name="T8" fmla="*/ 16 w 80"/>
                <a:gd name="T9" fmla="*/ 47 h 76"/>
                <a:gd name="T10" fmla="*/ 16 w 80"/>
                <a:gd name="T11" fmla="*/ 47 h 76"/>
                <a:gd name="T12" fmla="*/ 4 w 80"/>
                <a:gd name="T13" fmla="*/ 59 h 76"/>
                <a:gd name="T14" fmla="*/ 4 w 80"/>
                <a:gd name="T15" fmla="*/ 73 h 76"/>
                <a:gd name="T16" fmla="*/ 11 w 80"/>
                <a:gd name="T17" fmla="*/ 76 h 76"/>
                <a:gd name="T18" fmla="*/ 18 w 80"/>
                <a:gd name="T19" fmla="*/ 73 h 76"/>
                <a:gd name="T20" fmla="*/ 30 w 80"/>
                <a:gd name="T21" fmla="*/ 61 h 76"/>
                <a:gd name="T22" fmla="*/ 30 w 80"/>
                <a:gd name="T23" fmla="*/ 61 h 76"/>
                <a:gd name="T24" fmla="*/ 45 w 80"/>
                <a:gd name="T25" fmla="*/ 64 h 76"/>
                <a:gd name="T26" fmla="*/ 68 w 80"/>
                <a:gd name="T27" fmla="*/ 55 h 76"/>
                <a:gd name="T28" fmla="*/ 68 w 80"/>
                <a:gd name="T29" fmla="*/ 9 h 76"/>
                <a:gd name="T30" fmla="*/ 59 w 80"/>
                <a:gd name="T31" fmla="*/ 46 h 76"/>
                <a:gd name="T32" fmla="*/ 45 w 80"/>
                <a:gd name="T33" fmla="*/ 52 h 76"/>
                <a:gd name="T34" fmla="*/ 30 w 80"/>
                <a:gd name="T35" fmla="*/ 46 h 76"/>
                <a:gd name="T36" fmla="*/ 24 w 80"/>
                <a:gd name="T37" fmla="*/ 32 h 76"/>
                <a:gd name="T38" fmla="*/ 30 w 80"/>
                <a:gd name="T39" fmla="*/ 18 h 76"/>
                <a:gd name="T40" fmla="*/ 45 w 80"/>
                <a:gd name="T41" fmla="*/ 12 h 76"/>
                <a:gd name="T42" fmla="*/ 59 w 80"/>
                <a:gd name="T43" fmla="*/ 18 h 76"/>
                <a:gd name="T44" fmla="*/ 59 w 80"/>
                <a:gd name="T45" fmla="*/ 4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0" h="76">
                  <a:moveTo>
                    <a:pt x="68" y="9"/>
                  </a:moveTo>
                  <a:cubicBezTo>
                    <a:pt x="62" y="3"/>
                    <a:pt x="53" y="0"/>
                    <a:pt x="45" y="0"/>
                  </a:cubicBezTo>
                  <a:cubicBezTo>
                    <a:pt x="36" y="0"/>
                    <a:pt x="28" y="3"/>
                    <a:pt x="22" y="9"/>
                  </a:cubicBezTo>
                  <a:cubicBezTo>
                    <a:pt x="16" y="15"/>
                    <a:pt x="13" y="23"/>
                    <a:pt x="13" y="32"/>
                  </a:cubicBezTo>
                  <a:cubicBezTo>
                    <a:pt x="13" y="37"/>
                    <a:pt x="14" y="42"/>
                    <a:pt x="16" y="47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4" y="59"/>
                    <a:pt x="4" y="59"/>
                    <a:pt x="4" y="59"/>
                  </a:cubicBezTo>
                  <a:cubicBezTo>
                    <a:pt x="0" y="63"/>
                    <a:pt x="0" y="69"/>
                    <a:pt x="4" y="73"/>
                  </a:cubicBezTo>
                  <a:cubicBezTo>
                    <a:pt x="6" y="75"/>
                    <a:pt x="8" y="76"/>
                    <a:pt x="11" y="76"/>
                  </a:cubicBezTo>
                  <a:cubicBezTo>
                    <a:pt x="13" y="76"/>
                    <a:pt x="16" y="75"/>
                    <a:pt x="18" y="73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5" y="63"/>
                    <a:pt x="40" y="64"/>
                    <a:pt x="45" y="64"/>
                  </a:cubicBezTo>
                  <a:cubicBezTo>
                    <a:pt x="53" y="64"/>
                    <a:pt x="62" y="61"/>
                    <a:pt x="68" y="55"/>
                  </a:cubicBezTo>
                  <a:cubicBezTo>
                    <a:pt x="80" y="42"/>
                    <a:pt x="80" y="22"/>
                    <a:pt x="68" y="9"/>
                  </a:cubicBezTo>
                  <a:close/>
                  <a:moveTo>
                    <a:pt x="59" y="46"/>
                  </a:moveTo>
                  <a:cubicBezTo>
                    <a:pt x="55" y="50"/>
                    <a:pt x="50" y="52"/>
                    <a:pt x="45" y="52"/>
                  </a:cubicBezTo>
                  <a:cubicBezTo>
                    <a:pt x="39" y="52"/>
                    <a:pt x="34" y="50"/>
                    <a:pt x="30" y="46"/>
                  </a:cubicBezTo>
                  <a:cubicBezTo>
                    <a:pt x="27" y="43"/>
                    <a:pt x="24" y="37"/>
                    <a:pt x="24" y="32"/>
                  </a:cubicBezTo>
                  <a:cubicBezTo>
                    <a:pt x="24" y="27"/>
                    <a:pt x="27" y="21"/>
                    <a:pt x="30" y="18"/>
                  </a:cubicBezTo>
                  <a:cubicBezTo>
                    <a:pt x="34" y="14"/>
                    <a:pt x="39" y="12"/>
                    <a:pt x="45" y="12"/>
                  </a:cubicBezTo>
                  <a:cubicBezTo>
                    <a:pt x="50" y="12"/>
                    <a:pt x="55" y="14"/>
                    <a:pt x="59" y="18"/>
                  </a:cubicBezTo>
                  <a:cubicBezTo>
                    <a:pt x="67" y="26"/>
                    <a:pt x="67" y="38"/>
                    <a:pt x="59" y="46"/>
                  </a:cubicBezTo>
                  <a:close/>
                </a:path>
              </a:pathLst>
            </a:cu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6346981" y="5310965"/>
              <a:ext cx="542418" cy="527700"/>
              <a:chOff x="5573713" y="2088621"/>
              <a:chExt cx="409576" cy="398463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168" name="Freeform 106"/>
              <p:cNvSpPr/>
              <p:nvPr/>
            </p:nvSpPr>
            <p:spPr bwMode="auto">
              <a:xfrm>
                <a:off x="5826126" y="2088621"/>
                <a:ext cx="157163" cy="258763"/>
              </a:xfrm>
              <a:custGeom>
                <a:avLst/>
                <a:gdLst>
                  <a:gd name="T0" fmla="*/ 30 w 42"/>
                  <a:gd name="T1" fmla="*/ 35 h 69"/>
                  <a:gd name="T2" fmla="*/ 25 w 42"/>
                  <a:gd name="T3" fmla="*/ 32 h 69"/>
                  <a:gd name="T4" fmla="*/ 24 w 42"/>
                  <a:gd name="T5" fmla="*/ 26 h 69"/>
                  <a:gd name="T6" fmla="*/ 26 w 42"/>
                  <a:gd name="T7" fmla="*/ 23 h 69"/>
                  <a:gd name="T8" fmla="*/ 27 w 42"/>
                  <a:gd name="T9" fmla="*/ 16 h 69"/>
                  <a:gd name="T10" fmla="*/ 11 w 42"/>
                  <a:gd name="T11" fmla="*/ 0 h 69"/>
                  <a:gd name="T12" fmla="*/ 0 w 42"/>
                  <a:gd name="T13" fmla="*/ 4 h 69"/>
                  <a:gd name="T14" fmla="*/ 8 w 42"/>
                  <a:gd name="T15" fmla="*/ 24 h 69"/>
                  <a:gd name="T16" fmla="*/ 6 w 42"/>
                  <a:gd name="T17" fmla="*/ 35 h 69"/>
                  <a:gd name="T18" fmla="*/ 2 w 42"/>
                  <a:gd name="T19" fmla="*/ 42 h 69"/>
                  <a:gd name="T20" fmla="*/ 10 w 42"/>
                  <a:gd name="T21" fmla="*/ 47 h 69"/>
                  <a:gd name="T22" fmla="*/ 27 w 42"/>
                  <a:gd name="T23" fmla="*/ 69 h 69"/>
                  <a:gd name="T24" fmla="*/ 42 w 42"/>
                  <a:gd name="T25" fmla="*/ 60 h 69"/>
                  <a:gd name="T26" fmla="*/ 30 w 42"/>
                  <a:gd name="T27" fmla="*/ 3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" h="69">
                    <a:moveTo>
                      <a:pt x="30" y="35"/>
                    </a:moveTo>
                    <a:cubicBezTo>
                      <a:pt x="27" y="33"/>
                      <a:pt x="25" y="32"/>
                      <a:pt x="25" y="32"/>
                    </a:cubicBezTo>
                    <a:cubicBezTo>
                      <a:pt x="22" y="31"/>
                      <a:pt x="22" y="28"/>
                      <a:pt x="24" y="26"/>
                    </a:cubicBezTo>
                    <a:cubicBezTo>
                      <a:pt x="24" y="26"/>
                      <a:pt x="25" y="26"/>
                      <a:pt x="26" y="23"/>
                    </a:cubicBezTo>
                    <a:cubicBezTo>
                      <a:pt x="27" y="21"/>
                      <a:pt x="27" y="19"/>
                      <a:pt x="27" y="16"/>
                    </a:cubicBezTo>
                    <a:cubicBezTo>
                      <a:pt x="27" y="7"/>
                      <a:pt x="20" y="0"/>
                      <a:pt x="11" y="0"/>
                    </a:cubicBezTo>
                    <a:cubicBezTo>
                      <a:pt x="7" y="0"/>
                      <a:pt x="3" y="2"/>
                      <a:pt x="0" y="4"/>
                    </a:cubicBezTo>
                    <a:cubicBezTo>
                      <a:pt x="5" y="9"/>
                      <a:pt x="8" y="16"/>
                      <a:pt x="8" y="24"/>
                    </a:cubicBezTo>
                    <a:cubicBezTo>
                      <a:pt x="8" y="28"/>
                      <a:pt x="7" y="31"/>
                      <a:pt x="6" y="35"/>
                    </a:cubicBezTo>
                    <a:cubicBezTo>
                      <a:pt x="4" y="39"/>
                      <a:pt x="3" y="41"/>
                      <a:pt x="2" y="42"/>
                    </a:cubicBezTo>
                    <a:cubicBezTo>
                      <a:pt x="3" y="42"/>
                      <a:pt x="6" y="44"/>
                      <a:pt x="10" y="47"/>
                    </a:cubicBezTo>
                    <a:cubicBezTo>
                      <a:pt x="18" y="52"/>
                      <a:pt x="23" y="60"/>
                      <a:pt x="27" y="69"/>
                    </a:cubicBezTo>
                    <a:cubicBezTo>
                      <a:pt x="36" y="67"/>
                      <a:pt x="42" y="64"/>
                      <a:pt x="42" y="60"/>
                    </a:cubicBezTo>
                    <a:cubicBezTo>
                      <a:pt x="42" y="50"/>
                      <a:pt x="37" y="41"/>
                      <a:pt x="30" y="35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9" name="Freeform 107"/>
              <p:cNvSpPr/>
              <p:nvPr/>
            </p:nvSpPr>
            <p:spPr bwMode="auto">
              <a:xfrm>
                <a:off x="5573713" y="2088621"/>
                <a:ext cx="346075" cy="398463"/>
              </a:xfrm>
              <a:custGeom>
                <a:avLst/>
                <a:gdLst>
                  <a:gd name="T0" fmla="*/ 74 w 92"/>
                  <a:gd name="T1" fmla="*/ 51 h 106"/>
                  <a:gd name="T2" fmla="*/ 66 w 92"/>
                  <a:gd name="T3" fmla="*/ 46 h 106"/>
                  <a:gd name="T4" fmla="*/ 65 w 92"/>
                  <a:gd name="T5" fmla="*/ 39 h 106"/>
                  <a:gd name="T6" fmla="*/ 68 w 92"/>
                  <a:gd name="T7" fmla="*/ 33 h 106"/>
                  <a:gd name="T8" fmla="*/ 70 w 92"/>
                  <a:gd name="T9" fmla="*/ 24 h 106"/>
                  <a:gd name="T10" fmla="*/ 46 w 92"/>
                  <a:gd name="T11" fmla="*/ 0 h 106"/>
                  <a:gd name="T12" fmla="*/ 22 w 92"/>
                  <a:gd name="T13" fmla="*/ 24 h 106"/>
                  <a:gd name="T14" fmla="*/ 24 w 92"/>
                  <a:gd name="T15" fmla="*/ 34 h 106"/>
                  <a:gd name="T16" fmla="*/ 27 w 92"/>
                  <a:gd name="T17" fmla="*/ 39 h 106"/>
                  <a:gd name="T18" fmla="*/ 26 w 92"/>
                  <a:gd name="T19" fmla="*/ 46 h 106"/>
                  <a:gd name="T20" fmla="*/ 18 w 92"/>
                  <a:gd name="T21" fmla="*/ 51 h 106"/>
                  <a:gd name="T22" fmla="*/ 0 w 92"/>
                  <a:gd name="T23" fmla="*/ 88 h 106"/>
                  <a:gd name="T24" fmla="*/ 92 w 92"/>
                  <a:gd name="T25" fmla="*/ 88 h 106"/>
                  <a:gd name="T26" fmla="*/ 74 w 92"/>
                  <a:gd name="T27" fmla="*/ 51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2" h="106">
                    <a:moveTo>
                      <a:pt x="74" y="51"/>
                    </a:moveTo>
                    <a:cubicBezTo>
                      <a:pt x="69" y="48"/>
                      <a:pt x="66" y="46"/>
                      <a:pt x="66" y="46"/>
                    </a:cubicBezTo>
                    <a:cubicBezTo>
                      <a:pt x="62" y="45"/>
                      <a:pt x="62" y="41"/>
                      <a:pt x="65" y="39"/>
                    </a:cubicBezTo>
                    <a:cubicBezTo>
                      <a:pt x="65" y="39"/>
                      <a:pt x="66" y="37"/>
                      <a:pt x="68" y="33"/>
                    </a:cubicBezTo>
                    <a:cubicBezTo>
                      <a:pt x="69" y="30"/>
                      <a:pt x="70" y="27"/>
                      <a:pt x="70" y="24"/>
                    </a:cubicBezTo>
                    <a:cubicBezTo>
                      <a:pt x="70" y="11"/>
                      <a:pt x="59" y="0"/>
                      <a:pt x="46" y="0"/>
                    </a:cubicBezTo>
                    <a:cubicBezTo>
                      <a:pt x="33" y="0"/>
                      <a:pt x="22" y="11"/>
                      <a:pt x="22" y="24"/>
                    </a:cubicBezTo>
                    <a:cubicBezTo>
                      <a:pt x="22" y="27"/>
                      <a:pt x="23" y="31"/>
                      <a:pt x="24" y="34"/>
                    </a:cubicBezTo>
                    <a:cubicBezTo>
                      <a:pt x="26" y="38"/>
                      <a:pt x="27" y="39"/>
                      <a:pt x="27" y="39"/>
                    </a:cubicBezTo>
                    <a:cubicBezTo>
                      <a:pt x="30" y="41"/>
                      <a:pt x="29" y="45"/>
                      <a:pt x="26" y="46"/>
                    </a:cubicBezTo>
                    <a:cubicBezTo>
                      <a:pt x="26" y="46"/>
                      <a:pt x="22" y="48"/>
                      <a:pt x="18" y="51"/>
                    </a:cubicBezTo>
                    <a:cubicBezTo>
                      <a:pt x="7" y="60"/>
                      <a:pt x="0" y="73"/>
                      <a:pt x="0" y="88"/>
                    </a:cubicBezTo>
                    <a:cubicBezTo>
                      <a:pt x="0" y="106"/>
                      <a:pt x="92" y="106"/>
                      <a:pt x="92" y="88"/>
                    </a:cubicBezTo>
                    <a:cubicBezTo>
                      <a:pt x="92" y="73"/>
                      <a:pt x="85" y="59"/>
                      <a:pt x="74" y="51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14" name="Freeform 115"/>
            <p:cNvSpPr>
              <a:spLocks noEditPoints="1"/>
            </p:cNvSpPr>
            <p:nvPr/>
          </p:nvSpPr>
          <p:spPr bwMode="auto">
            <a:xfrm>
              <a:off x="7213166" y="3673204"/>
              <a:ext cx="412069" cy="418376"/>
            </a:xfrm>
            <a:custGeom>
              <a:avLst/>
              <a:gdLst>
                <a:gd name="T0" fmla="*/ 42 w 83"/>
                <a:gd name="T1" fmla="*/ 0 h 84"/>
                <a:gd name="T2" fmla="*/ 0 w 83"/>
                <a:gd name="T3" fmla="*/ 42 h 84"/>
                <a:gd name="T4" fmla="*/ 42 w 83"/>
                <a:gd name="T5" fmla="*/ 84 h 84"/>
                <a:gd name="T6" fmla="*/ 83 w 83"/>
                <a:gd name="T7" fmla="*/ 42 h 84"/>
                <a:gd name="T8" fmla="*/ 42 w 83"/>
                <a:gd name="T9" fmla="*/ 0 h 84"/>
                <a:gd name="T10" fmla="*/ 40 w 83"/>
                <a:gd name="T11" fmla="*/ 71 h 84"/>
                <a:gd name="T12" fmla="*/ 35 w 83"/>
                <a:gd name="T13" fmla="*/ 73 h 84"/>
                <a:gd name="T14" fmla="*/ 32 w 83"/>
                <a:gd name="T15" fmla="*/ 71 h 84"/>
                <a:gd name="T16" fmla="*/ 31 w 83"/>
                <a:gd name="T17" fmla="*/ 68 h 84"/>
                <a:gd name="T18" fmla="*/ 39 w 83"/>
                <a:gd name="T19" fmla="*/ 35 h 84"/>
                <a:gd name="T20" fmla="*/ 39 w 83"/>
                <a:gd name="T21" fmla="*/ 33 h 84"/>
                <a:gd name="T22" fmla="*/ 38 w 83"/>
                <a:gd name="T23" fmla="*/ 32 h 84"/>
                <a:gd name="T24" fmla="*/ 36 w 83"/>
                <a:gd name="T25" fmla="*/ 33 h 84"/>
                <a:gd name="T26" fmla="*/ 29 w 83"/>
                <a:gd name="T27" fmla="*/ 38 h 84"/>
                <a:gd name="T28" fmla="*/ 27 w 83"/>
                <a:gd name="T29" fmla="*/ 36 h 84"/>
                <a:gd name="T30" fmla="*/ 37 w 83"/>
                <a:gd name="T31" fmla="*/ 28 h 84"/>
                <a:gd name="T32" fmla="*/ 45 w 83"/>
                <a:gd name="T33" fmla="*/ 25 h 84"/>
                <a:gd name="T34" fmla="*/ 47 w 83"/>
                <a:gd name="T35" fmla="*/ 26 h 84"/>
                <a:gd name="T36" fmla="*/ 48 w 83"/>
                <a:gd name="T37" fmla="*/ 28 h 84"/>
                <a:gd name="T38" fmla="*/ 45 w 83"/>
                <a:gd name="T39" fmla="*/ 41 h 84"/>
                <a:gd name="T40" fmla="*/ 39 w 83"/>
                <a:gd name="T41" fmla="*/ 65 h 84"/>
                <a:gd name="T42" fmla="*/ 39 w 83"/>
                <a:gd name="T43" fmla="*/ 66 h 84"/>
                <a:gd name="T44" fmla="*/ 40 w 83"/>
                <a:gd name="T45" fmla="*/ 66 h 84"/>
                <a:gd name="T46" fmla="*/ 49 w 83"/>
                <a:gd name="T47" fmla="*/ 60 h 84"/>
                <a:gd name="T48" fmla="*/ 51 w 83"/>
                <a:gd name="T49" fmla="*/ 62 h 84"/>
                <a:gd name="T50" fmla="*/ 40 w 83"/>
                <a:gd name="T51" fmla="*/ 71 h 84"/>
                <a:gd name="T52" fmla="*/ 51 w 83"/>
                <a:gd name="T53" fmla="*/ 17 h 84"/>
                <a:gd name="T54" fmla="*/ 47 w 83"/>
                <a:gd name="T55" fmla="*/ 19 h 84"/>
                <a:gd name="T56" fmla="*/ 45 w 83"/>
                <a:gd name="T57" fmla="*/ 18 h 84"/>
                <a:gd name="T58" fmla="*/ 44 w 83"/>
                <a:gd name="T59" fmla="*/ 15 h 84"/>
                <a:gd name="T60" fmla="*/ 45 w 83"/>
                <a:gd name="T61" fmla="*/ 11 h 84"/>
                <a:gd name="T62" fmla="*/ 49 w 83"/>
                <a:gd name="T63" fmla="*/ 9 h 84"/>
                <a:gd name="T64" fmla="*/ 52 w 83"/>
                <a:gd name="T65" fmla="*/ 10 h 84"/>
                <a:gd name="T66" fmla="*/ 53 w 83"/>
                <a:gd name="T67" fmla="*/ 13 h 84"/>
                <a:gd name="T68" fmla="*/ 51 w 83"/>
                <a:gd name="T69" fmla="*/ 17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3" h="84">
                  <a:moveTo>
                    <a:pt x="42" y="0"/>
                  </a:moveTo>
                  <a:cubicBezTo>
                    <a:pt x="19" y="0"/>
                    <a:pt x="0" y="19"/>
                    <a:pt x="0" y="42"/>
                  </a:cubicBezTo>
                  <a:cubicBezTo>
                    <a:pt x="0" y="65"/>
                    <a:pt x="19" y="84"/>
                    <a:pt x="42" y="84"/>
                  </a:cubicBezTo>
                  <a:cubicBezTo>
                    <a:pt x="65" y="84"/>
                    <a:pt x="83" y="65"/>
                    <a:pt x="83" y="42"/>
                  </a:cubicBezTo>
                  <a:cubicBezTo>
                    <a:pt x="83" y="19"/>
                    <a:pt x="65" y="0"/>
                    <a:pt x="42" y="0"/>
                  </a:cubicBezTo>
                  <a:close/>
                  <a:moveTo>
                    <a:pt x="40" y="71"/>
                  </a:moveTo>
                  <a:cubicBezTo>
                    <a:pt x="38" y="72"/>
                    <a:pt x="36" y="73"/>
                    <a:pt x="35" y="73"/>
                  </a:cubicBezTo>
                  <a:cubicBezTo>
                    <a:pt x="33" y="73"/>
                    <a:pt x="32" y="72"/>
                    <a:pt x="32" y="71"/>
                  </a:cubicBezTo>
                  <a:cubicBezTo>
                    <a:pt x="31" y="71"/>
                    <a:pt x="31" y="69"/>
                    <a:pt x="31" y="68"/>
                  </a:cubicBezTo>
                  <a:cubicBezTo>
                    <a:pt x="31" y="64"/>
                    <a:pt x="33" y="52"/>
                    <a:pt x="39" y="35"/>
                  </a:cubicBezTo>
                  <a:cubicBezTo>
                    <a:pt x="39" y="34"/>
                    <a:pt x="39" y="33"/>
                    <a:pt x="39" y="33"/>
                  </a:cubicBezTo>
                  <a:cubicBezTo>
                    <a:pt x="39" y="32"/>
                    <a:pt x="39" y="32"/>
                    <a:pt x="38" y="32"/>
                  </a:cubicBezTo>
                  <a:cubicBezTo>
                    <a:pt x="37" y="32"/>
                    <a:pt x="37" y="32"/>
                    <a:pt x="36" y="33"/>
                  </a:cubicBezTo>
                  <a:cubicBezTo>
                    <a:pt x="35" y="33"/>
                    <a:pt x="33" y="35"/>
                    <a:pt x="29" y="38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31" y="32"/>
                    <a:pt x="34" y="29"/>
                    <a:pt x="37" y="28"/>
                  </a:cubicBezTo>
                  <a:cubicBezTo>
                    <a:pt x="40" y="26"/>
                    <a:pt x="42" y="25"/>
                    <a:pt x="45" y="25"/>
                  </a:cubicBezTo>
                  <a:cubicBezTo>
                    <a:pt x="46" y="25"/>
                    <a:pt x="47" y="25"/>
                    <a:pt x="47" y="26"/>
                  </a:cubicBezTo>
                  <a:cubicBezTo>
                    <a:pt x="48" y="26"/>
                    <a:pt x="48" y="27"/>
                    <a:pt x="48" y="28"/>
                  </a:cubicBezTo>
                  <a:cubicBezTo>
                    <a:pt x="48" y="29"/>
                    <a:pt x="47" y="33"/>
                    <a:pt x="45" y="41"/>
                  </a:cubicBezTo>
                  <a:cubicBezTo>
                    <a:pt x="41" y="54"/>
                    <a:pt x="39" y="62"/>
                    <a:pt x="39" y="65"/>
                  </a:cubicBezTo>
                  <a:cubicBezTo>
                    <a:pt x="39" y="65"/>
                    <a:pt x="39" y="65"/>
                    <a:pt x="39" y="66"/>
                  </a:cubicBezTo>
                  <a:cubicBezTo>
                    <a:pt x="39" y="66"/>
                    <a:pt x="40" y="66"/>
                    <a:pt x="40" y="66"/>
                  </a:cubicBezTo>
                  <a:cubicBezTo>
                    <a:pt x="41" y="66"/>
                    <a:pt x="44" y="64"/>
                    <a:pt x="49" y="60"/>
                  </a:cubicBezTo>
                  <a:cubicBezTo>
                    <a:pt x="51" y="62"/>
                    <a:pt x="51" y="62"/>
                    <a:pt x="51" y="62"/>
                  </a:cubicBezTo>
                  <a:cubicBezTo>
                    <a:pt x="46" y="66"/>
                    <a:pt x="42" y="69"/>
                    <a:pt x="40" y="71"/>
                  </a:cubicBezTo>
                  <a:close/>
                  <a:moveTo>
                    <a:pt x="51" y="17"/>
                  </a:moveTo>
                  <a:cubicBezTo>
                    <a:pt x="50" y="18"/>
                    <a:pt x="49" y="19"/>
                    <a:pt x="47" y="19"/>
                  </a:cubicBezTo>
                  <a:cubicBezTo>
                    <a:pt x="46" y="19"/>
                    <a:pt x="45" y="18"/>
                    <a:pt x="45" y="18"/>
                  </a:cubicBezTo>
                  <a:cubicBezTo>
                    <a:pt x="44" y="17"/>
                    <a:pt x="44" y="16"/>
                    <a:pt x="44" y="15"/>
                  </a:cubicBezTo>
                  <a:cubicBezTo>
                    <a:pt x="44" y="13"/>
                    <a:pt x="44" y="12"/>
                    <a:pt x="45" y="11"/>
                  </a:cubicBezTo>
                  <a:cubicBezTo>
                    <a:pt x="46" y="9"/>
                    <a:pt x="47" y="9"/>
                    <a:pt x="49" y="9"/>
                  </a:cubicBezTo>
                  <a:cubicBezTo>
                    <a:pt x="50" y="9"/>
                    <a:pt x="51" y="9"/>
                    <a:pt x="52" y="10"/>
                  </a:cubicBezTo>
                  <a:cubicBezTo>
                    <a:pt x="52" y="11"/>
                    <a:pt x="53" y="12"/>
                    <a:pt x="53" y="13"/>
                  </a:cubicBezTo>
                  <a:cubicBezTo>
                    <a:pt x="53" y="14"/>
                    <a:pt x="52" y="16"/>
                    <a:pt x="51" y="17"/>
                  </a:cubicBezTo>
                  <a:close/>
                </a:path>
              </a:pathLst>
            </a:cu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7154299" y="4415347"/>
              <a:ext cx="536111" cy="578159"/>
              <a:chOff x="6183313" y="1412346"/>
              <a:chExt cx="404813" cy="436563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164" name="Freeform 116"/>
              <p:cNvSpPr>
                <a:spLocks noEditPoints="1"/>
              </p:cNvSpPr>
              <p:nvPr/>
            </p:nvSpPr>
            <p:spPr bwMode="auto">
              <a:xfrm>
                <a:off x="6224588" y="1412346"/>
                <a:ext cx="363538" cy="436563"/>
              </a:xfrm>
              <a:custGeom>
                <a:avLst/>
                <a:gdLst>
                  <a:gd name="T0" fmla="*/ 87 w 97"/>
                  <a:gd name="T1" fmla="*/ 0 h 116"/>
                  <a:gd name="T2" fmla="*/ 9 w 97"/>
                  <a:gd name="T3" fmla="*/ 0 h 116"/>
                  <a:gd name="T4" fmla="*/ 0 w 97"/>
                  <a:gd name="T5" fmla="*/ 9 h 116"/>
                  <a:gd name="T6" fmla="*/ 0 w 97"/>
                  <a:gd name="T7" fmla="*/ 11 h 116"/>
                  <a:gd name="T8" fmla="*/ 11 w 97"/>
                  <a:gd name="T9" fmla="*/ 11 h 116"/>
                  <a:gd name="T10" fmla="*/ 22 w 97"/>
                  <a:gd name="T11" fmla="*/ 21 h 116"/>
                  <a:gd name="T12" fmla="*/ 11 w 97"/>
                  <a:gd name="T13" fmla="*/ 31 h 116"/>
                  <a:gd name="T14" fmla="*/ 0 w 97"/>
                  <a:gd name="T15" fmla="*/ 31 h 116"/>
                  <a:gd name="T16" fmla="*/ 0 w 97"/>
                  <a:gd name="T17" fmla="*/ 48 h 116"/>
                  <a:gd name="T18" fmla="*/ 11 w 97"/>
                  <a:gd name="T19" fmla="*/ 48 h 116"/>
                  <a:gd name="T20" fmla="*/ 22 w 97"/>
                  <a:gd name="T21" fmla="*/ 58 h 116"/>
                  <a:gd name="T22" fmla="*/ 11 w 97"/>
                  <a:gd name="T23" fmla="*/ 68 h 116"/>
                  <a:gd name="T24" fmla="*/ 0 w 97"/>
                  <a:gd name="T25" fmla="*/ 68 h 116"/>
                  <a:gd name="T26" fmla="*/ 0 w 97"/>
                  <a:gd name="T27" fmla="*/ 85 h 116"/>
                  <a:gd name="T28" fmla="*/ 11 w 97"/>
                  <a:gd name="T29" fmla="*/ 85 h 116"/>
                  <a:gd name="T30" fmla="*/ 22 w 97"/>
                  <a:gd name="T31" fmla="*/ 95 h 116"/>
                  <a:gd name="T32" fmla="*/ 11 w 97"/>
                  <a:gd name="T33" fmla="*/ 105 h 116"/>
                  <a:gd name="T34" fmla="*/ 0 w 97"/>
                  <a:gd name="T35" fmla="*/ 105 h 116"/>
                  <a:gd name="T36" fmla="*/ 0 w 97"/>
                  <a:gd name="T37" fmla="*/ 107 h 116"/>
                  <a:gd name="T38" fmla="*/ 9 w 97"/>
                  <a:gd name="T39" fmla="*/ 116 h 116"/>
                  <a:gd name="T40" fmla="*/ 87 w 97"/>
                  <a:gd name="T41" fmla="*/ 116 h 116"/>
                  <a:gd name="T42" fmla="*/ 97 w 97"/>
                  <a:gd name="T43" fmla="*/ 107 h 116"/>
                  <a:gd name="T44" fmla="*/ 97 w 97"/>
                  <a:gd name="T45" fmla="*/ 9 h 116"/>
                  <a:gd name="T46" fmla="*/ 87 w 97"/>
                  <a:gd name="T47" fmla="*/ 0 h 116"/>
                  <a:gd name="T48" fmla="*/ 23 w 97"/>
                  <a:gd name="T49" fmla="*/ 83 h 116"/>
                  <a:gd name="T50" fmla="*/ 35 w 97"/>
                  <a:gd name="T51" fmla="*/ 58 h 116"/>
                  <a:gd name="T52" fmla="*/ 41 w 97"/>
                  <a:gd name="T53" fmla="*/ 55 h 116"/>
                  <a:gd name="T54" fmla="*/ 41 w 97"/>
                  <a:gd name="T55" fmla="*/ 50 h 116"/>
                  <a:gd name="T56" fmla="*/ 40 w 97"/>
                  <a:gd name="T57" fmla="*/ 46 h 116"/>
                  <a:gd name="T58" fmla="*/ 38 w 97"/>
                  <a:gd name="T59" fmla="*/ 40 h 116"/>
                  <a:gd name="T60" fmla="*/ 54 w 97"/>
                  <a:gd name="T61" fmla="*/ 23 h 116"/>
                  <a:gd name="T62" fmla="*/ 71 w 97"/>
                  <a:gd name="T63" fmla="*/ 40 h 116"/>
                  <a:gd name="T64" fmla="*/ 69 w 97"/>
                  <a:gd name="T65" fmla="*/ 46 h 116"/>
                  <a:gd name="T66" fmla="*/ 67 w 97"/>
                  <a:gd name="T67" fmla="*/ 50 h 116"/>
                  <a:gd name="T68" fmla="*/ 68 w 97"/>
                  <a:gd name="T69" fmla="*/ 55 h 116"/>
                  <a:gd name="T70" fmla="*/ 73 w 97"/>
                  <a:gd name="T71" fmla="*/ 58 h 116"/>
                  <a:gd name="T72" fmla="*/ 86 w 97"/>
                  <a:gd name="T73" fmla="*/ 83 h 116"/>
                  <a:gd name="T74" fmla="*/ 23 w 97"/>
                  <a:gd name="T75" fmla="*/ 83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7" h="116">
                    <a:moveTo>
                      <a:pt x="87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7" y="11"/>
                      <a:pt x="22" y="15"/>
                      <a:pt x="22" y="21"/>
                    </a:cubicBezTo>
                    <a:cubicBezTo>
                      <a:pt x="22" y="27"/>
                      <a:pt x="17" y="31"/>
                      <a:pt x="11" y="31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11" y="48"/>
                      <a:pt x="11" y="48"/>
                      <a:pt x="11" y="48"/>
                    </a:cubicBezTo>
                    <a:cubicBezTo>
                      <a:pt x="17" y="48"/>
                      <a:pt x="22" y="52"/>
                      <a:pt x="22" y="58"/>
                    </a:cubicBezTo>
                    <a:cubicBezTo>
                      <a:pt x="22" y="64"/>
                      <a:pt x="17" y="68"/>
                      <a:pt x="11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11" y="85"/>
                      <a:pt x="11" y="85"/>
                      <a:pt x="11" y="85"/>
                    </a:cubicBezTo>
                    <a:cubicBezTo>
                      <a:pt x="17" y="85"/>
                      <a:pt x="22" y="89"/>
                      <a:pt x="22" y="95"/>
                    </a:cubicBezTo>
                    <a:cubicBezTo>
                      <a:pt x="22" y="100"/>
                      <a:pt x="17" y="105"/>
                      <a:pt x="11" y="105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0" y="107"/>
                      <a:pt x="0" y="107"/>
                      <a:pt x="0" y="107"/>
                    </a:cubicBezTo>
                    <a:cubicBezTo>
                      <a:pt x="0" y="112"/>
                      <a:pt x="4" y="116"/>
                      <a:pt x="9" y="116"/>
                    </a:cubicBezTo>
                    <a:cubicBezTo>
                      <a:pt x="87" y="116"/>
                      <a:pt x="87" y="116"/>
                      <a:pt x="87" y="116"/>
                    </a:cubicBezTo>
                    <a:cubicBezTo>
                      <a:pt x="92" y="116"/>
                      <a:pt x="97" y="112"/>
                      <a:pt x="97" y="107"/>
                    </a:cubicBezTo>
                    <a:cubicBezTo>
                      <a:pt x="97" y="9"/>
                      <a:pt x="97" y="9"/>
                      <a:pt x="97" y="9"/>
                    </a:cubicBezTo>
                    <a:cubicBezTo>
                      <a:pt x="97" y="4"/>
                      <a:pt x="92" y="0"/>
                      <a:pt x="87" y="0"/>
                    </a:cubicBezTo>
                    <a:close/>
                    <a:moveTo>
                      <a:pt x="23" y="83"/>
                    </a:moveTo>
                    <a:cubicBezTo>
                      <a:pt x="23" y="73"/>
                      <a:pt x="28" y="64"/>
                      <a:pt x="35" y="58"/>
                    </a:cubicBezTo>
                    <a:cubicBezTo>
                      <a:pt x="38" y="56"/>
                      <a:pt x="41" y="55"/>
                      <a:pt x="41" y="55"/>
                    </a:cubicBezTo>
                    <a:cubicBezTo>
                      <a:pt x="43" y="54"/>
                      <a:pt x="44" y="51"/>
                      <a:pt x="41" y="50"/>
                    </a:cubicBezTo>
                    <a:cubicBezTo>
                      <a:pt x="41" y="50"/>
                      <a:pt x="41" y="49"/>
                      <a:pt x="40" y="46"/>
                    </a:cubicBezTo>
                    <a:cubicBezTo>
                      <a:pt x="39" y="44"/>
                      <a:pt x="38" y="42"/>
                      <a:pt x="38" y="40"/>
                    </a:cubicBezTo>
                    <a:cubicBezTo>
                      <a:pt x="38" y="31"/>
                      <a:pt x="45" y="23"/>
                      <a:pt x="54" y="23"/>
                    </a:cubicBezTo>
                    <a:cubicBezTo>
                      <a:pt x="63" y="23"/>
                      <a:pt x="71" y="31"/>
                      <a:pt x="71" y="40"/>
                    </a:cubicBezTo>
                    <a:cubicBezTo>
                      <a:pt x="71" y="42"/>
                      <a:pt x="70" y="44"/>
                      <a:pt x="69" y="46"/>
                    </a:cubicBezTo>
                    <a:cubicBezTo>
                      <a:pt x="68" y="49"/>
                      <a:pt x="67" y="50"/>
                      <a:pt x="67" y="50"/>
                    </a:cubicBezTo>
                    <a:cubicBezTo>
                      <a:pt x="65" y="51"/>
                      <a:pt x="66" y="54"/>
                      <a:pt x="68" y="55"/>
                    </a:cubicBezTo>
                    <a:cubicBezTo>
                      <a:pt x="68" y="55"/>
                      <a:pt x="70" y="56"/>
                      <a:pt x="73" y="58"/>
                    </a:cubicBezTo>
                    <a:cubicBezTo>
                      <a:pt x="81" y="64"/>
                      <a:pt x="86" y="73"/>
                      <a:pt x="86" y="83"/>
                    </a:cubicBezTo>
                    <a:cubicBezTo>
                      <a:pt x="86" y="96"/>
                      <a:pt x="23" y="95"/>
                      <a:pt x="23" y="83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5" name="Freeform 117"/>
              <p:cNvSpPr/>
              <p:nvPr/>
            </p:nvSpPr>
            <p:spPr bwMode="auto">
              <a:xfrm>
                <a:off x="6183313" y="1469496"/>
                <a:ext cx="107950" cy="47625"/>
              </a:xfrm>
              <a:custGeom>
                <a:avLst/>
                <a:gdLst>
                  <a:gd name="T0" fmla="*/ 6 w 29"/>
                  <a:gd name="T1" fmla="*/ 13 h 13"/>
                  <a:gd name="T2" fmla="*/ 22 w 29"/>
                  <a:gd name="T3" fmla="*/ 13 h 13"/>
                  <a:gd name="T4" fmla="*/ 29 w 29"/>
                  <a:gd name="T5" fmla="*/ 6 h 13"/>
                  <a:gd name="T6" fmla="*/ 22 w 29"/>
                  <a:gd name="T7" fmla="*/ 0 h 13"/>
                  <a:gd name="T8" fmla="*/ 6 w 29"/>
                  <a:gd name="T9" fmla="*/ 0 h 13"/>
                  <a:gd name="T10" fmla="*/ 0 w 29"/>
                  <a:gd name="T11" fmla="*/ 6 h 13"/>
                  <a:gd name="T12" fmla="*/ 6 w 29"/>
                  <a:gd name="T13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13">
                    <a:moveTo>
                      <a:pt x="6" y="13"/>
                    </a:moveTo>
                    <a:cubicBezTo>
                      <a:pt x="22" y="13"/>
                      <a:pt x="22" y="13"/>
                      <a:pt x="22" y="13"/>
                    </a:cubicBezTo>
                    <a:cubicBezTo>
                      <a:pt x="26" y="13"/>
                      <a:pt x="29" y="10"/>
                      <a:pt x="29" y="6"/>
                    </a:cubicBezTo>
                    <a:cubicBezTo>
                      <a:pt x="29" y="2"/>
                      <a:pt x="26" y="0"/>
                      <a:pt x="22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6"/>
                    </a:cubicBezTo>
                    <a:cubicBezTo>
                      <a:pt x="0" y="10"/>
                      <a:pt x="3" y="13"/>
                      <a:pt x="6" y="13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6" name="Freeform 118"/>
              <p:cNvSpPr/>
              <p:nvPr/>
            </p:nvSpPr>
            <p:spPr bwMode="auto">
              <a:xfrm>
                <a:off x="6183313" y="1604433"/>
                <a:ext cx="107950" cy="49213"/>
              </a:xfrm>
              <a:custGeom>
                <a:avLst/>
                <a:gdLst>
                  <a:gd name="T0" fmla="*/ 6 w 29"/>
                  <a:gd name="T1" fmla="*/ 13 h 13"/>
                  <a:gd name="T2" fmla="*/ 22 w 29"/>
                  <a:gd name="T3" fmla="*/ 13 h 13"/>
                  <a:gd name="T4" fmla="*/ 29 w 29"/>
                  <a:gd name="T5" fmla="*/ 7 h 13"/>
                  <a:gd name="T6" fmla="*/ 22 w 29"/>
                  <a:gd name="T7" fmla="*/ 0 h 13"/>
                  <a:gd name="T8" fmla="*/ 6 w 29"/>
                  <a:gd name="T9" fmla="*/ 0 h 13"/>
                  <a:gd name="T10" fmla="*/ 0 w 29"/>
                  <a:gd name="T11" fmla="*/ 7 h 13"/>
                  <a:gd name="T12" fmla="*/ 6 w 29"/>
                  <a:gd name="T13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13">
                    <a:moveTo>
                      <a:pt x="6" y="13"/>
                    </a:moveTo>
                    <a:cubicBezTo>
                      <a:pt x="22" y="13"/>
                      <a:pt x="22" y="13"/>
                      <a:pt x="22" y="13"/>
                    </a:cubicBezTo>
                    <a:cubicBezTo>
                      <a:pt x="26" y="13"/>
                      <a:pt x="29" y="11"/>
                      <a:pt x="29" y="7"/>
                    </a:cubicBezTo>
                    <a:cubicBezTo>
                      <a:pt x="29" y="3"/>
                      <a:pt x="26" y="0"/>
                      <a:pt x="22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3"/>
                      <a:pt x="6" y="13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7" name="Freeform 119"/>
              <p:cNvSpPr/>
              <p:nvPr/>
            </p:nvSpPr>
            <p:spPr bwMode="auto">
              <a:xfrm>
                <a:off x="6183313" y="1742546"/>
                <a:ext cx="107950" cy="49213"/>
              </a:xfrm>
              <a:custGeom>
                <a:avLst/>
                <a:gdLst>
                  <a:gd name="T0" fmla="*/ 29 w 29"/>
                  <a:gd name="T1" fmla="*/ 7 h 13"/>
                  <a:gd name="T2" fmla="*/ 22 w 29"/>
                  <a:gd name="T3" fmla="*/ 0 h 13"/>
                  <a:gd name="T4" fmla="*/ 6 w 29"/>
                  <a:gd name="T5" fmla="*/ 0 h 13"/>
                  <a:gd name="T6" fmla="*/ 0 w 29"/>
                  <a:gd name="T7" fmla="*/ 7 h 13"/>
                  <a:gd name="T8" fmla="*/ 6 w 29"/>
                  <a:gd name="T9" fmla="*/ 13 h 13"/>
                  <a:gd name="T10" fmla="*/ 22 w 29"/>
                  <a:gd name="T11" fmla="*/ 13 h 13"/>
                  <a:gd name="T12" fmla="*/ 29 w 29"/>
                  <a:gd name="T13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13">
                    <a:moveTo>
                      <a:pt x="29" y="7"/>
                    </a:moveTo>
                    <a:cubicBezTo>
                      <a:pt x="29" y="3"/>
                      <a:pt x="26" y="0"/>
                      <a:pt x="22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0"/>
                      <a:pt x="3" y="13"/>
                      <a:pt x="6" y="13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6" y="13"/>
                      <a:pt x="29" y="10"/>
                      <a:pt x="29" y="7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16" name="Freeform 120"/>
            <p:cNvSpPr>
              <a:spLocks noEditPoints="1"/>
            </p:cNvSpPr>
            <p:nvPr/>
          </p:nvSpPr>
          <p:spPr bwMode="auto">
            <a:xfrm>
              <a:off x="5537562" y="5310966"/>
              <a:ext cx="462526" cy="531905"/>
            </a:xfrm>
            <a:custGeom>
              <a:avLst/>
              <a:gdLst>
                <a:gd name="T0" fmla="*/ 74 w 93"/>
                <a:gd name="T1" fmla="*/ 51 h 107"/>
                <a:gd name="T2" fmla="*/ 67 w 93"/>
                <a:gd name="T3" fmla="*/ 46 h 107"/>
                <a:gd name="T4" fmla="*/ 65 w 93"/>
                <a:gd name="T5" fmla="*/ 38 h 107"/>
                <a:gd name="T6" fmla="*/ 68 w 93"/>
                <a:gd name="T7" fmla="*/ 33 h 107"/>
                <a:gd name="T8" fmla="*/ 70 w 93"/>
                <a:gd name="T9" fmla="*/ 24 h 107"/>
                <a:gd name="T10" fmla="*/ 46 w 93"/>
                <a:gd name="T11" fmla="*/ 0 h 107"/>
                <a:gd name="T12" fmla="*/ 23 w 93"/>
                <a:gd name="T13" fmla="*/ 24 h 107"/>
                <a:gd name="T14" fmla="*/ 25 w 93"/>
                <a:gd name="T15" fmla="*/ 34 h 107"/>
                <a:gd name="T16" fmla="*/ 27 w 93"/>
                <a:gd name="T17" fmla="*/ 39 h 107"/>
                <a:gd name="T18" fmla="*/ 26 w 93"/>
                <a:gd name="T19" fmla="*/ 46 h 107"/>
                <a:gd name="T20" fmla="*/ 18 w 93"/>
                <a:gd name="T21" fmla="*/ 51 h 107"/>
                <a:gd name="T22" fmla="*/ 0 w 93"/>
                <a:gd name="T23" fmla="*/ 88 h 107"/>
                <a:gd name="T24" fmla="*/ 93 w 93"/>
                <a:gd name="T25" fmla="*/ 88 h 107"/>
                <a:gd name="T26" fmla="*/ 74 w 93"/>
                <a:gd name="T27" fmla="*/ 51 h 107"/>
                <a:gd name="T28" fmla="*/ 57 w 93"/>
                <a:gd name="T29" fmla="*/ 91 h 107"/>
                <a:gd name="T30" fmla="*/ 51 w 93"/>
                <a:gd name="T31" fmla="*/ 96 h 107"/>
                <a:gd name="T32" fmla="*/ 48 w 93"/>
                <a:gd name="T33" fmla="*/ 98 h 107"/>
                <a:gd name="T34" fmla="*/ 45 w 93"/>
                <a:gd name="T35" fmla="*/ 98 h 107"/>
                <a:gd name="T36" fmla="*/ 42 w 93"/>
                <a:gd name="T37" fmla="*/ 96 h 107"/>
                <a:gd name="T38" fmla="*/ 36 w 93"/>
                <a:gd name="T39" fmla="*/ 91 h 107"/>
                <a:gd name="T40" fmla="*/ 33 w 93"/>
                <a:gd name="T41" fmla="*/ 84 h 107"/>
                <a:gd name="T42" fmla="*/ 36 w 93"/>
                <a:gd name="T43" fmla="*/ 76 h 107"/>
                <a:gd name="T44" fmla="*/ 39 w 93"/>
                <a:gd name="T45" fmla="*/ 68 h 107"/>
                <a:gd name="T46" fmla="*/ 42 w 93"/>
                <a:gd name="T47" fmla="*/ 61 h 107"/>
                <a:gd name="T48" fmla="*/ 44 w 93"/>
                <a:gd name="T49" fmla="*/ 57 h 107"/>
                <a:gd name="T50" fmla="*/ 42 w 93"/>
                <a:gd name="T51" fmla="*/ 55 h 107"/>
                <a:gd name="T52" fmla="*/ 36 w 93"/>
                <a:gd name="T53" fmla="*/ 51 h 107"/>
                <a:gd name="T54" fmla="*/ 46 w 93"/>
                <a:gd name="T55" fmla="*/ 46 h 107"/>
                <a:gd name="T56" fmla="*/ 57 w 93"/>
                <a:gd name="T57" fmla="*/ 51 h 107"/>
                <a:gd name="T58" fmla="*/ 51 w 93"/>
                <a:gd name="T59" fmla="*/ 55 h 107"/>
                <a:gd name="T60" fmla="*/ 49 w 93"/>
                <a:gd name="T61" fmla="*/ 57 h 107"/>
                <a:gd name="T62" fmla="*/ 51 w 93"/>
                <a:gd name="T63" fmla="*/ 61 h 107"/>
                <a:gd name="T64" fmla="*/ 54 w 93"/>
                <a:gd name="T65" fmla="*/ 68 h 107"/>
                <a:gd name="T66" fmla="*/ 57 w 93"/>
                <a:gd name="T67" fmla="*/ 76 h 107"/>
                <a:gd name="T68" fmla="*/ 60 w 93"/>
                <a:gd name="T69" fmla="*/ 84 h 107"/>
                <a:gd name="T70" fmla="*/ 57 w 93"/>
                <a:gd name="T71" fmla="*/ 9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3" h="107">
                  <a:moveTo>
                    <a:pt x="74" y="51"/>
                  </a:moveTo>
                  <a:cubicBezTo>
                    <a:pt x="70" y="48"/>
                    <a:pt x="67" y="46"/>
                    <a:pt x="67" y="46"/>
                  </a:cubicBezTo>
                  <a:cubicBezTo>
                    <a:pt x="63" y="45"/>
                    <a:pt x="62" y="41"/>
                    <a:pt x="65" y="38"/>
                  </a:cubicBezTo>
                  <a:cubicBezTo>
                    <a:pt x="65" y="38"/>
                    <a:pt x="67" y="37"/>
                    <a:pt x="68" y="33"/>
                  </a:cubicBezTo>
                  <a:cubicBezTo>
                    <a:pt x="70" y="30"/>
                    <a:pt x="70" y="27"/>
                    <a:pt x="70" y="24"/>
                  </a:cubicBezTo>
                  <a:cubicBezTo>
                    <a:pt x="70" y="11"/>
                    <a:pt x="60" y="0"/>
                    <a:pt x="46" y="0"/>
                  </a:cubicBezTo>
                  <a:cubicBezTo>
                    <a:pt x="33" y="0"/>
                    <a:pt x="23" y="11"/>
                    <a:pt x="23" y="24"/>
                  </a:cubicBezTo>
                  <a:cubicBezTo>
                    <a:pt x="23" y="27"/>
                    <a:pt x="23" y="31"/>
                    <a:pt x="25" y="34"/>
                  </a:cubicBezTo>
                  <a:cubicBezTo>
                    <a:pt x="27" y="38"/>
                    <a:pt x="27" y="39"/>
                    <a:pt x="27" y="39"/>
                  </a:cubicBezTo>
                  <a:cubicBezTo>
                    <a:pt x="31" y="41"/>
                    <a:pt x="30" y="45"/>
                    <a:pt x="26" y="46"/>
                  </a:cubicBezTo>
                  <a:cubicBezTo>
                    <a:pt x="26" y="46"/>
                    <a:pt x="23" y="48"/>
                    <a:pt x="18" y="51"/>
                  </a:cubicBezTo>
                  <a:cubicBezTo>
                    <a:pt x="7" y="60"/>
                    <a:pt x="0" y="73"/>
                    <a:pt x="0" y="88"/>
                  </a:cubicBezTo>
                  <a:cubicBezTo>
                    <a:pt x="0" y="106"/>
                    <a:pt x="93" y="107"/>
                    <a:pt x="93" y="88"/>
                  </a:cubicBezTo>
                  <a:cubicBezTo>
                    <a:pt x="93" y="73"/>
                    <a:pt x="86" y="59"/>
                    <a:pt x="74" y="51"/>
                  </a:cubicBezTo>
                  <a:close/>
                  <a:moveTo>
                    <a:pt x="57" y="91"/>
                  </a:moveTo>
                  <a:cubicBezTo>
                    <a:pt x="55" y="93"/>
                    <a:pt x="53" y="95"/>
                    <a:pt x="51" y="96"/>
                  </a:cubicBezTo>
                  <a:cubicBezTo>
                    <a:pt x="49" y="97"/>
                    <a:pt x="48" y="98"/>
                    <a:pt x="48" y="98"/>
                  </a:cubicBezTo>
                  <a:cubicBezTo>
                    <a:pt x="45" y="98"/>
                    <a:pt x="45" y="98"/>
                    <a:pt x="45" y="98"/>
                  </a:cubicBezTo>
                  <a:cubicBezTo>
                    <a:pt x="45" y="98"/>
                    <a:pt x="44" y="97"/>
                    <a:pt x="42" y="96"/>
                  </a:cubicBezTo>
                  <a:cubicBezTo>
                    <a:pt x="40" y="95"/>
                    <a:pt x="38" y="93"/>
                    <a:pt x="36" y="91"/>
                  </a:cubicBezTo>
                  <a:cubicBezTo>
                    <a:pt x="35" y="89"/>
                    <a:pt x="33" y="87"/>
                    <a:pt x="33" y="84"/>
                  </a:cubicBezTo>
                  <a:cubicBezTo>
                    <a:pt x="33" y="82"/>
                    <a:pt x="35" y="79"/>
                    <a:pt x="36" y="76"/>
                  </a:cubicBezTo>
                  <a:cubicBezTo>
                    <a:pt x="37" y="74"/>
                    <a:pt x="38" y="71"/>
                    <a:pt x="39" y="68"/>
                  </a:cubicBezTo>
                  <a:cubicBezTo>
                    <a:pt x="40" y="66"/>
                    <a:pt x="41" y="63"/>
                    <a:pt x="42" y="61"/>
                  </a:cubicBezTo>
                  <a:cubicBezTo>
                    <a:pt x="43" y="60"/>
                    <a:pt x="43" y="58"/>
                    <a:pt x="44" y="57"/>
                  </a:cubicBezTo>
                  <a:cubicBezTo>
                    <a:pt x="43" y="56"/>
                    <a:pt x="43" y="56"/>
                    <a:pt x="42" y="55"/>
                  </a:cubicBezTo>
                  <a:cubicBezTo>
                    <a:pt x="40" y="54"/>
                    <a:pt x="38" y="53"/>
                    <a:pt x="36" y="51"/>
                  </a:cubicBezTo>
                  <a:cubicBezTo>
                    <a:pt x="35" y="49"/>
                    <a:pt x="42" y="46"/>
                    <a:pt x="46" y="46"/>
                  </a:cubicBezTo>
                  <a:cubicBezTo>
                    <a:pt x="51" y="46"/>
                    <a:pt x="58" y="49"/>
                    <a:pt x="57" y="51"/>
                  </a:cubicBezTo>
                  <a:cubicBezTo>
                    <a:pt x="55" y="53"/>
                    <a:pt x="53" y="54"/>
                    <a:pt x="51" y="55"/>
                  </a:cubicBezTo>
                  <a:cubicBezTo>
                    <a:pt x="50" y="56"/>
                    <a:pt x="49" y="56"/>
                    <a:pt x="49" y="57"/>
                  </a:cubicBezTo>
                  <a:cubicBezTo>
                    <a:pt x="49" y="58"/>
                    <a:pt x="50" y="60"/>
                    <a:pt x="51" y="61"/>
                  </a:cubicBezTo>
                  <a:cubicBezTo>
                    <a:pt x="52" y="63"/>
                    <a:pt x="53" y="66"/>
                    <a:pt x="54" y="68"/>
                  </a:cubicBezTo>
                  <a:cubicBezTo>
                    <a:pt x="55" y="71"/>
                    <a:pt x="56" y="74"/>
                    <a:pt x="57" y="76"/>
                  </a:cubicBezTo>
                  <a:cubicBezTo>
                    <a:pt x="57" y="79"/>
                    <a:pt x="60" y="82"/>
                    <a:pt x="60" y="84"/>
                  </a:cubicBezTo>
                  <a:cubicBezTo>
                    <a:pt x="60" y="87"/>
                    <a:pt x="58" y="89"/>
                    <a:pt x="57" y="91"/>
                  </a:cubicBezTo>
                  <a:close/>
                </a:path>
              </a:pathLst>
            </a:cu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7267827" y="5325681"/>
              <a:ext cx="363715" cy="473039"/>
              <a:chOff x="6269038" y="2099733"/>
              <a:chExt cx="274638" cy="357188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158" name="Freeform 121"/>
              <p:cNvSpPr/>
              <p:nvPr/>
            </p:nvSpPr>
            <p:spPr bwMode="auto">
              <a:xfrm>
                <a:off x="6313488" y="2099733"/>
                <a:ext cx="192088" cy="134938"/>
              </a:xfrm>
              <a:custGeom>
                <a:avLst/>
                <a:gdLst>
                  <a:gd name="T0" fmla="*/ 13 w 51"/>
                  <a:gd name="T1" fmla="*/ 26 h 36"/>
                  <a:gd name="T2" fmla="*/ 25 w 51"/>
                  <a:gd name="T3" fmla="*/ 14 h 36"/>
                  <a:gd name="T4" fmla="*/ 37 w 51"/>
                  <a:gd name="T5" fmla="*/ 26 h 36"/>
                  <a:gd name="T6" fmla="*/ 37 w 51"/>
                  <a:gd name="T7" fmla="*/ 36 h 36"/>
                  <a:gd name="T8" fmla="*/ 51 w 51"/>
                  <a:gd name="T9" fmla="*/ 36 h 36"/>
                  <a:gd name="T10" fmla="*/ 51 w 51"/>
                  <a:gd name="T11" fmla="*/ 26 h 36"/>
                  <a:gd name="T12" fmla="*/ 25 w 51"/>
                  <a:gd name="T13" fmla="*/ 0 h 36"/>
                  <a:gd name="T14" fmla="*/ 0 w 51"/>
                  <a:gd name="T15" fmla="*/ 26 h 36"/>
                  <a:gd name="T16" fmla="*/ 0 w 51"/>
                  <a:gd name="T17" fmla="*/ 36 h 36"/>
                  <a:gd name="T18" fmla="*/ 13 w 51"/>
                  <a:gd name="T19" fmla="*/ 36 h 36"/>
                  <a:gd name="T20" fmla="*/ 13 w 51"/>
                  <a:gd name="T21" fmla="*/ 2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1" h="36">
                    <a:moveTo>
                      <a:pt x="13" y="26"/>
                    </a:moveTo>
                    <a:cubicBezTo>
                      <a:pt x="13" y="19"/>
                      <a:pt x="19" y="14"/>
                      <a:pt x="25" y="14"/>
                    </a:cubicBezTo>
                    <a:cubicBezTo>
                      <a:pt x="32" y="14"/>
                      <a:pt x="37" y="19"/>
                      <a:pt x="37" y="26"/>
                    </a:cubicBezTo>
                    <a:cubicBezTo>
                      <a:pt x="37" y="36"/>
                      <a:pt x="37" y="36"/>
                      <a:pt x="37" y="36"/>
                    </a:cubicBezTo>
                    <a:cubicBezTo>
                      <a:pt x="51" y="36"/>
                      <a:pt x="51" y="36"/>
                      <a:pt x="51" y="36"/>
                    </a:cubicBezTo>
                    <a:cubicBezTo>
                      <a:pt x="51" y="26"/>
                      <a:pt x="51" y="26"/>
                      <a:pt x="51" y="26"/>
                    </a:cubicBezTo>
                    <a:cubicBezTo>
                      <a:pt x="51" y="12"/>
                      <a:pt x="40" y="0"/>
                      <a:pt x="25" y="0"/>
                    </a:cubicBezTo>
                    <a:cubicBezTo>
                      <a:pt x="11" y="0"/>
                      <a:pt x="0" y="12"/>
                      <a:pt x="0" y="2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13" y="36"/>
                      <a:pt x="13" y="36"/>
                      <a:pt x="13" y="36"/>
                    </a:cubicBezTo>
                    <a:lnTo>
                      <a:pt x="13" y="26"/>
                    </a:ln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9" name="Freeform 122"/>
              <p:cNvSpPr/>
              <p:nvPr/>
            </p:nvSpPr>
            <p:spPr bwMode="auto">
              <a:xfrm>
                <a:off x="6269038" y="2245783"/>
                <a:ext cx="274638" cy="68263"/>
              </a:xfrm>
              <a:custGeom>
                <a:avLst/>
                <a:gdLst>
                  <a:gd name="T0" fmla="*/ 8 w 73"/>
                  <a:gd name="T1" fmla="*/ 18 h 18"/>
                  <a:gd name="T2" fmla="*/ 15 w 73"/>
                  <a:gd name="T3" fmla="*/ 18 h 18"/>
                  <a:gd name="T4" fmla="*/ 36 w 73"/>
                  <a:gd name="T5" fmla="*/ 5 h 18"/>
                  <a:gd name="T6" fmla="*/ 57 w 73"/>
                  <a:gd name="T7" fmla="*/ 18 h 18"/>
                  <a:gd name="T8" fmla="*/ 64 w 73"/>
                  <a:gd name="T9" fmla="*/ 18 h 18"/>
                  <a:gd name="T10" fmla="*/ 73 w 73"/>
                  <a:gd name="T11" fmla="*/ 9 h 18"/>
                  <a:gd name="T12" fmla="*/ 64 w 73"/>
                  <a:gd name="T13" fmla="*/ 0 h 18"/>
                  <a:gd name="T14" fmla="*/ 8 w 73"/>
                  <a:gd name="T15" fmla="*/ 0 h 18"/>
                  <a:gd name="T16" fmla="*/ 0 w 73"/>
                  <a:gd name="T17" fmla="*/ 9 h 18"/>
                  <a:gd name="T18" fmla="*/ 8 w 73"/>
                  <a:gd name="T19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3" h="18">
                    <a:moveTo>
                      <a:pt x="8" y="18"/>
                    </a:moveTo>
                    <a:cubicBezTo>
                      <a:pt x="15" y="18"/>
                      <a:pt x="15" y="18"/>
                      <a:pt x="15" y="18"/>
                    </a:cubicBezTo>
                    <a:cubicBezTo>
                      <a:pt x="19" y="10"/>
                      <a:pt x="27" y="5"/>
                      <a:pt x="36" y="5"/>
                    </a:cubicBezTo>
                    <a:cubicBezTo>
                      <a:pt x="46" y="5"/>
                      <a:pt x="54" y="10"/>
                      <a:pt x="57" y="18"/>
                    </a:cubicBezTo>
                    <a:cubicBezTo>
                      <a:pt x="64" y="18"/>
                      <a:pt x="64" y="18"/>
                      <a:pt x="64" y="18"/>
                    </a:cubicBezTo>
                    <a:cubicBezTo>
                      <a:pt x="69" y="18"/>
                      <a:pt x="73" y="14"/>
                      <a:pt x="73" y="9"/>
                    </a:cubicBezTo>
                    <a:cubicBezTo>
                      <a:pt x="73" y="4"/>
                      <a:pt x="69" y="0"/>
                      <a:pt x="64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4"/>
                      <a:pt x="4" y="18"/>
                      <a:pt x="8" y="18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0" name="Freeform 123"/>
              <p:cNvSpPr/>
              <p:nvPr/>
            </p:nvSpPr>
            <p:spPr bwMode="auto">
              <a:xfrm>
                <a:off x="6269038" y="2317221"/>
                <a:ext cx="55563" cy="68263"/>
              </a:xfrm>
              <a:custGeom>
                <a:avLst/>
                <a:gdLst>
                  <a:gd name="T0" fmla="*/ 8 w 15"/>
                  <a:gd name="T1" fmla="*/ 18 h 18"/>
                  <a:gd name="T2" fmla="*/ 15 w 15"/>
                  <a:gd name="T3" fmla="*/ 18 h 18"/>
                  <a:gd name="T4" fmla="*/ 13 w 15"/>
                  <a:gd name="T5" fmla="*/ 9 h 18"/>
                  <a:gd name="T6" fmla="*/ 15 w 15"/>
                  <a:gd name="T7" fmla="*/ 0 h 18"/>
                  <a:gd name="T8" fmla="*/ 8 w 15"/>
                  <a:gd name="T9" fmla="*/ 0 h 18"/>
                  <a:gd name="T10" fmla="*/ 0 w 15"/>
                  <a:gd name="T11" fmla="*/ 9 h 18"/>
                  <a:gd name="T12" fmla="*/ 8 w 15"/>
                  <a:gd name="T13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18">
                    <a:moveTo>
                      <a:pt x="8" y="18"/>
                    </a:moveTo>
                    <a:cubicBezTo>
                      <a:pt x="15" y="18"/>
                      <a:pt x="15" y="18"/>
                      <a:pt x="15" y="18"/>
                    </a:cubicBezTo>
                    <a:cubicBezTo>
                      <a:pt x="13" y="15"/>
                      <a:pt x="13" y="12"/>
                      <a:pt x="13" y="9"/>
                    </a:cubicBezTo>
                    <a:cubicBezTo>
                      <a:pt x="13" y="6"/>
                      <a:pt x="13" y="3"/>
                      <a:pt x="15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4"/>
                      <a:pt x="4" y="18"/>
                      <a:pt x="8" y="18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1" name="Freeform 124"/>
              <p:cNvSpPr/>
              <p:nvPr/>
            </p:nvSpPr>
            <p:spPr bwMode="auto">
              <a:xfrm>
                <a:off x="6486526" y="2317221"/>
                <a:ext cx="57150" cy="68263"/>
              </a:xfrm>
              <a:custGeom>
                <a:avLst/>
                <a:gdLst>
                  <a:gd name="T0" fmla="*/ 6 w 15"/>
                  <a:gd name="T1" fmla="*/ 0 h 18"/>
                  <a:gd name="T2" fmla="*/ 0 w 15"/>
                  <a:gd name="T3" fmla="*/ 0 h 18"/>
                  <a:gd name="T4" fmla="*/ 2 w 15"/>
                  <a:gd name="T5" fmla="*/ 9 h 18"/>
                  <a:gd name="T6" fmla="*/ 0 w 15"/>
                  <a:gd name="T7" fmla="*/ 18 h 18"/>
                  <a:gd name="T8" fmla="*/ 6 w 15"/>
                  <a:gd name="T9" fmla="*/ 18 h 18"/>
                  <a:gd name="T10" fmla="*/ 15 w 15"/>
                  <a:gd name="T11" fmla="*/ 9 h 18"/>
                  <a:gd name="T12" fmla="*/ 6 w 15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18">
                    <a:moveTo>
                      <a:pt x="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3"/>
                      <a:pt x="2" y="6"/>
                      <a:pt x="2" y="9"/>
                    </a:cubicBezTo>
                    <a:cubicBezTo>
                      <a:pt x="2" y="12"/>
                      <a:pt x="1" y="15"/>
                      <a:pt x="0" y="18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11" y="18"/>
                      <a:pt x="15" y="14"/>
                      <a:pt x="15" y="9"/>
                    </a:cubicBezTo>
                    <a:cubicBezTo>
                      <a:pt x="15" y="4"/>
                      <a:pt x="11" y="0"/>
                      <a:pt x="6" y="0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2" name="Freeform 125"/>
              <p:cNvSpPr/>
              <p:nvPr/>
            </p:nvSpPr>
            <p:spPr bwMode="auto">
              <a:xfrm>
                <a:off x="6269038" y="2393421"/>
                <a:ext cx="274638" cy="63500"/>
              </a:xfrm>
              <a:custGeom>
                <a:avLst/>
                <a:gdLst>
                  <a:gd name="T0" fmla="*/ 64 w 73"/>
                  <a:gd name="T1" fmla="*/ 0 h 17"/>
                  <a:gd name="T2" fmla="*/ 57 w 73"/>
                  <a:gd name="T3" fmla="*/ 0 h 17"/>
                  <a:gd name="T4" fmla="*/ 36 w 73"/>
                  <a:gd name="T5" fmla="*/ 13 h 17"/>
                  <a:gd name="T6" fmla="*/ 15 w 73"/>
                  <a:gd name="T7" fmla="*/ 0 h 17"/>
                  <a:gd name="T8" fmla="*/ 8 w 73"/>
                  <a:gd name="T9" fmla="*/ 0 h 17"/>
                  <a:gd name="T10" fmla="*/ 0 w 73"/>
                  <a:gd name="T11" fmla="*/ 9 h 17"/>
                  <a:gd name="T12" fmla="*/ 8 w 73"/>
                  <a:gd name="T13" fmla="*/ 17 h 17"/>
                  <a:gd name="T14" fmla="*/ 64 w 73"/>
                  <a:gd name="T15" fmla="*/ 17 h 17"/>
                  <a:gd name="T16" fmla="*/ 73 w 73"/>
                  <a:gd name="T17" fmla="*/ 9 h 17"/>
                  <a:gd name="T18" fmla="*/ 64 w 73"/>
                  <a:gd name="T1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3" h="17">
                    <a:moveTo>
                      <a:pt x="64" y="0"/>
                    </a:moveTo>
                    <a:cubicBezTo>
                      <a:pt x="57" y="0"/>
                      <a:pt x="57" y="0"/>
                      <a:pt x="57" y="0"/>
                    </a:cubicBezTo>
                    <a:cubicBezTo>
                      <a:pt x="54" y="7"/>
                      <a:pt x="46" y="13"/>
                      <a:pt x="36" y="13"/>
                    </a:cubicBezTo>
                    <a:cubicBezTo>
                      <a:pt x="27" y="13"/>
                      <a:pt x="19" y="7"/>
                      <a:pt x="15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3"/>
                      <a:pt x="4" y="17"/>
                      <a:pt x="8" y="17"/>
                    </a:cubicBezTo>
                    <a:cubicBezTo>
                      <a:pt x="64" y="17"/>
                      <a:pt x="64" y="17"/>
                      <a:pt x="64" y="17"/>
                    </a:cubicBezTo>
                    <a:cubicBezTo>
                      <a:pt x="69" y="17"/>
                      <a:pt x="73" y="13"/>
                      <a:pt x="73" y="9"/>
                    </a:cubicBezTo>
                    <a:cubicBezTo>
                      <a:pt x="73" y="4"/>
                      <a:pt x="69" y="0"/>
                      <a:pt x="64" y="0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3" name="Freeform 126"/>
              <p:cNvSpPr>
                <a:spLocks noEditPoints="1"/>
              </p:cNvSpPr>
              <p:nvPr/>
            </p:nvSpPr>
            <p:spPr bwMode="auto">
              <a:xfrm>
                <a:off x="6332538" y="2280708"/>
                <a:ext cx="146050" cy="146050"/>
              </a:xfrm>
              <a:custGeom>
                <a:avLst/>
                <a:gdLst>
                  <a:gd name="T0" fmla="*/ 19 w 39"/>
                  <a:gd name="T1" fmla="*/ 0 h 39"/>
                  <a:gd name="T2" fmla="*/ 0 w 39"/>
                  <a:gd name="T3" fmla="*/ 19 h 39"/>
                  <a:gd name="T4" fmla="*/ 19 w 39"/>
                  <a:gd name="T5" fmla="*/ 39 h 39"/>
                  <a:gd name="T6" fmla="*/ 39 w 39"/>
                  <a:gd name="T7" fmla="*/ 19 h 39"/>
                  <a:gd name="T8" fmla="*/ 19 w 39"/>
                  <a:gd name="T9" fmla="*/ 0 h 39"/>
                  <a:gd name="T10" fmla="*/ 17 w 39"/>
                  <a:gd name="T11" fmla="*/ 4 h 39"/>
                  <a:gd name="T12" fmla="*/ 19 w 39"/>
                  <a:gd name="T13" fmla="*/ 2 h 39"/>
                  <a:gd name="T14" fmla="*/ 21 w 39"/>
                  <a:gd name="T15" fmla="*/ 4 h 39"/>
                  <a:gd name="T16" fmla="*/ 21 w 39"/>
                  <a:gd name="T17" fmla="*/ 9 h 39"/>
                  <a:gd name="T18" fmla="*/ 19 w 39"/>
                  <a:gd name="T19" fmla="*/ 11 h 39"/>
                  <a:gd name="T20" fmla="*/ 17 w 39"/>
                  <a:gd name="T21" fmla="*/ 9 h 39"/>
                  <a:gd name="T22" fmla="*/ 17 w 39"/>
                  <a:gd name="T23" fmla="*/ 4 h 39"/>
                  <a:gd name="T24" fmla="*/ 21 w 39"/>
                  <a:gd name="T25" fmla="*/ 35 h 39"/>
                  <a:gd name="T26" fmla="*/ 19 w 39"/>
                  <a:gd name="T27" fmla="*/ 37 h 39"/>
                  <a:gd name="T28" fmla="*/ 17 w 39"/>
                  <a:gd name="T29" fmla="*/ 35 h 39"/>
                  <a:gd name="T30" fmla="*/ 17 w 39"/>
                  <a:gd name="T31" fmla="*/ 31 h 39"/>
                  <a:gd name="T32" fmla="*/ 19 w 39"/>
                  <a:gd name="T33" fmla="*/ 29 h 39"/>
                  <a:gd name="T34" fmla="*/ 21 w 39"/>
                  <a:gd name="T35" fmla="*/ 31 h 39"/>
                  <a:gd name="T36" fmla="*/ 21 w 39"/>
                  <a:gd name="T37" fmla="*/ 35 h 39"/>
                  <a:gd name="T38" fmla="*/ 37 w 39"/>
                  <a:gd name="T39" fmla="*/ 20 h 39"/>
                  <a:gd name="T40" fmla="*/ 35 w 39"/>
                  <a:gd name="T41" fmla="*/ 22 h 39"/>
                  <a:gd name="T42" fmla="*/ 26 w 39"/>
                  <a:gd name="T43" fmla="*/ 22 h 39"/>
                  <a:gd name="T44" fmla="*/ 19 w 39"/>
                  <a:gd name="T45" fmla="*/ 26 h 39"/>
                  <a:gd name="T46" fmla="*/ 13 w 39"/>
                  <a:gd name="T47" fmla="*/ 22 h 39"/>
                  <a:gd name="T48" fmla="*/ 4 w 39"/>
                  <a:gd name="T49" fmla="*/ 22 h 39"/>
                  <a:gd name="T50" fmla="*/ 2 w 39"/>
                  <a:gd name="T51" fmla="*/ 20 h 39"/>
                  <a:gd name="T52" fmla="*/ 4 w 39"/>
                  <a:gd name="T53" fmla="*/ 17 h 39"/>
                  <a:gd name="T54" fmla="*/ 13 w 39"/>
                  <a:gd name="T55" fmla="*/ 17 h 39"/>
                  <a:gd name="T56" fmla="*/ 19 w 39"/>
                  <a:gd name="T57" fmla="*/ 12 h 39"/>
                  <a:gd name="T58" fmla="*/ 26 w 39"/>
                  <a:gd name="T59" fmla="*/ 17 h 39"/>
                  <a:gd name="T60" fmla="*/ 35 w 39"/>
                  <a:gd name="T61" fmla="*/ 17 h 39"/>
                  <a:gd name="T62" fmla="*/ 37 w 39"/>
                  <a:gd name="T63" fmla="*/ 2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9" h="39">
                    <a:moveTo>
                      <a:pt x="19" y="0"/>
                    </a:moveTo>
                    <a:cubicBezTo>
                      <a:pt x="9" y="0"/>
                      <a:pt x="0" y="8"/>
                      <a:pt x="0" y="19"/>
                    </a:cubicBezTo>
                    <a:cubicBezTo>
                      <a:pt x="0" y="30"/>
                      <a:pt x="9" y="39"/>
                      <a:pt x="19" y="39"/>
                    </a:cubicBezTo>
                    <a:cubicBezTo>
                      <a:pt x="30" y="39"/>
                      <a:pt x="39" y="30"/>
                      <a:pt x="39" y="19"/>
                    </a:cubicBezTo>
                    <a:cubicBezTo>
                      <a:pt x="39" y="8"/>
                      <a:pt x="30" y="0"/>
                      <a:pt x="19" y="0"/>
                    </a:cubicBezTo>
                    <a:close/>
                    <a:moveTo>
                      <a:pt x="17" y="4"/>
                    </a:moveTo>
                    <a:cubicBezTo>
                      <a:pt x="17" y="3"/>
                      <a:pt x="18" y="2"/>
                      <a:pt x="19" y="2"/>
                    </a:cubicBezTo>
                    <a:cubicBezTo>
                      <a:pt x="21" y="2"/>
                      <a:pt x="21" y="3"/>
                      <a:pt x="21" y="4"/>
                    </a:cubicBezTo>
                    <a:cubicBezTo>
                      <a:pt x="21" y="9"/>
                      <a:pt x="21" y="9"/>
                      <a:pt x="21" y="9"/>
                    </a:cubicBezTo>
                    <a:cubicBezTo>
                      <a:pt x="21" y="10"/>
                      <a:pt x="21" y="11"/>
                      <a:pt x="19" y="11"/>
                    </a:cubicBezTo>
                    <a:cubicBezTo>
                      <a:pt x="18" y="11"/>
                      <a:pt x="17" y="10"/>
                      <a:pt x="17" y="9"/>
                    </a:cubicBezTo>
                    <a:lnTo>
                      <a:pt x="17" y="4"/>
                    </a:lnTo>
                    <a:close/>
                    <a:moveTo>
                      <a:pt x="21" y="35"/>
                    </a:moveTo>
                    <a:cubicBezTo>
                      <a:pt x="21" y="36"/>
                      <a:pt x="21" y="37"/>
                      <a:pt x="19" y="37"/>
                    </a:cubicBezTo>
                    <a:cubicBezTo>
                      <a:pt x="18" y="37"/>
                      <a:pt x="17" y="36"/>
                      <a:pt x="17" y="35"/>
                    </a:cubicBezTo>
                    <a:cubicBezTo>
                      <a:pt x="17" y="31"/>
                      <a:pt x="17" y="31"/>
                      <a:pt x="17" y="31"/>
                    </a:cubicBezTo>
                    <a:cubicBezTo>
                      <a:pt x="17" y="30"/>
                      <a:pt x="18" y="29"/>
                      <a:pt x="19" y="29"/>
                    </a:cubicBezTo>
                    <a:cubicBezTo>
                      <a:pt x="21" y="29"/>
                      <a:pt x="21" y="30"/>
                      <a:pt x="21" y="31"/>
                    </a:cubicBezTo>
                    <a:lnTo>
                      <a:pt x="21" y="35"/>
                    </a:lnTo>
                    <a:close/>
                    <a:moveTo>
                      <a:pt x="37" y="20"/>
                    </a:moveTo>
                    <a:cubicBezTo>
                      <a:pt x="37" y="21"/>
                      <a:pt x="36" y="22"/>
                      <a:pt x="35" y="22"/>
                    </a:cubicBezTo>
                    <a:cubicBezTo>
                      <a:pt x="26" y="22"/>
                      <a:pt x="26" y="22"/>
                      <a:pt x="26" y="22"/>
                    </a:cubicBezTo>
                    <a:cubicBezTo>
                      <a:pt x="25" y="24"/>
                      <a:pt x="22" y="26"/>
                      <a:pt x="19" y="26"/>
                    </a:cubicBezTo>
                    <a:cubicBezTo>
                      <a:pt x="16" y="26"/>
                      <a:pt x="14" y="24"/>
                      <a:pt x="13" y="22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3" y="22"/>
                      <a:pt x="2" y="21"/>
                      <a:pt x="2" y="20"/>
                    </a:cubicBezTo>
                    <a:cubicBezTo>
                      <a:pt x="2" y="18"/>
                      <a:pt x="3" y="17"/>
                      <a:pt x="4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3" y="14"/>
                      <a:pt x="16" y="12"/>
                      <a:pt x="19" y="12"/>
                    </a:cubicBezTo>
                    <a:cubicBezTo>
                      <a:pt x="23" y="12"/>
                      <a:pt x="25" y="14"/>
                      <a:pt x="26" y="17"/>
                    </a:cubicBezTo>
                    <a:cubicBezTo>
                      <a:pt x="35" y="17"/>
                      <a:pt x="35" y="17"/>
                      <a:pt x="35" y="17"/>
                    </a:cubicBezTo>
                    <a:cubicBezTo>
                      <a:pt x="36" y="17"/>
                      <a:pt x="37" y="18"/>
                      <a:pt x="37" y="20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8073044" y="5260509"/>
              <a:ext cx="363715" cy="603386"/>
              <a:chOff x="6877051" y="2050521"/>
              <a:chExt cx="274638" cy="455613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152" name="Freeform 127"/>
              <p:cNvSpPr/>
              <p:nvPr/>
            </p:nvSpPr>
            <p:spPr bwMode="auto">
              <a:xfrm>
                <a:off x="6923088" y="2050521"/>
                <a:ext cx="190500" cy="241300"/>
              </a:xfrm>
              <a:custGeom>
                <a:avLst/>
                <a:gdLst>
                  <a:gd name="T0" fmla="*/ 14 w 51"/>
                  <a:gd name="T1" fmla="*/ 26 h 64"/>
                  <a:gd name="T2" fmla="*/ 26 w 51"/>
                  <a:gd name="T3" fmla="*/ 14 h 64"/>
                  <a:gd name="T4" fmla="*/ 38 w 51"/>
                  <a:gd name="T5" fmla="*/ 26 h 64"/>
                  <a:gd name="T6" fmla="*/ 38 w 51"/>
                  <a:gd name="T7" fmla="*/ 38 h 64"/>
                  <a:gd name="T8" fmla="*/ 51 w 51"/>
                  <a:gd name="T9" fmla="*/ 38 h 64"/>
                  <a:gd name="T10" fmla="*/ 51 w 51"/>
                  <a:gd name="T11" fmla="*/ 26 h 64"/>
                  <a:gd name="T12" fmla="*/ 26 w 51"/>
                  <a:gd name="T13" fmla="*/ 0 h 64"/>
                  <a:gd name="T14" fmla="*/ 0 w 51"/>
                  <a:gd name="T15" fmla="*/ 26 h 64"/>
                  <a:gd name="T16" fmla="*/ 0 w 51"/>
                  <a:gd name="T17" fmla="*/ 64 h 64"/>
                  <a:gd name="T18" fmla="*/ 14 w 51"/>
                  <a:gd name="T19" fmla="*/ 64 h 64"/>
                  <a:gd name="T20" fmla="*/ 14 w 51"/>
                  <a:gd name="T21" fmla="*/ 26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1" h="64">
                    <a:moveTo>
                      <a:pt x="14" y="26"/>
                    </a:moveTo>
                    <a:cubicBezTo>
                      <a:pt x="14" y="19"/>
                      <a:pt x="19" y="14"/>
                      <a:pt x="26" y="14"/>
                    </a:cubicBezTo>
                    <a:cubicBezTo>
                      <a:pt x="32" y="14"/>
                      <a:pt x="38" y="19"/>
                      <a:pt x="38" y="26"/>
                    </a:cubicBezTo>
                    <a:cubicBezTo>
                      <a:pt x="38" y="38"/>
                      <a:pt x="38" y="38"/>
                      <a:pt x="38" y="38"/>
                    </a:cubicBezTo>
                    <a:cubicBezTo>
                      <a:pt x="51" y="38"/>
                      <a:pt x="51" y="38"/>
                      <a:pt x="51" y="38"/>
                    </a:cubicBezTo>
                    <a:cubicBezTo>
                      <a:pt x="51" y="26"/>
                      <a:pt x="51" y="26"/>
                      <a:pt x="51" y="26"/>
                    </a:cubicBezTo>
                    <a:cubicBezTo>
                      <a:pt x="51" y="12"/>
                      <a:pt x="40" y="0"/>
                      <a:pt x="26" y="0"/>
                    </a:cubicBezTo>
                    <a:cubicBezTo>
                      <a:pt x="11" y="0"/>
                      <a:pt x="0" y="12"/>
                      <a:pt x="0" y="26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14" y="64"/>
                      <a:pt x="14" y="64"/>
                      <a:pt x="14" y="64"/>
                    </a:cubicBezTo>
                    <a:lnTo>
                      <a:pt x="14" y="26"/>
                    </a:ln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3" name="Freeform 128"/>
              <p:cNvSpPr/>
              <p:nvPr/>
            </p:nvSpPr>
            <p:spPr bwMode="auto">
              <a:xfrm>
                <a:off x="6877051" y="2294996"/>
                <a:ext cx="274638" cy="63500"/>
              </a:xfrm>
              <a:custGeom>
                <a:avLst/>
                <a:gdLst>
                  <a:gd name="T0" fmla="*/ 9 w 73"/>
                  <a:gd name="T1" fmla="*/ 17 h 17"/>
                  <a:gd name="T2" fmla="*/ 16 w 73"/>
                  <a:gd name="T3" fmla="*/ 17 h 17"/>
                  <a:gd name="T4" fmla="*/ 37 w 73"/>
                  <a:gd name="T5" fmla="*/ 4 h 17"/>
                  <a:gd name="T6" fmla="*/ 58 w 73"/>
                  <a:gd name="T7" fmla="*/ 17 h 17"/>
                  <a:gd name="T8" fmla="*/ 65 w 73"/>
                  <a:gd name="T9" fmla="*/ 17 h 17"/>
                  <a:gd name="T10" fmla="*/ 73 w 73"/>
                  <a:gd name="T11" fmla="*/ 9 h 17"/>
                  <a:gd name="T12" fmla="*/ 65 w 73"/>
                  <a:gd name="T13" fmla="*/ 0 h 17"/>
                  <a:gd name="T14" fmla="*/ 9 w 73"/>
                  <a:gd name="T15" fmla="*/ 0 h 17"/>
                  <a:gd name="T16" fmla="*/ 0 w 73"/>
                  <a:gd name="T17" fmla="*/ 9 h 17"/>
                  <a:gd name="T18" fmla="*/ 9 w 73"/>
                  <a:gd name="T1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3" h="17">
                    <a:moveTo>
                      <a:pt x="9" y="17"/>
                    </a:moveTo>
                    <a:cubicBezTo>
                      <a:pt x="16" y="17"/>
                      <a:pt x="16" y="17"/>
                      <a:pt x="16" y="17"/>
                    </a:cubicBezTo>
                    <a:cubicBezTo>
                      <a:pt x="20" y="10"/>
                      <a:pt x="27" y="4"/>
                      <a:pt x="37" y="4"/>
                    </a:cubicBezTo>
                    <a:cubicBezTo>
                      <a:pt x="46" y="4"/>
                      <a:pt x="54" y="10"/>
                      <a:pt x="58" y="17"/>
                    </a:cubicBezTo>
                    <a:cubicBezTo>
                      <a:pt x="65" y="17"/>
                      <a:pt x="65" y="17"/>
                      <a:pt x="65" y="17"/>
                    </a:cubicBezTo>
                    <a:cubicBezTo>
                      <a:pt x="69" y="17"/>
                      <a:pt x="73" y="14"/>
                      <a:pt x="73" y="9"/>
                    </a:cubicBezTo>
                    <a:cubicBezTo>
                      <a:pt x="73" y="4"/>
                      <a:pt x="69" y="0"/>
                      <a:pt x="65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4"/>
                      <a:pt x="4" y="17"/>
                      <a:pt x="9" y="17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4" name="Freeform 129"/>
              <p:cNvSpPr/>
              <p:nvPr/>
            </p:nvSpPr>
            <p:spPr bwMode="auto">
              <a:xfrm>
                <a:off x="6877051" y="2366433"/>
                <a:ext cx="57150" cy="68263"/>
              </a:xfrm>
              <a:custGeom>
                <a:avLst/>
                <a:gdLst>
                  <a:gd name="T0" fmla="*/ 9 w 15"/>
                  <a:gd name="T1" fmla="*/ 18 h 18"/>
                  <a:gd name="T2" fmla="*/ 15 w 15"/>
                  <a:gd name="T3" fmla="*/ 18 h 18"/>
                  <a:gd name="T4" fmla="*/ 13 w 15"/>
                  <a:gd name="T5" fmla="*/ 9 h 18"/>
                  <a:gd name="T6" fmla="*/ 15 w 15"/>
                  <a:gd name="T7" fmla="*/ 0 h 18"/>
                  <a:gd name="T8" fmla="*/ 9 w 15"/>
                  <a:gd name="T9" fmla="*/ 0 h 18"/>
                  <a:gd name="T10" fmla="*/ 0 w 15"/>
                  <a:gd name="T11" fmla="*/ 9 h 18"/>
                  <a:gd name="T12" fmla="*/ 9 w 15"/>
                  <a:gd name="T13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18">
                    <a:moveTo>
                      <a:pt x="9" y="18"/>
                    </a:moveTo>
                    <a:cubicBezTo>
                      <a:pt x="15" y="18"/>
                      <a:pt x="15" y="18"/>
                      <a:pt x="15" y="18"/>
                    </a:cubicBezTo>
                    <a:cubicBezTo>
                      <a:pt x="14" y="15"/>
                      <a:pt x="13" y="12"/>
                      <a:pt x="13" y="9"/>
                    </a:cubicBezTo>
                    <a:cubicBezTo>
                      <a:pt x="13" y="6"/>
                      <a:pt x="14" y="3"/>
                      <a:pt x="15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4"/>
                      <a:pt x="4" y="18"/>
                      <a:pt x="9" y="18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5" name="Freeform 130"/>
              <p:cNvSpPr/>
              <p:nvPr/>
            </p:nvSpPr>
            <p:spPr bwMode="auto">
              <a:xfrm>
                <a:off x="7094538" y="2366433"/>
                <a:ext cx="57150" cy="68263"/>
              </a:xfrm>
              <a:custGeom>
                <a:avLst/>
                <a:gdLst>
                  <a:gd name="T0" fmla="*/ 7 w 15"/>
                  <a:gd name="T1" fmla="*/ 0 h 18"/>
                  <a:gd name="T2" fmla="*/ 0 w 15"/>
                  <a:gd name="T3" fmla="*/ 0 h 18"/>
                  <a:gd name="T4" fmla="*/ 2 w 15"/>
                  <a:gd name="T5" fmla="*/ 9 h 18"/>
                  <a:gd name="T6" fmla="*/ 0 w 15"/>
                  <a:gd name="T7" fmla="*/ 18 h 18"/>
                  <a:gd name="T8" fmla="*/ 7 w 15"/>
                  <a:gd name="T9" fmla="*/ 18 h 18"/>
                  <a:gd name="T10" fmla="*/ 15 w 15"/>
                  <a:gd name="T11" fmla="*/ 9 h 18"/>
                  <a:gd name="T12" fmla="*/ 7 w 15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18">
                    <a:moveTo>
                      <a:pt x="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3"/>
                      <a:pt x="2" y="6"/>
                      <a:pt x="2" y="9"/>
                    </a:cubicBezTo>
                    <a:cubicBezTo>
                      <a:pt x="2" y="12"/>
                      <a:pt x="2" y="15"/>
                      <a:pt x="0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11" y="18"/>
                      <a:pt x="15" y="14"/>
                      <a:pt x="15" y="9"/>
                    </a:cubicBezTo>
                    <a:cubicBezTo>
                      <a:pt x="15" y="4"/>
                      <a:pt x="11" y="0"/>
                      <a:pt x="7" y="0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6" name="Freeform 131"/>
              <p:cNvSpPr/>
              <p:nvPr/>
            </p:nvSpPr>
            <p:spPr bwMode="auto">
              <a:xfrm>
                <a:off x="6877051" y="2441046"/>
                <a:ext cx="274638" cy="65088"/>
              </a:xfrm>
              <a:custGeom>
                <a:avLst/>
                <a:gdLst>
                  <a:gd name="T0" fmla="*/ 65 w 73"/>
                  <a:gd name="T1" fmla="*/ 0 h 17"/>
                  <a:gd name="T2" fmla="*/ 58 w 73"/>
                  <a:gd name="T3" fmla="*/ 0 h 17"/>
                  <a:gd name="T4" fmla="*/ 37 w 73"/>
                  <a:gd name="T5" fmla="*/ 13 h 17"/>
                  <a:gd name="T6" fmla="*/ 16 w 73"/>
                  <a:gd name="T7" fmla="*/ 0 h 17"/>
                  <a:gd name="T8" fmla="*/ 9 w 73"/>
                  <a:gd name="T9" fmla="*/ 0 h 17"/>
                  <a:gd name="T10" fmla="*/ 0 w 73"/>
                  <a:gd name="T11" fmla="*/ 8 h 17"/>
                  <a:gd name="T12" fmla="*/ 9 w 73"/>
                  <a:gd name="T13" fmla="*/ 17 h 17"/>
                  <a:gd name="T14" fmla="*/ 65 w 73"/>
                  <a:gd name="T15" fmla="*/ 17 h 17"/>
                  <a:gd name="T16" fmla="*/ 73 w 73"/>
                  <a:gd name="T17" fmla="*/ 8 h 17"/>
                  <a:gd name="T18" fmla="*/ 65 w 73"/>
                  <a:gd name="T1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3" h="17">
                    <a:moveTo>
                      <a:pt x="65" y="0"/>
                    </a:moveTo>
                    <a:cubicBezTo>
                      <a:pt x="58" y="0"/>
                      <a:pt x="58" y="0"/>
                      <a:pt x="58" y="0"/>
                    </a:cubicBezTo>
                    <a:cubicBezTo>
                      <a:pt x="54" y="7"/>
                      <a:pt x="46" y="13"/>
                      <a:pt x="37" y="13"/>
                    </a:cubicBezTo>
                    <a:cubicBezTo>
                      <a:pt x="27" y="13"/>
                      <a:pt x="20" y="7"/>
                      <a:pt x="16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3"/>
                      <a:pt x="4" y="17"/>
                      <a:pt x="9" y="17"/>
                    </a:cubicBezTo>
                    <a:cubicBezTo>
                      <a:pt x="65" y="17"/>
                      <a:pt x="65" y="17"/>
                      <a:pt x="65" y="17"/>
                    </a:cubicBezTo>
                    <a:cubicBezTo>
                      <a:pt x="69" y="17"/>
                      <a:pt x="73" y="13"/>
                      <a:pt x="73" y="8"/>
                    </a:cubicBezTo>
                    <a:cubicBezTo>
                      <a:pt x="73" y="4"/>
                      <a:pt x="69" y="0"/>
                      <a:pt x="65" y="0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7" name="Freeform 132"/>
              <p:cNvSpPr>
                <a:spLocks noEditPoints="1"/>
              </p:cNvSpPr>
              <p:nvPr/>
            </p:nvSpPr>
            <p:spPr bwMode="auto">
              <a:xfrm>
                <a:off x="6940551" y="2328333"/>
                <a:ext cx="147638" cy="142875"/>
              </a:xfrm>
              <a:custGeom>
                <a:avLst/>
                <a:gdLst>
                  <a:gd name="T0" fmla="*/ 20 w 39"/>
                  <a:gd name="T1" fmla="*/ 0 h 38"/>
                  <a:gd name="T2" fmla="*/ 0 w 39"/>
                  <a:gd name="T3" fmla="*/ 19 h 38"/>
                  <a:gd name="T4" fmla="*/ 20 w 39"/>
                  <a:gd name="T5" fmla="*/ 38 h 38"/>
                  <a:gd name="T6" fmla="*/ 39 w 39"/>
                  <a:gd name="T7" fmla="*/ 19 h 38"/>
                  <a:gd name="T8" fmla="*/ 20 w 39"/>
                  <a:gd name="T9" fmla="*/ 0 h 38"/>
                  <a:gd name="T10" fmla="*/ 18 w 39"/>
                  <a:gd name="T11" fmla="*/ 4 h 38"/>
                  <a:gd name="T12" fmla="*/ 20 w 39"/>
                  <a:gd name="T13" fmla="*/ 2 h 38"/>
                  <a:gd name="T14" fmla="*/ 22 w 39"/>
                  <a:gd name="T15" fmla="*/ 4 h 38"/>
                  <a:gd name="T16" fmla="*/ 22 w 39"/>
                  <a:gd name="T17" fmla="*/ 8 h 38"/>
                  <a:gd name="T18" fmla="*/ 20 w 39"/>
                  <a:gd name="T19" fmla="*/ 11 h 38"/>
                  <a:gd name="T20" fmla="*/ 18 w 39"/>
                  <a:gd name="T21" fmla="*/ 8 h 38"/>
                  <a:gd name="T22" fmla="*/ 18 w 39"/>
                  <a:gd name="T23" fmla="*/ 4 h 38"/>
                  <a:gd name="T24" fmla="*/ 22 w 39"/>
                  <a:gd name="T25" fmla="*/ 35 h 38"/>
                  <a:gd name="T26" fmla="*/ 20 w 39"/>
                  <a:gd name="T27" fmla="*/ 37 h 38"/>
                  <a:gd name="T28" fmla="*/ 18 w 39"/>
                  <a:gd name="T29" fmla="*/ 35 h 38"/>
                  <a:gd name="T30" fmla="*/ 18 w 39"/>
                  <a:gd name="T31" fmla="*/ 31 h 38"/>
                  <a:gd name="T32" fmla="*/ 20 w 39"/>
                  <a:gd name="T33" fmla="*/ 28 h 38"/>
                  <a:gd name="T34" fmla="*/ 22 w 39"/>
                  <a:gd name="T35" fmla="*/ 31 h 38"/>
                  <a:gd name="T36" fmla="*/ 22 w 39"/>
                  <a:gd name="T37" fmla="*/ 35 h 38"/>
                  <a:gd name="T38" fmla="*/ 37 w 39"/>
                  <a:gd name="T39" fmla="*/ 19 h 38"/>
                  <a:gd name="T40" fmla="*/ 35 w 39"/>
                  <a:gd name="T41" fmla="*/ 22 h 38"/>
                  <a:gd name="T42" fmla="*/ 26 w 39"/>
                  <a:gd name="T43" fmla="*/ 22 h 38"/>
                  <a:gd name="T44" fmla="*/ 20 w 39"/>
                  <a:gd name="T45" fmla="*/ 26 h 38"/>
                  <a:gd name="T46" fmla="*/ 13 w 39"/>
                  <a:gd name="T47" fmla="*/ 22 h 38"/>
                  <a:gd name="T48" fmla="*/ 4 w 39"/>
                  <a:gd name="T49" fmla="*/ 22 h 38"/>
                  <a:gd name="T50" fmla="*/ 2 w 39"/>
                  <a:gd name="T51" fmla="*/ 19 h 38"/>
                  <a:gd name="T52" fmla="*/ 4 w 39"/>
                  <a:gd name="T53" fmla="*/ 17 h 38"/>
                  <a:gd name="T54" fmla="*/ 13 w 39"/>
                  <a:gd name="T55" fmla="*/ 17 h 38"/>
                  <a:gd name="T56" fmla="*/ 20 w 39"/>
                  <a:gd name="T57" fmla="*/ 12 h 38"/>
                  <a:gd name="T58" fmla="*/ 26 w 39"/>
                  <a:gd name="T59" fmla="*/ 17 h 38"/>
                  <a:gd name="T60" fmla="*/ 35 w 39"/>
                  <a:gd name="T61" fmla="*/ 17 h 38"/>
                  <a:gd name="T62" fmla="*/ 37 w 39"/>
                  <a:gd name="T63" fmla="*/ 19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9" h="38">
                    <a:moveTo>
                      <a:pt x="20" y="0"/>
                    </a:moveTo>
                    <a:cubicBezTo>
                      <a:pt x="9" y="0"/>
                      <a:pt x="0" y="8"/>
                      <a:pt x="0" y="19"/>
                    </a:cubicBezTo>
                    <a:cubicBezTo>
                      <a:pt x="0" y="30"/>
                      <a:pt x="9" y="38"/>
                      <a:pt x="20" y="38"/>
                    </a:cubicBezTo>
                    <a:cubicBezTo>
                      <a:pt x="30" y="38"/>
                      <a:pt x="39" y="30"/>
                      <a:pt x="39" y="19"/>
                    </a:cubicBezTo>
                    <a:cubicBezTo>
                      <a:pt x="39" y="8"/>
                      <a:pt x="30" y="0"/>
                      <a:pt x="20" y="0"/>
                    </a:cubicBezTo>
                    <a:close/>
                    <a:moveTo>
                      <a:pt x="18" y="4"/>
                    </a:moveTo>
                    <a:cubicBezTo>
                      <a:pt x="18" y="3"/>
                      <a:pt x="19" y="2"/>
                      <a:pt x="20" y="2"/>
                    </a:cubicBezTo>
                    <a:cubicBezTo>
                      <a:pt x="21" y="2"/>
                      <a:pt x="22" y="3"/>
                      <a:pt x="22" y="4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22" y="10"/>
                      <a:pt x="21" y="11"/>
                      <a:pt x="20" y="11"/>
                    </a:cubicBezTo>
                    <a:cubicBezTo>
                      <a:pt x="19" y="11"/>
                      <a:pt x="18" y="10"/>
                      <a:pt x="18" y="8"/>
                    </a:cubicBezTo>
                    <a:lnTo>
                      <a:pt x="18" y="4"/>
                    </a:lnTo>
                    <a:close/>
                    <a:moveTo>
                      <a:pt x="22" y="35"/>
                    </a:moveTo>
                    <a:cubicBezTo>
                      <a:pt x="22" y="36"/>
                      <a:pt x="21" y="37"/>
                      <a:pt x="20" y="37"/>
                    </a:cubicBezTo>
                    <a:cubicBezTo>
                      <a:pt x="19" y="37"/>
                      <a:pt x="18" y="36"/>
                      <a:pt x="18" y="35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29"/>
                      <a:pt x="19" y="28"/>
                      <a:pt x="20" y="28"/>
                    </a:cubicBezTo>
                    <a:cubicBezTo>
                      <a:pt x="21" y="28"/>
                      <a:pt x="22" y="29"/>
                      <a:pt x="22" y="31"/>
                    </a:cubicBezTo>
                    <a:lnTo>
                      <a:pt x="22" y="35"/>
                    </a:lnTo>
                    <a:close/>
                    <a:moveTo>
                      <a:pt x="37" y="19"/>
                    </a:moveTo>
                    <a:cubicBezTo>
                      <a:pt x="37" y="21"/>
                      <a:pt x="36" y="22"/>
                      <a:pt x="35" y="22"/>
                    </a:cubicBezTo>
                    <a:cubicBezTo>
                      <a:pt x="26" y="22"/>
                      <a:pt x="26" y="22"/>
                      <a:pt x="26" y="22"/>
                    </a:cubicBezTo>
                    <a:cubicBezTo>
                      <a:pt x="25" y="24"/>
                      <a:pt x="23" y="26"/>
                      <a:pt x="20" y="26"/>
                    </a:cubicBezTo>
                    <a:cubicBezTo>
                      <a:pt x="17" y="26"/>
                      <a:pt x="14" y="24"/>
                      <a:pt x="13" y="22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3" y="22"/>
                      <a:pt x="2" y="21"/>
                      <a:pt x="2" y="19"/>
                    </a:cubicBezTo>
                    <a:cubicBezTo>
                      <a:pt x="2" y="18"/>
                      <a:pt x="3" y="17"/>
                      <a:pt x="4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4" y="14"/>
                      <a:pt x="16" y="12"/>
                      <a:pt x="20" y="12"/>
                    </a:cubicBezTo>
                    <a:cubicBezTo>
                      <a:pt x="23" y="12"/>
                      <a:pt x="26" y="14"/>
                      <a:pt x="26" y="17"/>
                    </a:cubicBezTo>
                    <a:cubicBezTo>
                      <a:pt x="35" y="17"/>
                      <a:pt x="35" y="17"/>
                      <a:pt x="35" y="17"/>
                    </a:cubicBezTo>
                    <a:cubicBezTo>
                      <a:pt x="36" y="17"/>
                      <a:pt x="37" y="18"/>
                      <a:pt x="37" y="19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19" name="Freeform 133"/>
            <p:cNvSpPr/>
            <p:nvPr/>
          </p:nvSpPr>
          <p:spPr bwMode="auto">
            <a:xfrm>
              <a:off x="6338571" y="4474215"/>
              <a:ext cx="586568" cy="439400"/>
            </a:xfrm>
            <a:custGeom>
              <a:avLst/>
              <a:gdLst>
                <a:gd name="T0" fmla="*/ 112 w 118"/>
                <a:gd name="T1" fmla="*/ 20 h 88"/>
                <a:gd name="T2" fmla="*/ 73 w 118"/>
                <a:gd name="T3" fmla="*/ 10 h 88"/>
                <a:gd name="T4" fmla="*/ 67 w 118"/>
                <a:gd name="T5" fmla="*/ 14 h 88"/>
                <a:gd name="T6" fmla="*/ 59 w 118"/>
                <a:gd name="T7" fmla="*/ 17 h 88"/>
                <a:gd name="T8" fmla="*/ 51 w 118"/>
                <a:gd name="T9" fmla="*/ 14 h 88"/>
                <a:gd name="T10" fmla="*/ 45 w 118"/>
                <a:gd name="T11" fmla="*/ 10 h 88"/>
                <a:gd name="T12" fmla="*/ 7 w 118"/>
                <a:gd name="T13" fmla="*/ 20 h 88"/>
                <a:gd name="T14" fmla="*/ 45 w 118"/>
                <a:gd name="T15" fmla="*/ 80 h 88"/>
                <a:gd name="T16" fmla="*/ 51 w 118"/>
                <a:gd name="T17" fmla="*/ 85 h 88"/>
                <a:gd name="T18" fmla="*/ 59 w 118"/>
                <a:gd name="T19" fmla="*/ 88 h 88"/>
                <a:gd name="T20" fmla="*/ 68 w 118"/>
                <a:gd name="T21" fmla="*/ 85 h 88"/>
                <a:gd name="T22" fmla="*/ 73 w 118"/>
                <a:gd name="T23" fmla="*/ 80 h 88"/>
                <a:gd name="T24" fmla="*/ 112 w 118"/>
                <a:gd name="T25" fmla="*/ 2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8" h="88">
                  <a:moveTo>
                    <a:pt x="112" y="20"/>
                  </a:moveTo>
                  <a:cubicBezTo>
                    <a:pt x="106" y="0"/>
                    <a:pt x="87" y="1"/>
                    <a:pt x="73" y="10"/>
                  </a:cubicBezTo>
                  <a:cubicBezTo>
                    <a:pt x="67" y="14"/>
                    <a:pt x="67" y="14"/>
                    <a:pt x="67" y="14"/>
                  </a:cubicBezTo>
                  <a:cubicBezTo>
                    <a:pt x="65" y="16"/>
                    <a:pt x="62" y="17"/>
                    <a:pt x="59" y="17"/>
                  </a:cubicBezTo>
                  <a:cubicBezTo>
                    <a:pt x="56" y="17"/>
                    <a:pt x="54" y="16"/>
                    <a:pt x="51" y="14"/>
                  </a:cubicBezTo>
                  <a:cubicBezTo>
                    <a:pt x="51" y="14"/>
                    <a:pt x="51" y="14"/>
                    <a:pt x="45" y="10"/>
                  </a:cubicBezTo>
                  <a:cubicBezTo>
                    <a:pt x="32" y="1"/>
                    <a:pt x="13" y="0"/>
                    <a:pt x="7" y="20"/>
                  </a:cubicBezTo>
                  <a:cubicBezTo>
                    <a:pt x="0" y="42"/>
                    <a:pt x="24" y="61"/>
                    <a:pt x="45" y="80"/>
                  </a:cubicBezTo>
                  <a:cubicBezTo>
                    <a:pt x="50" y="84"/>
                    <a:pt x="51" y="85"/>
                    <a:pt x="51" y="85"/>
                  </a:cubicBezTo>
                  <a:cubicBezTo>
                    <a:pt x="53" y="87"/>
                    <a:pt x="56" y="88"/>
                    <a:pt x="59" y="88"/>
                  </a:cubicBezTo>
                  <a:cubicBezTo>
                    <a:pt x="62" y="88"/>
                    <a:pt x="65" y="87"/>
                    <a:pt x="68" y="85"/>
                  </a:cubicBezTo>
                  <a:cubicBezTo>
                    <a:pt x="68" y="85"/>
                    <a:pt x="68" y="84"/>
                    <a:pt x="73" y="80"/>
                  </a:cubicBezTo>
                  <a:cubicBezTo>
                    <a:pt x="95" y="61"/>
                    <a:pt x="118" y="42"/>
                    <a:pt x="112" y="20"/>
                  </a:cubicBezTo>
                  <a:close/>
                </a:path>
              </a:pathLst>
            </a:cu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4662968" y="4470009"/>
              <a:ext cx="576055" cy="447809"/>
              <a:chOff x="4302126" y="1453621"/>
              <a:chExt cx="434975" cy="338137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150" name="Freeform 134"/>
              <p:cNvSpPr/>
              <p:nvPr/>
            </p:nvSpPr>
            <p:spPr bwMode="auto">
              <a:xfrm>
                <a:off x="4302126" y="1453621"/>
                <a:ext cx="427038" cy="330200"/>
              </a:xfrm>
              <a:custGeom>
                <a:avLst/>
                <a:gdLst>
                  <a:gd name="T0" fmla="*/ 91 w 114"/>
                  <a:gd name="T1" fmla="*/ 35 h 88"/>
                  <a:gd name="T2" fmla="*/ 109 w 114"/>
                  <a:gd name="T3" fmla="*/ 42 h 88"/>
                  <a:gd name="T4" fmla="*/ 112 w 114"/>
                  <a:gd name="T5" fmla="*/ 20 h 88"/>
                  <a:gd name="T6" fmla="*/ 73 w 114"/>
                  <a:gd name="T7" fmla="*/ 10 h 88"/>
                  <a:gd name="T8" fmla="*/ 67 w 114"/>
                  <a:gd name="T9" fmla="*/ 14 h 88"/>
                  <a:gd name="T10" fmla="*/ 59 w 114"/>
                  <a:gd name="T11" fmla="*/ 17 h 88"/>
                  <a:gd name="T12" fmla="*/ 52 w 114"/>
                  <a:gd name="T13" fmla="*/ 14 h 88"/>
                  <a:gd name="T14" fmla="*/ 46 w 114"/>
                  <a:gd name="T15" fmla="*/ 10 h 88"/>
                  <a:gd name="T16" fmla="*/ 7 w 114"/>
                  <a:gd name="T17" fmla="*/ 20 h 88"/>
                  <a:gd name="T18" fmla="*/ 46 w 114"/>
                  <a:gd name="T19" fmla="*/ 80 h 88"/>
                  <a:gd name="T20" fmla="*/ 51 w 114"/>
                  <a:gd name="T21" fmla="*/ 85 h 88"/>
                  <a:gd name="T22" fmla="*/ 59 w 114"/>
                  <a:gd name="T23" fmla="*/ 88 h 88"/>
                  <a:gd name="T24" fmla="*/ 68 w 114"/>
                  <a:gd name="T25" fmla="*/ 85 h 88"/>
                  <a:gd name="T26" fmla="*/ 68 w 114"/>
                  <a:gd name="T27" fmla="*/ 85 h 88"/>
                  <a:gd name="T28" fmla="*/ 61 w 114"/>
                  <a:gd name="T29" fmla="*/ 65 h 88"/>
                  <a:gd name="T30" fmla="*/ 91 w 114"/>
                  <a:gd name="T31" fmla="*/ 35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4" h="88">
                    <a:moveTo>
                      <a:pt x="91" y="35"/>
                    </a:moveTo>
                    <a:cubicBezTo>
                      <a:pt x="98" y="35"/>
                      <a:pt x="104" y="38"/>
                      <a:pt x="109" y="42"/>
                    </a:cubicBezTo>
                    <a:cubicBezTo>
                      <a:pt x="113" y="35"/>
                      <a:pt x="114" y="28"/>
                      <a:pt x="112" y="20"/>
                    </a:cubicBezTo>
                    <a:cubicBezTo>
                      <a:pt x="106" y="0"/>
                      <a:pt x="87" y="1"/>
                      <a:pt x="73" y="10"/>
                    </a:cubicBezTo>
                    <a:cubicBezTo>
                      <a:pt x="67" y="14"/>
                      <a:pt x="67" y="14"/>
                      <a:pt x="67" y="14"/>
                    </a:cubicBezTo>
                    <a:cubicBezTo>
                      <a:pt x="65" y="16"/>
                      <a:pt x="62" y="17"/>
                      <a:pt x="59" y="17"/>
                    </a:cubicBezTo>
                    <a:cubicBezTo>
                      <a:pt x="57" y="17"/>
                      <a:pt x="54" y="16"/>
                      <a:pt x="52" y="14"/>
                    </a:cubicBezTo>
                    <a:cubicBezTo>
                      <a:pt x="52" y="14"/>
                      <a:pt x="52" y="14"/>
                      <a:pt x="46" y="10"/>
                    </a:cubicBezTo>
                    <a:cubicBezTo>
                      <a:pt x="32" y="1"/>
                      <a:pt x="13" y="0"/>
                      <a:pt x="7" y="20"/>
                    </a:cubicBezTo>
                    <a:cubicBezTo>
                      <a:pt x="0" y="42"/>
                      <a:pt x="24" y="61"/>
                      <a:pt x="46" y="80"/>
                    </a:cubicBezTo>
                    <a:cubicBezTo>
                      <a:pt x="50" y="84"/>
                      <a:pt x="51" y="85"/>
                      <a:pt x="51" y="85"/>
                    </a:cubicBezTo>
                    <a:cubicBezTo>
                      <a:pt x="53" y="87"/>
                      <a:pt x="56" y="88"/>
                      <a:pt x="59" y="88"/>
                    </a:cubicBezTo>
                    <a:cubicBezTo>
                      <a:pt x="63" y="88"/>
                      <a:pt x="66" y="87"/>
                      <a:pt x="68" y="85"/>
                    </a:cubicBezTo>
                    <a:cubicBezTo>
                      <a:pt x="68" y="85"/>
                      <a:pt x="68" y="85"/>
                      <a:pt x="68" y="85"/>
                    </a:cubicBezTo>
                    <a:cubicBezTo>
                      <a:pt x="64" y="79"/>
                      <a:pt x="61" y="73"/>
                      <a:pt x="61" y="65"/>
                    </a:cubicBezTo>
                    <a:cubicBezTo>
                      <a:pt x="61" y="49"/>
                      <a:pt x="74" y="35"/>
                      <a:pt x="91" y="35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1" name="Freeform 135"/>
              <p:cNvSpPr>
                <a:spLocks noEditPoints="1"/>
              </p:cNvSpPr>
              <p:nvPr/>
            </p:nvSpPr>
            <p:spPr bwMode="auto">
              <a:xfrm>
                <a:off x="4549776" y="1604433"/>
                <a:ext cx="187325" cy="187325"/>
              </a:xfrm>
              <a:custGeom>
                <a:avLst/>
                <a:gdLst>
                  <a:gd name="T0" fmla="*/ 25 w 50"/>
                  <a:gd name="T1" fmla="*/ 0 h 50"/>
                  <a:gd name="T2" fmla="*/ 0 w 50"/>
                  <a:gd name="T3" fmla="*/ 25 h 50"/>
                  <a:gd name="T4" fmla="*/ 25 w 50"/>
                  <a:gd name="T5" fmla="*/ 50 h 50"/>
                  <a:gd name="T6" fmla="*/ 50 w 50"/>
                  <a:gd name="T7" fmla="*/ 25 h 50"/>
                  <a:gd name="T8" fmla="*/ 25 w 50"/>
                  <a:gd name="T9" fmla="*/ 0 h 50"/>
                  <a:gd name="T10" fmla="*/ 34 w 50"/>
                  <a:gd name="T11" fmla="*/ 30 h 50"/>
                  <a:gd name="T12" fmla="*/ 29 w 50"/>
                  <a:gd name="T13" fmla="*/ 30 h 50"/>
                  <a:gd name="T14" fmla="*/ 29 w 50"/>
                  <a:gd name="T15" fmla="*/ 35 h 50"/>
                  <a:gd name="T16" fmla="*/ 25 w 50"/>
                  <a:gd name="T17" fmla="*/ 39 h 50"/>
                  <a:gd name="T18" fmla="*/ 20 w 50"/>
                  <a:gd name="T19" fmla="*/ 35 h 50"/>
                  <a:gd name="T20" fmla="*/ 20 w 50"/>
                  <a:gd name="T21" fmla="*/ 30 h 50"/>
                  <a:gd name="T22" fmla="*/ 15 w 50"/>
                  <a:gd name="T23" fmla="*/ 30 h 50"/>
                  <a:gd name="T24" fmla="*/ 11 w 50"/>
                  <a:gd name="T25" fmla="*/ 25 h 50"/>
                  <a:gd name="T26" fmla="*/ 15 w 50"/>
                  <a:gd name="T27" fmla="*/ 21 h 50"/>
                  <a:gd name="T28" fmla="*/ 20 w 50"/>
                  <a:gd name="T29" fmla="*/ 21 h 50"/>
                  <a:gd name="T30" fmla="*/ 20 w 50"/>
                  <a:gd name="T31" fmla="*/ 16 h 50"/>
                  <a:gd name="T32" fmla="*/ 25 w 50"/>
                  <a:gd name="T33" fmla="*/ 11 h 50"/>
                  <a:gd name="T34" fmla="*/ 29 w 50"/>
                  <a:gd name="T35" fmla="*/ 16 h 50"/>
                  <a:gd name="T36" fmla="*/ 29 w 50"/>
                  <a:gd name="T37" fmla="*/ 21 h 50"/>
                  <a:gd name="T38" fmla="*/ 34 w 50"/>
                  <a:gd name="T39" fmla="*/ 21 h 50"/>
                  <a:gd name="T40" fmla="*/ 39 w 50"/>
                  <a:gd name="T41" fmla="*/ 25 h 50"/>
                  <a:gd name="T42" fmla="*/ 34 w 50"/>
                  <a:gd name="T43" fmla="*/ 3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0" h="50">
                    <a:moveTo>
                      <a:pt x="25" y="0"/>
                    </a:moveTo>
                    <a:cubicBezTo>
                      <a:pt x="11" y="0"/>
                      <a:pt x="0" y="11"/>
                      <a:pt x="0" y="25"/>
                    </a:cubicBezTo>
                    <a:cubicBezTo>
                      <a:pt x="0" y="39"/>
                      <a:pt x="11" y="50"/>
                      <a:pt x="25" y="50"/>
                    </a:cubicBezTo>
                    <a:cubicBezTo>
                      <a:pt x="39" y="50"/>
                      <a:pt x="50" y="39"/>
                      <a:pt x="50" y="25"/>
                    </a:cubicBezTo>
                    <a:cubicBezTo>
                      <a:pt x="50" y="11"/>
                      <a:pt x="39" y="0"/>
                      <a:pt x="25" y="0"/>
                    </a:cubicBezTo>
                    <a:close/>
                    <a:moveTo>
                      <a:pt x="34" y="30"/>
                    </a:moveTo>
                    <a:cubicBezTo>
                      <a:pt x="29" y="30"/>
                      <a:pt x="29" y="30"/>
                      <a:pt x="29" y="30"/>
                    </a:cubicBezTo>
                    <a:cubicBezTo>
                      <a:pt x="29" y="35"/>
                      <a:pt x="29" y="35"/>
                      <a:pt x="29" y="35"/>
                    </a:cubicBezTo>
                    <a:cubicBezTo>
                      <a:pt x="29" y="37"/>
                      <a:pt x="27" y="39"/>
                      <a:pt x="25" y="39"/>
                    </a:cubicBezTo>
                    <a:cubicBezTo>
                      <a:pt x="22" y="39"/>
                      <a:pt x="20" y="37"/>
                      <a:pt x="20" y="35"/>
                    </a:cubicBezTo>
                    <a:cubicBezTo>
                      <a:pt x="20" y="30"/>
                      <a:pt x="20" y="30"/>
                      <a:pt x="20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3" y="30"/>
                      <a:pt x="11" y="28"/>
                      <a:pt x="11" y="25"/>
                    </a:cubicBezTo>
                    <a:cubicBezTo>
                      <a:pt x="11" y="23"/>
                      <a:pt x="13" y="21"/>
                      <a:pt x="15" y="21"/>
                    </a:cubicBezTo>
                    <a:cubicBezTo>
                      <a:pt x="20" y="21"/>
                      <a:pt x="20" y="21"/>
                      <a:pt x="20" y="21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0" y="13"/>
                      <a:pt x="22" y="11"/>
                      <a:pt x="25" y="11"/>
                    </a:cubicBezTo>
                    <a:cubicBezTo>
                      <a:pt x="27" y="11"/>
                      <a:pt x="29" y="13"/>
                      <a:pt x="29" y="16"/>
                    </a:cubicBezTo>
                    <a:cubicBezTo>
                      <a:pt x="29" y="21"/>
                      <a:pt x="29" y="21"/>
                      <a:pt x="29" y="21"/>
                    </a:cubicBezTo>
                    <a:cubicBezTo>
                      <a:pt x="34" y="21"/>
                      <a:pt x="34" y="21"/>
                      <a:pt x="34" y="21"/>
                    </a:cubicBezTo>
                    <a:cubicBezTo>
                      <a:pt x="37" y="21"/>
                      <a:pt x="39" y="23"/>
                      <a:pt x="39" y="25"/>
                    </a:cubicBezTo>
                    <a:cubicBezTo>
                      <a:pt x="39" y="28"/>
                      <a:pt x="37" y="30"/>
                      <a:pt x="34" y="30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5472386" y="4470009"/>
              <a:ext cx="578159" cy="447809"/>
              <a:chOff x="4913313" y="1453621"/>
              <a:chExt cx="436563" cy="338137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148" name="Freeform 136"/>
              <p:cNvSpPr/>
              <p:nvPr/>
            </p:nvSpPr>
            <p:spPr bwMode="auto">
              <a:xfrm>
                <a:off x="4913313" y="1453621"/>
                <a:ext cx="428625" cy="330200"/>
              </a:xfrm>
              <a:custGeom>
                <a:avLst/>
                <a:gdLst>
                  <a:gd name="T0" fmla="*/ 91 w 114"/>
                  <a:gd name="T1" fmla="*/ 35 h 88"/>
                  <a:gd name="T2" fmla="*/ 109 w 114"/>
                  <a:gd name="T3" fmla="*/ 42 h 88"/>
                  <a:gd name="T4" fmla="*/ 112 w 114"/>
                  <a:gd name="T5" fmla="*/ 20 h 88"/>
                  <a:gd name="T6" fmla="*/ 73 w 114"/>
                  <a:gd name="T7" fmla="*/ 10 h 88"/>
                  <a:gd name="T8" fmla="*/ 67 w 114"/>
                  <a:gd name="T9" fmla="*/ 14 h 88"/>
                  <a:gd name="T10" fmla="*/ 59 w 114"/>
                  <a:gd name="T11" fmla="*/ 17 h 88"/>
                  <a:gd name="T12" fmla="*/ 52 w 114"/>
                  <a:gd name="T13" fmla="*/ 14 h 88"/>
                  <a:gd name="T14" fmla="*/ 46 w 114"/>
                  <a:gd name="T15" fmla="*/ 10 h 88"/>
                  <a:gd name="T16" fmla="*/ 7 w 114"/>
                  <a:gd name="T17" fmla="*/ 20 h 88"/>
                  <a:gd name="T18" fmla="*/ 46 w 114"/>
                  <a:gd name="T19" fmla="*/ 80 h 88"/>
                  <a:gd name="T20" fmla="*/ 51 w 114"/>
                  <a:gd name="T21" fmla="*/ 85 h 88"/>
                  <a:gd name="T22" fmla="*/ 59 w 114"/>
                  <a:gd name="T23" fmla="*/ 88 h 88"/>
                  <a:gd name="T24" fmla="*/ 68 w 114"/>
                  <a:gd name="T25" fmla="*/ 85 h 88"/>
                  <a:gd name="T26" fmla="*/ 68 w 114"/>
                  <a:gd name="T27" fmla="*/ 85 h 88"/>
                  <a:gd name="T28" fmla="*/ 61 w 114"/>
                  <a:gd name="T29" fmla="*/ 65 h 88"/>
                  <a:gd name="T30" fmla="*/ 91 w 114"/>
                  <a:gd name="T31" fmla="*/ 35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4" h="88">
                    <a:moveTo>
                      <a:pt x="91" y="35"/>
                    </a:moveTo>
                    <a:cubicBezTo>
                      <a:pt x="98" y="35"/>
                      <a:pt x="104" y="38"/>
                      <a:pt x="109" y="42"/>
                    </a:cubicBezTo>
                    <a:cubicBezTo>
                      <a:pt x="113" y="35"/>
                      <a:pt x="114" y="28"/>
                      <a:pt x="112" y="20"/>
                    </a:cubicBezTo>
                    <a:cubicBezTo>
                      <a:pt x="106" y="0"/>
                      <a:pt x="87" y="1"/>
                      <a:pt x="73" y="10"/>
                    </a:cubicBezTo>
                    <a:cubicBezTo>
                      <a:pt x="67" y="14"/>
                      <a:pt x="67" y="14"/>
                      <a:pt x="67" y="14"/>
                    </a:cubicBezTo>
                    <a:cubicBezTo>
                      <a:pt x="65" y="16"/>
                      <a:pt x="62" y="17"/>
                      <a:pt x="59" y="17"/>
                    </a:cubicBezTo>
                    <a:cubicBezTo>
                      <a:pt x="57" y="17"/>
                      <a:pt x="54" y="16"/>
                      <a:pt x="52" y="14"/>
                    </a:cubicBezTo>
                    <a:cubicBezTo>
                      <a:pt x="52" y="14"/>
                      <a:pt x="52" y="14"/>
                      <a:pt x="46" y="10"/>
                    </a:cubicBezTo>
                    <a:cubicBezTo>
                      <a:pt x="32" y="1"/>
                      <a:pt x="13" y="0"/>
                      <a:pt x="7" y="20"/>
                    </a:cubicBezTo>
                    <a:cubicBezTo>
                      <a:pt x="0" y="42"/>
                      <a:pt x="24" y="61"/>
                      <a:pt x="46" y="80"/>
                    </a:cubicBezTo>
                    <a:cubicBezTo>
                      <a:pt x="50" y="84"/>
                      <a:pt x="51" y="85"/>
                      <a:pt x="51" y="85"/>
                    </a:cubicBezTo>
                    <a:cubicBezTo>
                      <a:pt x="53" y="87"/>
                      <a:pt x="56" y="88"/>
                      <a:pt x="59" y="88"/>
                    </a:cubicBezTo>
                    <a:cubicBezTo>
                      <a:pt x="63" y="88"/>
                      <a:pt x="66" y="87"/>
                      <a:pt x="68" y="85"/>
                    </a:cubicBezTo>
                    <a:cubicBezTo>
                      <a:pt x="68" y="85"/>
                      <a:pt x="68" y="85"/>
                      <a:pt x="68" y="85"/>
                    </a:cubicBezTo>
                    <a:cubicBezTo>
                      <a:pt x="64" y="79"/>
                      <a:pt x="61" y="73"/>
                      <a:pt x="61" y="65"/>
                    </a:cubicBezTo>
                    <a:cubicBezTo>
                      <a:pt x="61" y="49"/>
                      <a:pt x="74" y="35"/>
                      <a:pt x="91" y="35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9" name="Freeform 137"/>
              <p:cNvSpPr>
                <a:spLocks noEditPoints="1"/>
              </p:cNvSpPr>
              <p:nvPr/>
            </p:nvSpPr>
            <p:spPr bwMode="auto">
              <a:xfrm>
                <a:off x="5160963" y="1604433"/>
                <a:ext cx="188913" cy="187325"/>
              </a:xfrm>
              <a:custGeom>
                <a:avLst/>
                <a:gdLst>
                  <a:gd name="T0" fmla="*/ 25 w 50"/>
                  <a:gd name="T1" fmla="*/ 0 h 50"/>
                  <a:gd name="T2" fmla="*/ 0 w 50"/>
                  <a:gd name="T3" fmla="*/ 25 h 50"/>
                  <a:gd name="T4" fmla="*/ 25 w 50"/>
                  <a:gd name="T5" fmla="*/ 50 h 50"/>
                  <a:gd name="T6" fmla="*/ 50 w 50"/>
                  <a:gd name="T7" fmla="*/ 25 h 50"/>
                  <a:gd name="T8" fmla="*/ 25 w 50"/>
                  <a:gd name="T9" fmla="*/ 0 h 50"/>
                  <a:gd name="T10" fmla="*/ 34 w 50"/>
                  <a:gd name="T11" fmla="*/ 30 h 50"/>
                  <a:gd name="T12" fmla="*/ 15 w 50"/>
                  <a:gd name="T13" fmla="*/ 30 h 50"/>
                  <a:gd name="T14" fmla="*/ 11 w 50"/>
                  <a:gd name="T15" fmla="*/ 25 h 50"/>
                  <a:gd name="T16" fmla="*/ 15 w 50"/>
                  <a:gd name="T17" fmla="*/ 21 h 50"/>
                  <a:gd name="T18" fmla="*/ 34 w 50"/>
                  <a:gd name="T19" fmla="*/ 21 h 50"/>
                  <a:gd name="T20" fmla="*/ 39 w 50"/>
                  <a:gd name="T21" fmla="*/ 25 h 50"/>
                  <a:gd name="T22" fmla="*/ 34 w 50"/>
                  <a:gd name="T23" fmla="*/ 3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0" h="50">
                    <a:moveTo>
                      <a:pt x="25" y="0"/>
                    </a:moveTo>
                    <a:cubicBezTo>
                      <a:pt x="11" y="0"/>
                      <a:pt x="0" y="11"/>
                      <a:pt x="0" y="25"/>
                    </a:cubicBezTo>
                    <a:cubicBezTo>
                      <a:pt x="0" y="39"/>
                      <a:pt x="11" y="50"/>
                      <a:pt x="25" y="50"/>
                    </a:cubicBezTo>
                    <a:cubicBezTo>
                      <a:pt x="39" y="50"/>
                      <a:pt x="50" y="39"/>
                      <a:pt x="50" y="25"/>
                    </a:cubicBezTo>
                    <a:cubicBezTo>
                      <a:pt x="50" y="11"/>
                      <a:pt x="39" y="0"/>
                      <a:pt x="25" y="0"/>
                    </a:cubicBezTo>
                    <a:close/>
                    <a:moveTo>
                      <a:pt x="34" y="30"/>
                    </a:moveTo>
                    <a:cubicBezTo>
                      <a:pt x="15" y="30"/>
                      <a:pt x="15" y="30"/>
                      <a:pt x="15" y="30"/>
                    </a:cubicBezTo>
                    <a:cubicBezTo>
                      <a:pt x="13" y="30"/>
                      <a:pt x="11" y="28"/>
                      <a:pt x="11" y="25"/>
                    </a:cubicBezTo>
                    <a:cubicBezTo>
                      <a:pt x="11" y="23"/>
                      <a:pt x="13" y="21"/>
                      <a:pt x="15" y="21"/>
                    </a:cubicBezTo>
                    <a:cubicBezTo>
                      <a:pt x="34" y="21"/>
                      <a:pt x="34" y="21"/>
                      <a:pt x="34" y="21"/>
                    </a:cubicBezTo>
                    <a:cubicBezTo>
                      <a:pt x="37" y="21"/>
                      <a:pt x="39" y="23"/>
                      <a:pt x="39" y="25"/>
                    </a:cubicBezTo>
                    <a:cubicBezTo>
                      <a:pt x="39" y="28"/>
                      <a:pt x="37" y="30"/>
                      <a:pt x="34" y="30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8033098" y="4451088"/>
              <a:ext cx="502472" cy="502472"/>
              <a:chOff x="6846888" y="1439333"/>
              <a:chExt cx="379413" cy="379413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140" name="Freeform 140"/>
              <p:cNvSpPr/>
              <p:nvPr/>
            </p:nvSpPr>
            <p:spPr bwMode="auto">
              <a:xfrm>
                <a:off x="6915151" y="1604433"/>
                <a:ext cx="25400" cy="11113"/>
              </a:xfrm>
              <a:custGeom>
                <a:avLst/>
                <a:gdLst>
                  <a:gd name="T0" fmla="*/ 5 w 7"/>
                  <a:gd name="T1" fmla="*/ 1 h 3"/>
                  <a:gd name="T2" fmla="*/ 5 w 7"/>
                  <a:gd name="T3" fmla="*/ 1 h 3"/>
                  <a:gd name="T4" fmla="*/ 3 w 7"/>
                  <a:gd name="T5" fmla="*/ 0 h 3"/>
                  <a:gd name="T6" fmla="*/ 3 w 7"/>
                  <a:gd name="T7" fmla="*/ 0 h 3"/>
                  <a:gd name="T8" fmla="*/ 2 w 7"/>
                  <a:gd name="T9" fmla="*/ 0 h 3"/>
                  <a:gd name="T10" fmla="*/ 2 w 7"/>
                  <a:gd name="T11" fmla="*/ 0 h 3"/>
                  <a:gd name="T12" fmla="*/ 0 w 7"/>
                  <a:gd name="T13" fmla="*/ 0 h 3"/>
                  <a:gd name="T14" fmla="*/ 0 w 7"/>
                  <a:gd name="T15" fmla="*/ 0 h 3"/>
                  <a:gd name="T16" fmla="*/ 0 w 7"/>
                  <a:gd name="T17" fmla="*/ 0 h 3"/>
                  <a:gd name="T18" fmla="*/ 1 w 7"/>
                  <a:gd name="T19" fmla="*/ 1 h 3"/>
                  <a:gd name="T20" fmla="*/ 1 w 7"/>
                  <a:gd name="T21" fmla="*/ 1 h 3"/>
                  <a:gd name="T22" fmla="*/ 1 w 7"/>
                  <a:gd name="T23" fmla="*/ 0 h 3"/>
                  <a:gd name="T24" fmla="*/ 1 w 7"/>
                  <a:gd name="T25" fmla="*/ 1 h 3"/>
                  <a:gd name="T26" fmla="*/ 1 w 7"/>
                  <a:gd name="T27" fmla="*/ 1 h 3"/>
                  <a:gd name="T28" fmla="*/ 1 w 7"/>
                  <a:gd name="T29" fmla="*/ 1 h 3"/>
                  <a:gd name="T30" fmla="*/ 1 w 7"/>
                  <a:gd name="T31" fmla="*/ 1 h 3"/>
                  <a:gd name="T32" fmla="*/ 2 w 7"/>
                  <a:gd name="T33" fmla="*/ 1 h 3"/>
                  <a:gd name="T34" fmla="*/ 2 w 7"/>
                  <a:gd name="T35" fmla="*/ 1 h 3"/>
                  <a:gd name="T36" fmla="*/ 1 w 7"/>
                  <a:gd name="T37" fmla="*/ 0 h 3"/>
                  <a:gd name="T38" fmla="*/ 1 w 7"/>
                  <a:gd name="T39" fmla="*/ 0 h 3"/>
                  <a:gd name="T40" fmla="*/ 1 w 7"/>
                  <a:gd name="T41" fmla="*/ 0 h 3"/>
                  <a:gd name="T42" fmla="*/ 3 w 7"/>
                  <a:gd name="T43" fmla="*/ 1 h 3"/>
                  <a:gd name="T44" fmla="*/ 3 w 7"/>
                  <a:gd name="T45" fmla="*/ 2 h 3"/>
                  <a:gd name="T46" fmla="*/ 3 w 7"/>
                  <a:gd name="T47" fmla="*/ 2 h 3"/>
                  <a:gd name="T48" fmla="*/ 5 w 7"/>
                  <a:gd name="T49" fmla="*/ 2 h 3"/>
                  <a:gd name="T50" fmla="*/ 5 w 7"/>
                  <a:gd name="T51" fmla="*/ 2 h 3"/>
                  <a:gd name="T52" fmla="*/ 4 w 7"/>
                  <a:gd name="T53" fmla="*/ 2 h 3"/>
                  <a:gd name="T54" fmla="*/ 4 w 7"/>
                  <a:gd name="T55" fmla="*/ 2 h 3"/>
                  <a:gd name="T56" fmla="*/ 5 w 7"/>
                  <a:gd name="T57" fmla="*/ 3 h 3"/>
                  <a:gd name="T58" fmla="*/ 5 w 7"/>
                  <a:gd name="T59" fmla="*/ 3 h 3"/>
                  <a:gd name="T60" fmla="*/ 5 w 7"/>
                  <a:gd name="T61" fmla="*/ 3 h 3"/>
                  <a:gd name="T62" fmla="*/ 5 w 7"/>
                  <a:gd name="T63" fmla="*/ 3 h 3"/>
                  <a:gd name="T64" fmla="*/ 7 w 7"/>
                  <a:gd name="T65" fmla="*/ 2 h 3"/>
                  <a:gd name="T66" fmla="*/ 7 w 7"/>
                  <a:gd name="T67" fmla="*/ 2 h 3"/>
                  <a:gd name="T68" fmla="*/ 5 w 7"/>
                  <a:gd name="T6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7" h="3">
                    <a:moveTo>
                      <a:pt x="5" y="1"/>
                    </a:move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3" y="1"/>
                      <a:pt x="3" y="1"/>
                    </a:cubicBezTo>
                    <a:cubicBezTo>
                      <a:pt x="3" y="1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2"/>
                      <a:pt x="4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6" y="3"/>
                      <a:pt x="7" y="3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2"/>
                      <a:pt x="6" y="1"/>
                      <a:pt x="5" y="1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1" name="Freeform 141"/>
              <p:cNvSpPr/>
              <p:nvPr/>
            </p:nvSpPr>
            <p:spPr bwMode="auto">
              <a:xfrm>
                <a:off x="6923088" y="1610783"/>
                <a:ext cx="6350" cy="4763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0 h 1"/>
                  <a:gd name="T4" fmla="*/ 1 w 2"/>
                  <a:gd name="T5" fmla="*/ 0 h 1"/>
                  <a:gd name="T6" fmla="*/ 1 w 2"/>
                  <a:gd name="T7" fmla="*/ 0 h 1"/>
                  <a:gd name="T8" fmla="*/ 1 w 2"/>
                  <a:gd name="T9" fmla="*/ 0 h 1"/>
                  <a:gd name="T10" fmla="*/ 1 w 2"/>
                  <a:gd name="T11" fmla="*/ 0 h 1"/>
                  <a:gd name="T12" fmla="*/ 1 w 2"/>
                  <a:gd name="T13" fmla="*/ 1 h 1"/>
                  <a:gd name="T14" fmla="*/ 2 w 2"/>
                  <a:gd name="T15" fmla="*/ 1 h 1"/>
                  <a:gd name="T16" fmla="*/ 2 w 2"/>
                  <a:gd name="T1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2" name="Freeform 142"/>
              <p:cNvSpPr/>
              <p:nvPr/>
            </p:nvSpPr>
            <p:spPr bwMode="auto">
              <a:xfrm>
                <a:off x="6940551" y="1610783"/>
                <a:ext cx="4763" cy="4763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0 w 1"/>
                  <a:gd name="T9" fmla="*/ 1 h 1"/>
                  <a:gd name="T10" fmla="*/ 1 w 1"/>
                  <a:gd name="T11" fmla="*/ 1 h 1"/>
                  <a:gd name="T12" fmla="*/ 1 w 1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3" name="Freeform 143"/>
              <p:cNvSpPr/>
              <p:nvPr/>
            </p:nvSpPr>
            <p:spPr bwMode="auto">
              <a:xfrm>
                <a:off x="7011988" y="1532996"/>
                <a:ext cx="15875" cy="3175"/>
              </a:xfrm>
              <a:custGeom>
                <a:avLst/>
                <a:gdLst>
                  <a:gd name="T0" fmla="*/ 1 w 4"/>
                  <a:gd name="T1" fmla="*/ 1 h 1"/>
                  <a:gd name="T2" fmla="*/ 1 w 4"/>
                  <a:gd name="T3" fmla="*/ 1 h 1"/>
                  <a:gd name="T4" fmla="*/ 4 w 4"/>
                  <a:gd name="T5" fmla="*/ 0 h 1"/>
                  <a:gd name="T6" fmla="*/ 3 w 4"/>
                  <a:gd name="T7" fmla="*/ 0 h 1"/>
                  <a:gd name="T8" fmla="*/ 3 w 4"/>
                  <a:gd name="T9" fmla="*/ 0 h 1"/>
                  <a:gd name="T10" fmla="*/ 3 w 4"/>
                  <a:gd name="T11" fmla="*/ 0 h 1"/>
                  <a:gd name="T12" fmla="*/ 3 w 4"/>
                  <a:gd name="T13" fmla="*/ 0 h 1"/>
                  <a:gd name="T14" fmla="*/ 3 w 4"/>
                  <a:gd name="T15" fmla="*/ 0 h 1"/>
                  <a:gd name="T16" fmla="*/ 2 w 4"/>
                  <a:gd name="T17" fmla="*/ 0 h 1"/>
                  <a:gd name="T18" fmla="*/ 1 w 4"/>
                  <a:gd name="T19" fmla="*/ 0 h 1"/>
                  <a:gd name="T20" fmla="*/ 0 w 4"/>
                  <a:gd name="T21" fmla="*/ 0 h 1"/>
                  <a:gd name="T22" fmla="*/ 0 w 4"/>
                  <a:gd name="T23" fmla="*/ 0 h 1"/>
                  <a:gd name="T24" fmla="*/ 0 w 4"/>
                  <a:gd name="T25" fmla="*/ 0 h 1"/>
                  <a:gd name="T26" fmla="*/ 0 w 4"/>
                  <a:gd name="T27" fmla="*/ 0 h 1"/>
                  <a:gd name="T28" fmla="*/ 0 w 4"/>
                  <a:gd name="T29" fmla="*/ 0 h 1"/>
                  <a:gd name="T30" fmla="*/ 0 w 4"/>
                  <a:gd name="T31" fmla="*/ 0 h 1"/>
                  <a:gd name="T32" fmla="*/ 0 w 4"/>
                  <a:gd name="T33" fmla="*/ 0 h 1"/>
                  <a:gd name="T34" fmla="*/ 1 w 4"/>
                  <a:gd name="T35" fmla="*/ 1 h 1"/>
                  <a:gd name="T36" fmla="*/ 1 w 4"/>
                  <a:gd name="T37" fmla="*/ 1 h 1"/>
                  <a:gd name="T38" fmla="*/ 1 w 4"/>
                  <a:gd name="T39" fmla="*/ 1 h 1"/>
                  <a:gd name="T40" fmla="*/ 1 w 4"/>
                  <a:gd name="T41" fmla="*/ 1 h 1"/>
                  <a:gd name="T42" fmla="*/ 1 w 4"/>
                  <a:gd name="T4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3" y="1"/>
                      <a:pt x="3" y="1"/>
                      <a:pt x="4" y="0"/>
                    </a:cubicBezTo>
                    <a:cubicBezTo>
                      <a:pt x="4" y="0"/>
                      <a:pt x="4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4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4" name="Freeform 144"/>
              <p:cNvSpPr/>
              <p:nvPr/>
            </p:nvSpPr>
            <p:spPr bwMode="auto">
              <a:xfrm>
                <a:off x="7094538" y="1521883"/>
                <a:ext cx="15875" cy="6350"/>
              </a:xfrm>
              <a:custGeom>
                <a:avLst/>
                <a:gdLst>
                  <a:gd name="T0" fmla="*/ 0 w 4"/>
                  <a:gd name="T1" fmla="*/ 1 h 2"/>
                  <a:gd name="T2" fmla="*/ 0 w 4"/>
                  <a:gd name="T3" fmla="*/ 1 h 2"/>
                  <a:gd name="T4" fmla="*/ 2 w 4"/>
                  <a:gd name="T5" fmla="*/ 2 h 2"/>
                  <a:gd name="T6" fmla="*/ 2 w 4"/>
                  <a:gd name="T7" fmla="*/ 1 h 2"/>
                  <a:gd name="T8" fmla="*/ 2 w 4"/>
                  <a:gd name="T9" fmla="*/ 1 h 2"/>
                  <a:gd name="T10" fmla="*/ 2 w 4"/>
                  <a:gd name="T11" fmla="*/ 1 h 2"/>
                  <a:gd name="T12" fmla="*/ 1 w 4"/>
                  <a:gd name="T13" fmla="*/ 1 h 2"/>
                  <a:gd name="T14" fmla="*/ 2 w 4"/>
                  <a:gd name="T15" fmla="*/ 1 h 2"/>
                  <a:gd name="T16" fmla="*/ 4 w 4"/>
                  <a:gd name="T17" fmla="*/ 0 h 2"/>
                  <a:gd name="T18" fmla="*/ 4 w 4"/>
                  <a:gd name="T19" fmla="*/ 0 h 2"/>
                  <a:gd name="T20" fmla="*/ 3 w 4"/>
                  <a:gd name="T21" fmla="*/ 0 h 2"/>
                  <a:gd name="T22" fmla="*/ 1 w 4"/>
                  <a:gd name="T23" fmla="*/ 0 h 2"/>
                  <a:gd name="T24" fmla="*/ 0 w 4"/>
                  <a:gd name="T25" fmla="*/ 1 h 2"/>
                  <a:gd name="T26" fmla="*/ 0 w 4"/>
                  <a:gd name="T2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2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3" y="0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5" name="Freeform 145"/>
              <p:cNvSpPr/>
              <p:nvPr/>
            </p:nvSpPr>
            <p:spPr bwMode="auto">
              <a:xfrm>
                <a:off x="7102476" y="1675871"/>
                <a:ext cx="15875" cy="25400"/>
              </a:xfrm>
              <a:custGeom>
                <a:avLst/>
                <a:gdLst>
                  <a:gd name="T0" fmla="*/ 4 w 4"/>
                  <a:gd name="T1" fmla="*/ 0 h 7"/>
                  <a:gd name="T2" fmla="*/ 4 w 4"/>
                  <a:gd name="T3" fmla="*/ 0 h 7"/>
                  <a:gd name="T4" fmla="*/ 3 w 4"/>
                  <a:gd name="T5" fmla="*/ 0 h 7"/>
                  <a:gd name="T6" fmla="*/ 2 w 4"/>
                  <a:gd name="T7" fmla="*/ 1 h 7"/>
                  <a:gd name="T8" fmla="*/ 2 w 4"/>
                  <a:gd name="T9" fmla="*/ 1 h 7"/>
                  <a:gd name="T10" fmla="*/ 2 w 4"/>
                  <a:gd name="T11" fmla="*/ 2 h 7"/>
                  <a:gd name="T12" fmla="*/ 1 w 4"/>
                  <a:gd name="T13" fmla="*/ 3 h 7"/>
                  <a:gd name="T14" fmla="*/ 1 w 4"/>
                  <a:gd name="T15" fmla="*/ 5 h 7"/>
                  <a:gd name="T16" fmla="*/ 1 w 4"/>
                  <a:gd name="T17" fmla="*/ 7 h 7"/>
                  <a:gd name="T18" fmla="*/ 1 w 4"/>
                  <a:gd name="T19" fmla="*/ 7 h 7"/>
                  <a:gd name="T20" fmla="*/ 2 w 4"/>
                  <a:gd name="T21" fmla="*/ 7 h 7"/>
                  <a:gd name="T22" fmla="*/ 4 w 4"/>
                  <a:gd name="T23" fmla="*/ 2 h 7"/>
                  <a:gd name="T24" fmla="*/ 4 w 4"/>
                  <a:gd name="T25" fmla="*/ 2 h 7"/>
                  <a:gd name="T26" fmla="*/ 4 w 4"/>
                  <a:gd name="T27" fmla="*/ 2 h 7"/>
                  <a:gd name="T28" fmla="*/ 4 w 4"/>
                  <a:gd name="T29" fmla="*/ 0 h 7"/>
                  <a:gd name="T30" fmla="*/ 4 w 4"/>
                  <a:gd name="T3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" h="7"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0" y="5"/>
                      <a:pt x="0" y="6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2" y="7"/>
                      <a:pt x="2" y="7"/>
                    </a:cubicBezTo>
                    <a:cubicBezTo>
                      <a:pt x="3" y="6"/>
                      <a:pt x="3" y="4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6" name="Freeform 146"/>
              <p:cNvSpPr/>
              <p:nvPr/>
            </p:nvSpPr>
            <p:spPr bwMode="auto">
              <a:xfrm>
                <a:off x="7027863" y="1540933"/>
                <a:ext cx="14288" cy="14288"/>
              </a:xfrm>
              <a:custGeom>
                <a:avLst/>
                <a:gdLst>
                  <a:gd name="T0" fmla="*/ 0 w 4"/>
                  <a:gd name="T1" fmla="*/ 3 h 4"/>
                  <a:gd name="T2" fmla="*/ 0 w 4"/>
                  <a:gd name="T3" fmla="*/ 3 h 4"/>
                  <a:gd name="T4" fmla="*/ 0 w 4"/>
                  <a:gd name="T5" fmla="*/ 3 h 4"/>
                  <a:gd name="T6" fmla="*/ 0 w 4"/>
                  <a:gd name="T7" fmla="*/ 3 h 4"/>
                  <a:gd name="T8" fmla="*/ 0 w 4"/>
                  <a:gd name="T9" fmla="*/ 3 h 4"/>
                  <a:gd name="T10" fmla="*/ 0 w 4"/>
                  <a:gd name="T11" fmla="*/ 3 h 4"/>
                  <a:gd name="T12" fmla="*/ 0 w 4"/>
                  <a:gd name="T13" fmla="*/ 3 h 4"/>
                  <a:gd name="T14" fmla="*/ 0 w 4"/>
                  <a:gd name="T15" fmla="*/ 3 h 4"/>
                  <a:gd name="T16" fmla="*/ 1 w 4"/>
                  <a:gd name="T17" fmla="*/ 3 h 4"/>
                  <a:gd name="T18" fmla="*/ 2 w 4"/>
                  <a:gd name="T19" fmla="*/ 3 h 4"/>
                  <a:gd name="T20" fmla="*/ 2 w 4"/>
                  <a:gd name="T21" fmla="*/ 3 h 4"/>
                  <a:gd name="T22" fmla="*/ 2 w 4"/>
                  <a:gd name="T23" fmla="*/ 2 h 4"/>
                  <a:gd name="T24" fmla="*/ 2 w 4"/>
                  <a:gd name="T25" fmla="*/ 3 h 4"/>
                  <a:gd name="T26" fmla="*/ 2 w 4"/>
                  <a:gd name="T27" fmla="*/ 3 h 4"/>
                  <a:gd name="T28" fmla="*/ 2 w 4"/>
                  <a:gd name="T29" fmla="*/ 3 h 4"/>
                  <a:gd name="T30" fmla="*/ 2 w 4"/>
                  <a:gd name="T31" fmla="*/ 3 h 4"/>
                  <a:gd name="T32" fmla="*/ 2 w 4"/>
                  <a:gd name="T33" fmla="*/ 3 h 4"/>
                  <a:gd name="T34" fmla="*/ 2 w 4"/>
                  <a:gd name="T35" fmla="*/ 3 h 4"/>
                  <a:gd name="T36" fmla="*/ 2 w 4"/>
                  <a:gd name="T37" fmla="*/ 4 h 4"/>
                  <a:gd name="T38" fmla="*/ 2 w 4"/>
                  <a:gd name="T39" fmla="*/ 4 h 4"/>
                  <a:gd name="T40" fmla="*/ 4 w 4"/>
                  <a:gd name="T41" fmla="*/ 3 h 4"/>
                  <a:gd name="T42" fmla="*/ 4 w 4"/>
                  <a:gd name="T43" fmla="*/ 3 h 4"/>
                  <a:gd name="T44" fmla="*/ 4 w 4"/>
                  <a:gd name="T45" fmla="*/ 2 h 4"/>
                  <a:gd name="T46" fmla="*/ 3 w 4"/>
                  <a:gd name="T47" fmla="*/ 1 h 4"/>
                  <a:gd name="T48" fmla="*/ 3 w 4"/>
                  <a:gd name="T49" fmla="*/ 1 h 4"/>
                  <a:gd name="T50" fmla="*/ 3 w 4"/>
                  <a:gd name="T51" fmla="*/ 1 h 4"/>
                  <a:gd name="T52" fmla="*/ 3 w 4"/>
                  <a:gd name="T53" fmla="*/ 1 h 4"/>
                  <a:gd name="T54" fmla="*/ 3 w 4"/>
                  <a:gd name="T55" fmla="*/ 0 h 4"/>
                  <a:gd name="T56" fmla="*/ 3 w 4"/>
                  <a:gd name="T57" fmla="*/ 0 h 4"/>
                  <a:gd name="T58" fmla="*/ 2 w 4"/>
                  <a:gd name="T59" fmla="*/ 0 h 4"/>
                  <a:gd name="T60" fmla="*/ 2 w 4"/>
                  <a:gd name="T61" fmla="*/ 0 h 4"/>
                  <a:gd name="T62" fmla="*/ 2 w 4"/>
                  <a:gd name="T63" fmla="*/ 1 h 4"/>
                  <a:gd name="T64" fmla="*/ 2 w 4"/>
                  <a:gd name="T65" fmla="*/ 1 h 4"/>
                  <a:gd name="T66" fmla="*/ 2 w 4"/>
                  <a:gd name="T67" fmla="*/ 1 h 4"/>
                  <a:gd name="T68" fmla="*/ 2 w 4"/>
                  <a:gd name="T69" fmla="*/ 1 h 4"/>
                  <a:gd name="T70" fmla="*/ 2 w 4"/>
                  <a:gd name="T71" fmla="*/ 2 h 4"/>
                  <a:gd name="T72" fmla="*/ 1 w 4"/>
                  <a:gd name="T73" fmla="*/ 1 h 4"/>
                  <a:gd name="T74" fmla="*/ 1 w 4"/>
                  <a:gd name="T75" fmla="*/ 2 h 4"/>
                  <a:gd name="T76" fmla="*/ 1 w 4"/>
                  <a:gd name="T77" fmla="*/ 2 h 4"/>
                  <a:gd name="T78" fmla="*/ 1 w 4"/>
                  <a:gd name="T79" fmla="*/ 2 h 4"/>
                  <a:gd name="T80" fmla="*/ 0 w 4"/>
                  <a:gd name="T81" fmla="*/ 2 h 4"/>
                  <a:gd name="T82" fmla="*/ 0 w 4"/>
                  <a:gd name="T83" fmla="*/ 2 h 4"/>
                  <a:gd name="T84" fmla="*/ 0 w 4"/>
                  <a:gd name="T85" fmla="*/ 2 h 4"/>
                  <a:gd name="T86" fmla="*/ 1 w 4"/>
                  <a:gd name="T87" fmla="*/ 3 h 4"/>
                  <a:gd name="T88" fmla="*/ 0 w 4"/>
                  <a:gd name="T89" fmla="*/ 3 h 4"/>
                  <a:gd name="T90" fmla="*/ 0 w 4"/>
                  <a:gd name="T9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" h="4"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2"/>
                      <a:pt x="2" y="2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4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2"/>
                      <a:pt x="4" y="2"/>
                    </a:cubicBezTo>
                    <a:cubicBezTo>
                      <a:pt x="3" y="2"/>
                      <a:pt x="3" y="2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1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7" name="Freeform 147"/>
              <p:cNvSpPr>
                <a:spLocks noEditPoints="1"/>
              </p:cNvSpPr>
              <p:nvPr/>
            </p:nvSpPr>
            <p:spPr bwMode="auto">
              <a:xfrm>
                <a:off x="6846888" y="1439333"/>
                <a:ext cx="379413" cy="379413"/>
              </a:xfrm>
              <a:custGeom>
                <a:avLst/>
                <a:gdLst>
                  <a:gd name="T0" fmla="*/ 13 w 101"/>
                  <a:gd name="T1" fmla="*/ 48 h 101"/>
                  <a:gd name="T2" fmla="*/ 19 w 101"/>
                  <a:gd name="T3" fmla="*/ 53 h 101"/>
                  <a:gd name="T4" fmla="*/ 19 w 101"/>
                  <a:gd name="T5" fmla="*/ 59 h 101"/>
                  <a:gd name="T6" fmla="*/ 24 w 101"/>
                  <a:gd name="T7" fmla="*/ 72 h 101"/>
                  <a:gd name="T8" fmla="*/ 26 w 101"/>
                  <a:gd name="T9" fmla="*/ 80 h 101"/>
                  <a:gd name="T10" fmla="*/ 30 w 101"/>
                  <a:gd name="T11" fmla="*/ 84 h 101"/>
                  <a:gd name="T12" fmla="*/ 29 w 101"/>
                  <a:gd name="T13" fmla="*/ 80 h 101"/>
                  <a:gd name="T14" fmla="*/ 33 w 101"/>
                  <a:gd name="T15" fmla="*/ 73 h 101"/>
                  <a:gd name="T16" fmla="*/ 36 w 101"/>
                  <a:gd name="T17" fmla="*/ 64 h 101"/>
                  <a:gd name="T18" fmla="*/ 32 w 101"/>
                  <a:gd name="T19" fmla="*/ 56 h 101"/>
                  <a:gd name="T20" fmla="*/ 27 w 101"/>
                  <a:gd name="T21" fmla="*/ 51 h 101"/>
                  <a:gd name="T22" fmla="*/ 23 w 101"/>
                  <a:gd name="T23" fmla="*/ 50 h 101"/>
                  <a:gd name="T24" fmla="*/ 21 w 101"/>
                  <a:gd name="T25" fmla="*/ 52 h 101"/>
                  <a:gd name="T26" fmla="*/ 19 w 101"/>
                  <a:gd name="T27" fmla="*/ 51 h 101"/>
                  <a:gd name="T28" fmla="*/ 17 w 101"/>
                  <a:gd name="T29" fmla="*/ 46 h 101"/>
                  <a:gd name="T30" fmla="*/ 14 w 101"/>
                  <a:gd name="T31" fmla="*/ 46 h 101"/>
                  <a:gd name="T32" fmla="*/ 17 w 101"/>
                  <a:gd name="T33" fmla="*/ 41 h 101"/>
                  <a:gd name="T34" fmla="*/ 20 w 101"/>
                  <a:gd name="T35" fmla="*/ 41 h 101"/>
                  <a:gd name="T36" fmla="*/ 21 w 101"/>
                  <a:gd name="T37" fmla="*/ 40 h 101"/>
                  <a:gd name="T38" fmla="*/ 24 w 101"/>
                  <a:gd name="T39" fmla="*/ 37 h 101"/>
                  <a:gd name="T40" fmla="*/ 26 w 101"/>
                  <a:gd name="T41" fmla="*/ 35 h 101"/>
                  <a:gd name="T42" fmla="*/ 28 w 101"/>
                  <a:gd name="T43" fmla="*/ 34 h 101"/>
                  <a:gd name="T44" fmla="*/ 30 w 101"/>
                  <a:gd name="T45" fmla="*/ 32 h 101"/>
                  <a:gd name="T46" fmla="*/ 31 w 101"/>
                  <a:gd name="T47" fmla="*/ 32 h 101"/>
                  <a:gd name="T48" fmla="*/ 33 w 101"/>
                  <a:gd name="T49" fmla="*/ 31 h 101"/>
                  <a:gd name="T50" fmla="*/ 31 w 101"/>
                  <a:gd name="T51" fmla="*/ 27 h 101"/>
                  <a:gd name="T52" fmla="*/ 31 w 101"/>
                  <a:gd name="T53" fmla="*/ 26 h 101"/>
                  <a:gd name="T54" fmla="*/ 33 w 101"/>
                  <a:gd name="T55" fmla="*/ 25 h 101"/>
                  <a:gd name="T56" fmla="*/ 31 w 101"/>
                  <a:gd name="T57" fmla="*/ 23 h 101"/>
                  <a:gd name="T58" fmla="*/ 34 w 101"/>
                  <a:gd name="T59" fmla="*/ 22 h 101"/>
                  <a:gd name="T60" fmla="*/ 36 w 101"/>
                  <a:gd name="T61" fmla="*/ 23 h 101"/>
                  <a:gd name="T62" fmla="*/ 36 w 101"/>
                  <a:gd name="T63" fmla="*/ 25 h 101"/>
                  <a:gd name="T64" fmla="*/ 39 w 101"/>
                  <a:gd name="T65" fmla="*/ 26 h 101"/>
                  <a:gd name="T66" fmla="*/ 46 w 101"/>
                  <a:gd name="T67" fmla="*/ 24 h 101"/>
                  <a:gd name="T68" fmla="*/ 37 w 101"/>
                  <a:gd name="T69" fmla="*/ 21 h 101"/>
                  <a:gd name="T70" fmla="*/ 28 w 101"/>
                  <a:gd name="T71" fmla="*/ 22 h 101"/>
                  <a:gd name="T72" fmla="*/ 27 w 101"/>
                  <a:gd name="T73" fmla="*/ 21 h 101"/>
                  <a:gd name="T74" fmla="*/ 24 w 101"/>
                  <a:gd name="T75" fmla="*/ 23 h 101"/>
                  <a:gd name="T76" fmla="*/ 23 w 101"/>
                  <a:gd name="T77" fmla="*/ 24 h 101"/>
                  <a:gd name="T78" fmla="*/ 23 w 101"/>
                  <a:gd name="T79" fmla="*/ 23 h 101"/>
                  <a:gd name="T80" fmla="*/ 74 w 101"/>
                  <a:gd name="T81" fmla="*/ 23 h 101"/>
                  <a:gd name="T82" fmla="*/ 72 w 101"/>
                  <a:gd name="T83" fmla="*/ 23 h 101"/>
                  <a:gd name="T84" fmla="*/ 68 w 101"/>
                  <a:gd name="T85" fmla="*/ 24 h 101"/>
                  <a:gd name="T86" fmla="*/ 64 w 101"/>
                  <a:gd name="T87" fmla="*/ 24 h 101"/>
                  <a:gd name="T88" fmla="*/ 54 w 101"/>
                  <a:gd name="T89" fmla="*/ 26 h 101"/>
                  <a:gd name="T90" fmla="*/ 55 w 101"/>
                  <a:gd name="T91" fmla="*/ 28 h 101"/>
                  <a:gd name="T92" fmla="*/ 52 w 101"/>
                  <a:gd name="T93" fmla="*/ 31 h 101"/>
                  <a:gd name="T94" fmla="*/ 51 w 101"/>
                  <a:gd name="T95" fmla="*/ 33 h 101"/>
                  <a:gd name="T96" fmla="*/ 48 w 101"/>
                  <a:gd name="T97" fmla="*/ 39 h 101"/>
                  <a:gd name="T98" fmla="*/ 45 w 101"/>
                  <a:gd name="T99" fmla="*/ 48 h 101"/>
                  <a:gd name="T100" fmla="*/ 52 w 101"/>
                  <a:gd name="T101" fmla="*/ 54 h 101"/>
                  <a:gd name="T102" fmla="*/ 55 w 101"/>
                  <a:gd name="T103" fmla="*/ 55 h 101"/>
                  <a:gd name="T104" fmla="*/ 56 w 101"/>
                  <a:gd name="T105" fmla="*/ 60 h 101"/>
                  <a:gd name="T106" fmla="*/ 59 w 101"/>
                  <a:gd name="T107" fmla="*/ 74 h 101"/>
                  <a:gd name="T108" fmla="*/ 65 w 101"/>
                  <a:gd name="T109" fmla="*/ 71 h 101"/>
                  <a:gd name="T110" fmla="*/ 68 w 101"/>
                  <a:gd name="T111" fmla="*/ 62 h 101"/>
                  <a:gd name="T112" fmla="*/ 71 w 101"/>
                  <a:gd name="T113" fmla="*/ 50 h 101"/>
                  <a:gd name="T114" fmla="*/ 75 w 101"/>
                  <a:gd name="T115" fmla="*/ 46 h 101"/>
                  <a:gd name="T116" fmla="*/ 74 w 101"/>
                  <a:gd name="T117" fmla="*/ 43 h 101"/>
                  <a:gd name="T118" fmla="*/ 78 w 101"/>
                  <a:gd name="T119" fmla="*/ 43 h 101"/>
                  <a:gd name="T120" fmla="*/ 84 w 101"/>
                  <a:gd name="T121" fmla="*/ 52 h 101"/>
                  <a:gd name="T122" fmla="*/ 85 w 101"/>
                  <a:gd name="T123" fmla="*/ 47 h 101"/>
                  <a:gd name="T124" fmla="*/ 86 w 101"/>
                  <a:gd name="T125" fmla="*/ 45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1" h="101">
                    <a:moveTo>
                      <a:pt x="50" y="0"/>
                    </a:moveTo>
                    <a:cubicBezTo>
                      <a:pt x="22" y="0"/>
                      <a:pt x="0" y="23"/>
                      <a:pt x="0" y="51"/>
                    </a:cubicBezTo>
                    <a:cubicBezTo>
                      <a:pt x="0" y="79"/>
                      <a:pt x="22" y="101"/>
                      <a:pt x="50" y="101"/>
                    </a:cubicBezTo>
                    <a:cubicBezTo>
                      <a:pt x="78" y="101"/>
                      <a:pt x="101" y="79"/>
                      <a:pt x="101" y="51"/>
                    </a:cubicBezTo>
                    <a:cubicBezTo>
                      <a:pt x="101" y="23"/>
                      <a:pt x="78" y="0"/>
                      <a:pt x="50" y="0"/>
                    </a:cubicBezTo>
                    <a:close/>
                    <a:moveTo>
                      <a:pt x="11" y="51"/>
                    </a:moveTo>
                    <a:cubicBezTo>
                      <a:pt x="11" y="50"/>
                      <a:pt x="11" y="48"/>
                      <a:pt x="11" y="47"/>
                    </a:cubicBezTo>
                    <a:cubicBezTo>
                      <a:pt x="11" y="47"/>
                      <a:pt x="12" y="47"/>
                      <a:pt x="12" y="47"/>
                    </a:cubicBezTo>
                    <a:cubicBezTo>
                      <a:pt x="12" y="48"/>
                      <a:pt x="13" y="48"/>
                      <a:pt x="13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48"/>
                      <a:pt x="14" y="48"/>
                      <a:pt x="14" y="48"/>
                    </a:cubicBezTo>
                    <a:cubicBezTo>
                      <a:pt x="14" y="48"/>
                      <a:pt x="14" y="48"/>
                      <a:pt x="14" y="48"/>
                    </a:cubicBezTo>
                    <a:cubicBezTo>
                      <a:pt x="14" y="48"/>
                      <a:pt x="15" y="48"/>
                      <a:pt x="15" y="49"/>
                    </a:cubicBezTo>
                    <a:cubicBezTo>
                      <a:pt x="15" y="49"/>
                      <a:pt x="15" y="49"/>
                      <a:pt x="15" y="49"/>
                    </a:cubicBezTo>
                    <a:cubicBezTo>
                      <a:pt x="15" y="49"/>
                      <a:pt x="16" y="50"/>
                      <a:pt x="17" y="50"/>
                    </a:cubicBezTo>
                    <a:cubicBezTo>
                      <a:pt x="17" y="50"/>
                      <a:pt x="17" y="50"/>
                      <a:pt x="17" y="51"/>
                    </a:cubicBezTo>
                    <a:cubicBezTo>
                      <a:pt x="17" y="51"/>
                      <a:pt x="17" y="51"/>
                      <a:pt x="17" y="51"/>
                    </a:cubicBezTo>
                    <a:cubicBezTo>
                      <a:pt x="17" y="51"/>
                      <a:pt x="18" y="52"/>
                      <a:pt x="18" y="52"/>
                    </a:cubicBezTo>
                    <a:cubicBezTo>
                      <a:pt x="19" y="52"/>
                      <a:pt x="19" y="52"/>
                      <a:pt x="19" y="52"/>
                    </a:cubicBezTo>
                    <a:cubicBezTo>
                      <a:pt x="19" y="53"/>
                      <a:pt x="19" y="53"/>
                      <a:pt x="19" y="53"/>
                    </a:cubicBezTo>
                    <a:cubicBezTo>
                      <a:pt x="19" y="53"/>
                      <a:pt x="20" y="53"/>
                      <a:pt x="20" y="52"/>
                    </a:cubicBezTo>
                    <a:cubicBezTo>
                      <a:pt x="20" y="52"/>
                      <a:pt x="20" y="52"/>
                      <a:pt x="20" y="52"/>
                    </a:cubicBezTo>
                    <a:cubicBezTo>
                      <a:pt x="20" y="52"/>
                      <a:pt x="20" y="52"/>
                      <a:pt x="20" y="52"/>
                    </a:cubicBezTo>
                    <a:cubicBezTo>
                      <a:pt x="20" y="52"/>
                      <a:pt x="20" y="52"/>
                      <a:pt x="20" y="52"/>
                    </a:cubicBezTo>
                    <a:cubicBezTo>
                      <a:pt x="20" y="52"/>
                      <a:pt x="20" y="53"/>
                      <a:pt x="20" y="53"/>
                    </a:cubicBezTo>
                    <a:cubicBezTo>
                      <a:pt x="20" y="53"/>
                      <a:pt x="20" y="54"/>
                      <a:pt x="21" y="55"/>
                    </a:cubicBezTo>
                    <a:cubicBezTo>
                      <a:pt x="20" y="55"/>
                      <a:pt x="20" y="56"/>
                      <a:pt x="19" y="57"/>
                    </a:cubicBezTo>
                    <a:cubicBezTo>
                      <a:pt x="19" y="57"/>
                      <a:pt x="19" y="57"/>
                      <a:pt x="19" y="57"/>
                    </a:cubicBezTo>
                    <a:cubicBezTo>
                      <a:pt x="19" y="57"/>
                      <a:pt x="19" y="58"/>
                      <a:pt x="19" y="58"/>
                    </a:cubicBezTo>
                    <a:cubicBezTo>
                      <a:pt x="19" y="58"/>
                      <a:pt x="19" y="58"/>
                      <a:pt x="19" y="59"/>
                    </a:cubicBezTo>
                    <a:cubicBezTo>
                      <a:pt x="19" y="59"/>
                      <a:pt x="19" y="60"/>
                      <a:pt x="19" y="60"/>
                    </a:cubicBezTo>
                    <a:cubicBezTo>
                      <a:pt x="19" y="60"/>
                      <a:pt x="19" y="61"/>
                      <a:pt x="20" y="61"/>
                    </a:cubicBezTo>
                    <a:cubicBezTo>
                      <a:pt x="20" y="62"/>
                      <a:pt x="20" y="63"/>
                      <a:pt x="21" y="64"/>
                    </a:cubicBezTo>
                    <a:cubicBezTo>
                      <a:pt x="21" y="65"/>
                      <a:pt x="22" y="65"/>
                      <a:pt x="22" y="66"/>
                    </a:cubicBezTo>
                    <a:cubicBezTo>
                      <a:pt x="23" y="66"/>
                      <a:pt x="24" y="66"/>
                      <a:pt x="24" y="67"/>
                    </a:cubicBezTo>
                    <a:cubicBezTo>
                      <a:pt x="24" y="68"/>
                      <a:pt x="24" y="68"/>
                      <a:pt x="24" y="69"/>
                    </a:cubicBezTo>
                    <a:cubicBezTo>
                      <a:pt x="24" y="69"/>
                      <a:pt x="24" y="69"/>
                      <a:pt x="24" y="69"/>
                    </a:cubicBezTo>
                    <a:cubicBezTo>
                      <a:pt x="24" y="70"/>
                      <a:pt x="24" y="70"/>
                      <a:pt x="24" y="70"/>
                    </a:cubicBezTo>
                    <a:cubicBezTo>
                      <a:pt x="24" y="70"/>
                      <a:pt x="24" y="71"/>
                      <a:pt x="24" y="71"/>
                    </a:cubicBezTo>
                    <a:cubicBezTo>
                      <a:pt x="24" y="71"/>
                      <a:pt x="24" y="71"/>
                      <a:pt x="24" y="72"/>
                    </a:cubicBezTo>
                    <a:cubicBezTo>
                      <a:pt x="24" y="72"/>
                      <a:pt x="24" y="72"/>
                      <a:pt x="24" y="73"/>
                    </a:cubicBezTo>
                    <a:cubicBezTo>
                      <a:pt x="24" y="73"/>
                      <a:pt x="24" y="74"/>
                      <a:pt x="25" y="74"/>
                    </a:cubicBezTo>
                    <a:cubicBezTo>
                      <a:pt x="25" y="74"/>
                      <a:pt x="25" y="75"/>
                      <a:pt x="25" y="75"/>
                    </a:cubicBezTo>
                    <a:cubicBezTo>
                      <a:pt x="25" y="75"/>
                      <a:pt x="25" y="75"/>
                      <a:pt x="25" y="76"/>
                    </a:cubicBezTo>
                    <a:cubicBezTo>
                      <a:pt x="25" y="76"/>
                      <a:pt x="25" y="76"/>
                      <a:pt x="25" y="76"/>
                    </a:cubicBezTo>
                    <a:cubicBezTo>
                      <a:pt x="25" y="76"/>
                      <a:pt x="24" y="76"/>
                      <a:pt x="25" y="77"/>
                    </a:cubicBezTo>
                    <a:cubicBezTo>
                      <a:pt x="25" y="77"/>
                      <a:pt x="25" y="78"/>
                      <a:pt x="25" y="78"/>
                    </a:cubicBezTo>
                    <a:cubicBezTo>
                      <a:pt x="25" y="78"/>
                      <a:pt x="25" y="78"/>
                      <a:pt x="25" y="78"/>
                    </a:cubicBezTo>
                    <a:cubicBezTo>
                      <a:pt x="25" y="79"/>
                      <a:pt x="25" y="79"/>
                      <a:pt x="26" y="79"/>
                    </a:cubicBezTo>
                    <a:cubicBezTo>
                      <a:pt x="25" y="79"/>
                      <a:pt x="26" y="80"/>
                      <a:pt x="26" y="80"/>
                    </a:cubicBezTo>
                    <a:cubicBezTo>
                      <a:pt x="26" y="80"/>
                      <a:pt x="26" y="80"/>
                      <a:pt x="25" y="80"/>
                    </a:cubicBezTo>
                    <a:cubicBezTo>
                      <a:pt x="25" y="80"/>
                      <a:pt x="25" y="80"/>
                      <a:pt x="25" y="81"/>
                    </a:cubicBezTo>
                    <a:cubicBezTo>
                      <a:pt x="25" y="81"/>
                      <a:pt x="25" y="81"/>
                      <a:pt x="26" y="81"/>
                    </a:cubicBezTo>
                    <a:cubicBezTo>
                      <a:pt x="26" y="81"/>
                      <a:pt x="26" y="81"/>
                      <a:pt x="26" y="82"/>
                    </a:cubicBezTo>
                    <a:cubicBezTo>
                      <a:pt x="17" y="74"/>
                      <a:pt x="11" y="63"/>
                      <a:pt x="11" y="51"/>
                    </a:cubicBezTo>
                    <a:close/>
                    <a:moveTo>
                      <a:pt x="50" y="90"/>
                    </a:moveTo>
                    <a:cubicBezTo>
                      <a:pt x="43" y="90"/>
                      <a:pt x="35" y="88"/>
                      <a:pt x="29" y="84"/>
                    </a:cubicBezTo>
                    <a:cubicBezTo>
                      <a:pt x="29" y="84"/>
                      <a:pt x="30" y="84"/>
                      <a:pt x="30" y="84"/>
                    </a:cubicBezTo>
                    <a:cubicBezTo>
                      <a:pt x="30" y="84"/>
                      <a:pt x="30" y="84"/>
                      <a:pt x="30" y="84"/>
                    </a:cubicBezTo>
                    <a:cubicBezTo>
                      <a:pt x="30" y="84"/>
                      <a:pt x="30" y="84"/>
                      <a:pt x="30" y="84"/>
                    </a:cubicBezTo>
                    <a:cubicBezTo>
                      <a:pt x="30" y="84"/>
                      <a:pt x="30" y="84"/>
                      <a:pt x="30" y="84"/>
                    </a:cubicBezTo>
                    <a:cubicBezTo>
                      <a:pt x="30" y="84"/>
                      <a:pt x="29" y="83"/>
                      <a:pt x="29" y="83"/>
                    </a:cubicBezTo>
                    <a:cubicBezTo>
                      <a:pt x="29" y="83"/>
                      <a:pt x="29" y="83"/>
                      <a:pt x="29" y="83"/>
                    </a:cubicBezTo>
                    <a:cubicBezTo>
                      <a:pt x="29" y="83"/>
                      <a:pt x="29" y="83"/>
                      <a:pt x="28" y="83"/>
                    </a:cubicBezTo>
                    <a:cubicBezTo>
                      <a:pt x="28" y="82"/>
                      <a:pt x="29" y="82"/>
                      <a:pt x="29" y="82"/>
                    </a:cubicBezTo>
                    <a:cubicBezTo>
                      <a:pt x="29" y="82"/>
                      <a:pt x="29" y="82"/>
                      <a:pt x="29" y="82"/>
                    </a:cubicBezTo>
                    <a:cubicBezTo>
                      <a:pt x="29" y="82"/>
                      <a:pt x="29" y="81"/>
                      <a:pt x="29" y="81"/>
                    </a:cubicBezTo>
                    <a:cubicBezTo>
                      <a:pt x="29" y="81"/>
                      <a:pt x="29" y="81"/>
                      <a:pt x="29" y="81"/>
                    </a:cubicBezTo>
                    <a:cubicBezTo>
                      <a:pt x="29" y="81"/>
                      <a:pt x="28" y="81"/>
                      <a:pt x="28" y="81"/>
                    </a:cubicBezTo>
                    <a:cubicBezTo>
                      <a:pt x="28" y="80"/>
                      <a:pt x="29" y="80"/>
                      <a:pt x="29" y="80"/>
                    </a:cubicBezTo>
                    <a:cubicBezTo>
                      <a:pt x="29" y="80"/>
                      <a:pt x="29" y="80"/>
                      <a:pt x="29" y="80"/>
                    </a:cubicBezTo>
                    <a:cubicBezTo>
                      <a:pt x="29" y="80"/>
                      <a:pt x="29" y="79"/>
                      <a:pt x="29" y="79"/>
                    </a:cubicBezTo>
                    <a:cubicBezTo>
                      <a:pt x="29" y="79"/>
                      <a:pt x="29" y="79"/>
                      <a:pt x="29" y="79"/>
                    </a:cubicBezTo>
                    <a:cubicBezTo>
                      <a:pt x="29" y="79"/>
                      <a:pt x="29" y="79"/>
                      <a:pt x="29" y="79"/>
                    </a:cubicBezTo>
                    <a:cubicBezTo>
                      <a:pt x="29" y="78"/>
                      <a:pt x="29" y="78"/>
                      <a:pt x="29" y="78"/>
                    </a:cubicBezTo>
                    <a:cubicBezTo>
                      <a:pt x="29" y="78"/>
                      <a:pt x="29" y="78"/>
                      <a:pt x="29" y="78"/>
                    </a:cubicBezTo>
                    <a:cubicBezTo>
                      <a:pt x="30" y="78"/>
                      <a:pt x="30" y="77"/>
                      <a:pt x="29" y="77"/>
                    </a:cubicBezTo>
                    <a:cubicBezTo>
                      <a:pt x="30" y="77"/>
                      <a:pt x="31" y="77"/>
                      <a:pt x="31" y="76"/>
                    </a:cubicBezTo>
                    <a:cubicBezTo>
                      <a:pt x="31" y="76"/>
                      <a:pt x="31" y="75"/>
                      <a:pt x="31" y="75"/>
                    </a:cubicBezTo>
                    <a:cubicBezTo>
                      <a:pt x="32" y="75"/>
                      <a:pt x="32" y="74"/>
                      <a:pt x="33" y="73"/>
                    </a:cubicBezTo>
                    <a:cubicBezTo>
                      <a:pt x="33" y="73"/>
                      <a:pt x="33" y="72"/>
                      <a:pt x="33" y="72"/>
                    </a:cubicBezTo>
                    <a:cubicBezTo>
                      <a:pt x="34" y="72"/>
                      <a:pt x="34" y="71"/>
                      <a:pt x="33" y="71"/>
                    </a:cubicBezTo>
                    <a:cubicBezTo>
                      <a:pt x="33" y="71"/>
                      <a:pt x="33" y="71"/>
                      <a:pt x="33" y="70"/>
                    </a:cubicBezTo>
                    <a:cubicBezTo>
                      <a:pt x="33" y="70"/>
                      <a:pt x="34" y="70"/>
                      <a:pt x="34" y="69"/>
                    </a:cubicBezTo>
                    <a:cubicBezTo>
                      <a:pt x="35" y="69"/>
                      <a:pt x="35" y="69"/>
                      <a:pt x="35" y="69"/>
                    </a:cubicBezTo>
                    <a:cubicBezTo>
                      <a:pt x="35" y="69"/>
                      <a:pt x="35" y="69"/>
                      <a:pt x="35" y="69"/>
                    </a:cubicBezTo>
                    <a:cubicBezTo>
                      <a:pt x="35" y="69"/>
                      <a:pt x="36" y="69"/>
                      <a:pt x="36" y="67"/>
                    </a:cubicBezTo>
                    <a:cubicBezTo>
                      <a:pt x="36" y="67"/>
                      <a:pt x="36" y="67"/>
                      <a:pt x="36" y="67"/>
                    </a:cubicBezTo>
                    <a:cubicBezTo>
                      <a:pt x="36" y="67"/>
                      <a:pt x="36" y="66"/>
                      <a:pt x="36" y="66"/>
                    </a:cubicBezTo>
                    <a:cubicBezTo>
                      <a:pt x="36" y="65"/>
                      <a:pt x="36" y="64"/>
                      <a:pt x="36" y="64"/>
                    </a:cubicBezTo>
                    <a:cubicBezTo>
                      <a:pt x="37" y="63"/>
                      <a:pt x="38" y="61"/>
                      <a:pt x="38" y="60"/>
                    </a:cubicBezTo>
                    <a:cubicBezTo>
                      <a:pt x="38" y="59"/>
                      <a:pt x="36" y="58"/>
                      <a:pt x="35" y="58"/>
                    </a:cubicBezTo>
                    <a:cubicBezTo>
                      <a:pt x="35" y="58"/>
                      <a:pt x="35" y="58"/>
                      <a:pt x="35" y="58"/>
                    </a:cubicBezTo>
                    <a:cubicBezTo>
                      <a:pt x="35" y="58"/>
                      <a:pt x="34" y="58"/>
                      <a:pt x="34" y="58"/>
                    </a:cubicBezTo>
                    <a:cubicBezTo>
                      <a:pt x="34" y="57"/>
                      <a:pt x="33" y="57"/>
                      <a:pt x="33" y="57"/>
                    </a:cubicBezTo>
                    <a:cubicBezTo>
                      <a:pt x="33" y="57"/>
                      <a:pt x="33" y="57"/>
                      <a:pt x="33" y="57"/>
                    </a:cubicBezTo>
                    <a:cubicBezTo>
                      <a:pt x="33" y="57"/>
                      <a:pt x="33" y="57"/>
                      <a:pt x="33" y="57"/>
                    </a:cubicBezTo>
                    <a:cubicBezTo>
                      <a:pt x="32" y="56"/>
                      <a:pt x="32" y="56"/>
                      <a:pt x="32" y="56"/>
                    </a:cubicBezTo>
                    <a:cubicBezTo>
                      <a:pt x="32" y="56"/>
                      <a:pt x="32" y="57"/>
                      <a:pt x="31" y="57"/>
                    </a:cubicBezTo>
                    <a:cubicBezTo>
                      <a:pt x="31" y="57"/>
                      <a:pt x="32" y="56"/>
                      <a:pt x="32" y="56"/>
                    </a:cubicBezTo>
                    <a:cubicBezTo>
                      <a:pt x="32" y="56"/>
                      <a:pt x="32" y="55"/>
                      <a:pt x="32" y="55"/>
                    </a:cubicBezTo>
                    <a:cubicBezTo>
                      <a:pt x="31" y="54"/>
                      <a:pt x="31" y="54"/>
                      <a:pt x="31" y="54"/>
                    </a:cubicBezTo>
                    <a:cubicBezTo>
                      <a:pt x="31" y="54"/>
                      <a:pt x="30" y="53"/>
                      <a:pt x="30" y="53"/>
                    </a:cubicBezTo>
                    <a:cubicBezTo>
                      <a:pt x="29" y="53"/>
                      <a:pt x="29" y="53"/>
                      <a:pt x="29" y="53"/>
                    </a:cubicBezTo>
                    <a:cubicBezTo>
                      <a:pt x="29" y="53"/>
                      <a:pt x="29" y="52"/>
                      <a:pt x="28" y="52"/>
                    </a:cubicBezTo>
                    <a:cubicBezTo>
                      <a:pt x="28" y="52"/>
                      <a:pt x="28" y="52"/>
                      <a:pt x="28" y="52"/>
                    </a:cubicBezTo>
                    <a:cubicBezTo>
                      <a:pt x="27" y="51"/>
                      <a:pt x="27" y="51"/>
                      <a:pt x="27" y="51"/>
                    </a:cubicBezTo>
                    <a:cubicBezTo>
                      <a:pt x="27" y="51"/>
                      <a:pt x="27" y="51"/>
                      <a:pt x="27" y="51"/>
                    </a:cubicBezTo>
                    <a:cubicBezTo>
                      <a:pt x="27" y="51"/>
                      <a:pt x="27" y="51"/>
                      <a:pt x="27" y="51"/>
                    </a:cubicBezTo>
                    <a:cubicBezTo>
                      <a:pt x="27" y="51"/>
                      <a:pt x="27" y="51"/>
                      <a:pt x="27" y="51"/>
                    </a:cubicBezTo>
                    <a:cubicBezTo>
                      <a:pt x="27" y="51"/>
                      <a:pt x="27" y="51"/>
                      <a:pt x="27" y="51"/>
                    </a:cubicBezTo>
                    <a:cubicBezTo>
                      <a:pt x="27" y="50"/>
                      <a:pt x="27" y="50"/>
                      <a:pt x="26" y="50"/>
                    </a:cubicBezTo>
                    <a:cubicBezTo>
                      <a:pt x="26" y="50"/>
                      <a:pt x="26" y="50"/>
                      <a:pt x="26" y="50"/>
                    </a:cubicBezTo>
                    <a:cubicBezTo>
                      <a:pt x="26" y="50"/>
                      <a:pt x="26" y="50"/>
                      <a:pt x="26" y="50"/>
                    </a:cubicBezTo>
                    <a:cubicBezTo>
                      <a:pt x="26" y="51"/>
                      <a:pt x="25" y="51"/>
                      <a:pt x="25" y="51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5" y="50"/>
                      <a:pt x="25" y="50"/>
                      <a:pt x="25" y="50"/>
                    </a:cubicBezTo>
                    <a:cubicBezTo>
                      <a:pt x="25" y="50"/>
                      <a:pt x="24" y="50"/>
                      <a:pt x="24" y="50"/>
                    </a:cubicBezTo>
                    <a:cubicBezTo>
                      <a:pt x="24" y="50"/>
                      <a:pt x="24" y="50"/>
                      <a:pt x="24" y="50"/>
                    </a:cubicBezTo>
                    <a:cubicBezTo>
                      <a:pt x="23" y="50"/>
                      <a:pt x="23" y="50"/>
                      <a:pt x="23" y="50"/>
                    </a:cubicBezTo>
                    <a:cubicBezTo>
                      <a:pt x="23" y="50"/>
                      <a:pt x="24" y="50"/>
                      <a:pt x="24" y="50"/>
                    </a:cubicBezTo>
                    <a:cubicBezTo>
                      <a:pt x="23" y="50"/>
                      <a:pt x="23" y="50"/>
                      <a:pt x="23" y="50"/>
                    </a:cubicBezTo>
                    <a:cubicBezTo>
                      <a:pt x="23" y="50"/>
                      <a:pt x="23" y="50"/>
                      <a:pt x="23" y="50"/>
                    </a:cubicBezTo>
                    <a:cubicBezTo>
                      <a:pt x="23" y="50"/>
                      <a:pt x="23" y="50"/>
                      <a:pt x="23" y="50"/>
                    </a:cubicBezTo>
                    <a:cubicBezTo>
                      <a:pt x="23" y="50"/>
                      <a:pt x="23" y="50"/>
                      <a:pt x="23" y="50"/>
                    </a:cubicBezTo>
                    <a:cubicBezTo>
                      <a:pt x="23" y="50"/>
                      <a:pt x="23" y="50"/>
                      <a:pt x="23" y="50"/>
                    </a:cubicBezTo>
                    <a:cubicBezTo>
                      <a:pt x="23" y="50"/>
                      <a:pt x="23" y="50"/>
                      <a:pt x="23" y="50"/>
                    </a:cubicBezTo>
                    <a:cubicBezTo>
                      <a:pt x="22" y="50"/>
                      <a:pt x="22" y="50"/>
                      <a:pt x="22" y="50"/>
                    </a:cubicBezTo>
                    <a:cubicBezTo>
                      <a:pt x="22" y="50"/>
                      <a:pt x="21" y="51"/>
                      <a:pt x="21" y="51"/>
                    </a:cubicBezTo>
                    <a:cubicBezTo>
                      <a:pt x="21" y="51"/>
                      <a:pt x="21" y="52"/>
                      <a:pt x="21" y="52"/>
                    </a:cubicBezTo>
                    <a:cubicBezTo>
                      <a:pt x="21" y="52"/>
                      <a:pt x="21" y="52"/>
                      <a:pt x="21" y="52"/>
                    </a:cubicBezTo>
                    <a:cubicBezTo>
                      <a:pt x="21" y="52"/>
                      <a:pt x="21" y="52"/>
                      <a:pt x="21" y="52"/>
                    </a:cubicBezTo>
                    <a:cubicBezTo>
                      <a:pt x="21" y="52"/>
                      <a:pt x="21" y="51"/>
                      <a:pt x="21" y="51"/>
                    </a:cubicBezTo>
                    <a:cubicBezTo>
                      <a:pt x="21" y="51"/>
                      <a:pt x="21" y="51"/>
                      <a:pt x="21" y="51"/>
                    </a:cubicBezTo>
                    <a:cubicBezTo>
                      <a:pt x="21" y="51"/>
                      <a:pt x="21" y="51"/>
                      <a:pt x="21" y="51"/>
                    </a:cubicBezTo>
                    <a:cubicBezTo>
                      <a:pt x="21" y="51"/>
                      <a:pt x="21" y="51"/>
                      <a:pt x="21" y="51"/>
                    </a:cubicBezTo>
                    <a:cubicBezTo>
                      <a:pt x="20" y="51"/>
                      <a:pt x="20" y="51"/>
                      <a:pt x="20" y="51"/>
                    </a:cubicBezTo>
                    <a:cubicBezTo>
                      <a:pt x="20" y="51"/>
                      <a:pt x="20" y="51"/>
                      <a:pt x="20" y="51"/>
                    </a:cubicBezTo>
                    <a:cubicBezTo>
                      <a:pt x="19" y="51"/>
                      <a:pt x="19" y="52"/>
                      <a:pt x="19" y="52"/>
                    </a:cubicBezTo>
                    <a:cubicBezTo>
                      <a:pt x="19" y="52"/>
                      <a:pt x="19" y="51"/>
                      <a:pt x="19" y="51"/>
                    </a:cubicBezTo>
                    <a:cubicBezTo>
                      <a:pt x="19" y="51"/>
                      <a:pt x="19" y="51"/>
                      <a:pt x="19" y="51"/>
                    </a:cubicBezTo>
                    <a:cubicBezTo>
                      <a:pt x="19" y="51"/>
                      <a:pt x="19" y="51"/>
                      <a:pt x="18" y="51"/>
                    </a:cubicBezTo>
                    <a:cubicBezTo>
                      <a:pt x="18" y="51"/>
                      <a:pt x="18" y="51"/>
                      <a:pt x="18" y="51"/>
                    </a:cubicBezTo>
                    <a:cubicBezTo>
                      <a:pt x="18" y="50"/>
                      <a:pt x="19" y="50"/>
                      <a:pt x="19" y="49"/>
                    </a:cubicBezTo>
                    <a:cubicBezTo>
                      <a:pt x="19" y="49"/>
                      <a:pt x="19" y="49"/>
                      <a:pt x="19" y="48"/>
                    </a:cubicBezTo>
                    <a:cubicBezTo>
                      <a:pt x="19" y="48"/>
                      <a:pt x="19" y="48"/>
                      <a:pt x="19" y="48"/>
                    </a:cubicBezTo>
                    <a:cubicBezTo>
                      <a:pt x="19" y="48"/>
                      <a:pt x="18" y="48"/>
                      <a:pt x="18" y="48"/>
                    </a:cubicBezTo>
                    <a:cubicBezTo>
                      <a:pt x="18" y="48"/>
                      <a:pt x="18" y="48"/>
                      <a:pt x="17" y="48"/>
                    </a:cubicBezTo>
                    <a:cubicBezTo>
                      <a:pt x="17" y="48"/>
                      <a:pt x="17" y="48"/>
                      <a:pt x="17" y="48"/>
                    </a:cubicBezTo>
                    <a:cubicBezTo>
                      <a:pt x="17" y="47"/>
                      <a:pt x="17" y="47"/>
                      <a:pt x="17" y="46"/>
                    </a:cubicBezTo>
                    <a:cubicBezTo>
                      <a:pt x="17" y="46"/>
                      <a:pt x="17" y="46"/>
                      <a:pt x="17" y="46"/>
                    </a:cubicBezTo>
                    <a:cubicBezTo>
                      <a:pt x="18" y="45"/>
                      <a:pt x="18" y="45"/>
                      <a:pt x="18" y="45"/>
                    </a:cubicBezTo>
                    <a:cubicBezTo>
                      <a:pt x="18" y="45"/>
                      <a:pt x="18" y="45"/>
                      <a:pt x="17" y="45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6" y="45"/>
                      <a:pt x="16" y="45"/>
                      <a:pt x="16" y="46"/>
                    </a:cubicBezTo>
                    <a:cubicBezTo>
                      <a:pt x="16" y="46"/>
                      <a:pt x="15" y="46"/>
                      <a:pt x="15" y="46"/>
                    </a:cubicBezTo>
                    <a:cubicBezTo>
                      <a:pt x="15" y="46"/>
                      <a:pt x="14" y="46"/>
                      <a:pt x="14" y="46"/>
                    </a:cubicBezTo>
                    <a:cubicBezTo>
                      <a:pt x="14" y="46"/>
                      <a:pt x="14" y="46"/>
                      <a:pt x="14" y="46"/>
                    </a:cubicBezTo>
                    <a:cubicBezTo>
                      <a:pt x="14" y="46"/>
                      <a:pt x="14" y="46"/>
                      <a:pt x="14" y="46"/>
                    </a:cubicBezTo>
                    <a:cubicBezTo>
                      <a:pt x="14" y="46"/>
                      <a:pt x="14" y="46"/>
                      <a:pt x="14" y="46"/>
                    </a:cubicBezTo>
                    <a:cubicBezTo>
                      <a:pt x="14" y="45"/>
                      <a:pt x="14" y="43"/>
                      <a:pt x="14" y="43"/>
                    </a:cubicBezTo>
                    <a:cubicBezTo>
                      <a:pt x="14" y="43"/>
                      <a:pt x="14" y="43"/>
                      <a:pt x="14" y="43"/>
                    </a:cubicBezTo>
                    <a:cubicBezTo>
                      <a:pt x="14" y="43"/>
                      <a:pt x="14" y="43"/>
                      <a:pt x="14" y="43"/>
                    </a:cubicBezTo>
                    <a:cubicBezTo>
                      <a:pt x="14" y="43"/>
                      <a:pt x="14" y="42"/>
                      <a:pt x="14" y="42"/>
                    </a:cubicBezTo>
                    <a:cubicBezTo>
                      <a:pt x="14" y="42"/>
                      <a:pt x="15" y="41"/>
                      <a:pt x="15" y="41"/>
                    </a:cubicBezTo>
                    <a:cubicBezTo>
                      <a:pt x="16" y="41"/>
                      <a:pt x="16" y="41"/>
                      <a:pt x="16" y="41"/>
                    </a:cubicBezTo>
                    <a:cubicBezTo>
                      <a:pt x="16" y="41"/>
                      <a:pt x="16" y="41"/>
                      <a:pt x="16" y="41"/>
                    </a:cubicBezTo>
                    <a:cubicBezTo>
                      <a:pt x="16" y="41"/>
                      <a:pt x="16" y="41"/>
                      <a:pt x="16" y="41"/>
                    </a:cubicBezTo>
                    <a:cubicBezTo>
                      <a:pt x="16" y="41"/>
                      <a:pt x="17" y="41"/>
                      <a:pt x="17" y="41"/>
                    </a:cubicBezTo>
                    <a:cubicBezTo>
                      <a:pt x="17" y="41"/>
                      <a:pt x="17" y="41"/>
                      <a:pt x="17" y="41"/>
                    </a:cubicBezTo>
                    <a:cubicBezTo>
                      <a:pt x="18" y="41"/>
                      <a:pt x="18" y="41"/>
                      <a:pt x="18" y="41"/>
                    </a:cubicBezTo>
                    <a:cubicBezTo>
                      <a:pt x="18" y="41"/>
                      <a:pt x="18" y="41"/>
                      <a:pt x="18" y="41"/>
                    </a:cubicBezTo>
                    <a:cubicBezTo>
                      <a:pt x="18" y="41"/>
                      <a:pt x="18" y="41"/>
                      <a:pt x="18" y="41"/>
                    </a:cubicBezTo>
                    <a:cubicBezTo>
                      <a:pt x="18" y="41"/>
                      <a:pt x="18" y="41"/>
                      <a:pt x="18" y="41"/>
                    </a:cubicBezTo>
                    <a:cubicBezTo>
                      <a:pt x="18" y="41"/>
                      <a:pt x="18" y="41"/>
                      <a:pt x="18" y="41"/>
                    </a:cubicBezTo>
                    <a:cubicBezTo>
                      <a:pt x="19" y="41"/>
                      <a:pt x="19" y="41"/>
                      <a:pt x="19" y="41"/>
                    </a:cubicBezTo>
                    <a:cubicBezTo>
                      <a:pt x="19" y="41"/>
                      <a:pt x="19" y="41"/>
                      <a:pt x="20" y="41"/>
                    </a:cubicBezTo>
                    <a:cubicBezTo>
                      <a:pt x="20" y="41"/>
                      <a:pt x="20" y="41"/>
                      <a:pt x="20" y="41"/>
                    </a:cubicBezTo>
                    <a:cubicBezTo>
                      <a:pt x="20" y="41"/>
                      <a:pt x="20" y="41"/>
                      <a:pt x="20" y="41"/>
                    </a:cubicBezTo>
                    <a:cubicBezTo>
                      <a:pt x="20" y="41"/>
                      <a:pt x="20" y="41"/>
                      <a:pt x="20" y="41"/>
                    </a:cubicBezTo>
                    <a:cubicBezTo>
                      <a:pt x="20" y="42"/>
                      <a:pt x="20" y="42"/>
                      <a:pt x="20" y="42"/>
                    </a:cubicBezTo>
                    <a:cubicBezTo>
                      <a:pt x="20" y="42"/>
                      <a:pt x="20" y="42"/>
                      <a:pt x="20" y="42"/>
                    </a:cubicBezTo>
                    <a:cubicBezTo>
                      <a:pt x="20" y="42"/>
                      <a:pt x="20" y="42"/>
                      <a:pt x="20" y="42"/>
                    </a:cubicBezTo>
                    <a:cubicBezTo>
                      <a:pt x="20" y="42"/>
                      <a:pt x="20" y="43"/>
                      <a:pt x="20" y="43"/>
                    </a:cubicBezTo>
                    <a:cubicBezTo>
                      <a:pt x="20" y="43"/>
                      <a:pt x="20" y="43"/>
                      <a:pt x="20" y="43"/>
                    </a:cubicBezTo>
                    <a:cubicBezTo>
                      <a:pt x="21" y="43"/>
                      <a:pt x="21" y="43"/>
                      <a:pt x="21" y="42"/>
                    </a:cubicBezTo>
                    <a:cubicBezTo>
                      <a:pt x="21" y="42"/>
                      <a:pt x="21" y="42"/>
                      <a:pt x="21" y="42"/>
                    </a:cubicBezTo>
                    <a:cubicBezTo>
                      <a:pt x="21" y="42"/>
                      <a:pt x="21" y="42"/>
                      <a:pt x="21" y="42"/>
                    </a:cubicBezTo>
                    <a:cubicBezTo>
                      <a:pt x="21" y="41"/>
                      <a:pt x="21" y="41"/>
                      <a:pt x="21" y="40"/>
                    </a:cubicBezTo>
                    <a:cubicBezTo>
                      <a:pt x="21" y="40"/>
                      <a:pt x="21" y="40"/>
                      <a:pt x="21" y="40"/>
                    </a:cubicBezTo>
                    <a:cubicBezTo>
                      <a:pt x="21" y="40"/>
                      <a:pt x="21" y="40"/>
                      <a:pt x="21" y="40"/>
                    </a:cubicBezTo>
                    <a:cubicBezTo>
                      <a:pt x="21" y="40"/>
                      <a:pt x="21" y="40"/>
                      <a:pt x="21" y="40"/>
                    </a:cubicBezTo>
                    <a:cubicBezTo>
                      <a:pt x="21" y="40"/>
                      <a:pt x="21" y="39"/>
                      <a:pt x="21" y="39"/>
                    </a:cubicBezTo>
                    <a:cubicBezTo>
                      <a:pt x="21" y="39"/>
                      <a:pt x="21" y="39"/>
                      <a:pt x="21" y="39"/>
                    </a:cubicBezTo>
                    <a:cubicBezTo>
                      <a:pt x="22" y="39"/>
                      <a:pt x="22" y="39"/>
                      <a:pt x="22" y="39"/>
                    </a:cubicBezTo>
                    <a:cubicBezTo>
                      <a:pt x="22" y="39"/>
                      <a:pt x="23" y="38"/>
                      <a:pt x="23" y="38"/>
                    </a:cubicBezTo>
                    <a:cubicBezTo>
                      <a:pt x="23" y="38"/>
                      <a:pt x="23" y="38"/>
                      <a:pt x="23" y="38"/>
                    </a:cubicBezTo>
                    <a:cubicBezTo>
                      <a:pt x="23" y="38"/>
                      <a:pt x="23" y="38"/>
                      <a:pt x="23" y="38"/>
                    </a:cubicBezTo>
                    <a:cubicBezTo>
                      <a:pt x="23" y="38"/>
                      <a:pt x="24" y="38"/>
                      <a:pt x="24" y="37"/>
                    </a:cubicBezTo>
                    <a:cubicBezTo>
                      <a:pt x="24" y="37"/>
                      <a:pt x="24" y="37"/>
                      <a:pt x="24" y="37"/>
                    </a:cubicBezTo>
                    <a:cubicBezTo>
                      <a:pt x="24" y="37"/>
                      <a:pt x="24" y="37"/>
                      <a:pt x="24" y="37"/>
                    </a:cubicBezTo>
                    <a:cubicBezTo>
                      <a:pt x="24" y="37"/>
                      <a:pt x="24" y="37"/>
                      <a:pt x="24" y="36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24" y="36"/>
                      <a:pt x="24" y="36"/>
                      <a:pt x="25" y="36"/>
                    </a:cubicBezTo>
                    <a:cubicBezTo>
                      <a:pt x="25" y="36"/>
                      <a:pt x="25" y="36"/>
                      <a:pt x="25" y="36"/>
                    </a:cubicBezTo>
                    <a:cubicBezTo>
                      <a:pt x="25" y="36"/>
                      <a:pt x="25" y="36"/>
                      <a:pt x="25" y="36"/>
                    </a:cubicBezTo>
                    <a:cubicBezTo>
                      <a:pt x="25" y="35"/>
                      <a:pt x="25" y="35"/>
                      <a:pt x="26" y="35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27" y="35"/>
                      <a:pt x="27" y="34"/>
                      <a:pt x="27" y="34"/>
                    </a:cubicBezTo>
                    <a:cubicBezTo>
                      <a:pt x="27" y="34"/>
                      <a:pt x="27" y="34"/>
                      <a:pt x="27" y="34"/>
                    </a:cubicBezTo>
                    <a:cubicBezTo>
                      <a:pt x="27" y="34"/>
                      <a:pt x="27" y="34"/>
                      <a:pt x="27" y="34"/>
                    </a:cubicBezTo>
                    <a:cubicBezTo>
                      <a:pt x="27" y="34"/>
                      <a:pt x="27" y="34"/>
                      <a:pt x="27" y="34"/>
                    </a:cubicBezTo>
                    <a:cubicBezTo>
                      <a:pt x="27" y="34"/>
                      <a:pt x="27" y="34"/>
                      <a:pt x="27" y="34"/>
                    </a:cubicBezTo>
                    <a:cubicBezTo>
                      <a:pt x="27" y="34"/>
                      <a:pt x="27" y="34"/>
                      <a:pt x="27" y="34"/>
                    </a:cubicBezTo>
                    <a:cubicBezTo>
                      <a:pt x="27" y="34"/>
                      <a:pt x="28" y="34"/>
                      <a:pt x="28" y="34"/>
                    </a:cubicBezTo>
                    <a:cubicBezTo>
                      <a:pt x="28" y="34"/>
                      <a:pt x="28" y="33"/>
                      <a:pt x="28" y="33"/>
                    </a:cubicBezTo>
                    <a:cubicBezTo>
                      <a:pt x="28" y="33"/>
                      <a:pt x="28" y="34"/>
                      <a:pt x="28" y="34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29" y="34"/>
                      <a:pt x="29" y="34"/>
                      <a:pt x="29" y="33"/>
                    </a:cubicBezTo>
                    <a:cubicBezTo>
                      <a:pt x="29" y="33"/>
                      <a:pt x="30" y="33"/>
                      <a:pt x="30" y="33"/>
                    </a:cubicBezTo>
                    <a:cubicBezTo>
                      <a:pt x="30" y="33"/>
                      <a:pt x="30" y="33"/>
                      <a:pt x="30" y="33"/>
                    </a:cubicBezTo>
                    <a:cubicBezTo>
                      <a:pt x="30" y="33"/>
                      <a:pt x="30" y="33"/>
                      <a:pt x="30" y="33"/>
                    </a:cubicBezTo>
                    <a:cubicBezTo>
                      <a:pt x="30" y="33"/>
                      <a:pt x="30" y="33"/>
                      <a:pt x="31" y="33"/>
                    </a:cubicBezTo>
                    <a:cubicBezTo>
                      <a:pt x="31" y="33"/>
                      <a:pt x="31" y="33"/>
                      <a:pt x="31" y="33"/>
                    </a:cubicBezTo>
                    <a:cubicBezTo>
                      <a:pt x="31" y="32"/>
                      <a:pt x="31" y="32"/>
                      <a:pt x="30" y="32"/>
                    </a:cubicBezTo>
                    <a:cubicBezTo>
                      <a:pt x="30" y="32"/>
                      <a:pt x="30" y="32"/>
                      <a:pt x="30" y="32"/>
                    </a:cubicBezTo>
                    <a:cubicBezTo>
                      <a:pt x="30" y="32"/>
                      <a:pt x="30" y="32"/>
                      <a:pt x="30" y="32"/>
                    </a:cubicBezTo>
                    <a:cubicBezTo>
                      <a:pt x="30" y="32"/>
                      <a:pt x="30" y="32"/>
                      <a:pt x="29" y="32"/>
                    </a:cubicBezTo>
                    <a:cubicBezTo>
                      <a:pt x="29" y="32"/>
                      <a:pt x="29" y="32"/>
                      <a:pt x="29" y="32"/>
                    </a:cubicBezTo>
                    <a:cubicBezTo>
                      <a:pt x="29" y="32"/>
                      <a:pt x="29" y="32"/>
                      <a:pt x="29" y="32"/>
                    </a:cubicBezTo>
                    <a:cubicBezTo>
                      <a:pt x="30" y="31"/>
                      <a:pt x="30" y="31"/>
                      <a:pt x="30" y="31"/>
                    </a:cubicBezTo>
                    <a:cubicBezTo>
                      <a:pt x="30" y="31"/>
                      <a:pt x="29" y="31"/>
                      <a:pt x="29" y="31"/>
                    </a:cubicBezTo>
                    <a:cubicBezTo>
                      <a:pt x="30" y="31"/>
                      <a:pt x="30" y="31"/>
                      <a:pt x="31" y="31"/>
                    </a:cubicBezTo>
                    <a:cubicBezTo>
                      <a:pt x="31" y="31"/>
                      <a:pt x="31" y="31"/>
                      <a:pt x="32" y="31"/>
                    </a:cubicBezTo>
                    <a:cubicBezTo>
                      <a:pt x="32" y="31"/>
                      <a:pt x="32" y="31"/>
                      <a:pt x="31" y="31"/>
                    </a:cubicBezTo>
                    <a:cubicBezTo>
                      <a:pt x="31" y="31"/>
                      <a:pt x="31" y="32"/>
                      <a:pt x="31" y="32"/>
                    </a:cubicBezTo>
                    <a:cubicBezTo>
                      <a:pt x="31" y="32"/>
                      <a:pt x="31" y="32"/>
                      <a:pt x="31" y="32"/>
                    </a:cubicBezTo>
                    <a:cubicBezTo>
                      <a:pt x="31" y="32"/>
                      <a:pt x="31" y="32"/>
                      <a:pt x="32" y="32"/>
                    </a:cubicBezTo>
                    <a:cubicBezTo>
                      <a:pt x="32" y="32"/>
                      <a:pt x="32" y="32"/>
                      <a:pt x="32" y="32"/>
                    </a:cubicBezTo>
                    <a:cubicBezTo>
                      <a:pt x="32" y="32"/>
                      <a:pt x="32" y="32"/>
                      <a:pt x="32" y="32"/>
                    </a:cubicBezTo>
                    <a:cubicBezTo>
                      <a:pt x="32" y="32"/>
                      <a:pt x="32" y="32"/>
                      <a:pt x="32" y="32"/>
                    </a:cubicBezTo>
                    <a:cubicBezTo>
                      <a:pt x="32" y="32"/>
                      <a:pt x="32" y="32"/>
                      <a:pt x="33" y="32"/>
                    </a:cubicBezTo>
                    <a:cubicBezTo>
                      <a:pt x="33" y="32"/>
                      <a:pt x="33" y="32"/>
                      <a:pt x="33" y="32"/>
                    </a:cubicBezTo>
                    <a:cubicBezTo>
                      <a:pt x="33" y="32"/>
                      <a:pt x="33" y="32"/>
                      <a:pt x="33" y="32"/>
                    </a:cubicBezTo>
                    <a:cubicBezTo>
                      <a:pt x="33" y="32"/>
                      <a:pt x="33" y="32"/>
                      <a:pt x="33" y="32"/>
                    </a:cubicBezTo>
                    <a:cubicBezTo>
                      <a:pt x="33" y="32"/>
                      <a:pt x="34" y="32"/>
                      <a:pt x="33" y="32"/>
                    </a:cubicBezTo>
                    <a:cubicBezTo>
                      <a:pt x="33" y="31"/>
                      <a:pt x="33" y="31"/>
                      <a:pt x="33" y="31"/>
                    </a:cubicBezTo>
                    <a:cubicBezTo>
                      <a:pt x="33" y="31"/>
                      <a:pt x="33" y="31"/>
                      <a:pt x="33" y="31"/>
                    </a:cubicBezTo>
                    <a:cubicBezTo>
                      <a:pt x="33" y="31"/>
                      <a:pt x="33" y="31"/>
                      <a:pt x="33" y="31"/>
                    </a:cubicBezTo>
                    <a:cubicBezTo>
                      <a:pt x="33" y="30"/>
                      <a:pt x="33" y="30"/>
                      <a:pt x="33" y="29"/>
                    </a:cubicBezTo>
                    <a:cubicBezTo>
                      <a:pt x="33" y="29"/>
                      <a:pt x="33" y="29"/>
                      <a:pt x="33" y="29"/>
                    </a:cubicBezTo>
                    <a:cubicBezTo>
                      <a:pt x="33" y="29"/>
                      <a:pt x="33" y="29"/>
                      <a:pt x="33" y="29"/>
                    </a:cubicBezTo>
                    <a:cubicBezTo>
                      <a:pt x="33" y="29"/>
                      <a:pt x="33" y="29"/>
                      <a:pt x="32" y="29"/>
                    </a:cubicBezTo>
                    <a:cubicBezTo>
                      <a:pt x="32" y="28"/>
                      <a:pt x="32" y="28"/>
                      <a:pt x="32" y="28"/>
                    </a:cubicBezTo>
                    <a:cubicBezTo>
                      <a:pt x="32" y="28"/>
                      <a:pt x="32" y="27"/>
                      <a:pt x="31" y="27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31" y="27"/>
                      <a:pt x="31" y="27"/>
                      <a:pt x="30" y="27"/>
                    </a:cubicBezTo>
                    <a:cubicBezTo>
                      <a:pt x="30" y="27"/>
                      <a:pt x="30" y="27"/>
                      <a:pt x="30" y="27"/>
                    </a:cubicBezTo>
                    <a:cubicBezTo>
                      <a:pt x="30" y="27"/>
                      <a:pt x="30" y="27"/>
                      <a:pt x="30" y="27"/>
                    </a:cubicBezTo>
                    <a:cubicBezTo>
                      <a:pt x="30" y="27"/>
                      <a:pt x="30" y="27"/>
                      <a:pt x="30" y="27"/>
                    </a:cubicBezTo>
                    <a:cubicBezTo>
                      <a:pt x="30" y="27"/>
                      <a:pt x="30" y="27"/>
                      <a:pt x="30" y="27"/>
                    </a:cubicBezTo>
                    <a:cubicBezTo>
                      <a:pt x="30" y="26"/>
                      <a:pt x="30" y="26"/>
                      <a:pt x="29" y="26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30" y="26"/>
                      <a:pt x="30" y="26"/>
                      <a:pt x="31" y="26"/>
                    </a:cubicBezTo>
                    <a:cubicBezTo>
                      <a:pt x="31" y="26"/>
                      <a:pt x="31" y="26"/>
                      <a:pt x="31" y="26"/>
                    </a:cubicBezTo>
                    <a:cubicBezTo>
                      <a:pt x="31" y="26"/>
                      <a:pt x="31" y="26"/>
                      <a:pt x="32" y="26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32" y="26"/>
                      <a:pt x="32" y="26"/>
                      <a:pt x="32" y="25"/>
                    </a:cubicBezTo>
                    <a:cubicBezTo>
                      <a:pt x="32" y="25"/>
                      <a:pt x="32" y="25"/>
                      <a:pt x="32" y="25"/>
                    </a:cubicBezTo>
                    <a:cubicBezTo>
                      <a:pt x="32" y="25"/>
                      <a:pt x="32" y="25"/>
                      <a:pt x="32" y="25"/>
                    </a:cubicBezTo>
                    <a:cubicBezTo>
                      <a:pt x="32" y="25"/>
                      <a:pt x="32" y="25"/>
                      <a:pt x="33" y="2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3" y="25"/>
                      <a:pt x="34" y="25"/>
                      <a:pt x="34" y="25"/>
                    </a:cubicBezTo>
                    <a:cubicBezTo>
                      <a:pt x="34" y="25"/>
                      <a:pt x="34" y="25"/>
                      <a:pt x="34" y="24"/>
                    </a:cubicBezTo>
                    <a:cubicBezTo>
                      <a:pt x="34" y="24"/>
                      <a:pt x="34" y="24"/>
                      <a:pt x="34" y="24"/>
                    </a:cubicBezTo>
                    <a:cubicBezTo>
                      <a:pt x="34" y="24"/>
                      <a:pt x="34" y="24"/>
                      <a:pt x="34" y="24"/>
                    </a:cubicBezTo>
                    <a:cubicBezTo>
                      <a:pt x="34" y="24"/>
                      <a:pt x="33" y="24"/>
                      <a:pt x="33" y="23"/>
                    </a:cubicBezTo>
                    <a:cubicBezTo>
                      <a:pt x="33" y="23"/>
                      <a:pt x="33" y="23"/>
                      <a:pt x="33" y="23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2" y="23"/>
                      <a:pt x="31" y="23"/>
                      <a:pt x="31" y="23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32" y="22"/>
                      <a:pt x="33" y="22"/>
                      <a:pt x="33" y="22"/>
                    </a:cubicBezTo>
                    <a:cubicBezTo>
                      <a:pt x="33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3"/>
                      <a:pt x="35" y="23"/>
                      <a:pt x="35" y="23"/>
                    </a:cubicBezTo>
                    <a:cubicBezTo>
                      <a:pt x="36" y="23"/>
                      <a:pt x="36" y="23"/>
                      <a:pt x="36" y="23"/>
                    </a:cubicBezTo>
                    <a:cubicBezTo>
                      <a:pt x="36" y="23"/>
                      <a:pt x="36" y="23"/>
                      <a:pt x="36" y="23"/>
                    </a:cubicBezTo>
                    <a:cubicBezTo>
                      <a:pt x="36" y="23"/>
                      <a:pt x="36" y="23"/>
                      <a:pt x="36" y="23"/>
                    </a:cubicBezTo>
                    <a:cubicBezTo>
                      <a:pt x="36" y="23"/>
                      <a:pt x="36" y="23"/>
                      <a:pt x="36" y="23"/>
                    </a:cubicBezTo>
                    <a:cubicBezTo>
                      <a:pt x="36" y="23"/>
                      <a:pt x="36" y="23"/>
                      <a:pt x="36" y="23"/>
                    </a:cubicBezTo>
                    <a:cubicBezTo>
                      <a:pt x="36" y="23"/>
                      <a:pt x="36" y="23"/>
                      <a:pt x="36" y="23"/>
                    </a:cubicBezTo>
                    <a:cubicBezTo>
                      <a:pt x="36" y="23"/>
                      <a:pt x="36" y="23"/>
                      <a:pt x="36" y="24"/>
                    </a:cubicBezTo>
                    <a:cubicBezTo>
                      <a:pt x="36" y="24"/>
                      <a:pt x="36" y="24"/>
                      <a:pt x="36" y="24"/>
                    </a:cubicBezTo>
                    <a:cubicBezTo>
                      <a:pt x="36" y="24"/>
                      <a:pt x="36" y="24"/>
                      <a:pt x="36" y="24"/>
                    </a:cubicBezTo>
                    <a:cubicBezTo>
                      <a:pt x="36" y="24"/>
                      <a:pt x="36" y="24"/>
                      <a:pt x="36" y="24"/>
                    </a:cubicBezTo>
                    <a:cubicBezTo>
                      <a:pt x="36" y="24"/>
                      <a:pt x="36" y="24"/>
                      <a:pt x="36" y="24"/>
                    </a:cubicBezTo>
                    <a:cubicBezTo>
                      <a:pt x="36" y="24"/>
                      <a:pt x="36" y="24"/>
                      <a:pt x="36" y="24"/>
                    </a:cubicBezTo>
                    <a:cubicBezTo>
                      <a:pt x="36" y="24"/>
                      <a:pt x="36" y="24"/>
                      <a:pt x="36" y="24"/>
                    </a:cubicBezTo>
                    <a:cubicBezTo>
                      <a:pt x="36" y="24"/>
                      <a:pt x="36" y="24"/>
                      <a:pt x="36" y="25"/>
                    </a:cubicBezTo>
                    <a:cubicBezTo>
                      <a:pt x="36" y="25"/>
                      <a:pt x="36" y="25"/>
                      <a:pt x="36" y="25"/>
                    </a:cubicBezTo>
                    <a:cubicBezTo>
                      <a:pt x="36" y="25"/>
                      <a:pt x="36" y="25"/>
                      <a:pt x="36" y="25"/>
                    </a:cubicBezTo>
                    <a:cubicBezTo>
                      <a:pt x="36" y="25"/>
                      <a:pt x="36" y="26"/>
                      <a:pt x="36" y="26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7" y="27"/>
                      <a:pt x="38" y="27"/>
                      <a:pt x="38" y="27"/>
                    </a:cubicBezTo>
                    <a:cubicBezTo>
                      <a:pt x="38" y="27"/>
                      <a:pt x="38" y="27"/>
                      <a:pt x="38" y="27"/>
                    </a:cubicBezTo>
                    <a:cubicBezTo>
                      <a:pt x="38" y="27"/>
                      <a:pt x="39" y="27"/>
                      <a:pt x="39" y="26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39" y="26"/>
                      <a:pt x="39" y="26"/>
                      <a:pt x="40" y="25"/>
                    </a:cubicBezTo>
                    <a:cubicBezTo>
                      <a:pt x="40" y="25"/>
                      <a:pt x="42" y="25"/>
                      <a:pt x="42" y="25"/>
                    </a:cubicBezTo>
                    <a:cubicBezTo>
                      <a:pt x="42" y="25"/>
                      <a:pt x="43" y="25"/>
                      <a:pt x="43" y="25"/>
                    </a:cubicBezTo>
                    <a:cubicBezTo>
                      <a:pt x="44" y="25"/>
                      <a:pt x="44" y="25"/>
                      <a:pt x="44" y="24"/>
                    </a:cubicBezTo>
                    <a:cubicBezTo>
                      <a:pt x="44" y="24"/>
                      <a:pt x="44" y="24"/>
                      <a:pt x="44" y="24"/>
                    </a:cubicBezTo>
                    <a:cubicBezTo>
                      <a:pt x="45" y="24"/>
                      <a:pt x="45" y="24"/>
                      <a:pt x="45" y="24"/>
                    </a:cubicBezTo>
                    <a:cubicBezTo>
                      <a:pt x="45" y="24"/>
                      <a:pt x="45" y="24"/>
                      <a:pt x="45" y="24"/>
                    </a:cubicBezTo>
                    <a:cubicBezTo>
                      <a:pt x="45" y="24"/>
                      <a:pt x="45" y="24"/>
                      <a:pt x="46" y="24"/>
                    </a:cubicBezTo>
                    <a:cubicBezTo>
                      <a:pt x="46" y="24"/>
                      <a:pt x="46" y="24"/>
                      <a:pt x="46" y="24"/>
                    </a:cubicBezTo>
                    <a:cubicBezTo>
                      <a:pt x="46" y="24"/>
                      <a:pt x="46" y="24"/>
                      <a:pt x="46" y="24"/>
                    </a:cubicBezTo>
                    <a:cubicBezTo>
                      <a:pt x="46" y="24"/>
                      <a:pt x="46" y="24"/>
                      <a:pt x="46" y="24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23"/>
                      <a:pt x="46" y="23"/>
                      <a:pt x="45" y="23"/>
                    </a:cubicBezTo>
                    <a:cubicBezTo>
                      <a:pt x="46" y="23"/>
                      <a:pt x="47" y="23"/>
                      <a:pt x="47" y="23"/>
                    </a:cubicBezTo>
                    <a:cubicBezTo>
                      <a:pt x="47" y="22"/>
                      <a:pt x="47" y="22"/>
                      <a:pt x="47" y="22"/>
                    </a:cubicBezTo>
                    <a:cubicBezTo>
                      <a:pt x="47" y="22"/>
                      <a:pt x="47" y="22"/>
                      <a:pt x="47" y="22"/>
                    </a:cubicBezTo>
                    <a:cubicBezTo>
                      <a:pt x="47" y="21"/>
                      <a:pt x="47" y="21"/>
                      <a:pt x="47" y="21"/>
                    </a:cubicBezTo>
                    <a:cubicBezTo>
                      <a:pt x="47" y="21"/>
                      <a:pt x="46" y="21"/>
                      <a:pt x="46" y="21"/>
                    </a:cubicBezTo>
                    <a:cubicBezTo>
                      <a:pt x="46" y="21"/>
                      <a:pt x="45" y="21"/>
                      <a:pt x="43" y="21"/>
                    </a:cubicBezTo>
                    <a:cubicBezTo>
                      <a:pt x="41" y="21"/>
                      <a:pt x="38" y="21"/>
                      <a:pt x="37" y="21"/>
                    </a:cubicBezTo>
                    <a:cubicBezTo>
                      <a:pt x="37" y="21"/>
                      <a:pt x="36" y="21"/>
                      <a:pt x="36" y="21"/>
                    </a:cubicBezTo>
                    <a:cubicBezTo>
                      <a:pt x="36" y="21"/>
                      <a:pt x="36" y="21"/>
                      <a:pt x="36" y="21"/>
                    </a:cubicBezTo>
                    <a:cubicBezTo>
                      <a:pt x="36" y="21"/>
                      <a:pt x="36" y="21"/>
                      <a:pt x="35" y="21"/>
                    </a:cubicBezTo>
                    <a:cubicBezTo>
                      <a:pt x="34" y="21"/>
                      <a:pt x="33" y="21"/>
                      <a:pt x="33" y="21"/>
                    </a:cubicBezTo>
                    <a:cubicBezTo>
                      <a:pt x="32" y="21"/>
                      <a:pt x="32" y="21"/>
                      <a:pt x="31" y="21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0" y="21"/>
                      <a:pt x="30" y="21"/>
                      <a:pt x="30" y="21"/>
                    </a:cubicBezTo>
                    <a:cubicBezTo>
                      <a:pt x="30" y="21"/>
                      <a:pt x="30" y="21"/>
                      <a:pt x="30" y="21"/>
                    </a:cubicBezTo>
                    <a:cubicBezTo>
                      <a:pt x="29" y="21"/>
                      <a:pt x="28" y="21"/>
                      <a:pt x="28" y="21"/>
                    </a:cubicBezTo>
                    <a:cubicBezTo>
                      <a:pt x="28" y="22"/>
                      <a:pt x="28" y="22"/>
                      <a:pt x="28" y="22"/>
                    </a:cubicBezTo>
                    <a:cubicBezTo>
                      <a:pt x="28" y="22"/>
                      <a:pt x="28" y="22"/>
                      <a:pt x="28" y="22"/>
                    </a:cubicBezTo>
                    <a:cubicBezTo>
                      <a:pt x="28" y="22"/>
                      <a:pt x="28" y="22"/>
                      <a:pt x="28" y="22"/>
                    </a:cubicBezTo>
                    <a:cubicBezTo>
                      <a:pt x="28" y="22"/>
                      <a:pt x="28" y="22"/>
                      <a:pt x="28" y="22"/>
                    </a:cubicBezTo>
                    <a:cubicBezTo>
                      <a:pt x="28" y="22"/>
                      <a:pt x="28" y="22"/>
                      <a:pt x="28" y="22"/>
                    </a:cubicBezTo>
                    <a:cubicBezTo>
                      <a:pt x="28" y="22"/>
                      <a:pt x="28" y="22"/>
                      <a:pt x="28" y="22"/>
                    </a:cubicBezTo>
                    <a:cubicBezTo>
                      <a:pt x="28" y="22"/>
                      <a:pt x="28" y="22"/>
                      <a:pt x="28" y="22"/>
                    </a:cubicBezTo>
                    <a:cubicBezTo>
                      <a:pt x="28" y="22"/>
                      <a:pt x="27" y="22"/>
                      <a:pt x="27" y="22"/>
                    </a:cubicBezTo>
                    <a:cubicBezTo>
                      <a:pt x="27" y="22"/>
                      <a:pt x="27" y="22"/>
                      <a:pt x="27" y="22"/>
                    </a:cubicBezTo>
                    <a:cubicBezTo>
                      <a:pt x="27" y="22"/>
                      <a:pt x="27" y="22"/>
                      <a:pt x="27" y="22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26" y="21"/>
                      <a:pt x="26" y="22"/>
                      <a:pt x="26" y="22"/>
                    </a:cubicBezTo>
                    <a:cubicBezTo>
                      <a:pt x="26" y="22"/>
                      <a:pt x="26" y="22"/>
                      <a:pt x="26" y="22"/>
                    </a:cubicBezTo>
                    <a:cubicBezTo>
                      <a:pt x="26" y="22"/>
                      <a:pt x="26" y="22"/>
                      <a:pt x="25" y="22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24" y="22"/>
                      <a:pt x="24" y="22"/>
                      <a:pt x="25" y="22"/>
                    </a:cubicBezTo>
                    <a:cubicBezTo>
                      <a:pt x="25" y="22"/>
                      <a:pt x="25" y="22"/>
                      <a:pt x="25" y="22"/>
                    </a:cubicBezTo>
                    <a:cubicBezTo>
                      <a:pt x="24" y="22"/>
                      <a:pt x="24" y="23"/>
                      <a:pt x="24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4" y="24"/>
                      <a:pt x="23" y="24"/>
                      <a:pt x="23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24"/>
                      <a:pt x="23" y="24"/>
                      <a:pt x="23" y="23"/>
                    </a:cubicBezTo>
                    <a:cubicBezTo>
                      <a:pt x="23" y="23"/>
                      <a:pt x="23" y="23"/>
                      <a:pt x="23" y="23"/>
                    </a:cubicBezTo>
                    <a:cubicBezTo>
                      <a:pt x="23" y="23"/>
                      <a:pt x="23" y="23"/>
                      <a:pt x="23" y="23"/>
                    </a:cubicBezTo>
                    <a:cubicBezTo>
                      <a:pt x="23" y="23"/>
                      <a:pt x="23" y="23"/>
                      <a:pt x="23" y="23"/>
                    </a:cubicBezTo>
                    <a:cubicBezTo>
                      <a:pt x="23" y="23"/>
                      <a:pt x="23" y="23"/>
                      <a:pt x="23" y="23"/>
                    </a:cubicBezTo>
                    <a:cubicBezTo>
                      <a:pt x="23" y="23"/>
                      <a:pt x="24" y="23"/>
                      <a:pt x="24" y="22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31" y="15"/>
                      <a:pt x="40" y="12"/>
                      <a:pt x="50" y="12"/>
                    </a:cubicBezTo>
                    <a:cubicBezTo>
                      <a:pt x="60" y="12"/>
                      <a:pt x="70" y="16"/>
                      <a:pt x="77" y="22"/>
                    </a:cubicBezTo>
                    <a:cubicBezTo>
                      <a:pt x="76" y="22"/>
                      <a:pt x="75" y="22"/>
                      <a:pt x="75" y="22"/>
                    </a:cubicBezTo>
                    <a:cubicBezTo>
                      <a:pt x="75" y="22"/>
                      <a:pt x="75" y="22"/>
                      <a:pt x="75" y="22"/>
                    </a:cubicBezTo>
                    <a:cubicBezTo>
                      <a:pt x="75" y="22"/>
                      <a:pt x="74" y="22"/>
                      <a:pt x="74" y="23"/>
                    </a:cubicBezTo>
                    <a:cubicBezTo>
                      <a:pt x="74" y="23"/>
                      <a:pt x="74" y="23"/>
                      <a:pt x="74" y="23"/>
                    </a:cubicBezTo>
                    <a:cubicBezTo>
                      <a:pt x="74" y="23"/>
                      <a:pt x="73" y="23"/>
                      <a:pt x="73" y="23"/>
                    </a:cubicBezTo>
                    <a:cubicBezTo>
                      <a:pt x="73" y="23"/>
                      <a:pt x="73" y="23"/>
                      <a:pt x="73" y="23"/>
                    </a:cubicBezTo>
                    <a:cubicBezTo>
                      <a:pt x="73" y="23"/>
                      <a:pt x="73" y="23"/>
                      <a:pt x="73" y="23"/>
                    </a:cubicBezTo>
                    <a:cubicBezTo>
                      <a:pt x="73" y="23"/>
                      <a:pt x="72" y="22"/>
                      <a:pt x="72" y="22"/>
                    </a:cubicBezTo>
                    <a:cubicBezTo>
                      <a:pt x="72" y="22"/>
                      <a:pt x="72" y="22"/>
                      <a:pt x="72" y="23"/>
                    </a:cubicBezTo>
                    <a:cubicBezTo>
                      <a:pt x="72" y="23"/>
                      <a:pt x="72" y="23"/>
                      <a:pt x="72" y="23"/>
                    </a:cubicBezTo>
                    <a:cubicBezTo>
                      <a:pt x="72" y="23"/>
                      <a:pt x="72" y="23"/>
                      <a:pt x="72" y="23"/>
                    </a:cubicBezTo>
                    <a:cubicBezTo>
                      <a:pt x="72" y="23"/>
                      <a:pt x="72" y="23"/>
                      <a:pt x="72" y="23"/>
                    </a:cubicBezTo>
                    <a:cubicBezTo>
                      <a:pt x="72" y="23"/>
                      <a:pt x="72" y="23"/>
                      <a:pt x="72" y="23"/>
                    </a:cubicBezTo>
                    <a:cubicBezTo>
                      <a:pt x="72" y="23"/>
                      <a:pt x="72" y="23"/>
                      <a:pt x="71" y="23"/>
                    </a:cubicBezTo>
                    <a:cubicBezTo>
                      <a:pt x="71" y="23"/>
                      <a:pt x="71" y="23"/>
                      <a:pt x="71" y="23"/>
                    </a:cubicBezTo>
                    <a:cubicBezTo>
                      <a:pt x="71" y="23"/>
                      <a:pt x="71" y="23"/>
                      <a:pt x="71" y="23"/>
                    </a:cubicBezTo>
                    <a:cubicBezTo>
                      <a:pt x="71" y="23"/>
                      <a:pt x="71" y="23"/>
                      <a:pt x="70" y="23"/>
                    </a:cubicBezTo>
                    <a:cubicBezTo>
                      <a:pt x="70" y="23"/>
                      <a:pt x="70" y="23"/>
                      <a:pt x="71" y="24"/>
                    </a:cubicBezTo>
                    <a:cubicBezTo>
                      <a:pt x="71" y="24"/>
                      <a:pt x="71" y="24"/>
                      <a:pt x="71" y="24"/>
                    </a:cubicBezTo>
                    <a:cubicBezTo>
                      <a:pt x="71" y="24"/>
                      <a:pt x="71" y="24"/>
                      <a:pt x="71" y="24"/>
                    </a:cubicBezTo>
                    <a:cubicBezTo>
                      <a:pt x="71" y="24"/>
                      <a:pt x="71" y="24"/>
                      <a:pt x="71" y="24"/>
                    </a:cubicBezTo>
                    <a:cubicBezTo>
                      <a:pt x="70" y="24"/>
                      <a:pt x="70" y="24"/>
                      <a:pt x="70" y="24"/>
                    </a:cubicBezTo>
                    <a:cubicBezTo>
                      <a:pt x="69" y="24"/>
                      <a:pt x="69" y="24"/>
                      <a:pt x="68" y="24"/>
                    </a:cubicBezTo>
                    <a:cubicBezTo>
                      <a:pt x="68" y="24"/>
                      <a:pt x="68" y="24"/>
                      <a:pt x="68" y="24"/>
                    </a:cubicBezTo>
                    <a:cubicBezTo>
                      <a:pt x="68" y="24"/>
                      <a:pt x="68" y="24"/>
                      <a:pt x="67" y="24"/>
                    </a:cubicBezTo>
                    <a:cubicBezTo>
                      <a:pt x="67" y="24"/>
                      <a:pt x="67" y="24"/>
                      <a:pt x="67" y="24"/>
                    </a:cubicBezTo>
                    <a:cubicBezTo>
                      <a:pt x="66" y="24"/>
                      <a:pt x="66" y="24"/>
                      <a:pt x="66" y="24"/>
                    </a:cubicBezTo>
                    <a:cubicBezTo>
                      <a:pt x="66" y="24"/>
                      <a:pt x="66" y="24"/>
                      <a:pt x="66" y="24"/>
                    </a:cubicBezTo>
                    <a:cubicBezTo>
                      <a:pt x="66" y="24"/>
                      <a:pt x="65" y="24"/>
                      <a:pt x="65" y="24"/>
                    </a:cubicBezTo>
                    <a:cubicBezTo>
                      <a:pt x="65" y="24"/>
                      <a:pt x="65" y="24"/>
                      <a:pt x="65" y="24"/>
                    </a:cubicBezTo>
                    <a:cubicBezTo>
                      <a:pt x="65" y="24"/>
                      <a:pt x="65" y="24"/>
                      <a:pt x="65" y="24"/>
                    </a:cubicBezTo>
                    <a:cubicBezTo>
                      <a:pt x="64" y="24"/>
                      <a:pt x="64" y="24"/>
                      <a:pt x="64" y="24"/>
                    </a:cubicBezTo>
                    <a:cubicBezTo>
                      <a:pt x="64" y="24"/>
                      <a:pt x="64" y="24"/>
                      <a:pt x="64" y="24"/>
                    </a:cubicBezTo>
                    <a:cubicBezTo>
                      <a:pt x="64" y="24"/>
                      <a:pt x="64" y="24"/>
                      <a:pt x="65" y="24"/>
                    </a:cubicBezTo>
                    <a:cubicBezTo>
                      <a:pt x="65" y="24"/>
                      <a:pt x="65" y="24"/>
                      <a:pt x="65" y="25"/>
                    </a:cubicBezTo>
                    <a:cubicBezTo>
                      <a:pt x="64" y="24"/>
                      <a:pt x="64" y="24"/>
                      <a:pt x="64" y="25"/>
                    </a:cubicBezTo>
                    <a:cubicBezTo>
                      <a:pt x="64" y="24"/>
                      <a:pt x="64" y="24"/>
                      <a:pt x="64" y="24"/>
                    </a:cubicBezTo>
                    <a:cubicBezTo>
                      <a:pt x="64" y="24"/>
                      <a:pt x="61" y="23"/>
                      <a:pt x="60" y="23"/>
                    </a:cubicBezTo>
                    <a:cubicBezTo>
                      <a:pt x="60" y="23"/>
                      <a:pt x="60" y="23"/>
                      <a:pt x="60" y="23"/>
                    </a:cubicBezTo>
                    <a:cubicBezTo>
                      <a:pt x="60" y="23"/>
                      <a:pt x="60" y="23"/>
                      <a:pt x="60" y="23"/>
                    </a:cubicBezTo>
                    <a:cubicBezTo>
                      <a:pt x="59" y="23"/>
                      <a:pt x="58" y="23"/>
                      <a:pt x="58" y="24"/>
                    </a:cubicBezTo>
                    <a:cubicBezTo>
                      <a:pt x="57" y="24"/>
                      <a:pt x="55" y="25"/>
                      <a:pt x="55" y="25"/>
                    </a:cubicBezTo>
                    <a:cubicBezTo>
                      <a:pt x="54" y="26"/>
                      <a:pt x="54" y="26"/>
                      <a:pt x="54" y="26"/>
                    </a:cubicBezTo>
                    <a:cubicBezTo>
                      <a:pt x="53" y="26"/>
                      <a:pt x="53" y="26"/>
                      <a:pt x="53" y="28"/>
                    </a:cubicBezTo>
                    <a:cubicBezTo>
                      <a:pt x="53" y="28"/>
                      <a:pt x="53" y="28"/>
                      <a:pt x="53" y="28"/>
                    </a:cubicBezTo>
                    <a:cubicBezTo>
                      <a:pt x="53" y="28"/>
                      <a:pt x="54" y="28"/>
                      <a:pt x="54" y="28"/>
                    </a:cubicBezTo>
                    <a:cubicBezTo>
                      <a:pt x="54" y="28"/>
                      <a:pt x="54" y="28"/>
                      <a:pt x="54" y="28"/>
                    </a:cubicBezTo>
                    <a:cubicBezTo>
                      <a:pt x="54" y="28"/>
                      <a:pt x="54" y="28"/>
                      <a:pt x="54" y="28"/>
                    </a:cubicBezTo>
                    <a:cubicBezTo>
                      <a:pt x="54" y="28"/>
                      <a:pt x="55" y="28"/>
                      <a:pt x="55" y="28"/>
                    </a:cubicBezTo>
                    <a:cubicBezTo>
                      <a:pt x="55" y="28"/>
                      <a:pt x="55" y="28"/>
                      <a:pt x="55" y="28"/>
                    </a:cubicBezTo>
                    <a:cubicBezTo>
                      <a:pt x="55" y="28"/>
                      <a:pt x="55" y="28"/>
                      <a:pt x="55" y="28"/>
                    </a:cubicBezTo>
                    <a:cubicBezTo>
                      <a:pt x="55" y="28"/>
                      <a:pt x="55" y="28"/>
                      <a:pt x="55" y="28"/>
                    </a:cubicBezTo>
                    <a:cubicBezTo>
                      <a:pt x="55" y="28"/>
                      <a:pt x="55" y="28"/>
                      <a:pt x="55" y="28"/>
                    </a:cubicBezTo>
                    <a:cubicBezTo>
                      <a:pt x="55" y="28"/>
                      <a:pt x="55" y="28"/>
                      <a:pt x="55" y="28"/>
                    </a:cubicBezTo>
                    <a:cubicBezTo>
                      <a:pt x="55" y="28"/>
                      <a:pt x="55" y="28"/>
                      <a:pt x="54" y="28"/>
                    </a:cubicBezTo>
                    <a:cubicBezTo>
                      <a:pt x="54" y="28"/>
                      <a:pt x="54" y="29"/>
                      <a:pt x="54" y="29"/>
                    </a:cubicBezTo>
                    <a:cubicBezTo>
                      <a:pt x="54" y="29"/>
                      <a:pt x="54" y="29"/>
                      <a:pt x="54" y="29"/>
                    </a:cubicBezTo>
                    <a:cubicBezTo>
                      <a:pt x="54" y="29"/>
                      <a:pt x="54" y="29"/>
                      <a:pt x="54" y="29"/>
                    </a:cubicBezTo>
                    <a:cubicBezTo>
                      <a:pt x="54" y="29"/>
                      <a:pt x="54" y="29"/>
                      <a:pt x="54" y="29"/>
                    </a:cubicBezTo>
                    <a:cubicBezTo>
                      <a:pt x="54" y="29"/>
                      <a:pt x="54" y="29"/>
                      <a:pt x="54" y="29"/>
                    </a:cubicBezTo>
                    <a:cubicBezTo>
                      <a:pt x="54" y="29"/>
                      <a:pt x="54" y="29"/>
                      <a:pt x="54" y="30"/>
                    </a:cubicBezTo>
                    <a:cubicBezTo>
                      <a:pt x="53" y="30"/>
                      <a:pt x="53" y="30"/>
                      <a:pt x="52" y="30"/>
                    </a:cubicBezTo>
                    <a:cubicBezTo>
                      <a:pt x="52" y="30"/>
                      <a:pt x="52" y="30"/>
                      <a:pt x="52" y="31"/>
                    </a:cubicBezTo>
                    <a:cubicBezTo>
                      <a:pt x="52" y="31"/>
                      <a:pt x="52" y="31"/>
                      <a:pt x="52" y="31"/>
                    </a:cubicBezTo>
                    <a:cubicBezTo>
                      <a:pt x="51" y="31"/>
                      <a:pt x="51" y="31"/>
                      <a:pt x="51" y="31"/>
                    </a:cubicBezTo>
                    <a:cubicBezTo>
                      <a:pt x="51" y="31"/>
                      <a:pt x="51" y="31"/>
                      <a:pt x="51" y="31"/>
                    </a:cubicBezTo>
                    <a:cubicBezTo>
                      <a:pt x="51" y="31"/>
                      <a:pt x="51" y="31"/>
                      <a:pt x="51" y="31"/>
                    </a:cubicBezTo>
                    <a:cubicBezTo>
                      <a:pt x="51" y="31"/>
                      <a:pt x="51" y="31"/>
                      <a:pt x="51" y="31"/>
                    </a:cubicBezTo>
                    <a:cubicBezTo>
                      <a:pt x="51" y="31"/>
                      <a:pt x="51" y="31"/>
                      <a:pt x="51" y="31"/>
                    </a:cubicBezTo>
                    <a:cubicBezTo>
                      <a:pt x="50" y="31"/>
                      <a:pt x="50" y="31"/>
                      <a:pt x="50" y="32"/>
                    </a:cubicBezTo>
                    <a:cubicBezTo>
                      <a:pt x="50" y="32"/>
                      <a:pt x="50" y="32"/>
                      <a:pt x="50" y="32"/>
                    </a:cubicBezTo>
                    <a:cubicBezTo>
                      <a:pt x="51" y="32"/>
                      <a:pt x="51" y="32"/>
                      <a:pt x="51" y="32"/>
                    </a:cubicBezTo>
                    <a:cubicBezTo>
                      <a:pt x="51" y="33"/>
                      <a:pt x="51" y="33"/>
                      <a:pt x="51" y="33"/>
                    </a:cubicBezTo>
                    <a:cubicBezTo>
                      <a:pt x="51" y="33"/>
                      <a:pt x="51" y="34"/>
                      <a:pt x="50" y="34"/>
                    </a:cubicBezTo>
                    <a:cubicBezTo>
                      <a:pt x="50" y="34"/>
                      <a:pt x="50" y="34"/>
                      <a:pt x="50" y="34"/>
                    </a:cubicBezTo>
                    <a:cubicBezTo>
                      <a:pt x="49" y="33"/>
                      <a:pt x="49" y="33"/>
                      <a:pt x="49" y="34"/>
                    </a:cubicBezTo>
                    <a:cubicBezTo>
                      <a:pt x="48" y="34"/>
                      <a:pt x="48" y="36"/>
                      <a:pt x="48" y="37"/>
                    </a:cubicBezTo>
                    <a:cubicBezTo>
                      <a:pt x="48" y="37"/>
                      <a:pt x="48" y="37"/>
                      <a:pt x="49" y="37"/>
                    </a:cubicBezTo>
                    <a:cubicBezTo>
                      <a:pt x="49" y="37"/>
                      <a:pt x="49" y="37"/>
                      <a:pt x="49" y="37"/>
                    </a:cubicBezTo>
                    <a:cubicBezTo>
                      <a:pt x="49" y="37"/>
                      <a:pt x="49" y="37"/>
                      <a:pt x="49" y="37"/>
                    </a:cubicBezTo>
                    <a:cubicBezTo>
                      <a:pt x="49" y="37"/>
                      <a:pt x="49" y="37"/>
                      <a:pt x="49" y="37"/>
                    </a:cubicBezTo>
                    <a:cubicBezTo>
                      <a:pt x="49" y="37"/>
                      <a:pt x="49" y="37"/>
                      <a:pt x="49" y="38"/>
                    </a:cubicBezTo>
                    <a:cubicBezTo>
                      <a:pt x="49" y="38"/>
                      <a:pt x="49" y="39"/>
                      <a:pt x="48" y="39"/>
                    </a:cubicBezTo>
                    <a:cubicBezTo>
                      <a:pt x="48" y="39"/>
                      <a:pt x="48" y="39"/>
                      <a:pt x="48" y="39"/>
                    </a:cubicBezTo>
                    <a:cubicBezTo>
                      <a:pt x="48" y="39"/>
                      <a:pt x="48" y="40"/>
                      <a:pt x="48" y="40"/>
                    </a:cubicBezTo>
                    <a:cubicBezTo>
                      <a:pt x="48" y="40"/>
                      <a:pt x="48" y="40"/>
                      <a:pt x="48" y="41"/>
                    </a:cubicBezTo>
                    <a:cubicBezTo>
                      <a:pt x="48" y="41"/>
                      <a:pt x="47" y="41"/>
                      <a:pt x="47" y="41"/>
                    </a:cubicBezTo>
                    <a:cubicBezTo>
                      <a:pt x="47" y="41"/>
                      <a:pt x="47" y="41"/>
                      <a:pt x="46" y="42"/>
                    </a:cubicBezTo>
                    <a:cubicBezTo>
                      <a:pt x="46" y="42"/>
                      <a:pt x="46" y="42"/>
                      <a:pt x="46" y="43"/>
                    </a:cubicBezTo>
                    <a:cubicBezTo>
                      <a:pt x="45" y="43"/>
                      <a:pt x="45" y="44"/>
                      <a:pt x="45" y="45"/>
                    </a:cubicBezTo>
                    <a:cubicBezTo>
                      <a:pt x="45" y="45"/>
                      <a:pt x="45" y="46"/>
                      <a:pt x="45" y="46"/>
                    </a:cubicBezTo>
                    <a:cubicBezTo>
                      <a:pt x="45" y="46"/>
                      <a:pt x="45" y="47"/>
                      <a:pt x="45" y="47"/>
                    </a:cubicBezTo>
                    <a:cubicBezTo>
                      <a:pt x="45" y="47"/>
                      <a:pt x="45" y="47"/>
                      <a:pt x="45" y="48"/>
                    </a:cubicBezTo>
                    <a:cubicBezTo>
                      <a:pt x="45" y="48"/>
                      <a:pt x="45" y="49"/>
                      <a:pt x="45" y="49"/>
                    </a:cubicBezTo>
                    <a:cubicBezTo>
                      <a:pt x="45" y="49"/>
                      <a:pt x="45" y="49"/>
                      <a:pt x="45" y="49"/>
                    </a:cubicBezTo>
                    <a:cubicBezTo>
                      <a:pt x="45" y="49"/>
                      <a:pt x="45" y="49"/>
                      <a:pt x="45" y="49"/>
                    </a:cubicBezTo>
                    <a:cubicBezTo>
                      <a:pt x="45" y="50"/>
                      <a:pt x="45" y="50"/>
                      <a:pt x="45" y="50"/>
                    </a:cubicBezTo>
                    <a:cubicBezTo>
                      <a:pt x="45" y="50"/>
                      <a:pt x="45" y="50"/>
                      <a:pt x="45" y="50"/>
                    </a:cubicBezTo>
                    <a:cubicBezTo>
                      <a:pt x="46" y="51"/>
                      <a:pt x="46" y="51"/>
                      <a:pt x="46" y="52"/>
                    </a:cubicBezTo>
                    <a:cubicBezTo>
                      <a:pt x="46" y="52"/>
                      <a:pt x="48" y="54"/>
                      <a:pt x="49" y="54"/>
                    </a:cubicBezTo>
                    <a:cubicBezTo>
                      <a:pt x="49" y="54"/>
                      <a:pt x="49" y="54"/>
                      <a:pt x="49" y="54"/>
                    </a:cubicBezTo>
                    <a:cubicBezTo>
                      <a:pt x="50" y="54"/>
                      <a:pt x="50" y="54"/>
                      <a:pt x="51" y="54"/>
                    </a:cubicBezTo>
                    <a:cubicBezTo>
                      <a:pt x="51" y="54"/>
                      <a:pt x="51" y="54"/>
                      <a:pt x="52" y="54"/>
                    </a:cubicBezTo>
                    <a:cubicBezTo>
                      <a:pt x="52" y="54"/>
                      <a:pt x="52" y="54"/>
                      <a:pt x="52" y="54"/>
                    </a:cubicBezTo>
                    <a:cubicBezTo>
                      <a:pt x="53" y="54"/>
                      <a:pt x="53" y="53"/>
                      <a:pt x="53" y="53"/>
                    </a:cubicBezTo>
                    <a:cubicBezTo>
                      <a:pt x="53" y="53"/>
                      <a:pt x="53" y="53"/>
                      <a:pt x="53" y="53"/>
                    </a:cubicBezTo>
                    <a:cubicBezTo>
                      <a:pt x="53" y="53"/>
                      <a:pt x="53" y="53"/>
                      <a:pt x="53" y="53"/>
                    </a:cubicBezTo>
                    <a:cubicBezTo>
                      <a:pt x="54" y="53"/>
                      <a:pt x="54" y="53"/>
                      <a:pt x="54" y="54"/>
                    </a:cubicBezTo>
                    <a:cubicBezTo>
                      <a:pt x="54" y="54"/>
                      <a:pt x="54" y="54"/>
                      <a:pt x="54" y="54"/>
                    </a:cubicBezTo>
                    <a:cubicBezTo>
                      <a:pt x="54" y="54"/>
                      <a:pt x="54" y="54"/>
                      <a:pt x="55" y="54"/>
                    </a:cubicBezTo>
                    <a:cubicBezTo>
                      <a:pt x="55" y="54"/>
                      <a:pt x="55" y="54"/>
                      <a:pt x="55" y="54"/>
                    </a:cubicBezTo>
                    <a:cubicBezTo>
                      <a:pt x="55" y="54"/>
                      <a:pt x="55" y="54"/>
                      <a:pt x="55" y="54"/>
                    </a:cubicBezTo>
                    <a:cubicBezTo>
                      <a:pt x="55" y="54"/>
                      <a:pt x="55" y="55"/>
                      <a:pt x="55" y="55"/>
                    </a:cubicBezTo>
                    <a:cubicBezTo>
                      <a:pt x="55" y="55"/>
                      <a:pt x="55" y="55"/>
                      <a:pt x="55" y="55"/>
                    </a:cubicBezTo>
                    <a:cubicBezTo>
                      <a:pt x="55" y="55"/>
                      <a:pt x="55" y="55"/>
                      <a:pt x="55" y="55"/>
                    </a:cubicBezTo>
                    <a:cubicBezTo>
                      <a:pt x="56" y="55"/>
                      <a:pt x="55" y="56"/>
                      <a:pt x="55" y="56"/>
                    </a:cubicBezTo>
                    <a:cubicBezTo>
                      <a:pt x="55" y="57"/>
                      <a:pt x="55" y="57"/>
                      <a:pt x="55" y="57"/>
                    </a:cubicBezTo>
                    <a:cubicBezTo>
                      <a:pt x="55" y="57"/>
                      <a:pt x="55" y="58"/>
                      <a:pt x="56" y="58"/>
                    </a:cubicBezTo>
                    <a:cubicBezTo>
                      <a:pt x="56" y="59"/>
                      <a:pt x="56" y="59"/>
                      <a:pt x="56" y="59"/>
                    </a:cubicBezTo>
                    <a:cubicBezTo>
                      <a:pt x="56" y="59"/>
                      <a:pt x="56" y="59"/>
                      <a:pt x="56" y="59"/>
                    </a:cubicBezTo>
                    <a:cubicBezTo>
                      <a:pt x="56" y="59"/>
                      <a:pt x="56" y="59"/>
                      <a:pt x="56" y="60"/>
                    </a:cubicBezTo>
                    <a:cubicBezTo>
                      <a:pt x="56" y="60"/>
                      <a:pt x="56" y="60"/>
                      <a:pt x="56" y="60"/>
                    </a:cubicBezTo>
                    <a:cubicBezTo>
                      <a:pt x="56" y="60"/>
                      <a:pt x="56" y="60"/>
                      <a:pt x="56" y="60"/>
                    </a:cubicBezTo>
                    <a:cubicBezTo>
                      <a:pt x="57" y="61"/>
                      <a:pt x="57" y="62"/>
                      <a:pt x="57" y="63"/>
                    </a:cubicBezTo>
                    <a:cubicBezTo>
                      <a:pt x="57" y="63"/>
                      <a:pt x="57" y="63"/>
                      <a:pt x="57" y="64"/>
                    </a:cubicBezTo>
                    <a:cubicBezTo>
                      <a:pt x="57" y="64"/>
                      <a:pt x="56" y="64"/>
                      <a:pt x="56" y="65"/>
                    </a:cubicBezTo>
                    <a:cubicBezTo>
                      <a:pt x="56" y="65"/>
                      <a:pt x="56" y="65"/>
                      <a:pt x="56" y="66"/>
                    </a:cubicBezTo>
                    <a:cubicBezTo>
                      <a:pt x="56" y="66"/>
                      <a:pt x="56" y="66"/>
                      <a:pt x="56" y="67"/>
                    </a:cubicBezTo>
                    <a:cubicBezTo>
                      <a:pt x="56" y="67"/>
                      <a:pt x="56" y="67"/>
                      <a:pt x="56" y="67"/>
                    </a:cubicBezTo>
                    <a:cubicBezTo>
                      <a:pt x="56" y="67"/>
                      <a:pt x="57" y="69"/>
                      <a:pt x="57" y="70"/>
                    </a:cubicBezTo>
                    <a:cubicBezTo>
                      <a:pt x="57" y="70"/>
                      <a:pt x="57" y="70"/>
                      <a:pt x="57" y="71"/>
                    </a:cubicBezTo>
                    <a:cubicBezTo>
                      <a:pt x="57" y="71"/>
                      <a:pt x="58" y="72"/>
                      <a:pt x="58" y="72"/>
                    </a:cubicBezTo>
                    <a:cubicBezTo>
                      <a:pt x="58" y="73"/>
                      <a:pt x="59" y="74"/>
                      <a:pt x="59" y="74"/>
                    </a:cubicBezTo>
                    <a:cubicBezTo>
                      <a:pt x="58" y="74"/>
                      <a:pt x="58" y="75"/>
                      <a:pt x="58" y="75"/>
                    </a:cubicBezTo>
                    <a:cubicBezTo>
                      <a:pt x="58" y="75"/>
                      <a:pt x="59" y="76"/>
                      <a:pt x="59" y="76"/>
                    </a:cubicBezTo>
                    <a:cubicBezTo>
                      <a:pt x="59" y="76"/>
                      <a:pt x="59" y="76"/>
                      <a:pt x="59" y="76"/>
                    </a:cubicBezTo>
                    <a:cubicBezTo>
                      <a:pt x="59" y="76"/>
                      <a:pt x="59" y="76"/>
                      <a:pt x="59" y="76"/>
                    </a:cubicBezTo>
                    <a:cubicBezTo>
                      <a:pt x="59" y="76"/>
                      <a:pt x="59" y="76"/>
                      <a:pt x="59" y="76"/>
                    </a:cubicBezTo>
                    <a:cubicBezTo>
                      <a:pt x="59" y="76"/>
                      <a:pt x="59" y="76"/>
                      <a:pt x="59" y="76"/>
                    </a:cubicBezTo>
                    <a:cubicBezTo>
                      <a:pt x="59" y="76"/>
                      <a:pt x="59" y="76"/>
                      <a:pt x="59" y="76"/>
                    </a:cubicBezTo>
                    <a:cubicBezTo>
                      <a:pt x="60" y="76"/>
                      <a:pt x="61" y="76"/>
                      <a:pt x="61" y="75"/>
                    </a:cubicBezTo>
                    <a:cubicBezTo>
                      <a:pt x="61" y="75"/>
                      <a:pt x="62" y="75"/>
                      <a:pt x="62" y="75"/>
                    </a:cubicBezTo>
                    <a:cubicBezTo>
                      <a:pt x="63" y="75"/>
                      <a:pt x="65" y="72"/>
                      <a:pt x="65" y="71"/>
                    </a:cubicBezTo>
                    <a:cubicBezTo>
                      <a:pt x="65" y="71"/>
                      <a:pt x="65" y="71"/>
                      <a:pt x="65" y="71"/>
                    </a:cubicBezTo>
                    <a:cubicBezTo>
                      <a:pt x="65" y="71"/>
                      <a:pt x="65" y="71"/>
                      <a:pt x="65" y="70"/>
                    </a:cubicBezTo>
                    <a:cubicBezTo>
                      <a:pt x="66" y="70"/>
                      <a:pt x="66" y="69"/>
                      <a:pt x="66" y="69"/>
                    </a:cubicBezTo>
                    <a:cubicBezTo>
                      <a:pt x="66" y="69"/>
                      <a:pt x="66" y="69"/>
                      <a:pt x="66" y="68"/>
                    </a:cubicBezTo>
                    <a:cubicBezTo>
                      <a:pt x="66" y="68"/>
                      <a:pt x="66" y="68"/>
                      <a:pt x="66" y="68"/>
                    </a:cubicBezTo>
                    <a:cubicBezTo>
                      <a:pt x="66" y="68"/>
                      <a:pt x="66" y="67"/>
                      <a:pt x="66" y="67"/>
                    </a:cubicBezTo>
                    <a:cubicBezTo>
                      <a:pt x="67" y="67"/>
                      <a:pt x="67" y="67"/>
                      <a:pt x="67" y="67"/>
                    </a:cubicBezTo>
                    <a:cubicBezTo>
                      <a:pt x="67" y="66"/>
                      <a:pt x="68" y="66"/>
                      <a:pt x="68" y="66"/>
                    </a:cubicBezTo>
                    <a:cubicBezTo>
                      <a:pt x="69" y="65"/>
                      <a:pt x="68" y="63"/>
                      <a:pt x="68" y="62"/>
                    </a:cubicBezTo>
                    <a:cubicBezTo>
                      <a:pt x="68" y="62"/>
                      <a:pt x="68" y="62"/>
                      <a:pt x="68" y="62"/>
                    </a:cubicBezTo>
                    <a:cubicBezTo>
                      <a:pt x="68" y="62"/>
                      <a:pt x="68" y="62"/>
                      <a:pt x="68" y="62"/>
                    </a:cubicBezTo>
                    <a:cubicBezTo>
                      <a:pt x="68" y="62"/>
                      <a:pt x="68" y="60"/>
                      <a:pt x="68" y="59"/>
                    </a:cubicBezTo>
                    <a:cubicBezTo>
                      <a:pt x="68" y="58"/>
                      <a:pt x="68" y="58"/>
                      <a:pt x="69" y="58"/>
                    </a:cubicBezTo>
                    <a:cubicBezTo>
                      <a:pt x="69" y="58"/>
                      <a:pt x="69" y="58"/>
                      <a:pt x="69" y="58"/>
                    </a:cubicBezTo>
                    <a:cubicBezTo>
                      <a:pt x="69" y="57"/>
                      <a:pt x="70" y="56"/>
                      <a:pt x="70" y="56"/>
                    </a:cubicBezTo>
                    <a:cubicBezTo>
                      <a:pt x="71" y="54"/>
                      <a:pt x="73" y="53"/>
                      <a:pt x="73" y="51"/>
                    </a:cubicBezTo>
                    <a:cubicBezTo>
                      <a:pt x="72" y="50"/>
                      <a:pt x="72" y="50"/>
                      <a:pt x="72" y="50"/>
                    </a:cubicBezTo>
                    <a:cubicBezTo>
                      <a:pt x="72" y="50"/>
                      <a:pt x="72" y="50"/>
                      <a:pt x="72" y="50"/>
                    </a:cubicBezTo>
                    <a:cubicBezTo>
                      <a:pt x="72" y="50"/>
                      <a:pt x="71" y="50"/>
                      <a:pt x="71" y="50"/>
                    </a:cubicBezTo>
                    <a:cubicBezTo>
                      <a:pt x="71" y="50"/>
                      <a:pt x="71" y="50"/>
                      <a:pt x="71" y="50"/>
                    </a:cubicBezTo>
                    <a:cubicBezTo>
                      <a:pt x="71" y="50"/>
                      <a:pt x="71" y="50"/>
                      <a:pt x="71" y="50"/>
                    </a:cubicBezTo>
                    <a:cubicBezTo>
                      <a:pt x="70" y="50"/>
                      <a:pt x="70" y="51"/>
                      <a:pt x="70" y="51"/>
                    </a:cubicBezTo>
                    <a:cubicBezTo>
                      <a:pt x="70" y="51"/>
                      <a:pt x="70" y="51"/>
                      <a:pt x="70" y="51"/>
                    </a:cubicBezTo>
                    <a:cubicBezTo>
                      <a:pt x="69" y="51"/>
                      <a:pt x="69" y="50"/>
                      <a:pt x="69" y="50"/>
                    </a:cubicBezTo>
                    <a:cubicBezTo>
                      <a:pt x="69" y="50"/>
                      <a:pt x="69" y="50"/>
                      <a:pt x="69" y="50"/>
                    </a:cubicBezTo>
                    <a:cubicBezTo>
                      <a:pt x="69" y="50"/>
                      <a:pt x="70" y="50"/>
                      <a:pt x="70" y="50"/>
                    </a:cubicBezTo>
                    <a:cubicBezTo>
                      <a:pt x="71" y="50"/>
                      <a:pt x="72" y="48"/>
                      <a:pt x="73" y="48"/>
                    </a:cubicBezTo>
                    <a:cubicBezTo>
                      <a:pt x="73" y="48"/>
                      <a:pt x="73" y="48"/>
                      <a:pt x="73" y="48"/>
                    </a:cubicBezTo>
                    <a:cubicBezTo>
                      <a:pt x="73" y="47"/>
                      <a:pt x="74" y="47"/>
                      <a:pt x="74" y="47"/>
                    </a:cubicBezTo>
                    <a:cubicBezTo>
                      <a:pt x="74" y="47"/>
                      <a:pt x="74" y="47"/>
                      <a:pt x="75" y="46"/>
                    </a:cubicBezTo>
                    <a:cubicBezTo>
                      <a:pt x="75" y="46"/>
                      <a:pt x="75" y="46"/>
                      <a:pt x="75" y="46"/>
                    </a:cubicBezTo>
                    <a:cubicBezTo>
                      <a:pt x="75" y="46"/>
                      <a:pt x="75" y="46"/>
                      <a:pt x="75" y="46"/>
                    </a:cubicBezTo>
                    <a:cubicBezTo>
                      <a:pt x="75" y="46"/>
                      <a:pt x="75" y="46"/>
                      <a:pt x="75" y="46"/>
                    </a:cubicBezTo>
                    <a:cubicBezTo>
                      <a:pt x="75" y="46"/>
                      <a:pt x="75" y="45"/>
                      <a:pt x="75" y="45"/>
                    </a:cubicBezTo>
                    <a:cubicBezTo>
                      <a:pt x="75" y="45"/>
                      <a:pt x="75" y="45"/>
                      <a:pt x="75" y="45"/>
                    </a:cubicBezTo>
                    <a:cubicBezTo>
                      <a:pt x="75" y="45"/>
                      <a:pt x="75" y="44"/>
                      <a:pt x="75" y="44"/>
                    </a:cubicBezTo>
                    <a:cubicBezTo>
                      <a:pt x="75" y="44"/>
                      <a:pt x="75" y="44"/>
                      <a:pt x="75" y="44"/>
                    </a:cubicBezTo>
                    <a:cubicBezTo>
                      <a:pt x="75" y="44"/>
                      <a:pt x="75" y="44"/>
                      <a:pt x="75" y="4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4" y="43"/>
                      <a:pt x="74" y="43"/>
                      <a:pt x="75" y="43"/>
                    </a:cubicBezTo>
                    <a:cubicBezTo>
                      <a:pt x="75" y="43"/>
                      <a:pt x="75" y="43"/>
                      <a:pt x="75" y="43"/>
                    </a:cubicBezTo>
                    <a:cubicBezTo>
                      <a:pt x="75" y="43"/>
                      <a:pt x="75" y="43"/>
                      <a:pt x="75" y="43"/>
                    </a:cubicBezTo>
                    <a:cubicBezTo>
                      <a:pt x="75" y="43"/>
                      <a:pt x="76" y="43"/>
                      <a:pt x="76" y="43"/>
                    </a:cubicBezTo>
                    <a:cubicBezTo>
                      <a:pt x="76" y="43"/>
                      <a:pt x="76" y="43"/>
                      <a:pt x="76" y="43"/>
                    </a:cubicBezTo>
                    <a:cubicBezTo>
                      <a:pt x="76" y="43"/>
                      <a:pt x="77" y="43"/>
                      <a:pt x="77" y="43"/>
                    </a:cubicBezTo>
                    <a:cubicBezTo>
                      <a:pt x="77" y="43"/>
                      <a:pt x="77" y="43"/>
                      <a:pt x="77" y="43"/>
                    </a:cubicBezTo>
                    <a:cubicBezTo>
                      <a:pt x="77" y="43"/>
                      <a:pt x="77" y="43"/>
                      <a:pt x="77" y="43"/>
                    </a:cubicBezTo>
                    <a:cubicBezTo>
                      <a:pt x="77" y="43"/>
                      <a:pt x="77" y="43"/>
                      <a:pt x="77" y="43"/>
                    </a:cubicBezTo>
                    <a:cubicBezTo>
                      <a:pt x="77" y="43"/>
                      <a:pt x="78" y="43"/>
                      <a:pt x="78" y="43"/>
                    </a:cubicBezTo>
                    <a:cubicBezTo>
                      <a:pt x="78" y="43"/>
                      <a:pt x="78" y="43"/>
                      <a:pt x="78" y="43"/>
                    </a:cubicBezTo>
                    <a:cubicBezTo>
                      <a:pt x="78" y="43"/>
                      <a:pt x="78" y="43"/>
                      <a:pt x="78" y="43"/>
                    </a:cubicBezTo>
                    <a:cubicBezTo>
                      <a:pt x="78" y="43"/>
                      <a:pt x="78" y="44"/>
                      <a:pt x="78" y="44"/>
                    </a:cubicBezTo>
                    <a:cubicBezTo>
                      <a:pt x="79" y="45"/>
                      <a:pt x="79" y="46"/>
                      <a:pt x="80" y="46"/>
                    </a:cubicBezTo>
                    <a:cubicBezTo>
                      <a:pt x="80" y="46"/>
                      <a:pt x="80" y="45"/>
                      <a:pt x="80" y="45"/>
                    </a:cubicBezTo>
                    <a:cubicBezTo>
                      <a:pt x="80" y="46"/>
                      <a:pt x="80" y="46"/>
                      <a:pt x="81" y="47"/>
                    </a:cubicBezTo>
                    <a:cubicBezTo>
                      <a:pt x="81" y="48"/>
                      <a:pt x="81" y="49"/>
                      <a:pt x="82" y="50"/>
                    </a:cubicBezTo>
                    <a:cubicBezTo>
                      <a:pt x="82" y="50"/>
                      <a:pt x="82" y="51"/>
                      <a:pt x="82" y="51"/>
                    </a:cubicBezTo>
                    <a:cubicBezTo>
                      <a:pt x="82" y="52"/>
                      <a:pt x="82" y="52"/>
                      <a:pt x="83" y="52"/>
                    </a:cubicBezTo>
                    <a:cubicBezTo>
                      <a:pt x="83" y="52"/>
                      <a:pt x="83" y="52"/>
                      <a:pt x="84" y="52"/>
                    </a:cubicBezTo>
                    <a:cubicBezTo>
                      <a:pt x="84" y="52"/>
                      <a:pt x="84" y="52"/>
                      <a:pt x="84" y="52"/>
                    </a:cubicBezTo>
                    <a:cubicBezTo>
                      <a:pt x="84" y="52"/>
                      <a:pt x="84" y="53"/>
                      <a:pt x="84" y="53"/>
                    </a:cubicBezTo>
                    <a:cubicBezTo>
                      <a:pt x="84" y="53"/>
                      <a:pt x="84" y="53"/>
                      <a:pt x="84" y="53"/>
                    </a:cubicBezTo>
                    <a:cubicBezTo>
                      <a:pt x="84" y="53"/>
                      <a:pt x="84" y="53"/>
                      <a:pt x="84" y="53"/>
                    </a:cubicBezTo>
                    <a:cubicBezTo>
                      <a:pt x="85" y="53"/>
                      <a:pt x="85" y="53"/>
                      <a:pt x="85" y="53"/>
                    </a:cubicBezTo>
                    <a:cubicBezTo>
                      <a:pt x="85" y="52"/>
                      <a:pt x="85" y="52"/>
                      <a:pt x="84" y="51"/>
                    </a:cubicBezTo>
                    <a:cubicBezTo>
                      <a:pt x="84" y="51"/>
                      <a:pt x="84" y="51"/>
                      <a:pt x="84" y="51"/>
                    </a:cubicBezTo>
                    <a:cubicBezTo>
                      <a:pt x="84" y="50"/>
                      <a:pt x="84" y="50"/>
                      <a:pt x="84" y="49"/>
                    </a:cubicBezTo>
                    <a:cubicBezTo>
                      <a:pt x="84" y="49"/>
                      <a:pt x="84" y="48"/>
                      <a:pt x="84" y="48"/>
                    </a:cubicBezTo>
                    <a:cubicBezTo>
                      <a:pt x="85" y="48"/>
                      <a:pt x="85" y="47"/>
                      <a:pt x="85" y="47"/>
                    </a:cubicBezTo>
                    <a:cubicBezTo>
                      <a:pt x="85" y="46"/>
                      <a:pt x="86" y="46"/>
                      <a:pt x="86" y="46"/>
                    </a:cubicBezTo>
                    <a:cubicBezTo>
                      <a:pt x="86" y="46"/>
                      <a:pt x="86" y="46"/>
                      <a:pt x="86" y="46"/>
                    </a:cubicBezTo>
                    <a:cubicBezTo>
                      <a:pt x="86" y="45"/>
                      <a:pt x="86" y="45"/>
                      <a:pt x="86" y="45"/>
                    </a:cubicBezTo>
                    <a:cubicBezTo>
                      <a:pt x="86" y="45"/>
                      <a:pt x="86" y="45"/>
                      <a:pt x="86" y="45"/>
                    </a:cubicBezTo>
                    <a:cubicBezTo>
                      <a:pt x="86" y="45"/>
                      <a:pt x="86" y="45"/>
                      <a:pt x="86" y="45"/>
                    </a:cubicBezTo>
                    <a:cubicBezTo>
                      <a:pt x="86" y="45"/>
                      <a:pt x="86" y="45"/>
                      <a:pt x="86" y="45"/>
                    </a:cubicBezTo>
                    <a:cubicBezTo>
                      <a:pt x="86" y="45"/>
                      <a:pt x="86" y="45"/>
                      <a:pt x="86" y="45"/>
                    </a:cubicBezTo>
                    <a:cubicBezTo>
                      <a:pt x="86" y="45"/>
                      <a:pt x="86" y="45"/>
                      <a:pt x="86" y="45"/>
                    </a:cubicBezTo>
                    <a:cubicBezTo>
                      <a:pt x="86" y="45"/>
                      <a:pt x="86" y="45"/>
                      <a:pt x="86" y="45"/>
                    </a:cubicBezTo>
                    <a:cubicBezTo>
                      <a:pt x="86" y="45"/>
                      <a:pt x="86" y="45"/>
                      <a:pt x="86" y="45"/>
                    </a:cubicBezTo>
                    <a:cubicBezTo>
                      <a:pt x="87" y="45"/>
                      <a:pt x="87" y="45"/>
                      <a:pt x="87" y="44"/>
                    </a:cubicBezTo>
                    <a:cubicBezTo>
                      <a:pt x="88" y="45"/>
                      <a:pt x="88" y="45"/>
                      <a:pt x="88" y="46"/>
                    </a:cubicBezTo>
                    <a:cubicBezTo>
                      <a:pt x="88" y="46"/>
                      <a:pt x="89" y="46"/>
                      <a:pt x="89" y="46"/>
                    </a:cubicBezTo>
                    <a:cubicBezTo>
                      <a:pt x="89" y="47"/>
                      <a:pt x="89" y="47"/>
                      <a:pt x="89" y="47"/>
                    </a:cubicBezTo>
                    <a:cubicBezTo>
                      <a:pt x="89" y="48"/>
                      <a:pt x="89" y="48"/>
                      <a:pt x="89" y="48"/>
                    </a:cubicBezTo>
                    <a:cubicBezTo>
                      <a:pt x="89" y="48"/>
                      <a:pt x="89" y="48"/>
                      <a:pt x="89" y="48"/>
                    </a:cubicBezTo>
                    <a:cubicBezTo>
                      <a:pt x="90" y="49"/>
                      <a:pt x="90" y="50"/>
                      <a:pt x="90" y="51"/>
                    </a:cubicBezTo>
                    <a:cubicBezTo>
                      <a:pt x="90" y="73"/>
                      <a:pt x="72" y="90"/>
                      <a:pt x="50" y="90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23" name="Freeform 148"/>
            <p:cNvSpPr>
              <a:spLocks noEditPoints="1"/>
            </p:cNvSpPr>
            <p:nvPr/>
          </p:nvSpPr>
          <p:spPr bwMode="auto">
            <a:xfrm>
              <a:off x="4707116" y="5296248"/>
              <a:ext cx="458321" cy="561339"/>
            </a:xfrm>
            <a:custGeom>
              <a:avLst/>
              <a:gdLst>
                <a:gd name="T0" fmla="*/ 74 w 92"/>
                <a:gd name="T1" fmla="*/ 57 h 113"/>
                <a:gd name="T2" fmla="*/ 66 w 92"/>
                <a:gd name="T3" fmla="*/ 53 h 113"/>
                <a:gd name="T4" fmla="*/ 65 w 92"/>
                <a:gd name="T5" fmla="*/ 45 h 113"/>
                <a:gd name="T6" fmla="*/ 68 w 92"/>
                <a:gd name="T7" fmla="*/ 39 h 113"/>
                <a:gd name="T8" fmla="*/ 70 w 92"/>
                <a:gd name="T9" fmla="*/ 30 h 113"/>
                <a:gd name="T10" fmla="*/ 56 w 92"/>
                <a:gd name="T11" fmla="*/ 9 h 113"/>
                <a:gd name="T12" fmla="*/ 57 w 92"/>
                <a:gd name="T13" fmla="*/ 6 h 113"/>
                <a:gd name="T14" fmla="*/ 46 w 92"/>
                <a:gd name="T15" fmla="*/ 0 h 113"/>
                <a:gd name="T16" fmla="*/ 35 w 92"/>
                <a:gd name="T17" fmla="*/ 6 h 113"/>
                <a:gd name="T18" fmla="*/ 36 w 92"/>
                <a:gd name="T19" fmla="*/ 9 h 113"/>
                <a:gd name="T20" fmla="*/ 22 w 92"/>
                <a:gd name="T21" fmla="*/ 30 h 113"/>
                <a:gd name="T22" fmla="*/ 24 w 92"/>
                <a:gd name="T23" fmla="*/ 40 h 113"/>
                <a:gd name="T24" fmla="*/ 27 w 92"/>
                <a:gd name="T25" fmla="*/ 45 h 113"/>
                <a:gd name="T26" fmla="*/ 26 w 92"/>
                <a:gd name="T27" fmla="*/ 53 h 113"/>
                <a:gd name="T28" fmla="*/ 18 w 92"/>
                <a:gd name="T29" fmla="*/ 58 h 113"/>
                <a:gd name="T30" fmla="*/ 0 w 92"/>
                <a:gd name="T31" fmla="*/ 94 h 113"/>
                <a:gd name="T32" fmla="*/ 92 w 92"/>
                <a:gd name="T33" fmla="*/ 94 h 113"/>
                <a:gd name="T34" fmla="*/ 74 w 92"/>
                <a:gd name="T35" fmla="*/ 57 h 113"/>
                <a:gd name="T36" fmla="*/ 46 w 92"/>
                <a:gd name="T37" fmla="*/ 48 h 113"/>
                <a:gd name="T38" fmla="*/ 28 w 92"/>
                <a:gd name="T39" fmla="*/ 30 h 113"/>
                <a:gd name="T40" fmla="*/ 36 w 92"/>
                <a:gd name="T41" fmla="*/ 15 h 113"/>
                <a:gd name="T42" fmla="*/ 52 w 92"/>
                <a:gd name="T43" fmla="*/ 24 h 113"/>
                <a:gd name="T44" fmla="*/ 64 w 92"/>
                <a:gd name="T45" fmla="*/ 33 h 113"/>
                <a:gd name="T46" fmla="*/ 46 w 92"/>
                <a:gd name="T47" fmla="*/ 48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2" h="113">
                  <a:moveTo>
                    <a:pt x="74" y="57"/>
                  </a:moveTo>
                  <a:cubicBezTo>
                    <a:pt x="69" y="54"/>
                    <a:pt x="66" y="53"/>
                    <a:pt x="66" y="53"/>
                  </a:cubicBezTo>
                  <a:cubicBezTo>
                    <a:pt x="62" y="51"/>
                    <a:pt x="62" y="48"/>
                    <a:pt x="65" y="45"/>
                  </a:cubicBezTo>
                  <a:cubicBezTo>
                    <a:pt x="65" y="45"/>
                    <a:pt x="66" y="44"/>
                    <a:pt x="68" y="39"/>
                  </a:cubicBezTo>
                  <a:cubicBezTo>
                    <a:pt x="69" y="36"/>
                    <a:pt x="70" y="33"/>
                    <a:pt x="70" y="30"/>
                  </a:cubicBezTo>
                  <a:cubicBezTo>
                    <a:pt x="70" y="21"/>
                    <a:pt x="64" y="12"/>
                    <a:pt x="56" y="9"/>
                  </a:cubicBezTo>
                  <a:cubicBezTo>
                    <a:pt x="57" y="8"/>
                    <a:pt x="57" y="7"/>
                    <a:pt x="57" y="6"/>
                  </a:cubicBezTo>
                  <a:cubicBezTo>
                    <a:pt x="57" y="3"/>
                    <a:pt x="52" y="0"/>
                    <a:pt x="46" y="0"/>
                  </a:cubicBezTo>
                  <a:cubicBezTo>
                    <a:pt x="40" y="0"/>
                    <a:pt x="35" y="3"/>
                    <a:pt x="35" y="6"/>
                  </a:cubicBezTo>
                  <a:cubicBezTo>
                    <a:pt x="35" y="7"/>
                    <a:pt x="35" y="8"/>
                    <a:pt x="36" y="9"/>
                  </a:cubicBezTo>
                  <a:cubicBezTo>
                    <a:pt x="28" y="12"/>
                    <a:pt x="22" y="21"/>
                    <a:pt x="22" y="30"/>
                  </a:cubicBezTo>
                  <a:cubicBezTo>
                    <a:pt x="22" y="34"/>
                    <a:pt x="23" y="37"/>
                    <a:pt x="24" y="40"/>
                  </a:cubicBezTo>
                  <a:cubicBezTo>
                    <a:pt x="26" y="44"/>
                    <a:pt x="27" y="45"/>
                    <a:pt x="27" y="45"/>
                  </a:cubicBezTo>
                  <a:cubicBezTo>
                    <a:pt x="30" y="48"/>
                    <a:pt x="29" y="51"/>
                    <a:pt x="26" y="53"/>
                  </a:cubicBezTo>
                  <a:cubicBezTo>
                    <a:pt x="26" y="53"/>
                    <a:pt x="22" y="54"/>
                    <a:pt x="18" y="58"/>
                  </a:cubicBezTo>
                  <a:cubicBezTo>
                    <a:pt x="7" y="66"/>
                    <a:pt x="0" y="79"/>
                    <a:pt x="0" y="94"/>
                  </a:cubicBezTo>
                  <a:cubicBezTo>
                    <a:pt x="0" y="112"/>
                    <a:pt x="92" y="113"/>
                    <a:pt x="92" y="94"/>
                  </a:cubicBezTo>
                  <a:cubicBezTo>
                    <a:pt x="92" y="79"/>
                    <a:pt x="85" y="66"/>
                    <a:pt x="74" y="57"/>
                  </a:cubicBezTo>
                  <a:close/>
                  <a:moveTo>
                    <a:pt x="46" y="48"/>
                  </a:moveTo>
                  <a:cubicBezTo>
                    <a:pt x="36" y="48"/>
                    <a:pt x="28" y="40"/>
                    <a:pt x="28" y="30"/>
                  </a:cubicBezTo>
                  <a:cubicBezTo>
                    <a:pt x="28" y="24"/>
                    <a:pt x="31" y="18"/>
                    <a:pt x="36" y="15"/>
                  </a:cubicBezTo>
                  <a:cubicBezTo>
                    <a:pt x="37" y="23"/>
                    <a:pt x="44" y="24"/>
                    <a:pt x="52" y="24"/>
                  </a:cubicBezTo>
                  <a:cubicBezTo>
                    <a:pt x="60" y="24"/>
                    <a:pt x="61" y="29"/>
                    <a:pt x="64" y="33"/>
                  </a:cubicBezTo>
                  <a:cubicBezTo>
                    <a:pt x="62" y="42"/>
                    <a:pt x="55" y="48"/>
                    <a:pt x="46" y="48"/>
                  </a:cubicBezTo>
                  <a:close/>
                </a:path>
              </a:pathLst>
            </a:cu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Freeform 152"/>
            <p:cNvSpPr>
              <a:spLocks noEditPoints="1"/>
            </p:cNvSpPr>
            <p:nvPr/>
          </p:nvSpPr>
          <p:spPr bwMode="auto">
            <a:xfrm>
              <a:off x="4702912" y="2823838"/>
              <a:ext cx="481448" cy="481448"/>
            </a:xfrm>
            <a:custGeom>
              <a:avLst/>
              <a:gdLst>
                <a:gd name="T0" fmla="*/ 79 w 97"/>
                <a:gd name="T1" fmla="*/ 17 h 97"/>
                <a:gd name="T2" fmla="*/ 17 w 97"/>
                <a:gd name="T3" fmla="*/ 17 h 97"/>
                <a:gd name="T4" fmla="*/ 17 w 97"/>
                <a:gd name="T5" fmla="*/ 80 h 97"/>
                <a:gd name="T6" fmla="*/ 79 w 97"/>
                <a:gd name="T7" fmla="*/ 80 h 97"/>
                <a:gd name="T8" fmla="*/ 79 w 97"/>
                <a:gd name="T9" fmla="*/ 17 h 97"/>
                <a:gd name="T10" fmla="*/ 75 w 97"/>
                <a:gd name="T11" fmla="*/ 53 h 97"/>
                <a:gd name="T12" fmla="*/ 59 w 97"/>
                <a:gd name="T13" fmla="*/ 66 h 97"/>
                <a:gd name="T14" fmla="*/ 54 w 97"/>
                <a:gd name="T15" fmla="*/ 63 h 97"/>
                <a:gd name="T16" fmla="*/ 53 w 97"/>
                <a:gd name="T17" fmla="*/ 58 h 97"/>
                <a:gd name="T18" fmla="*/ 48 w 97"/>
                <a:gd name="T19" fmla="*/ 57 h 97"/>
                <a:gd name="T20" fmla="*/ 27 w 97"/>
                <a:gd name="T21" fmla="*/ 57 h 97"/>
                <a:gd name="T22" fmla="*/ 18 w 97"/>
                <a:gd name="T23" fmla="*/ 48 h 97"/>
                <a:gd name="T24" fmla="*/ 27 w 97"/>
                <a:gd name="T25" fmla="*/ 39 h 97"/>
                <a:gd name="T26" fmla="*/ 49 w 97"/>
                <a:gd name="T27" fmla="*/ 39 h 97"/>
                <a:gd name="T28" fmla="*/ 53 w 97"/>
                <a:gd name="T29" fmla="*/ 39 h 97"/>
                <a:gd name="T30" fmla="*/ 54 w 97"/>
                <a:gd name="T31" fmla="*/ 34 h 97"/>
                <a:gd name="T32" fmla="*/ 59 w 97"/>
                <a:gd name="T33" fmla="*/ 31 h 97"/>
                <a:gd name="T34" fmla="*/ 75 w 97"/>
                <a:gd name="T35" fmla="*/ 44 h 97"/>
                <a:gd name="T36" fmla="*/ 75 w 97"/>
                <a:gd name="T37" fmla="*/ 53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7" h="97">
                  <a:moveTo>
                    <a:pt x="79" y="17"/>
                  </a:moveTo>
                  <a:cubicBezTo>
                    <a:pt x="62" y="0"/>
                    <a:pt x="34" y="0"/>
                    <a:pt x="17" y="17"/>
                  </a:cubicBezTo>
                  <a:cubicBezTo>
                    <a:pt x="0" y="34"/>
                    <a:pt x="0" y="62"/>
                    <a:pt x="17" y="80"/>
                  </a:cubicBezTo>
                  <a:cubicBezTo>
                    <a:pt x="34" y="97"/>
                    <a:pt x="62" y="97"/>
                    <a:pt x="79" y="80"/>
                  </a:cubicBezTo>
                  <a:cubicBezTo>
                    <a:pt x="97" y="62"/>
                    <a:pt x="97" y="34"/>
                    <a:pt x="79" y="17"/>
                  </a:cubicBezTo>
                  <a:close/>
                  <a:moveTo>
                    <a:pt x="75" y="53"/>
                  </a:moveTo>
                  <a:cubicBezTo>
                    <a:pt x="59" y="66"/>
                    <a:pt x="59" y="66"/>
                    <a:pt x="59" y="66"/>
                  </a:cubicBezTo>
                  <a:cubicBezTo>
                    <a:pt x="56" y="68"/>
                    <a:pt x="54" y="67"/>
                    <a:pt x="54" y="63"/>
                  </a:cubicBezTo>
                  <a:cubicBezTo>
                    <a:pt x="54" y="63"/>
                    <a:pt x="54" y="59"/>
                    <a:pt x="53" y="58"/>
                  </a:cubicBezTo>
                  <a:cubicBezTo>
                    <a:pt x="52" y="57"/>
                    <a:pt x="48" y="57"/>
                    <a:pt x="48" y="57"/>
                  </a:cubicBezTo>
                  <a:cubicBezTo>
                    <a:pt x="27" y="57"/>
                    <a:pt x="27" y="57"/>
                    <a:pt x="27" y="57"/>
                  </a:cubicBezTo>
                  <a:cubicBezTo>
                    <a:pt x="22" y="57"/>
                    <a:pt x="18" y="53"/>
                    <a:pt x="18" y="48"/>
                  </a:cubicBezTo>
                  <a:cubicBezTo>
                    <a:pt x="18" y="43"/>
                    <a:pt x="22" y="39"/>
                    <a:pt x="27" y="39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49" y="39"/>
                    <a:pt x="52" y="40"/>
                    <a:pt x="53" y="39"/>
                  </a:cubicBezTo>
                  <a:cubicBezTo>
                    <a:pt x="54" y="38"/>
                    <a:pt x="54" y="34"/>
                    <a:pt x="54" y="34"/>
                  </a:cubicBezTo>
                  <a:cubicBezTo>
                    <a:pt x="54" y="30"/>
                    <a:pt x="56" y="29"/>
                    <a:pt x="59" y="31"/>
                  </a:cubicBezTo>
                  <a:cubicBezTo>
                    <a:pt x="75" y="44"/>
                    <a:pt x="75" y="44"/>
                    <a:pt x="75" y="44"/>
                  </a:cubicBezTo>
                  <a:cubicBezTo>
                    <a:pt x="79" y="46"/>
                    <a:pt x="79" y="50"/>
                    <a:pt x="75" y="53"/>
                  </a:cubicBezTo>
                  <a:close/>
                </a:path>
              </a:pathLst>
            </a:cu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5" name="Freeform 153"/>
            <p:cNvSpPr>
              <a:spLocks noEditPoints="1"/>
            </p:cNvSpPr>
            <p:nvPr/>
          </p:nvSpPr>
          <p:spPr bwMode="auto">
            <a:xfrm>
              <a:off x="5562790" y="2823838"/>
              <a:ext cx="477243" cy="481448"/>
            </a:xfrm>
            <a:custGeom>
              <a:avLst/>
              <a:gdLst>
                <a:gd name="T0" fmla="*/ 79 w 96"/>
                <a:gd name="T1" fmla="*/ 17 h 97"/>
                <a:gd name="T2" fmla="*/ 17 w 96"/>
                <a:gd name="T3" fmla="*/ 17 h 97"/>
                <a:gd name="T4" fmla="*/ 17 w 96"/>
                <a:gd name="T5" fmla="*/ 80 h 97"/>
                <a:gd name="T6" fmla="*/ 79 w 96"/>
                <a:gd name="T7" fmla="*/ 80 h 97"/>
                <a:gd name="T8" fmla="*/ 79 w 96"/>
                <a:gd name="T9" fmla="*/ 17 h 97"/>
                <a:gd name="T10" fmla="*/ 69 w 96"/>
                <a:gd name="T11" fmla="*/ 57 h 97"/>
                <a:gd name="T12" fmla="*/ 47 w 96"/>
                <a:gd name="T13" fmla="*/ 57 h 97"/>
                <a:gd name="T14" fmla="*/ 43 w 96"/>
                <a:gd name="T15" fmla="*/ 58 h 97"/>
                <a:gd name="T16" fmla="*/ 42 w 96"/>
                <a:gd name="T17" fmla="*/ 63 h 97"/>
                <a:gd name="T18" fmla="*/ 37 w 96"/>
                <a:gd name="T19" fmla="*/ 66 h 97"/>
                <a:gd name="T20" fmla="*/ 21 w 96"/>
                <a:gd name="T21" fmla="*/ 53 h 97"/>
                <a:gd name="T22" fmla="*/ 21 w 96"/>
                <a:gd name="T23" fmla="*/ 44 h 97"/>
                <a:gd name="T24" fmla="*/ 37 w 96"/>
                <a:gd name="T25" fmla="*/ 31 h 97"/>
                <a:gd name="T26" fmla="*/ 42 w 96"/>
                <a:gd name="T27" fmla="*/ 34 h 97"/>
                <a:gd name="T28" fmla="*/ 43 w 96"/>
                <a:gd name="T29" fmla="*/ 39 h 97"/>
                <a:gd name="T30" fmla="*/ 48 w 96"/>
                <a:gd name="T31" fmla="*/ 39 h 97"/>
                <a:gd name="T32" fmla="*/ 69 w 96"/>
                <a:gd name="T33" fmla="*/ 39 h 97"/>
                <a:gd name="T34" fmla="*/ 78 w 96"/>
                <a:gd name="T35" fmla="*/ 48 h 97"/>
                <a:gd name="T36" fmla="*/ 69 w 96"/>
                <a:gd name="T37" fmla="*/ 5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6" h="97">
                  <a:moveTo>
                    <a:pt x="79" y="17"/>
                  </a:moveTo>
                  <a:cubicBezTo>
                    <a:pt x="62" y="0"/>
                    <a:pt x="34" y="0"/>
                    <a:pt x="17" y="17"/>
                  </a:cubicBezTo>
                  <a:cubicBezTo>
                    <a:pt x="0" y="34"/>
                    <a:pt x="0" y="62"/>
                    <a:pt x="17" y="80"/>
                  </a:cubicBezTo>
                  <a:cubicBezTo>
                    <a:pt x="34" y="97"/>
                    <a:pt x="62" y="97"/>
                    <a:pt x="79" y="80"/>
                  </a:cubicBezTo>
                  <a:cubicBezTo>
                    <a:pt x="96" y="62"/>
                    <a:pt x="96" y="34"/>
                    <a:pt x="79" y="17"/>
                  </a:cubicBezTo>
                  <a:close/>
                  <a:moveTo>
                    <a:pt x="69" y="57"/>
                  </a:moveTo>
                  <a:cubicBezTo>
                    <a:pt x="47" y="57"/>
                    <a:pt x="47" y="57"/>
                    <a:pt x="47" y="57"/>
                  </a:cubicBezTo>
                  <a:cubicBezTo>
                    <a:pt x="47" y="57"/>
                    <a:pt x="44" y="57"/>
                    <a:pt x="43" y="58"/>
                  </a:cubicBezTo>
                  <a:cubicBezTo>
                    <a:pt x="42" y="59"/>
                    <a:pt x="42" y="63"/>
                    <a:pt x="42" y="63"/>
                  </a:cubicBezTo>
                  <a:cubicBezTo>
                    <a:pt x="42" y="67"/>
                    <a:pt x="40" y="68"/>
                    <a:pt x="37" y="66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18" y="50"/>
                    <a:pt x="18" y="46"/>
                    <a:pt x="21" y="44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40" y="29"/>
                    <a:pt x="42" y="30"/>
                    <a:pt x="42" y="34"/>
                  </a:cubicBezTo>
                  <a:cubicBezTo>
                    <a:pt x="42" y="34"/>
                    <a:pt x="42" y="37"/>
                    <a:pt x="43" y="39"/>
                  </a:cubicBezTo>
                  <a:cubicBezTo>
                    <a:pt x="44" y="40"/>
                    <a:pt x="48" y="39"/>
                    <a:pt x="48" y="39"/>
                  </a:cubicBezTo>
                  <a:cubicBezTo>
                    <a:pt x="69" y="39"/>
                    <a:pt x="69" y="39"/>
                    <a:pt x="69" y="39"/>
                  </a:cubicBezTo>
                  <a:cubicBezTo>
                    <a:pt x="74" y="39"/>
                    <a:pt x="78" y="43"/>
                    <a:pt x="78" y="48"/>
                  </a:cubicBezTo>
                  <a:cubicBezTo>
                    <a:pt x="78" y="53"/>
                    <a:pt x="74" y="57"/>
                    <a:pt x="69" y="57"/>
                  </a:cubicBezTo>
                  <a:close/>
                </a:path>
              </a:pathLst>
            </a:cu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2230501" y="4604563"/>
              <a:ext cx="552928" cy="203933"/>
              <a:chOff x="2465388" y="1555221"/>
              <a:chExt cx="417512" cy="153988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137" name="Freeform 236"/>
              <p:cNvSpPr/>
              <p:nvPr/>
            </p:nvSpPr>
            <p:spPr bwMode="auto">
              <a:xfrm>
                <a:off x="2693988" y="1555221"/>
                <a:ext cx="188912" cy="153988"/>
              </a:xfrm>
              <a:custGeom>
                <a:avLst/>
                <a:gdLst>
                  <a:gd name="T0" fmla="*/ 47 w 50"/>
                  <a:gd name="T1" fmla="*/ 30 h 41"/>
                  <a:gd name="T2" fmla="*/ 47 w 50"/>
                  <a:gd name="T3" fmla="*/ 28 h 41"/>
                  <a:gd name="T4" fmla="*/ 40 w 50"/>
                  <a:gd name="T5" fmla="*/ 10 h 41"/>
                  <a:gd name="T6" fmla="*/ 38 w 50"/>
                  <a:gd name="T7" fmla="*/ 9 h 41"/>
                  <a:gd name="T8" fmla="*/ 19 w 50"/>
                  <a:gd name="T9" fmla="*/ 2 h 41"/>
                  <a:gd name="T10" fmla="*/ 8 w 50"/>
                  <a:gd name="T11" fmla="*/ 2 h 41"/>
                  <a:gd name="T12" fmla="*/ 0 w 50"/>
                  <a:gd name="T13" fmla="*/ 10 h 41"/>
                  <a:gd name="T14" fmla="*/ 0 w 50"/>
                  <a:gd name="T15" fmla="*/ 11 h 41"/>
                  <a:gd name="T16" fmla="*/ 16 w 50"/>
                  <a:gd name="T17" fmla="*/ 10 h 41"/>
                  <a:gd name="T18" fmla="*/ 19 w 50"/>
                  <a:gd name="T19" fmla="*/ 11 h 41"/>
                  <a:gd name="T20" fmla="*/ 19 w 50"/>
                  <a:gd name="T21" fmla="*/ 11 h 41"/>
                  <a:gd name="T22" fmla="*/ 22 w 50"/>
                  <a:gd name="T23" fmla="*/ 13 h 41"/>
                  <a:gd name="T24" fmla="*/ 35 w 50"/>
                  <a:gd name="T25" fmla="*/ 18 h 41"/>
                  <a:gd name="T26" fmla="*/ 36 w 50"/>
                  <a:gd name="T27" fmla="*/ 18 h 41"/>
                  <a:gd name="T28" fmla="*/ 38 w 50"/>
                  <a:gd name="T29" fmla="*/ 24 h 41"/>
                  <a:gd name="T30" fmla="*/ 37 w 50"/>
                  <a:gd name="T31" fmla="*/ 26 h 41"/>
                  <a:gd name="T32" fmla="*/ 31 w 50"/>
                  <a:gd name="T33" fmla="*/ 29 h 41"/>
                  <a:gd name="T34" fmla="*/ 17 w 50"/>
                  <a:gd name="T35" fmla="*/ 24 h 41"/>
                  <a:gd name="T36" fmla="*/ 16 w 50"/>
                  <a:gd name="T37" fmla="*/ 24 h 41"/>
                  <a:gd name="T38" fmla="*/ 0 w 50"/>
                  <a:gd name="T39" fmla="*/ 24 h 41"/>
                  <a:gd name="T40" fmla="*/ 6 w 50"/>
                  <a:gd name="T41" fmla="*/ 30 h 41"/>
                  <a:gd name="T42" fmla="*/ 8 w 50"/>
                  <a:gd name="T43" fmla="*/ 31 h 41"/>
                  <a:gd name="T44" fmla="*/ 28 w 50"/>
                  <a:gd name="T45" fmla="*/ 38 h 41"/>
                  <a:gd name="T46" fmla="*/ 47 w 50"/>
                  <a:gd name="T47" fmla="*/ 3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0" h="41">
                    <a:moveTo>
                      <a:pt x="47" y="30"/>
                    </a:moveTo>
                    <a:cubicBezTo>
                      <a:pt x="47" y="28"/>
                      <a:pt x="47" y="28"/>
                      <a:pt x="47" y="28"/>
                    </a:cubicBezTo>
                    <a:cubicBezTo>
                      <a:pt x="50" y="21"/>
                      <a:pt x="47" y="13"/>
                      <a:pt x="40" y="10"/>
                    </a:cubicBezTo>
                    <a:cubicBezTo>
                      <a:pt x="40" y="9"/>
                      <a:pt x="39" y="9"/>
                      <a:pt x="38" y="9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5" y="0"/>
                      <a:pt x="11" y="0"/>
                      <a:pt x="8" y="2"/>
                    </a:cubicBezTo>
                    <a:cubicBezTo>
                      <a:pt x="4" y="4"/>
                      <a:pt x="1" y="7"/>
                      <a:pt x="0" y="1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7" y="10"/>
                      <a:pt x="18" y="11"/>
                      <a:pt x="19" y="11"/>
                    </a:cubicBezTo>
                    <a:cubicBezTo>
                      <a:pt x="19" y="11"/>
                      <a:pt x="19" y="11"/>
                      <a:pt x="19" y="11"/>
                    </a:cubicBezTo>
                    <a:cubicBezTo>
                      <a:pt x="20" y="12"/>
                      <a:pt x="21" y="12"/>
                      <a:pt x="22" y="13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8"/>
                      <a:pt x="36" y="18"/>
                      <a:pt x="36" y="18"/>
                    </a:cubicBezTo>
                    <a:cubicBezTo>
                      <a:pt x="38" y="19"/>
                      <a:pt x="39" y="22"/>
                      <a:pt x="38" y="24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6" y="29"/>
                      <a:pt x="34" y="30"/>
                      <a:pt x="31" y="29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7" y="24"/>
                      <a:pt x="17" y="24"/>
                      <a:pt x="16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1" y="27"/>
                      <a:pt x="4" y="29"/>
                      <a:pt x="6" y="30"/>
                    </a:cubicBezTo>
                    <a:cubicBezTo>
                      <a:pt x="7" y="31"/>
                      <a:pt x="7" y="31"/>
                      <a:pt x="8" y="31"/>
                    </a:cubicBezTo>
                    <a:cubicBezTo>
                      <a:pt x="28" y="38"/>
                      <a:pt x="28" y="38"/>
                      <a:pt x="28" y="38"/>
                    </a:cubicBezTo>
                    <a:cubicBezTo>
                      <a:pt x="35" y="41"/>
                      <a:pt x="44" y="37"/>
                      <a:pt x="47" y="30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38" name="Freeform 237"/>
              <p:cNvSpPr/>
              <p:nvPr/>
            </p:nvSpPr>
            <p:spPr bwMode="auto">
              <a:xfrm>
                <a:off x="2465388" y="1558396"/>
                <a:ext cx="192087" cy="147638"/>
              </a:xfrm>
              <a:custGeom>
                <a:avLst/>
                <a:gdLst>
                  <a:gd name="T0" fmla="*/ 37 w 51"/>
                  <a:gd name="T1" fmla="*/ 24 h 39"/>
                  <a:gd name="T2" fmla="*/ 34 w 51"/>
                  <a:gd name="T3" fmla="*/ 23 h 39"/>
                  <a:gd name="T4" fmla="*/ 19 w 51"/>
                  <a:gd name="T5" fmla="*/ 28 h 39"/>
                  <a:gd name="T6" fmla="*/ 13 w 51"/>
                  <a:gd name="T7" fmla="*/ 25 h 39"/>
                  <a:gd name="T8" fmla="*/ 12 w 51"/>
                  <a:gd name="T9" fmla="*/ 23 h 39"/>
                  <a:gd name="T10" fmla="*/ 15 w 51"/>
                  <a:gd name="T11" fmla="*/ 17 h 39"/>
                  <a:gd name="T12" fmla="*/ 32 w 51"/>
                  <a:gd name="T13" fmla="*/ 12 h 39"/>
                  <a:gd name="T14" fmla="*/ 36 w 51"/>
                  <a:gd name="T15" fmla="*/ 10 h 39"/>
                  <a:gd name="T16" fmla="*/ 50 w 51"/>
                  <a:gd name="T17" fmla="*/ 10 h 39"/>
                  <a:gd name="T18" fmla="*/ 44 w 51"/>
                  <a:gd name="T19" fmla="*/ 2 h 39"/>
                  <a:gd name="T20" fmla="*/ 32 w 51"/>
                  <a:gd name="T21" fmla="*/ 1 h 39"/>
                  <a:gd name="T22" fmla="*/ 12 w 51"/>
                  <a:gd name="T23" fmla="*/ 7 h 39"/>
                  <a:gd name="T24" fmla="*/ 3 w 51"/>
                  <a:gd name="T25" fmla="*/ 26 h 39"/>
                  <a:gd name="T26" fmla="*/ 3 w 51"/>
                  <a:gd name="T27" fmla="*/ 28 h 39"/>
                  <a:gd name="T28" fmla="*/ 10 w 51"/>
                  <a:gd name="T29" fmla="*/ 36 h 39"/>
                  <a:gd name="T30" fmla="*/ 22 w 51"/>
                  <a:gd name="T31" fmla="*/ 38 h 39"/>
                  <a:gd name="T32" fmla="*/ 42 w 51"/>
                  <a:gd name="T33" fmla="*/ 32 h 39"/>
                  <a:gd name="T34" fmla="*/ 51 w 51"/>
                  <a:gd name="T35" fmla="*/ 24 h 39"/>
                  <a:gd name="T36" fmla="*/ 37 w 51"/>
                  <a:gd name="T37" fmla="*/ 2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1" h="39">
                    <a:moveTo>
                      <a:pt x="37" y="24"/>
                    </a:moveTo>
                    <a:cubicBezTo>
                      <a:pt x="36" y="24"/>
                      <a:pt x="35" y="24"/>
                      <a:pt x="34" y="23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16" y="29"/>
                      <a:pt x="13" y="27"/>
                      <a:pt x="13" y="25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1" y="20"/>
                      <a:pt x="13" y="18"/>
                      <a:pt x="15" y="17"/>
                    </a:cubicBezTo>
                    <a:cubicBezTo>
                      <a:pt x="32" y="12"/>
                      <a:pt x="32" y="12"/>
                      <a:pt x="32" y="12"/>
                    </a:cubicBezTo>
                    <a:cubicBezTo>
                      <a:pt x="33" y="11"/>
                      <a:pt x="35" y="10"/>
                      <a:pt x="36" y="10"/>
                    </a:cubicBezTo>
                    <a:cubicBezTo>
                      <a:pt x="50" y="10"/>
                      <a:pt x="50" y="10"/>
                      <a:pt x="50" y="10"/>
                    </a:cubicBezTo>
                    <a:cubicBezTo>
                      <a:pt x="49" y="7"/>
                      <a:pt x="47" y="4"/>
                      <a:pt x="44" y="2"/>
                    </a:cubicBezTo>
                    <a:cubicBezTo>
                      <a:pt x="40" y="1"/>
                      <a:pt x="36" y="0"/>
                      <a:pt x="32" y="1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5" y="10"/>
                      <a:pt x="0" y="18"/>
                      <a:pt x="3" y="26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4" y="31"/>
                      <a:pt x="7" y="35"/>
                      <a:pt x="10" y="36"/>
                    </a:cubicBezTo>
                    <a:cubicBezTo>
                      <a:pt x="14" y="38"/>
                      <a:pt x="18" y="39"/>
                      <a:pt x="22" y="38"/>
                    </a:cubicBezTo>
                    <a:cubicBezTo>
                      <a:pt x="42" y="32"/>
                      <a:pt x="42" y="32"/>
                      <a:pt x="42" y="32"/>
                    </a:cubicBezTo>
                    <a:cubicBezTo>
                      <a:pt x="46" y="30"/>
                      <a:pt x="49" y="27"/>
                      <a:pt x="51" y="24"/>
                    </a:cubicBezTo>
                    <a:lnTo>
                      <a:pt x="37" y="24"/>
                    </a:ln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39" name="Freeform 238"/>
              <p:cNvSpPr/>
              <p:nvPr/>
            </p:nvSpPr>
            <p:spPr bwMode="auto">
              <a:xfrm>
                <a:off x="2586038" y="1599671"/>
                <a:ext cx="187325" cy="41275"/>
              </a:xfrm>
              <a:custGeom>
                <a:avLst/>
                <a:gdLst>
                  <a:gd name="T0" fmla="*/ 0 w 50"/>
                  <a:gd name="T1" fmla="*/ 6 h 11"/>
                  <a:gd name="T2" fmla="*/ 2 w 50"/>
                  <a:gd name="T3" fmla="*/ 10 h 11"/>
                  <a:gd name="T4" fmla="*/ 5 w 50"/>
                  <a:gd name="T5" fmla="*/ 11 h 11"/>
                  <a:gd name="T6" fmla="*/ 45 w 50"/>
                  <a:gd name="T7" fmla="*/ 10 h 11"/>
                  <a:gd name="T8" fmla="*/ 50 w 50"/>
                  <a:gd name="T9" fmla="*/ 5 h 11"/>
                  <a:gd name="T10" fmla="*/ 47 w 50"/>
                  <a:gd name="T11" fmla="*/ 1 h 11"/>
                  <a:gd name="T12" fmla="*/ 45 w 50"/>
                  <a:gd name="T13" fmla="*/ 0 h 11"/>
                  <a:gd name="T14" fmla="*/ 4 w 50"/>
                  <a:gd name="T15" fmla="*/ 1 h 11"/>
                  <a:gd name="T16" fmla="*/ 0 w 50"/>
                  <a:gd name="T17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" h="11">
                    <a:moveTo>
                      <a:pt x="0" y="6"/>
                    </a:moveTo>
                    <a:cubicBezTo>
                      <a:pt x="0" y="8"/>
                      <a:pt x="1" y="9"/>
                      <a:pt x="2" y="10"/>
                    </a:cubicBezTo>
                    <a:cubicBezTo>
                      <a:pt x="3" y="11"/>
                      <a:pt x="4" y="11"/>
                      <a:pt x="5" y="11"/>
                    </a:cubicBezTo>
                    <a:cubicBezTo>
                      <a:pt x="45" y="10"/>
                      <a:pt x="45" y="10"/>
                      <a:pt x="45" y="10"/>
                    </a:cubicBezTo>
                    <a:cubicBezTo>
                      <a:pt x="48" y="10"/>
                      <a:pt x="50" y="8"/>
                      <a:pt x="50" y="5"/>
                    </a:cubicBezTo>
                    <a:cubicBezTo>
                      <a:pt x="50" y="3"/>
                      <a:pt x="49" y="2"/>
                      <a:pt x="47" y="1"/>
                    </a:cubicBezTo>
                    <a:cubicBezTo>
                      <a:pt x="47" y="1"/>
                      <a:pt x="46" y="0"/>
                      <a:pt x="45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2" y="1"/>
                      <a:pt x="0" y="3"/>
                      <a:pt x="0" y="6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3960769" y="4451087"/>
              <a:ext cx="407864" cy="466731"/>
              <a:chOff x="3771901" y="1439333"/>
              <a:chExt cx="307975" cy="352425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133" name="Freeform 239"/>
              <p:cNvSpPr>
                <a:spLocks noEditPoints="1"/>
              </p:cNvSpPr>
              <p:nvPr/>
            </p:nvSpPr>
            <p:spPr bwMode="auto">
              <a:xfrm>
                <a:off x="3771901" y="1439333"/>
                <a:ext cx="307975" cy="352425"/>
              </a:xfrm>
              <a:custGeom>
                <a:avLst/>
                <a:gdLst>
                  <a:gd name="T0" fmla="*/ 49 w 82"/>
                  <a:gd name="T1" fmla="*/ 15 h 94"/>
                  <a:gd name="T2" fmla="*/ 41 w 82"/>
                  <a:gd name="T3" fmla="*/ 9 h 94"/>
                  <a:gd name="T4" fmla="*/ 33 w 82"/>
                  <a:gd name="T5" fmla="*/ 15 h 94"/>
                  <a:gd name="T6" fmla="*/ 3 w 82"/>
                  <a:gd name="T7" fmla="*/ 39 h 94"/>
                  <a:gd name="T8" fmla="*/ 32 w 82"/>
                  <a:gd name="T9" fmla="*/ 91 h 94"/>
                  <a:gd name="T10" fmla="*/ 51 w 82"/>
                  <a:gd name="T11" fmla="*/ 90 h 94"/>
                  <a:gd name="T12" fmla="*/ 79 w 82"/>
                  <a:gd name="T13" fmla="*/ 39 h 94"/>
                  <a:gd name="T14" fmla="*/ 49 w 82"/>
                  <a:gd name="T15" fmla="*/ 15 h 94"/>
                  <a:gd name="T16" fmla="*/ 69 w 82"/>
                  <a:gd name="T17" fmla="*/ 42 h 94"/>
                  <a:gd name="T18" fmla="*/ 48 w 82"/>
                  <a:gd name="T19" fmla="*/ 80 h 94"/>
                  <a:gd name="T20" fmla="*/ 34 w 82"/>
                  <a:gd name="T21" fmla="*/ 80 h 94"/>
                  <a:gd name="T22" fmla="*/ 13 w 82"/>
                  <a:gd name="T23" fmla="*/ 42 h 94"/>
                  <a:gd name="T24" fmla="*/ 35 w 82"/>
                  <a:gd name="T25" fmla="*/ 24 h 94"/>
                  <a:gd name="T26" fmla="*/ 41 w 82"/>
                  <a:gd name="T27" fmla="*/ 20 h 94"/>
                  <a:gd name="T28" fmla="*/ 47 w 82"/>
                  <a:gd name="T29" fmla="*/ 24 h 94"/>
                  <a:gd name="T30" fmla="*/ 69 w 82"/>
                  <a:gd name="T31" fmla="*/ 42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2" h="94">
                    <a:moveTo>
                      <a:pt x="49" y="15"/>
                    </a:moveTo>
                    <a:cubicBezTo>
                      <a:pt x="48" y="14"/>
                      <a:pt x="44" y="9"/>
                      <a:pt x="41" y="9"/>
                    </a:cubicBezTo>
                    <a:cubicBezTo>
                      <a:pt x="38" y="9"/>
                      <a:pt x="34" y="14"/>
                      <a:pt x="33" y="15"/>
                    </a:cubicBezTo>
                    <a:cubicBezTo>
                      <a:pt x="17" y="24"/>
                      <a:pt x="0" y="1"/>
                      <a:pt x="3" y="39"/>
                    </a:cubicBezTo>
                    <a:cubicBezTo>
                      <a:pt x="6" y="69"/>
                      <a:pt x="21" y="84"/>
                      <a:pt x="32" y="91"/>
                    </a:cubicBezTo>
                    <a:cubicBezTo>
                      <a:pt x="37" y="94"/>
                      <a:pt x="45" y="94"/>
                      <a:pt x="51" y="90"/>
                    </a:cubicBezTo>
                    <a:cubicBezTo>
                      <a:pt x="61" y="84"/>
                      <a:pt x="76" y="69"/>
                      <a:pt x="79" y="39"/>
                    </a:cubicBezTo>
                    <a:cubicBezTo>
                      <a:pt x="82" y="0"/>
                      <a:pt x="64" y="24"/>
                      <a:pt x="49" y="15"/>
                    </a:cubicBezTo>
                    <a:close/>
                    <a:moveTo>
                      <a:pt x="69" y="42"/>
                    </a:moveTo>
                    <a:cubicBezTo>
                      <a:pt x="67" y="64"/>
                      <a:pt x="56" y="75"/>
                      <a:pt x="48" y="80"/>
                    </a:cubicBezTo>
                    <a:cubicBezTo>
                      <a:pt x="44" y="83"/>
                      <a:pt x="38" y="83"/>
                      <a:pt x="34" y="80"/>
                    </a:cubicBezTo>
                    <a:cubicBezTo>
                      <a:pt x="26" y="76"/>
                      <a:pt x="15" y="65"/>
                      <a:pt x="13" y="42"/>
                    </a:cubicBezTo>
                    <a:cubicBezTo>
                      <a:pt x="11" y="14"/>
                      <a:pt x="23" y="31"/>
                      <a:pt x="35" y="24"/>
                    </a:cubicBezTo>
                    <a:cubicBezTo>
                      <a:pt x="36" y="24"/>
                      <a:pt x="39" y="20"/>
                      <a:pt x="41" y="20"/>
                    </a:cubicBezTo>
                    <a:cubicBezTo>
                      <a:pt x="44" y="20"/>
                      <a:pt x="46" y="23"/>
                      <a:pt x="47" y="24"/>
                    </a:cubicBezTo>
                    <a:cubicBezTo>
                      <a:pt x="58" y="31"/>
                      <a:pt x="72" y="13"/>
                      <a:pt x="69" y="42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grpSp>
            <p:nvGrpSpPr>
              <p:cNvPr id="134" name="组合 133"/>
              <p:cNvGrpSpPr/>
              <p:nvPr/>
            </p:nvGrpSpPr>
            <p:grpSpPr>
              <a:xfrm>
                <a:off x="3851276" y="1540933"/>
                <a:ext cx="142875" cy="168275"/>
                <a:chOff x="3851276" y="1540933"/>
                <a:chExt cx="142875" cy="168275"/>
              </a:xfrm>
              <a:grpFill/>
            </p:grpSpPr>
            <p:sp>
              <p:nvSpPr>
                <p:cNvPr id="135" name="Freeform 240"/>
                <p:cNvSpPr/>
                <p:nvPr/>
              </p:nvSpPr>
              <p:spPr bwMode="auto">
                <a:xfrm>
                  <a:off x="3851276" y="1540933"/>
                  <a:ext cx="142875" cy="123825"/>
                </a:xfrm>
                <a:custGeom>
                  <a:avLst/>
                  <a:gdLst>
                    <a:gd name="T0" fmla="*/ 24 w 38"/>
                    <a:gd name="T1" fmla="*/ 6 h 33"/>
                    <a:gd name="T2" fmla="*/ 20 w 38"/>
                    <a:gd name="T3" fmla="*/ 3 h 33"/>
                    <a:gd name="T4" fmla="*/ 16 w 38"/>
                    <a:gd name="T5" fmla="*/ 7 h 33"/>
                    <a:gd name="T6" fmla="*/ 2 w 38"/>
                    <a:gd name="T7" fmla="*/ 18 h 33"/>
                    <a:gd name="T8" fmla="*/ 6 w 38"/>
                    <a:gd name="T9" fmla="*/ 33 h 33"/>
                    <a:gd name="T10" fmla="*/ 38 w 38"/>
                    <a:gd name="T11" fmla="*/ 10 h 33"/>
                    <a:gd name="T12" fmla="*/ 24 w 38"/>
                    <a:gd name="T13" fmla="*/ 6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8" h="33">
                      <a:moveTo>
                        <a:pt x="24" y="6"/>
                      </a:moveTo>
                      <a:cubicBezTo>
                        <a:pt x="23" y="6"/>
                        <a:pt x="22" y="3"/>
                        <a:pt x="20" y="3"/>
                      </a:cubicBezTo>
                      <a:cubicBezTo>
                        <a:pt x="18" y="3"/>
                        <a:pt x="17" y="6"/>
                        <a:pt x="16" y="7"/>
                      </a:cubicBezTo>
                      <a:cubicBezTo>
                        <a:pt x="9" y="11"/>
                        <a:pt x="0" y="0"/>
                        <a:pt x="2" y="18"/>
                      </a:cubicBezTo>
                      <a:cubicBezTo>
                        <a:pt x="2" y="24"/>
                        <a:pt x="4" y="29"/>
                        <a:pt x="6" y="33"/>
                      </a:cubicBezTo>
                      <a:cubicBezTo>
                        <a:pt x="17" y="26"/>
                        <a:pt x="28" y="19"/>
                        <a:pt x="38" y="10"/>
                      </a:cubicBezTo>
                      <a:cubicBezTo>
                        <a:pt x="37" y="3"/>
                        <a:pt x="30" y="10"/>
                        <a:pt x="24" y="6"/>
                      </a:cubicBezTo>
                      <a:close/>
                    </a:path>
                  </a:pathLst>
                </a:custGeom>
                <a:solidFill>
                  <a:schemeClr val="bg1">
                    <a:alpha val="70000"/>
                  </a:schemeClr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pPr rtl="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solidFill>
                      <a:prstClr val="black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36" name="Freeform 241"/>
                <p:cNvSpPr/>
                <p:nvPr/>
              </p:nvSpPr>
              <p:spPr bwMode="auto">
                <a:xfrm>
                  <a:off x="3895726" y="1626658"/>
                  <a:ext cx="98425" cy="82550"/>
                </a:xfrm>
                <a:custGeom>
                  <a:avLst/>
                  <a:gdLst>
                    <a:gd name="T0" fmla="*/ 4 w 26"/>
                    <a:gd name="T1" fmla="*/ 20 h 22"/>
                    <a:gd name="T2" fmla="*/ 13 w 26"/>
                    <a:gd name="T3" fmla="*/ 20 h 22"/>
                    <a:gd name="T4" fmla="*/ 26 w 26"/>
                    <a:gd name="T5" fmla="*/ 0 h 22"/>
                    <a:gd name="T6" fmla="*/ 0 w 26"/>
                    <a:gd name="T7" fmla="*/ 18 h 22"/>
                    <a:gd name="T8" fmla="*/ 4 w 26"/>
                    <a:gd name="T9" fmla="*/ 20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" h="22">
                      <a:moveTo>
                        <a:pt x="4" y="20"/>
                      </a:moveTo>
                      <a:cubicBezTo>
                        <a:pt x="6" y="22"/>
                        <a:pt x="10" y="22"/>
                        <a:pt x="13" y="20"/>
                      </a:cubicBezTo>
                      <a:cubicBezTo>
                        <a:pt x="17" y="17"/>
                        <a:pt x="23" y="11"/>
                        <a:pt x="26" y="0"/>
                      </a:cubicBezTo>
                      <a:cubicBezTo>
                        <a:pt x="18" y="7"/>
                        <a:pt x="9" y="12"/>
                        <a:pt x="0" y="18"/>
                      </a:cubicBezTo>
                      <a:cubicBezTo>
                        <a:pt x="1" y="19"/>
                        <a:pt x="2" y="20"/>
                        <a:pt x="4" y="20"/>
                      </a:cubicBezTo>
                      <a:close/>
                    </a:path>
                  </a:pathLst>
                </a:custGeom>
                <a:solidFill>
                  <a:schemeClr val="bg1">
                    <a:alpha val="70000"/>
                  </a:schemeClr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pPr rtl="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solidFill>
                      <a:prstClr val="black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28" name="组合 27"/>
            <p:cNvGrpSpPr/>
            <p:nvPr/>
          </p:nvGrpSpPr>
          <p:grpSpPr>
            <a:xfrm>
              <a:off x="638993" y="2788097"/>
              <a:ext cx="403659" cy="552929"/>
              <a:chOff x="1263651" y="183621"/>
              <a:chExt cx="304800" cy="417513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130" name="Freeform 242"/>
              <p:cNvSpPr>
                <a:spLocks noEditPoints="1"/>
              </p:cNvSpPr>
              <p:nvPr/>
            </p:nvSpPr>
            <p:spPr bwMode="auto">
              <a:xfrm>
                <a:off x="1263651" y="247121"/>
                <a:ext cx="304800" cy="354013"/>
              </a:xfrm>
              <a:custGeom>
                <a:avLst/>
                <a:gdLst>
                  <a:gd name="T0" fmla="*/ 62 w 81"/>
                  <a:gd name="T1" fmla="*/ 0 h 94"/>
                  <a:gd name="T2" fmla="*/ 63 w 81"/>
                  <a:gd name="T3" fmla="*/ 5 h 94"/>
                  <a:gd name="T4" fmla="*/ 72 w 81"/>
                  <a:gd name="T5" fmla="*/ 10 h 94"/>
                  <a:gd name="T6" fmla="*/ 40 w 81"/>
                  <a:gd name="T7" fmla="*/ 17 h 94"/>
                  <a:gd name="T8" fmla="*/ 9 w 81"/>
                  <a:gd name="T9" fmla="*/ 10 h 94"/>
                  <a:gd name="T10" fmla="*/ 18 w 81"/>
                  <a:gd name="T11" fmla="*/ 5 h 94"/>
                  <a:gd name="T12" fmla="*/ 19 w 81"/>
                  <a:gd name="T13" fmla="*/ 0 h 94"/>
                  <a:gd name="T14" fmla="*/ 0 w 81"/>
                  <a:gd name="T15" fmla="*/ 10 h 94"/>
                  <a:gd name="T16" fmla="*/ 11 w 81"/>
                  <a:gd name="T17" fmla="*/ 85 h 94"/>
                  <a:gd name="T18" fmla="*/ 40 w 81"/>
                  <a:gd name="T19" fmla="*/ 94 h 94"/>
                  <a:gd name="T20" fmla="*/ 69 w 81"/>
                  <a:gd name="T21" fmla="*/ 85 h 94"/>
                  <a:gd name="T22" fmla="*/ 81 w 81"/>
                  <a:gd name="T23" fmla="*/ 10 h 94"/>
                  <a:gd name="T24" fmla="*/ 62 w 81"/>
                  <a:gd name="T25" fmla="*/ 0 h 94"/>
                  <a:gd name="T26" fmla="*/ 19 w 81"/>
                  <a:gd name="T27" fmla="*/ 85 h 94"/>
                  <a:gd name="T28" fmla="*/ 19 w 81"/>
                  <a:gd name="T29" fmla="*/ 85 h 94"/>
                  <a:gd name="T30" fmla="*/ 16 w 81"/>
                  <a:gd name="T31" fmla="*/ 82 h 94"/>
                  <a:gd name="T32" fmla="*/ 8 w 81"/>
                  <a:gd name="T33" fmla="*/ 21 h 94"/>
                  <a:gd name="T34" fmla="*/ 10 w 81"/>
                  <a:gd name="T35" fmla="*/ 18 h 94"/>
                  <a:gd name="T36" fmla="*/ 14 w 81"/>
                  <a:gd name="T37" fmla="*/ 21 h 94"/>
                  <a:gd name="T38" fmla="*/ 22 w 81"/>
                  <a:gd name="T39" fmla="*/ 82 h 94"/>
                  <a:gd name="T40" fmla="*/ 19 w 81"/>
                  <a:gd name="T41" fmla="*/ 85 h 94"/>
                  <a:gd name="T42" fmla="*/ 30 w 81"/>
                  <a:gd name="T43" fmla="*/ 88 h 94"/>
                  <a:gd name="T44" fmla="*/ 29 w 81"/>
                  <a:gd name="T45" fmla="*/ 88 h 94"/>
                  <a:gd name="T46" fmla="*/ 26 w 81"/>
                  <a:gd name="T47" fmla="*/ 85 h 94"/>
                  <a:gd name="T48" fmla="*/ 22 w 81"/>
                  <a:gd name="T49" fmla="*/ 26 h 94"/>
                  <a:gd name="T50" fmla="*/ 25 w 81"/>
                  <a:gd name="T51" fmla="*/ 23 h 94"/>
                  <a:gd name="T52" fmla="*/ 28 w 81"/>
                  <a:gd name="T53" fmla="*/ 26 h 94"/>
                  <a:gd name="T54" fmla="*/ 32 w 81"/>
                  <a:gd name="T55" fmla="*/ 85 h 94"/>
                  <a:gd name="T56" fmla="*/ 30 w 81"/>
                  <a:gd name="T57" fmla="*/ 88 h 94"/>
                  <a:gd name="T58" fmla="*/ 43 w 81"/>
                  <a:gd name="T59" fmla="*/ 86 h 94"/>
                  <a:gd name="T60" fmla="*/ 40 w 81"/>
                  <a:gd name="T61" fmla="*/ 89 h 94"/>
                  <a:gd name="T62" fmla="*/ 37 w 81"/>
                  <a:gd name="T63" fmla="*/ 86 h 94"/>
                  <a:gd name="T64" fmla="*/ 37 w 81"/>
                  <a:gd name="T65" fmla="*/ 27 h 94"/>
                  <a:gd name="T66" fmla="*/ 40 w 81"/>
                  <a:gd name="T67" fmla="*/ 24 h 94"/>
                  <a:gd name="T68" fmla="*/ 43 w 81"/>
                  <a:gd name="T69" fmla="*/ 27 h 94"/>
                  <a:gd name="T70" fmla="*/ 43 w 81"/>
                  <a:gd name="T71" fmla="*/ 86 h 94"/>
                  <a:gd name="T72" fmla="*/ 54 w 81"/>
                  <a:gd name="T73" fmla="*/ 85 h 94"/>
                  <a:gd name="T74" fmla="*/ 51 w 81"/>
                  <a:gd name="T75" fmla="*/ 88 h 94"/>
                  <a:gd name="T76" fmla="*/ 51 w 81"/>
                  <a:gd name="T77" fmla="*/ 88 h 94"/>
                  <a:gd name="T78" fmla="*/ 48 w 81"/>
                  <a:gd name="T79" fmla="*/ 85 h 94"/>
                  <a:gd name="T80" fmla="*/ 52 w 81"/>
                  <a:gd name="T81" fmla="*/ 26 h 94"/>
                  <a:gd name="T82" fmla="*/ 56 w 81"/>
                  <a:gd name="T83" fmla="*/ 23 h 94"/>
                  <a:gd name="T84" fmla="*/ 58 w 81"/>
                  <a:gd name="T85" fmla="*/ 26 h 94"/>
                  <a:gd name="T86" fmla="*/ 54 w 81"/>
                  <a:gd name="T87" fmla="*/ 85 h 94"/>
                  <a:gd name="T88" fmla="*/ 73 w 81"/>
                  <a:gd name="T89" fmla="*/ 21 h 94"/>
                  <a:gd name="T90" fmla="*/ 65 w 81"/>
                  <a:gd name="T91" fmla="*/ 82 h 94"/>
                  <a:gd name="T92" fmla="*/ 62 w 81"/>
                  <a:gd name="T93" fmla="*/ 85 h 94"/>
                  <a:gd name="T94" fmla="*/ 62 w 81"/>
                  <a:gd name="T95" fmla="*/ 85 h 94"/>
                  <a:gd name="T96" fmla="*/ 59 w 81"/>
                  <a:gd name="T97" fmla="*/ 82 h 94"/>
                  <a:gd name="T98" fmla="*/ 67 w 81"/>
                  <a:gd name="T99" fmla="*/ 21 h 94"/>
                  <a:gd name="T100" fmla="*/ 70 w 81"/>
                  <a:gd name="T101" fmla="*/ 18 h 94"/>
                  <a:gd name="T102" fmla="*/ 73 w 81"/>
                  <a:gd name="T103" fmla="*/ 21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81" h="94">
                    <a:moveTo>
                      <a:pt x="62" y="0"/>
                    </a:moveTo>
                    <a:cubicBezTo>
                      <a:pt x="62" y="1"/>
                      <a:pt x="63" y="3"/>
                      <a:pt x="63" y="5"/>
                    </a:cubicBezTo>
                    <a:cubicBezTo>
                      <a:pt x="68" y="6"/>
                      <a:pt x="72" y="8"/>
                      <a:pt x="72" y="10"/>
                    </a:cubicBezTo>
                    <a:cubicBezTo>
                      <a:pt x="72" y="14"/>
                      <a:pt x="58" y="17"/>
                      <a:pt x="40" y="17"/>
                    </a:cubicBezTo>
                    <a:cubicBezTo>
                      <a:pt x="23" y="17"/>
                      <a:pt x="9" y="14"/>
                      <a:pt x="9" y="10"/>
                    </a:cubicBezTo>
                    <a:cubicBezTo>
                      <a:pt x="9" y="8"/>
                      <a:pt x="12" y="6"/>
                      <a:pt x="18" y="5"/>
                    </a:cubicBezTo>
                    <a:cubicBezTo>
                      <a:pt x="18" y="3"/>
                      <a:pt x="18" y="1"/>
                      <a:pt x="19" y="0"/>
                    </a:cubicBezTo>
                    <a:cubicBezTo>
                      <a:pt x="7" y="2"/>
                      <a:pt x="0" y="6"/>
                      <a:pt x="0" y="10"/>
                    </a:cubicBezTo>
                    <a:cubicBezTo>
                      <a:pt x="11" y="85"/>
                      <a:pt x="11" y="85"/>
                      <a:pt x="11" y="85"/>
                    </a:cubicBezTo>
                    <a:cubicBezTo>
                      <a:pt x="11" y="90"/>
                      <a:pt x="24" y="94"/>
                      <a:pt x="40" y="94"/>
                    </a:cubicBezTo>
                    <a:cubicBezTo>
                      <a:pt x="56" y="94"/>
                      <a:pt x="69" y="90"/>
                      <a:pt x="69" y="85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81" y="6"/>
                      <a:pt x="73" y="2"/>
                      <a:pt x="62" y="0"/>
                    </a:cubicBezTo>
                    <a:close/>
                    <a:moveTo>
                      <a:pt x="19" y="85"/>
                    </a:moveTo>
                    <a:cubicBezTo>
                      <a:pt x="19" y="85"/>
                      <a:pt x="19" y="85"/>
                      <a:pt x="19" y="85"/>
                    </a:cubicBezTo>
                    <a:cubicBezTo>
                      <a:pt x="17" y="85"/>
                      <a:pt x="16" y="84"/>
                      <a:pt x="16" y="82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8" y="20"/>
                      <a:pt x="9" y="18"/>
                      <a:pt x="10" y="18"/>
                    </a:cubicBezTo>
                    <a:cubicBezTo>
                      <a:pt x="12" y="18"/>
                      <a:pt x="14" y="19"/>
                      <a:pt x="14" y="21"/>
                    </a:cubicBezTo>
                    <a:cubicBezTo>
                      <a:pt x="22" y="82"/>
                      <a:pt x="22" y="82"/>
                      <a:pt x="22" y="82"/>
                    </a:cubicBezTo>
                    <a:cubicBezTo>
                      <a:pt x="22" y="83"/>
                      <a:pt x="21" y="85"/>
                      <a:pt x="19" y="85"/>
                    </a:cubicBezTo>
                    <a:close/>
                    <a:moveTo>
                      <a:pt x="30" y="88"/>
                    </a:moveTo>
                    <a:cubicBezTo>
                      <a:pt x="29" y="88"/>
                      <a:pt x="29" y="88"/>
                      <a:pt x="29" y="88"/>
                    </a:cubicBezTo>
                    <a:cubicBezTo>
                      <a:pt x="28" y="88"/>
                      <a:pt x="26" y="87"/>
                      <a:pt x="26" y="85"/>
                    </a:cubicBezTo>
                    <a:cubicBezTo>
                      <a:pt x="22" y="26"/>
                      <a:pt x="22" y="26"/>
                      <a:pt x="22" y="26"/>
                    </a:cubicBezTo>
                    <a:cubicBezTo>
                      <a:pt x="22" y="24"/>
                      <a:pt x="24" y="23"/>
                      <a:pt x="25" y="23"/>
                    </a:cubicBezTo>
                    <a:cubicBezTo>
                      <a:pt x="27" y="23"/>
                      <a:pt x="28" y="24"/>
                      <a:pt x="28" y="26"/>
                    </a:cubicBezTo>
                    <a:cubicBezTo>
                      <a:pt x="32" y="85"/>
                      <a:pt x="32" y="85"/>
                      <a:pt x="32" y="85"/>
                    </a:cubicBezTo>
                    <a:cubicBezTo>
                      <a:pt x="32" y="86"/>
                      <a:pt x="31" y="88"/>
                      <a:pt x="30" y="88"/>
                    </a:cubicBezTo>
                    <a:close/>
                    <a:moveTo>
                      <a:pt x="43" y="86"/>
                    </a:moveTo>
                    <a:cubicBezTo>
                      <a:pt x="43" y="88"/>
                      <a:pt x="42" y="89"/>
                      <a:pt x="40" y="89"/>
                    </a:cubicBezTo>
                    <a:cubicBezTo>
                      <a:pt x="39" y="89"/>
                      <a:pt x="37" y="88"/>
                      <a:pt x="37" y="86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7" y="25"/>
                      <a:pt x="39" y="24"/>
                      <a:pt x="40" y="24"/>
                    </a:cubicBezTo>
                    <a:cubicBezTo>
                      <a:pt x="42" y="24"/>
                      <a:pt x="43" y="25"/>
                      <a:pt x="43" y="27"/>
                    </a:cubicBezTo>
                    <a:lnTo>
                      <a:pt x="43" y="86"/>
                    </a:lnTo>
                    <a:close/>
                    <a:moveTo>
                      <a:pt x="54" y="85"/>
                    </a:moveTo>
                    <a:cubicBezTo>
                      <a:pt x="54" y="87"/>
                      <a:pt x="53" y="88"/>
                      <a:pt x="51" y="88"/>
                    </a:cubicBezTo>
                    <a:cubicBezTo>
                      <a:pt x="51" y="88"/>
                      <a:pt x="51" y="88"/>
                      <a:pt x="51" y="88"/>
                    </a:cubicBezTo>
                    <a:cubicBezTo>
                      <a:pt x="50" y="88"/>
                      <a:pt x="48" y="86"/>
                      <a:pt x="48" y="85"/>
                    </a:cubicBezTo>
                    <a:cubicBezTo>
                      <a:pt x="52" y="26"/>
                      <a:pt x="52" y="26"/>
                      <a:pt x="52" y="26"/>
                    </a:cubicBezTo>
                    <a:cubicBezTo>
                      <a:pt x="52" y="24"/>
                      <a:pt x="54" y="23"/>
                      <a:pt x="56" y="23"/>
                    </a:cubicBezTo>
                    <a:cubicBezTo>
                      <a:pt x="57" y="23"/>
                      <a:pt x="58" y="24"/>
                      <a:pt x="58" y="26"/>
                    </a:cubicBezTo>
                    <a:lnTo>
                      <a:pt x="54" y="85"/>
                    </a:lnTo>
                    <a:close/>
                    <a:moveTo>
                      <a:pt x="73" y="21"/>
                    </a:moveTo>
                    <a:cubicBezTo>
                      <a:pt x="65" y="82"/>
                      <a:pt x="65" y="82"/>
                      <a:pt x="65" y="82"/>
                    </a:cubicBezTo>
                    <a:cubicBezTo>
                      <a:pt x="65" y="84"/>
                      <a:pt x="63" y="85"/>
                      <a:pt x="62" y="85"/>
                    </a:cubicBezTo>
                    <a:cubicBezTo>
                      <a:pt x="62" y="85"/>
                      <a:pt x="62" y="85"/>
                      <a:pt x="62" y="85"/>
                    </a:cubicBezTo>
                    <a:cubicBezTo>
                      <a:pt x="60" y="85"/>
                      <a:pt x="59" y="83"/>
                      <a:pt x="59" y="82"/>
                    </a:cubicBezTo>
                    <a:cubicBezTo>
                      <a:pt x="67" y="21"/>
                      <a:pt x="67" y="21"/>
                      <a:pt x="67" y="21"/>
                    </a:cubicBezTo>
                    <a:cubicBezTo>
                      <a:pt x="67" y="19"/>
                      <a:pt x="69" y="18"/>
                      <a:pt x="70" y="18"/>
                    </a:cubicBezTo>
                    <a:cubicBezTo>
                      <a:pt x="72" y="18"/>
                      <a:pt x="73" y="20"/>
                      <a:pt x="73" y="21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31" name="Freeform 243"/>
              <p:cNvSpPr/>
              <p:nvPr/>
            </p:nvSpPr>
            <p:spPr bwMode="auto">
              <a:xfrm>
                <a:off x="1392238" y="240771"/>
                <a:ext cx="47625" cy="17463"/>
              </a:xfrm>
              <a:custGeom>
                <a:avLst/>
                <a:gdLst>
                  <a:gd name="T0" fmla="*/ 6 w 13"/>
                  <a:gd name="T1" fmla="*/ 0 h 5"/>
                  <a:gd name="T2" fmla="*/ 3 w 13"/>
                  <a:gd name="T3" fmla="*/ 0 h 5"/>
                  <a:gd name="T4" fmla="*/ 0 w 13"/>
                  <a:gd name="T5" fmla="*/ 5 h 5"/>
                  <a:gd name="T6" fmla="*/ 6 w 13"/>
                  <a:gd name="T7" fmla="*/ 5 h 5"/>
                  <a:gd name="T8" fmla="*/ 13 w 13"/>
                  <a:gd name="T9" fmla="*/ 5 h 5"/>
                  <a:gd name="T10" fmla="*/ 10 w 13"/>
                  <a:gd name="T11" fmla="*/ 0 h 5"/>
                  <a:gd name="T12" fmla="*/ 6 w 13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5">
                    <a:moveTo>
                      <a:pt x="6" y="0"/>
                    </a:moveTo>
                    <a:cubicBezTo>
                      <a:pt x="5" y="0"/>
                      <a:pt x="4" y="0"/>
                      <a:pt x="3" y="0"/>
                    </a:cubicBezTo>
                    <a:cubicBezTo>
                      <a:pt x="2" y="1"/>
                      <a:pt x="1" y="3"/>
                      <a:pt x="0" y="5"/>
                    </a:cubicBezTo>
                    <a:cubicBezTo>
                      <a:pt x="2" y="5"/>
                      <a:pt x="4" y="5"/>
                      <a:pt x="6" y="5"/>
                    </a:cubicBezTo>
                    <a:cubicBezTo>
                      <a:pt x="8" y="5"/>
                      <a:pt x="11" y="5"/>
                      <a:pt x="13" y="5"/>
                    </a:cubicBezTo>
                    <a:cubicBezTo>
                      <a:pt x="12" y="3"/>
                      <a:pt x="11" y="1"/>
                      <a:pt x="10" y="0"/>
                    </a:cubicBezTo>
                    <a:cubicBezTo>
                      <a:pt x="9" y="0"/>
                      <a:pt x="7" y="0"/>
                      <a:pt x="6" y="0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32" name="Freeform 244"/>
              <p:cNvSpPr/>
              <p:nvPr/>
            </p:nvSpPr>
            <p:spPr bwMode="auto">
              <a:xfrm>
                <a:off x="1343026" y="183621"/>
                <a:ext cx="146050" cy="109538"/>
              </a:xfrm>
              <a:custGeom>
                <a:avLst/>
                <a:gdLst>
                  <a:gd name="T0" fmla="*/ 5 w 39"/>
                  <a:gd name="T1" fmla="*/ 29 h 29"/>
                  <a:gd name="T2" fmla="*/ 10 w 39"/>
                  <a:gd name="T3" fmla="*/ 24 h 29"/>
                  <a:gd name="T4" fmla="*/ 19 w 39"/>
                  <a:gd name="T5" fmla="*/ 10 h 29"/>
                  <a:gd name="T6" fmla="*/ 29 w 39"/>
                  <a:gd name="T7" fmla="*/ 24 h 29"/>
                  <a:gd name="T8" fmla="*/ 34 w 39"/>
                  <a:gd name="T9" fmla="*/ 29 h 29"/>
                  <a:gd name="T10" fmla="*/ 39 w 39"/>
                  <a:gd name="T11" fmla="*/ 24 h 29"/>
                  <a:gd name="T12" fmla="*/ 19 w 39"/>
                  <a:gd name="T13" fmla="*/ 0 h 29"/>
                  <a:gd name="T14" fmla="*/ 0 w 39"/>
                  <a:gd name="T15" fmla="*/ 24 h 29"/>
                  <a:gd name="T16" fmla="*/ 5 w 39"/>
                  <a:gd name="T17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9" h="29">
                    <a:moveTo>
                      <a:pt x="5" y="29"/>
                    </a:moveTo>
                    <a:cubicBezTo>
                      <a:pt x="8" y="29"/>
                      <a:pt x="10" y="27"/>
                      <a:pt x="10" y="24"/>
                    </a:cubicBezTo>
                    <a:cubicBezTo>
                      <a:pt x="10" y="17"/>
                      <a:pt x="14" y="10"/>
                      <a:pt x="19" y="10"/>
                    </a:cubicBezTo>
                    <a:cubicBezTo>
                      <a:pt x="25" y="10"/>
                      <a:pt x="29" y="17"/>
                      <a:pt x="29" y="24"/>
                    </a:cubicBezTo>
                    <a:cubicBezTo>
                      <a:pt x="29" y="27"/>
                      <a:pt x="31" y="29"/>
                      <a:pt x="34" y="29"/>
                    </a:cubicBezTo>
                    <a:cubicBezTo>
                      <a:pt x="37" y="29"/>
                      <a:pt x="39" y="27"/>
                      <a:pt x="39" y="24"/>
                    </a:cubicBezTo>
                    <a:cubicBezTo>
                      <a:pt x="39" y="11"/>
                      <a:pt x="30" y="0"/>
                      <a:pt x="19" y="0"/>
                    </a:cubicBezTo>
                    <a:cubicBezTo>
                      <a:pt x="9" y="0"/>
                      <a:pt x="0" y="11"/>
                      <a:pt x="0" y="24"/>
                    </a:cubicBezTo>
                    <a:cubicBezTo>
                      <a:pt x="0" y="27"/>
                      <a:pt x="2" y="29"/>
                      <a:pt x="5" y="29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3075662" y="5331990"/>
              <a:ext cx="388943" cy="462526"/>
              <a:chOff x="3103563" y="2104496"/>
              <a:chExt cx="293688" cy="349250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127" name="Freeform 245"/>
              <p:cNvSpPr/>
              <p:nvPr/>
            </p:nvSpPr>
            <p:spPr bwMode="auto">
              <a:xfrm>
                <a:off x="3314701" y="2299758"/>
                <a:ext cx="82550" cy="123825"/>
              </a:xfrm>
              <a:custGeom>
                <a:avLst/>
                <a:gdLst>
                  <a:gd name="T0" fmla="*/ 17 w 22"/>
                  <a:gd name="T1" fmla="*/ 33 h 33"/>
                  <a:gd name="T2" fmla="*/ 18 w 22"/>
                  <a:gd name="T3" fmla="*/ 32 h 33"/>
                  <a:gd name="T4" fmla="*/ 14 w 22"/>
                  <a:gd name="T5" fmla="*/ 14 h 33"/>
                  <a:gd name="T6" fmla="*/ 0 w 22"/>
                  <a:gd name="T7" fmla="*/ 0 h 33"/>
                  <a:gd name="T8" fmla="*/ 4 w 22"/>
                  <a:gd name="T9" fmla="*/ 20 h 33"/>
                  <a:gd name="T10" fmla="*/ 17 w 22"/>
                  <a:gd name="T11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33">
                    <a:moveTo>
                      <a:pt x="17" y="33"/>
                    </a:moveTo>
                    <a:cubicBezTo>
                      <a:pt x="18" y="32"/>
                      <a:pt x="18" y="32"/>
                      <a:pt x="18" y="32"/>
                    </a:cubicBezTo>
                    <a:cubicBezTo>
                      <a:pt x="20" y="30"/>
                      <a:pt x="22" y="22"/>
                      <a:pt x="14" y="1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20"/>
                      <a:pt x="4" y="20"/>
                      <a:pt x="4" y="20"/>
                    </a:cubicBezTo>
                    <a:lnTo>
                      <a:pt x="17" y="33"/>
                    </a:ln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28" name="Freeform 246"/>
              <p:cNvSpPr>
                <a:spLocks noEditPoints="1"/>
              </p:cNvSpPr>
              <p:nvPr/>
            </p:nvSpPr>
            <p:spPr bwMode="auto">
              <a:xfrm>
                <a:off x="3103563" y="2167996"/>
                <a:ext cx="142875" cy="157163"/>
              </a:xfrm>
              <a:custGeom>
                <a:avLst/>
                <a:gdLst>
                  <a:gd name="T0" fmla="*/ 36 w 38"/>
                  <a:gd name="T1" fmla="*/ 36 h 42"/>
                  <a:gd name="T2" fmla="*/ 38 w 38"/>
                  <a:gd name="T3" fmla="*/ 34 h 42"/>
                  <a:gd name="T4" fmla="*/ 33 w 38"/>
                  <a:gd name="T5" fmla="*/ 12 h 42"/>
                  <a:gd name="T6" fmla="*/ 32 w 38"/>
                  <a:gd name="T7" fmla="*/ 11 h 42"/>
                  <a:gd name="T8" fmla="*/ 6 w 38"/>
                  <a:gd name="T9" fmla="*/ 6 h 42"/>
                  <a:gd name="T10" fmla="*/ 11 w 38"/>
                  <a:gd name="T11" fmla="*/ 31 h 42"/>
                  <a:gd name="T12" fmla="*/ 36 w 38"/>
                  <a:gd name="T13" fmla="*/ 36 h 42"/>
                  <a:gd name="T14" fmla="*/ 13 w 38"/>
                  <a:gd name="T15" fmla="*/ 13 h 42"/>
                  <a:gd name="T16" fmla="*/ 25 w 38"/>
                  <a:gd name="T17" fmla="*/ 18 h 42"/>
                  <a:gd name="T18" fmla="*/ 29 w 38"/>
                  <a:gd name="T19" fmla="*/ 29 h 42"/>
                  <a:gd name="T20" fmla="*/ 18 w 38"/>
                  <a:gd name="T21" fmla="*/ 25 h 42"/>
                  <a:gd name="T22" fmla="*/ 13 w 38"/>
                  <a:gd name="T23" fmla="*/ 13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8" h="42">
                    <a:moveTo>
                      <a:pt x="36" y="36"/>
                    </a:moveTo>
                    <a:cubicBezTo>
                      <a:pt x="37" y="35"/>
                      <a:pt x="37" y="35"/>
                      <a:pt x="38" y="34"/>
                    </a:cubicBezTo>
                    <a:cubicBezTo>
                      <a:pt x="33" y="12"/>
                      <a:pt x="33" y="12"/>
                      <a:pt x="33" y="12"/>
                    </a:cubicBezTo>
                    <a:cubicBezTo>
                      <a:pt x="33" y="12"/>
                      <a:pt x="32" y="11"/>
                      <a:pt x="32" y="11"/>
                    </a:cubicBezTo>
                    <a:cubicBezTo>
                      <a:pt x="23" y="2"/>
                      <a:pt x="12" y="0"/>
                      <a:pt x="6" y="6"/>
                    </a:cubicBezTo>
                    <a:cubicBezTo>
                      <a:pt x="0" y="12"/>
                      <a:pt x="2" y="23"/>
                      <a:pt x="11" y="31"/>
                    </a:cubicBezTo>
                    <a:cubicBezTo>
                      <a:pt x="19" y="40"/>
                      <a:pt x="30" y="42"/>
                      <a:pt x="36" y="36"/>
                    </a:cubicBezTo>
                    <a:close/>
                    <a:moveTo>
                      <a:pt x="13" y="13"/>
                    </a:moveTo>
                    <a:cubicBezTo>
                      <a:pt x="15" y="12"/>
                      <a:pt x="20" y="13"/>
                      <a:pt x="25" y="18"/>
                    </a:cubicBezTo>
                    <a:cubicBezTo>
                      <a:pt x="30" y="22"/>
                      <a:pt x="31" y="28"/>
                      <a:pt x="29" y="29"/>
                    </a:cubicBezTo>
                    <a:cubicBezTo>
                      <a:pt x="28" y="30"/>
                      <a:pt x="23" y="29"/>
                      <a:pt x="18" y="25"/>
                    </a:cubicBezTo>
                    <a:cubicBezTo>
                      <a:pt x="13" y="20"/>
                      <a:pt x="12" y="14"/>
                      <a:pt x="13" y="13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29" name="Freeform 247"/>
              <p:cNvSpPr>
                <a:spLocks noEditPoints="1"/>
              </p:cNvSpPr>
              <p:nvPr/>
            </p:nvSpPr>
            <p:spPr bwMode="auto">
              <a:xfrm>
                <a:off x="3232151" y="2104496"/>
                <a:ext cx="119062" cy="349250"/>
              </a:xfrm>
              <a:custGeom>
                <a:avLst/>
                <a:gdLst>
                  <a:gd name="T0" fmla="*/ 26 w 32"/>
                  <a:gd name="T1" fmla="*/ 92 h 93"/>
                  <a:gd name="T2" fmla="*/ 27 w 32"/>
                  <a:gd name="T3" fmla="*/ 92 h 93"/>
                  <a:gd name="T4" fmla="*/ 17 w 32"/>
                  <a:gd name="T5" fmla="*/ 43 h 93"/>
                  <a:gd name="T6" fmla="*/ 20 w 32"/>
                  <a:gd name="T7" fmla="*/ 43 h 93"/>
                  <a:gd name="T8" fmla="*/ 26 w 32"/>
                  <a:gd name="T9" fmla="*/ 40 h 93"/>
                  <a:gd name="T10" fmla="*/ 30 w 32"/>
                  <a:gd name="T11" fmla="*/ 19 h 93"/>
                  <a:gd name="T12" fmla="*/ 11 w 32"/>
                  <a:gd name="T13" fmla="*/ 2 h 93"/>
                  <a:gd name="T14" fmla="*/ 6 w 32"/>
                  <a:gd name="T15" fmla="*/ 5 h 93"/>
                  <a:gd name="T16" fmla="*/ 6 w 32"/>
                  <a:gd name="T17" fmla="*/ 5 h 93"/>
                  <a:gd name="T18" fmla="*/ 1 w 32"/>
                  <a:gd name="T19" fmla="*/ 25 h 93"/>
                  <a:gd name="T20" fmla="*/ 2 w 32"/>
                  <a:gd name="T21" fmla="*/ 30 h 93"/>
                  <a:gd name="T22" fmla="*/ 13 w 32"/>
                  <a:gd name="T23" fmla="*/ 78 h 93"/>
                  <a:gd name="T24" fmla="*/ 26 w 32"/>
                  <a:gd name="T25" fmla="*/ 92 h 93"/>
                  <a:gd name="T26" fmla="*/ 11 w 32"/>
                  <a:gd name="T27" fmla="*/ 23 h 93"/>
                  <a:gd name="T28" fmla="*/ 13 w 32"/>
                  <a:gd name="T29" fmla="*/ 12 h 93"/>
                  <a:gd name="T30" fmla="*/ 13 w 32"/>
                  <a:gd name="T31" fmla="*/ 11 h 93"/>
                  <a:gd name="T32" fmla="*/ 21 w 32"/>
                  <a:gd name="T33" fmla="*/ 21 h 93"/>
                  <a:gd name="T34" fmla="*/ 19 w 32"/>
                  <a:gd name="T35" fmla="*/ 33 h 93"/>
                  <a:gd name="T36" fmla="*/ 18 w 32"/>
                  <a:gd name="T37" fmla="*/ 33 h 93"/>
                  <a:gd name="T38" fmla="*/ 11 w 32"/>
                  <a:gd name="T39" fmla="*/ 23 h 93"/>
                  <a:gd name="T40" fmla="*/ 10 w 32"/>
                  <a:gd name="T41" fmla="*/ 48 h 93"/>
                  <a:gd name="T42" fmla="*/ 15 w 32"/>
                  <a:gd name="T43" fmla="*/ 48 h 93"/>
                  <a:gd name="T44" fmla="*/ 15 w 32"/>
                  <a:gd name="T45" fmla="*/ 53 h 93"/>
                  <a:gd name="T46" fmla="*/ 10 w 32"/>
                  <a:gd name="T47" fmla="*/ 53 h 93"/>
                  <a:gd name="T48" fmla="*/ 10 w 32"/>
                  <a:gd name="T49" fmla="*/ 48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2" h="93">
                    <a:moveTo>
                      <a:pt x="26" y="92"/>
                    </a:moveTo>
                    <a:cubicBezTo>
                      <a:pt x="27" y="92"/>
                      <a:pt x="27" y="92"/>
                      <a:pt x="27" y="92"/>
                    </a:cubicBezTo>
                    <a:cubicBezTo>
                      <a:pt x="17" y="43"/>
                      <a:pt x="17" y="43"/>
                      <a:pt x="17" y="43"/>
                    </a:cubicBezTo>
                    <a:cubicBezTo>
                      <a:pt x="18" y="43"/>
                      <a:pt x="19" y="43"/>
                      <a:pt x="20" y="43"/>
                    </a:cubicBezTo>
                    <a:cubicBezTo>
                      <a:pt x="22" y="43"/>
                      <a:pt x="24" y="41"/>
                      <a:pt x="26" y="40"/>
                    </a:cubicBezTo>
                    <a:cubicBezTo>
                      <a:pt x="30" y="35"/>
                      <a:pt x="32" y="28"/>
                      <a:pt x="30" y="19"/>
                    </a:cubicBezTo>
                    <a:cubicBezTo>
                      <a:pt x="28" y="8"/>
                      <a:pt x="19" y="0"/>
                      <a:pt x="11" y="2"/>
                    </a:cubicBezTo>
                    <a:cubicBezTo>
                      <a:pt x="9" y="2"/>
                      <a:pt x="7" y="3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1" y="9"/>
                      <a:pt x="0" y="17"/>
                      <a:pt x="1" y="25"/>
                    </a:cubicBezTo>
                    <a:cubicBezTo>
                      <a:pt x="1" y="26"/>
                      <a:pt x="2" y="30"/>
                      <a:pt x="2" y="30"/>
                    </a:cubicBezTo>
                    <a:cubicBezTo>
                      <a:pt x="13" y="78"/>
                      <a:pt x="13" y="78"/>
                      <a:pt x="13" y="78"/>
                    </a:cubicBezTo>
                    <a:cubicBezTo>
                      <a:pt x="15" y="90"/>
                      <a:pt x="23" y="93"/>
                      <a:pt x="26" y="92"/>
                    </a:cubicBezTo>
                    <a:close/>
                    <a:moveTo>
                      <a:pt x="11" y="23"/>
                    </a:moveTo>
                    <a:cubicBezTo>
                      <a:pt x="10" y="18"/>
                      <a:pt x="11" y="14"/>
                      <a:pt x="13" y="12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5" y="11"/>
                      <a:pt x="19" y="14"/>
                      <a:pt x="21" y="21"/>
                    </a:cubicBezTo>
                    <a:cubicBezTo>
                      <a:pt x="22" y="27"/>
                      <a:pt x="21" y="31"/>
                      <a:pt x="19" y="33"/>
                    </a:cubicBezTo>
                    <a:cubicBezTo>
                      <a:pt x="19" y="33"/>
                      <a:pt x="18" y="33"/>
                      <a:pt x="18" y="33"/>
                    </a:cubicBezTo>
                    <a:cubicBezTo>
                      <a:pt x="16" y="34"/>
                      <a:pt x="12" y="30"/>
                      <a:pt x="11" y="23"/>
                    </a:cubicBezTo>
                    <a:close/>
                    <a:moveTo>
                      <a:pt x="10" y="48"/>
                    </a:moveTo>
                    <a:cubicBezTo>
                      <a:pt x="12" y="47"/>
                      <a:pt x="14" y="47"/>
                      <a:pt x="15" y="48"/>
                    </a:cubicBezTo>
                    <a:cubicBezTo>
                      <a:pt x="17" y="49"/>
                      <a:pt x="17" y="52"/>
                      <a:pt x="15" y="53"/>
                    </a:cubicBezTo>
                    <a:cubicBezTo>
                      <a:pt x="14" y="54"/>
                      <a:pt x="12" y="54"/>
                      <a:pt x="10" y="53"/>
                    </a:cubicBezTo>
                    <a:cubicBezTo>
                      <a:pt x="9" y="52"/>
                      <a:pt x="9" y="49"/>
                      <a:pt x="10" y="48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1381136" y="5310965"/>
              <a:ext cx="555031" cy="498267"/>
              <a:chOff x="1824038" y="2088621"/>
              <a:chExt cx="419100" cy="376238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114" name="Freeform 248"/>
              <p:cNvSpPr/>
              <p:nvPr/>
            </p:nvSpPr>
            <p:spPr bwMode="auto">
              <a:xfrm>
                <a:off x="1824038" y="2299758"/>
                <a:ext cx="44450" cy="28575"/>
              </a:xfrm>
              <a:custGeom>
                <a:avLst/>
                <a:gdLst>
                  <a:gd name="T0" fmla="*/ 9 w 12"/>
                  <a:gd name="T1" fmla="*/ 2 h 8"/>
                  <a:gd name="T2" fmla="*/ 5 w 12"/>
                  <a:gd name="T3" fmla="*/ 0 h 8"/>
                  <a:gd name="T4" fmla="*/ 4 w 12"/>
                  <a:gd name="T5" fmla="*/ 0 h 8"/>
                  <a:gd name="T6" fmla="*/ 1 w 12"/>
                  <a:gd name="T7" fmla="*/ 2 h 8"/>
                  <a:gd name="T8" fmla="*/ 2 w 12"/>
                  <a:gd name="T9" fmla="*/ 6 h 8"/>
                  <a:gd name="T10" fmla="*/ 7 w 12"/>
                  <a:gd name="T11" fmla="*/ 8 h 8"/>
                  <a:gd name="T12" fmla="*/ 11 w 12"/>
                  <a:gd name="T13" fmla="*/ 6 h 8"/>
                  <a:gd name="T14" fmla="*/ 9 w 12"/>
                  <a:gd name="T1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8">
                    <a:moveTo>
                      <a:pt x="9" y="2"/>
                    </a:moveTo>
                    <a:cubicBezTo>
                      <a:pt x="7" y="1"/>
                      <a:pt x="5" y="0"/>
                      <a:pt x="5" y="0"/>
                    </a:cubicBezTo>
                    <a:cubicBezTo>
                      <a:pt x="5" y="0"/>
                      <a:pt x="4" y="0"/>
                      <a:pt x="4" y="0"/>
                    </a:cubicBezTo>
                    <a:cubicBezTo>
                      <a:pt x="3" y="0"/>
                      <a:pt x="2" y="1"/>
                      <a:pt x="1" y="2"/>
                    </a:cubicBezTo>
                    <a:cubicBezTo>
                      <a:pt x="0" y="3"/>
                      <a:pt x="1" y="5"/>
                      <a:pt x="2" y="6"/>
                    </a:cubicBezTo>
                    <a:cubicBezTo>
                      <a:pt x="2" y="6"/>
                      <a:pt x="4" y="6"/>
                      <a:pt x="7" y="8"/>
                    </a:cubicBezTo>
                    <a:cubicBezTo>
                      <a:pt x="9" y="8"/>
                      <a:pt x="10" y="8"/>
                      <a:pt x="11" y="6"/>
                    </a:cubicBezTo>
                    <a:cubicBezTo>
                      <a:pt x="12" y="5"/>
                      <a:pt x="11" y="3"/>
                      <a:pt x="9" y="2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15" name="Freeform 249"/>
              <p:cNvSpPr/>
              <p:nvPr/>
            </p:nvSpPr>
            <p:spPr bwMode="auto">
              <a:xfrm>
                <a:off x="1951038" y="2344208"/>
                <a:ext cx="63500" cy="33338"/>
              </a:xfrm>
              <a:custGeom>
                <a:avLst/>
                <a:gdLst>
                  <a:gd name="T0" fmla="*/ 14 w 17"/>
                  <a:gd name="T1" fmla="*/ 3 h 9"/>
                  <a:gd name="T2" fmla="*/ 4 w 17"/>
                  <a:gd name="T3" fmla="*/ 0 h 9"/>
                  <a:gd name="T4" fmla="*/ 3 w 17"/>
                  <a:gd name="T5" fmla="*/ 0 h 9"/>
                  <a:gd name="T6" fmla="*/ 0 w 17"/>
                  <a:gd name="T7" fmla="*/ 2 h 9"/>
                  <a:gd name="T8" fmla="*/ 3 w 17"/>
                  <a:gd name="T9" fmla="*/ 6 h 9"/>
                  <a:gd name="T10" fmla="*/ 13 w 17"/>
                  <a:gd name="T11" fmla="*/ 9 h 9"/>
                  <a:gd name="T12" fmla="*/ 16 w 17"/>
                  <a:gd name="T13" fmla="*/ 6 h 9"/>
                  <a:gd name="T14" fmla="*/ 14 w 17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9">
                    <a:moveTo>
                      <a:pt x="14" y="3"/>
                    </a:moveTo>
                    <a:cubicBezTo>
                      <a:pt x="11" y="2"/>
                      <a:pt x="7" y="1"/>
                      <a:pt x="4" y="0"/>
                    </a:cubicBezTo>
                    <a:cubicBezTo>
                      <a:pt x="4" y="0"/>
                      <a:pt x="4" y="0"/>
                      <a:pt x="3" y="0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0" y="4"/>
                      <a:pt x="1" y="6"/>
                      <a:pt x="3" y="6"/>
                    </a:cubicBezTo>
                    <a:cubicBezTo>
                      <a:pt x="6" y="7"/>
                      <a:pt x="9" y="8"/>
                      <a:pt x="13" y="9"/>
                    </a:cubicBezTo>
                    <a:cubicBezTo>
                      <a:pt x="14" y="9"/>
                      <a:pt x="16" y="8"/>
                      <a:pt x="16" y="6"/>
                    </a:cubicBezTo>
                    <a:cubicBezTo>
                      <a:pt x="17" y="5"/>
                      <a:pt x="16" y="3"/>
                      <a:pt x="14" y="3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16" name="Freeform 250"/>
              <p:cNvSpPr/>
              <p:nvPr/>
            </p:nvSpPr>
            <p:spPr bwMode="auto">
              <a:xfrm>
                <a:off x="1876426" y="2321983"/>
                <a:ext cx="63500" cy="36513"/>
              </a:xfrm>
              <a:custGeom>
                <a:avLst/>
                <a:gdLst>
                  <a:gd name="T0" fmla="*/ 14 w 17"/>
                  <a:gd name="T1" fmla="*/ 3 h 10"/>
                  <a:gd name="T2" fmla="*/ 5 w 17"/>
                  <a:gd name="T3" fmla="*/ 0 h 10"/>
                  <a:gd name="T4" fmla="*/ 4 w 17"/>
                  <a:gd name="T5" fmla="*/ 0 h 10"/>
                  <a:gd name="T6" fmla="*/ 1 w 17"/>
                  <a:gd name="T7" fmla="*/ 2 h 10"/>
                  <a:gd name="T8" fmla="*/ 3 w 17"/>
                  <a:gd name="T9" fmla="*/ 6 h 10"/>
                  <a:gd name="T10" fmla="*/ 13 w 17"/>
                  <a:gd name="T11" fmla="*/ 9 h 10"/>
                  <a:gd name="T12" fmla="*/ 16 w 17"/>
                  <a:gd name="T13" fmla="*/ 7 h 10"/>
                  <a:gd name="T14" fmla="*/ 14 w 17"/>
                  <a:gd name="T15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10">
                    <a:moveTo>
                      <a:pt x="14" y="3"/>
                    </a:moveTo>
                    <a:cubicBezTo>
                      <a:pt x="11" y="2"/>
                      <a:pt x="8" y="1"/>
                      <a:pt x="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1" y="1"/>
                      <a:pt x="1" y="2"/>
                    </a:cubicBezTo>
                    <a:cubicBezTo>
                      <a:pt x="0" y="3"/>
                      <a:pt x="1" y="5"/>
                      <a:pt x="3" y="6"/>
                    </a:cubicBezTo>
                    <a:cubicBezTo>
                      <a:pt x="6" y="7"/>
                      <a:pt x="9" y="8"/>
                      <a:pt x="13" y="9"/>
                    </a:cubicBezTo>
                    <a:cubicBezTo>
                      <a:pt x="14" y="10"/>
                      <a:pt x="16" y="9"/>
                      <a:pt x="16" y="7"/>
                    </a:cubicBezTo>
                    <a:cubicBezTo>
                      <a:pt x="17" y="6"/>
                      <a:pt x="16" y="4"/>
                      <a:pt x="14" y="3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17" name="Freeform 251"/>
              <p:cNvSpPr/>
              <p:nvPr/>
            </p:nvSpPr>
            <p:spPr bwMode="auto">
              <a:xfrm>
                <a:off x="2025651" y="2363258"/>
                <a:ext cx="30162" cy="11113"/>
              </a:xfrm>
              <a:custGeom>
                <a:avLst/>
                <a:gdLst>
                  <a:gd name="T0" fmla="*/ 0 w 8"/>
                  <a:gd name="T1" fmla="*/ 2 h 3"/>
                  <a:gd name="T2" fmla="*/ 0 w 8"/>
                  <a:gd name="T3" fmla="*/ 3 h 3"/>
                  <a:gd name="T4" fmla="*/ 2 w 8"/>
                  <a:gd name="T5" fmla="*/ 2 h 3"/>
                  <a:gd name="T6" fmla="*/ 8 w 8"/>
                  <a:gd name="T7" fmla="*/ 2 h 3"/>
                  <a:gd name="T8" fmla="*/ 8 w 8"/>
                  <a:gd name="T9" fmla="*/ 1 h 3"/>
                  <a:gd name="T10" fmla="*/ 4 w 8"/>
                  <a:gd name="T11" fmla="*/ 0 h 3"/>
                  <a:gd name="T12" fmla="*/ 3 w 8"/>
                  <a:gd name="T13" fmla="*/ 0 h 3"/>
                  <a:gd name="T14" fmla="*/ 0 w 8"/>
                  <a:gd name="T1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3">
                    <a:moveTo>
                      <a:pt x="0" y="2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2" y="3"/>
                      <a:pt x="2" y="2"/>
                    </a:cubicBezTo>
                    <a:cubicBezTo>
                      <a:pt x="4" y="2"/>
                      <a:pt x="6" y="2"/>
                      <a:pt x="8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7" y="0"/>
                      <a:pt x="5" y="0"/>
                      <a:pt x="4" y="0"/>
                    </a:cubicBezTo>
                    <a:cubicBezTo>
                      <a:pt x="4" y="0"/>
                      <a:pt x="4" y="0"/>
                      <a:pt x="3" y="0"/>
                    </a:cubicBezTo>
                    <a:cubicBezTo>
                      <a:pt x="2" y="0"/>
                      <a:pt x="1" y="1"/>
                      <a:pt x="0" y="2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18" name="Freeform 252"/>
              <p:cNvSpPr>
                <a:spLocks noEditPoints="1"/>
              </p:cNvSpPr>
              <p:nvPr/>
            </p:nvSpPr>
            <p:spPr bwMode="auto">
              <a:xfrm>
                <a:off x="1879601" y="2204508"/>
                <a:ext cx="338137" cy="158750"/>
              </a:xfrm>
              <a:custGeom>
                <a:avLst/>
                <a:gdLst>
                  <a:gd name="T0" fmla="*/ 43 w 90"/>
                  <a:gd name="T1" fmla="*/ 22 h 42"/>
                  <a:gd name="T2" fmla="*/ 89 w 90"/>
                  <a:gd name="T3" fmla="*/ 42 h 42"/>
                  <a:gd name="T4" fmla="*/ 89 w 90"/>
                  <a:gd name="T5" fmla="*/ 41 h 42"/>
                  <a:gd name="T6" fmla="*/ 78 w 90"/>
                  <a:gd name="T7" fmla="*/ 25 h 42"/>
                  <a:gd name="T8" fmla="*/ 31 w 90"/>
                  <a:gd name="T9" fmla="*/ 4 h 42"/>
                  <a:gd name="T10" fmla="*/ 29 w 90"/>
                  <a:gd name="T11" fmla="*/ 4 h 42"/>
                  <a:gd name="T12" fmla="*/ 8 w 90"/>
                  <a:gd name="T13" fmla="*/ 4 h 42"/>
                  <a:gd name="T14" fmla="*/ 8 w 90"/>
                  <a:gd name="T15" fmla="*/ 4 h 42"/>
                  <a:gd name="T16" fmla="*/ 3 w 90"/>
                  <a:gd name="T17" fmla="*/ 9 h 42"/>
                  <a:gd name="T18" fmla="*/ 17 w 90"/>
                  <a:gd name="T19" fmla="*/ 31 h 42"/>
                  <a:gd name="T20" fmla="*/ 38 w 90"/>
                  <a:gd name="T21" fmla="*/ 30 h 42"/>
                  <a:gd name="T22" fmla="*/ 42 w 90"/>
                  <a:gd name="T23" fmla="*/ 25 h 42"/>
                  <a:gd name="T24" fmla="*/ 43 w 90"/>
                  <a:gd name="T25" fmla="*/ 22 h 42"/>
                  <a:gd name="T26" fmla="*/ 49 w 90"/>
                  <a:gd name="T27" fmla="*/ 17 h 42"/>
                  <a:gd name="T28" fmla="*/ 54 w 90"/>
                  <a:gd name="T29" fmla="*/ 18 h 42"/>
                  <a:gd name="T30" fmla="*/ 53 w 90"/>
                  <a:gd name="T31" fmla="*/ 22 h 42"/>
                  <a:gd name="T32" fmla="*/ 48 w 90"/>
                  <a:gd name="T33" fmla="*/ 22 h 42"/>
                  <a:gd name="T34" fmla="*/ 49 w 90"/>
                  <a:gd name="T35" fmla="*/ 17 h 42"/>
                  <a:gd name="T36" fmla="*/ 33 w 90"/>
                  <a:gd name="T37" fmla="*/ 22 h 42"/>
                  <a:gd name="T38" fmla="*/ 32 w 90"/>
                  <a:gd name="T39" fmla="*/ 22 h 42"/>
                  <a:gd name="T40" fmla="*/ 21 w 90"/>
                  <a:gd name="T41" fmla="*/ 22 h 42"/>
                  <a:gd name="T42" fmla="*/ 12 w 90"/>
                  <a:gd name="T43" fmla="*/ 13 h 42"/>
                  <a:gd name="T44" fmla="*/ 13 w 90"/>
                  <a:gd name="T45" fmla="*/ 12 h 42"/>
                  <a:gd name="T46" fmla="*/ 25 w 90"/>
                  <a:gd name="T47" fmla="*/ 13 h 42"/>
                  <a:gd name="T48" fmla="*/ 33 w 90"/>
                  <a:gd name="T49" fmla="*/ 2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0" h="42">
                    <a:moveTo>
                      <a:pt x="43" y="22"/>
                    </a:moveTo>
                    <a:cubicBezTo>
                      <a:pt x="89" y="42"/>
                      <a:pt x="89" y="42"/>
                      <a:pt x="89" y="42"/>
                    </a:cubicBezTo>
                    <a:cubicBezTo>
                      <a:pt x="89" y="41"/>
                      <a:pt x="89" y="41"/>
                      <a:pt x="89" y="41"/>
                    </a:cubicBezTo>
                    <a:cubicBezTo>
                      <a:pt x="90" y="38"/>
                      <a:pt x="89" y="30"/>
                      <a:pt x="78" y="25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31" y="4"/>
                      <a:pt x="29" y="4"/>
                      <a:pt x="29" y="4"/>
                    </a:cubicBezTo>
                    <a:cubicBezTo>
                      <a:pt x="21" y="0"/>
                      <a:pt x="13" y="0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6" y="5"/>
                      <a:pt x="4" y="7"/>
                      <a:pt x="3" y="9"/>
                    </a:cubicBezTo>
                    <a:cubicBezTo>
                      <a:pt x="0" y="16"/>
                      <a:pt x="6" y="26"/>
                      <a:pt x="17" y="31"/>
                    </a:cubicBezTo>
                    <a:cubicBezTo>
                      <a:pt x="25" y="34"/>
                      <a:pt x="33" y="34"/>
                      <a:pt x="38" y="30"/>
                    </a:cubicBezTo>
                    <a:cubicBezTo>
                      <a:pt x="40" y="29"/>
                      <a:pt x="41" y="27"/>
                      <a:pt x="42" y="25"/>
                    </a:cubicBezTo>
                    <a:cubicBezTo>
                      <a:pt x="43" y="24"/>
                      <a:pt x="43" y="23"/>
                      <a:pt x="43" y="22"/>
                    </a:cubicBezTo>
                    <a:close/>
                    <a:moveTo>
                      <a:pt x="49" y="17"/>
                    </a:moveTo>
                    <a:cubicBezTo>
                      <a:pt x="51" y="16"/>
                      <a:pt x="53" y="16"/>
                      <a:pt x="54" y="18"/>
                    </a:cubicBezTo>
                    <a:cubicBezTo>
                      <a:pt x="55" y="19"/>
                      <a:pt x="54" y="21"/>
                      <a:pt x="53" y="22"/>
                    </a:cubicBezTo>
                    <a:cubicBezTo>
                      <a:pt x="51" y="24"/>
                      <a:pt x="49" y="23"/>
                      <a:pt x="48" y="22"/>
                    </a:cubicBezTo>
                    <a:cubicBezTo>
                      <a:pt x="47" y="20"/>
                      <a:pt x="47" y="18"/>
                      <a:pt x="49" y="17"/>
                    </a:cubicBezTo>
                    <a:close/>
                    <a:moveTo>
                      <a:pt x="33" y="22"/>
                    </a:moveTo>
                    <a:cubicBezTo>
                      <a:pt x="33" y="22"/>
                      <a:pt x="33" y="22"/>
                      <a:pt x="32" y="22"/>
                    </a:cubicBezTo>
                    <a:cubicBezTo>
                      <a:pt x="30" y="24"/>
                      <a:pt x="26" y="24"/>
                      <a:pt x="21" y="22"/>
                    </a:cubicBezTo>
                    <a:cubicBezTo>
                      <a:pt x="14" y="19"/>
                      <a:pt x="12" y="14"/>
                      <a:pt x="12" y="13"/>
                    </a:cubicBezTo>
                    <a:cubicBezTo>
                      <a:pt x="12" y="13"/>
                      <a:pt x="13" y="12"/>
                      <a:pt x="13" y="12"/>
                    </a:cubicBezTo>
                    <a:cubicBezTo>
                      <a:pt x="15" y="11"/>
                      <a:pt x="20" y="10"/>
                      <a:pt x="25" y="13"/>
                    </a:cubicBezTo>
                    <a:cubicBezTo>
                      <a:pt x="31" y="15"/>
                      <a:pt x="34" y="20"/>
                      <a:pt x="33" y="22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19" name="Freeform 253"/>
              <p:cNvSpPr/>
              <p:nvPr/>
            </p:nvSpPr>
            <p:spPr bwMode="auto">
              <a:xfrm>
                <a:off x="2052638" y="2302933"/>
                <a:ext cx="60325" cy="79375"/>
              </a:xfrm>
              <a:custGeom>
                <a:avLst/>
                <a:gdLst>
                  <a:gd name="T0" fmla="*/ 13 w 16"/>
                  <a:gd name="T1" fmla="*/ 5 h 21"/>
                  <a:gd name="T2" fmla="*/ 0 w 16"/>
                  <a:gd name="T3" fmla="*/ 0 h 21"/>
                  <a:gd name="T4" fmla="*/ 4 w 16"/>
                  <a:gd name="T5" fmla="*/ 17 h 21"/>
                  <a:gd name="T6" fmla="*/ 6 w 16"/>
                  <a:gd name="T7" fmla="*/ 17 h 21"/>
                  <a:gd name="T8" fmla="*/ 11 w 16"/>
                  <a:gd name="T9" fmla="*/ 21 h 21"/>
                  <a:gd name="T10" fmla="*/ 12 w 16"/>
                  <a:gd name="T11" fmla="*/ 21 h 21"/>
                  <a:gd name="T12" fmla="*/ 16 w 16"/>
                  <a:gd name="T13" fmla="*/ 16 h 21"/>
                  <a:gd name="T14" fmla="*/ 13 w 16"/>
                  <a:gd name="T15" fmla="*/ 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21">
                    <a:moveTo>
                      <a:pt x="13" y="5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5" y="17"/>
                      <a:pt x="5" y="17"/>
                      <a:pt x="6" y="17"/>
                    </a:cubicBezTo>
                    <a:cubicBezTo>
                      <a:pt x="8" y="17"/>
                      <a:pt x="11" y="18"/>
                      <a:pt x="11" y="21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19"/>
                      <a:pt x="13" y="17"/>
                      <a:pt x="16" y="16"/>
                    </a:cubicBezTo>
                    <a:lnTo>
                      <a:pt x="13" y="5"/>
                    </a:ln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20" name="Freeform 254"/>
              <p:cNvSpPr>
                <a:spLocks noEditPoints="1"/>
              </p:cNvSpPr>
              <p:nvPr/>
            </p:nvSpPr>
            <p:spPr bwMode="auto">
              <a:xfrm>
                <a:off x="2022476" y="2088621"/>
                <a:ext cx="120650" cy="165100"/>
              </a:xfrm>
              <a:custGeom>
                <a:avLst/>
                <a:gdLst>
                  <a:gd name="T0" fmla="*/ 2 w 32"/>
                  <a:gd name="T1" fmla="*/ 28 h 44"/>
                  <a:gd name="T2" fmla="*/ 4 w 32"/>
                  <a:gd name="T3" fmla="*/ 38 h 44"/>
                  <a:gd name="T4" fmla="*/ 17 w 32"/>
                  <a:gd name="T5" fmla="*/ 44 h 44"/>
                  <a:gd name="T6" fmla="*/ 17 w 32"/>
                  <a:gd name="T7" fmla="*/ 43 h 44"/>
                  <a:gd name="T8" fmla="*/ 20 w 32"/>
                  <a:gd name="T9" fmla="*/ 43 h 44"/>
                  <a:gd name="T10" fmla="*/ 26 w 32"/>
                  <a:gd name="T11" fmla="*/ 40 h 44"/>
                  <a:gd name="T12" fmla="*/ 30 w 32"/>
                  <a:gd name="T13" fmla="*/ 19 h 44"/>
                  <a:gd name="T14" fmla="*/ 12 w 32"/>
                  <a:gd name="T15" fmla="*/ 2 h 44"/>
                  <a:gd name="T16" fmla="*/ 6 w 32"/>
                  <a:gd name="T17" fmla="*/ 5 h 44"/>
                  <a:gd name="T18" fmla="*/ 6 w 32"/>
                  <a:gd name="T19" fmla="*/ 5 h 44"/>
                  <a:gd name="T20" fmla="*/ 2 w 32"/>
                  <a:gd name="T21" fmla="*/ 26 h 44"/>
                  <a:gd name="T22" fmla="*/ 2 w 32"/>
                  <a:gd name="T23" fmla="*/ 28 h 44"/>
                  <a:gd name="T24" fmla="*/ 13 w 32"/>
                  <a:gd name="T25" fmla="*/ 12 h 44"/>
                  <a:gd name="T26" fmla="*/ 14 w 32"/>
                  <a:gd name="T27" fmla="*/ 11 h 44"/>
                  <a:gd name="T28" fmla="*/ 21 w 32"/>
                  <a:gd name="T29" fmla="*/ 21 h 44"/>
                  <a:gd name="T30" fmla="*/ 19 w 32"/>
                  <a:gd name="T31" fmla="*/ 33 h 44"/>
                  <a:gd name="T32" fmla="*/ 18 w 32"/>
                  <a:gd name="T33" fmla="*/ 33 h 44"/>
                  <a:gd name="T34" fmla="*/ 11 w 32"/>
                  <a:gd name="T35" fmla="*/ 23 h 44"/>
                  <a:gd name="T36" fmla="*/ 13 w 32"/>
                  <a:gd name="T37" fmla="*/ 12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2" h="44">
                    <a:moveTo>
                      <a:pt x="2" y="28"/>
                    </a:moveTo>
                    <a:cubicBezTo>
                      <a:pt x="4" y="38"/>
                      <a:pt x="4" y="38"/>
                      <a:pt x="4" y="38"/>
                    </a:cubicBezTo>
                    <a:cubicBezTo>
                      <a:pt x="17" y="44"/>
                      <a:pt x="17" y="44"/>
                      <a:pt x="17" y="44"/>
                    </a:cubicBezTo>
                    <a:cubicBezTo>
                      <a:pt x="17" y="43"/>
                      <a:pt x="17" y="43"/>
                      <a:pt x="17" y="43"/>
                    </a:cubicBezTo>
                    <a:cubicBezTo>
                      <a:pt x="18" y="43"/>
                      <a:pt x="19" y="43"/>
                      <a:pt x="20" y="43"/>
                    </a:cubicBezTo>
                    <a:cubicBezTo>
                      <a:pt x="23" y="43"/>
                      <a:pt x="25" y="42"/>
                      <a:pt x="26" y="40"/>
                    </a:cubicBezTo>
                    <a:cubicBezTo>
                      <a:pt x="31" y="35"/>
                      <a:pt x="32" y="28"/>
                      <a:pt x="30" y="19"/>
                    </a:cubicBezTo>
                    <a:cubicBezTo>
                      <a:pt x="28" y="8"/>
                      <a:pt x="20" y="0"/>
                      <a:pt x="12" y="2"/>
                    </a:cubicBezTo>
                    <a:cubicBezTo>
                      <a:pt x="9" y="2"/>
                      <a:pt x="7" y="3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1" y="9"/>
                      <a:pt x="0" y="17"/>
                      <a:pt x="2" y="26"/>
                    </a:cubicBezTo>
                    <a:cubicBezTo>
                      <a:pt x="2" y="26"/>
                      <a:pt x="2" y="28"/>
                      <a:pt x="2" y="28"/>
                    </a:cubicBezTo>
                    <a:close/>
                    <a:moveTo>
                      <a:pt x="13" y="12"/>
                    </a:moveTo>
                    <a:cubicBezTo>
                      <a:pt x="13" y="11"/>
                      <a:pt x="14" y="11"/>
                      <a:pt x="14" y="11"/>
                    </a:cubicBezTo>
                    <a:cubicBezTo>
                      <a:pt x="15" y="11"/>
                      <a:pt x="19" y="15"/>
                      <a:pt x="21" y="21"/>
                    </a:cubicBezTo>
                    <a:cubicBezTo>
                      <a:pt x="22" y="27"/>
                      <a:pt x="21" y="31"/>
                      <a:pt x="19" y="33"/>
                    </a:cubicBezTo>
                    <a:cubicBezTo>
                      <a:pt x="19" y="33"/>
                      <a:pt x="18" y="33"/>
                      <a:pt x="18" y="33"/>
                    </a:cubicBezTo>
                    <a:cubicBezTo>
                      <a:pt x="17" y="34"/>
                      <a:pt x="13" y="30"/>
                      <a:pt x="11" y="23"/>
                    </a:cubicBezTo>
                    <a:cubicBezTo>
                      <a:pt x="10" y="18"/>
                      <a:pt x="11" y="14"/>
                      <a:pt x="13" y="12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21" name="Freeform 255"/>
              <p:cNvSpPr/>
              <p:nvPr/>
            </p:nvSpPr>
            <p:spPr bwMode="auto">
              <a:xfrm>
                <a:off x="1824038" y="2434696"/>
                <a:ext cx="44450" cy="30163"/>
              </a:xfrm>
              <a:custGeom>
                <a:avLst/>
                <a:gdLst>
                  <a:gd name="T0" fmla="*/ 7 w 12"/>
                  <a:gd name="T1" fmla="*/ 0 h 8"/>
                  <a:gd name="T2" fmla="*/ 2 w 12"/>
                  <a:gd name="T3" fmla="*/ 3 h 8"/>
                  <a:gd name="T4" fmla="*/ 1 w 12"/>
                  <a:gd name="T5" fmla="*/ 6 h 8"/>
                  <a:gd name="T6" fmla="*/ 4 w 12"/>
                  <a:gd name="T7" fmla="*/ 8 h 8"/>
                  <a:gd name="T8" fmla="*/ 5 w 12"/>
                  <a:gd name="T9" fmla="*/ 8 h 8"/>
                  <a:gd name="T10" fmla="*/ 9 w 12"/>
                  <a:gd name="T11" fmla="*/ 6 h 8"/>
                  <a:gd name="T12" fmla="*/ 11 w 12"/>
                  <a:gd name="T13" fmla="*/ 2 h 8"/>
                  <a:gd name="T14" fmla="*/ 7 w 12"/>
                  <a:gd name="T1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8">
                    <a:moveTo>
                      <a:pt x="7" y="0"/>
                    </a:moveTo>
                    <a:cubicBezTo>
                      <a:pt x="4" y="2"/>
                      <a:pt x="2" y="3"/>
                      <a:pt x="2" y="3"/>
                    </a:cubicBezTo>
                    <a:cubicBezTo>
                      <a:pt x="1" y="3"/>
                      <a:pt x="0" y="5"/>
                      <a:pt x="1" y="6"/>
                    </a:cubicBezTo>
                    <a:cubicBezTo>
                      <a:pt x="2" y="8"/>
                      <a:pt x="3" y="8"/>
                      <a:pt x="4" y="8"/>
                    </a:cubicBezTo>
                    <a:cubicBezTo>
                      <a:pt x="4" y="8"/>
                      <a:pt x="5" y="8"/>
                      <a:pt x="5" y="8"/>
                    </a:cubicBezTo>
                    <a:cubicBezTo>
                      <a:pt x="5" y="8"/>
                      <a:pt x="7" y="7"/>
                      <a:pt x="9" y="6"/>
                    </a:cubicBezTo>
                    <a:cubicBezTo>
                      <a:pt x="11" y="5"/>
                      <a:pt x="12" y="4"/>
                      <a:pt x="11" y="2"/>
                    </a:cubicBezTo>
                    <a:cubicBezTo>
                      <a:pt x="10" y="1"/>
                      <a:pt x="9" y="0"/>
                      <a:pt x="7" y="0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22" name="Freeform 256"/>
              <p:cNvSpPr/>
              <p:nvPr/>
            </p:nvSpPr>
            <p:spPr bwMode="auto">
              <a:xfrm>
                <a:off x="1876426" y="2407708"/>
                <a:ext cx="63500" cy="33338"/>
              </a:xfrm>
              <a:custGeom>
                <a:avLst/>
                <a:gdLst>
                  <a:gd name="T0" fmla="*/ 13 w 17"/>
                  <a:gd name="T1" fmla="*/ 0 h 9"/>
                  <a:gd name="T2" fmla="*/ 3 w 17"/>
                  <a:gd name="T3" fmla="*/ 4 h 9"/>
                  <a:gd name="T4" fmla="*/ 1 w 17"/>
                  <a:gd name="T5" fmla="*/ 7 h 9"/>
                  <a:gd name="T6" fmla="*/ 4 w 17"/>
                  <a:gd name="T7" fmla="*/ 9 h 9"/>
                  <a:gd name="T8" fmla="*/ 5 w 17"/>
                  <a:gd name="T9" fmla="*/ 9 h 9"/>
                  <a:gd name="T10" fmla="*/ 14 w 17"/>
                  <a:gd name="T11" fmla="*/ 6 h 9"/>
                  <a:gd name="T12" fmla="*/ 16 w 17"/>
                  <a:gd name="T13" fmla="*/ 2 h 9"/>
                  <a:gd name="T14" fmla="*/ 13 w 17"/>
                  <a:gd name="T1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9">
                    <a:moveTo>
                      <a:pt x="13" y="0"/>
                    </a:moveTo>
                    <a:cubicBezTo>
                      <a:pt x="9" y="1"/>
                      <a:pt x="6" y="2"/>
                      <a:pt x="3" y="4"/>
                    </a:cubicBezTo>
                    <a:cubicBezTo>
                      <a:pt x="1" y="4"/>
                      <a:pt x="0" y="6"/>
                      <a:pt x="1" y="7"/>
                    </a:cubicBezTo>
                    <a:cubicBezTo>
                      <a:pt x="1" y="9"/>
                      <a:pt x="3" y="9"/>
                      <a:pt x="4" y="9"/>
                    </a:cubicBezTo>
                    <a:cubicBezTo>
                      <a:pt x="4" y="9"/>
                      <a:pt x="4" y="9"/>
                      <a:pt x="5" y="9"/>
                    </a:cubicBezTo>
                    <a:cubicBezTo>
                      <a:pt x="8" y="8"/>
                      <a:pt x="11" y="7"/>
                      <a:pt x="14" y="6"/>
                    </a:cubicBezTo>
                    <a:cubicBezTo>
                      <a:pt x="16" y="5"/>
                      <a:pt x="17" y="4"/>
                      <a:pt x="16" y="2"/>
                    </a:cubicBezTo>
                    <a:cubicBezTo>
                      <a:pt x="16" y="0"/>
                      <a:pt x="14" y="0"/>
                      <a:pt x="13" y="0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23" name="Freeform 257"/>
              <p:cNvSpPr/>
              <p:nvPr/>
            </p:nvSpPr>
            <p:spPr bwMode="auto">
              <a:xfrm>
                <a:off x="2025651" y="2374371"/>
                <a:ext cx="65087" cy="25400"/>
              </a:xfrm>
              <a:custGeom>
                <a:avLst/>
                <a:gdLst>
                  <a:gd name="T0" fmla="*/ 13 w 17"/>
                  <a:gd name="T1" fmla="*/ 0 h 7"/>
                  <a:gd name="T2" fmla="*/ 3 w 17"/>
                  <a:gd name="T3" fmla="*/ 1 h 7"/>
                  <a:gd name="T4" fmla="*/ 0 w 17"/>
                  <a:gd name="T5" fmla="*/ 5 h 7"/>
                  <a:gd name="T6" fmla="*/ 3 w 17"/>
                  <a:gd name="T7" fmla="*/ 7 h 7"/>
                  <a:gd name="T8" fmla="*/ 4 w 17"/>
                  <a:gd name="T9" fmla="*/ 7 h 7"/>
                  <a:gd name="T10" fmla="*/ 14 w 17"/>
                  <a:gd name="T11" fmla="*/ 6 h 7"/>
                  <a:gd name="T12" fmla="*/ 16 w 17"/>
                  <a:gd name="T13" fmla="*/ 2 h 7"/>
                  <a:gd name="T14" fmla="*/ 13 w 17"/>
                  <a:gd name="T1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7">
                    <a:moveTo>
                      <a:pt x="13" y="0"/>
                    </a:moveTo>
                    <a:cubicBezTo>
                      <a:pt x="10" y="0"/>
                      <a:pt x="6" y="1"/>
                      <a:pt x="3" y="1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1" y="6"/>
                      <a:pt x="2" y="7"/>
                      <a:pt x="3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7" y="7"/>
                      <a:pt x="11" y="6"/>
                      <a:pt x="14" y="6"/>
                    </a:cubicBezTo>
                    <a:cubicBezTo>
                      <a:pt x="15" y="6"/>
                      <a:pt x="17" y="4"/>
                      <a:pt x="16" y="2"/>
                    </a:cubicBezTo>
                    <a:cubicBezTo>
                      <a:pt x="16" y="1"/>
                      <a:pt x="15" y="0"/>
                      <a:pt x="13" y="0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24" name="Freeform 258"/>
              <p:cNvSpPr/>
              <p:nvPr/>
            </p:nvSpPr>
            <p:spPr bwMode="auto">
              <a:xfrm>
                <a:off x="1951038" y="2385483"/>
                <a:ext cx="63500" cy="33338"/>
              </a:xfrm>
              <a:custGeom>
                <a:avLst/>
                <a:gdLst>
                  <a:gd name="T0" fmla="*/ 13 w 17"/>
                  <a:gd name="T1" fmla="*/ 0 h 9"/>
                  <a:gd name="T2" fmla="*/ 3 w 17"/>
                  <a:gd name="T3" fmla="*/ 3 h 9"/>
                  <a:gd name="T4" fmla="*/ 0 w 17"/>
                  <a:gd name="T5" fmla="*/ 7 h 9"/>
                  <a:gd name="T6" fmla="*/ 3 w 17"/>
                  <a:gd name="T7" fmla="*/ 9 h 9"/>
                  <a:gd name="T8" fmla="*/ 4 w 17"/>
                  <a:gd name="T9" fmla="*/ 9 h 9"/>
                  <a:gd name="T10" fmla="*/ 14 w 17"/>
                  <a:gd name="T11" fmla="*/ 6 h 9"/>
                  <a:gd name="T12" fmla="*/ 16 w 17"/>
                  <a:gd name="T13" fmla="*/ 3 h 9"/>
                  <a:gd name="T14" fmla="*/ 13 w 17"/>
                  <a:gd name="T1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9">
                    <a:moveTo>
                      <a:pt x="13" y="0"/>
                    </a:moveTo>
                    <a:cubicBezTo>
                      <a:pt x="9" y="1"/>
                      <a:pt x="6" y="2"/>
                      <a:pt x="3" y="3"/>
                    </a:cubicBezTo>
                    <a:cubicBezTo>
                      <a:pt x="1" y="4"/>
                      <a:pt x="0" y="5"/>
                      <a:pt x="0" y="7"/>
                    </a:cubicBezTo>
                    <a:cubicBezTo>
                      <a:pt x="1" y="8"/>
                      <a:pt x="2" y="9"/>
                      <a:pt x="3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7" y="8"/>
                      <a:pt x="11" y="7"/>
                      <a:pt x="14" y="6"/>
                    </a:cubicBezTo>
                    <a:cubicBezTo>
                      <a:pt x="16" y="6"/>
                      <a:pt x="17" y="4"/>
                      <a:pt x="16" y="3"/>
                    </a:cubicBezTo>
                    <a:cubicBezTo>
                      <a:pt x="16" y="1"/>
                      <a:pt x="14" y="0"/>
                      <a:pt x="13" y="0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25" name="Freeform 259"/>
              <p:cNvSpPr/>
              <p:nvPr/>
            </p:nvSpPr>
            <p:spPr bwMode="auto">
              <a:xfrm>
                <a:off x="2105026" y="2371196"/>
                <a:ext cx="60325" cy="22225"/>
              </a:xfrm>
              <a:custGeom>
                <a:avLst/>
                <a:gdLst>
                  <a:gd name="T0" fmla="*/ 13 w 16"/>
                  <a:gd name="T1" fmla="*/ 0 h 6"/>
                  <a:gd name="T2" fmla="*/ 8 w 16"/>
                  <a:gd name="T3" fmla="*/ 0 h 6"/>
                  <a:gd name="T4" fmla="*/ 3 w 16"/>
                  <a:gd name="T5" fmla="*/ 0 h 6"/>
                  <a:gd name="T6" fmla="*/ 0 w 16"/>
                  <a:gd name="T7" fmla="*/ 3 h 6"/>
                  <a:gd name="T8" fmla="*/ 3 w 16"/>
                  <a:gd name="T9" fmla="*/ 6 h 6"/>
                  <a:gd name="T10" fmla="*/ 3 w 16"/>
                  <a:gd name="T11" fmla="*/ 6 h 6"/>
                  <a:gd name="T12" fmla="*/ 8 w 16"/>
                  <a:gd name="T13" fmla="*/ 6 h 6"/>
                  <a:gd name="T14" fmla="*/ 13 w 16"/>
                  <a:gd name="T15" fmla="*/ 6 h 6"/>
                  <a:gd name="T16" fmla="*/ 16 w 16"/>
                  <a:gd name="T17" fmla="*/ 3 h 6"/>
                  <a:gd name="T18" fmla="*/ 13 w 16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6">
                    <a:moveTo>
                      <a:pt x="13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5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5"/>
                      <a:pt x="1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5" y="6"/>
                      <a:pt x="7" y="6"/>
                      <a:pt x="8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5" y="6"/>
                      <a:pt x="16" y="4"/>
                      <a:pt x="16" y="3"/>
                    </a:cubicBezTo>
                    <a:cubicBezTo>
                      <a:pt x="16" y="1"/>
                      <a:pt x="15" y="0"/>
                      <a:pt x="13" y="0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26" name="Freeform 260"/>
              <p:cNvSpPr/>
              <p:nvPr/>
            </p:nvSpPr>
            <p:spPr bwMode="auto">
              <a:xfrm>
                <a:off x="2179638" y="2371196"/>
                <a:ext cx="63500" cy="22225"/>
              </a:xfrm>
              <a:custGeom>
                <a:avLst/>
                <a:gdLst>
                  <a:gd name="T0" fmla="*/ 14 w 17"/>
                  <a:gd name="T1" fmla="*/ 0 h 6"/>
                  <a:gd name="T2" fmla="*/ 3 w 17"/>
                  <a:gd name="T3" fmla="*/ 0 h 6"/>
                  <a:gd name="T4" fmla="*/ 0 w 17"/>
                  <a:gd name="T5" fmla="*/ 3 h 6"/>
                  <a:gd name="T6" fmla="*/ 3 w 17"/>
                  <a:gd name="T7" fmla="*/ 6 h 6"/>
                  <a:gd name="T8" fmla="*/ 14 w 17"/>
                  <a:gd name="T9" fmla="*/ 6 h 6"/>
                  <a:gd name="T10" fmla="*/ 17 w 17"/>
                  <a:gd name="T11" fmla="*/ 3 h 6"/>
                  <a:gd name="T12" fmla="*/ 14 w 17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6">
                    <a:moveTo>
                      <a:pt x="1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0" y="4"/>
                      <a:pt x="2" y="6"/>
                      <a:pt x="3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5" y="6"/>
                      <a:pt x="17" y="4"/>
                      <a:pt x="17" y="3"/>
                    </a:cubicBezTo>
                    <a:cubicBezTo>
                      <a:pt x="17" y="1"/>
                      <a:pt x="15" y="0"/>
                      <a:pt x="14" y="0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31" name="Freeform 261"/>
            <p:cNvSpPr>
              <a:spLocks noEditPoints="1"/>
            </p:cNvSpPr>
            <p:nvPr/>
          </p:nvSpPr>
          <p:spPr bwMode="auto">
            <a:xfrm>
              <a:off x="2518529" y="5296248"/>
              <a:ext cx="218649" cy="218649"/>
            </a:xfrm>
            <a:custGeom>
              <a:avLst/>
              <a:gdLst>
                <a:gd name="T0" fmla="*/ 42 w 44"/>
                <a:gd name="T1" fmla="*/ 22 h 44"/>
                <a:gd name="T2" fmla="*/ 39 w 44"/>
                <a:gd name="T3" fmla="*/ 21 h 44"/>
                <a:gd name="T4" fmla="*/ 36 w 44"/>
                <a:gd name="T5" fmla="*/ 18 h 44"/>
                <a:gd name="T6" fmla="*/ 34 w 44"/>
                <a:gd name="T7" fmla="*/ 14 h 44"/>
                <a:gd name="T8" fmla="*/ 33 w 44"/>
                <a:gd name="T9" fmla="*/ 10 h 44"/>
                <a:gd name="T10" fmla="*/ 34 w 44"/>
                <a:gd name="T11" fmla="*/ 6 h 44"/>
                <a:gd name="T12" fmla="*/ 33 w 44"/>
                <a:gd name="T13" fmla="*/ 3 h 44"/>
                <a:gd name="T14" fmla="*/ 25 w 44"/>
                <a:gd name="T15" fmla="*/ 1 h 44"/>
                <a:gd name="T16" fmla="*/ 22 w 44"/>
                <a:gd name="T17" fmla="*/ 2 h 44"/>
                <a:gd name="T18" fmla="*/ 21 w 44"/>
                <a:gd name="T19" fmla="*/ 5 h 44"/>
                <a:gd name="T20" fmla="*/ 18 w 44"/>
                <a:gd name="T21" fmla="*/ 8 h 44"/>
                <a:gd name="T22" fmla="*/ 13 w 44"/>
                <a:gd name="T23" fmla="*/ 11 h 44"/>
                <a:gd name="T24" fmla="*/ 9 w 44"/>
                <a:gd name="T25" fmla="*/ 11 h 44"/>
                <a:gd name="T26" fmla="*/ 6 w 44"/>
                <a:gd name="T27" fmla="*/ 10 h 44"/>
                <a:gd name="T28" fmla="*/ 3 w 44"/>
                <a:gd name="T29" fmla="*/ 11 h 44"/>
                <a:gd name="T30" fmla="*/ 0 w 44"/>
                <a:gd name="T31" fmla="*/ 19 h 44"/>
                <a:gd name="T32" fmla="*/ 2 w 44"/>
                <a:gd name="T33" fmla="*/ 22 h 44"/>
                <a:gd name="T34" fmla="*/ 5 w 44"/>
                <a:gd name="T35" fmla="*/ 23 h 44"/>
                <a:gd name="T36" fmla="*/ 8 w 44"/>
                <a:gd name="T37" fmla="*/ 26 h 44"/>
                <a:gd name="T38" fmla="*/ 10 w 44"/>
                <a:gd name="T39" fmla="*/ 31 h 44"/>
                <a:gd name="T40" fmla="*/ 11 w 44"/>
                <a:gd name="T41" fmla="*/ 35 h 44"/>
                <a:gd name="T42" fmla="*/ 10 w 44"/>
                <a:gd name="T43" fmla="*/ 38 h 44"/>
                <a:gd name="T44" fmla="*/ 11 w 44"/>
                <a:gd name="T45" fmla="*/ 41 h 44"/>
                <a:gd name="T46" fmla="*/ 19 w 44"/>
                <a:gd name="T47" fmla="*/ 44 h 44"/>
                <a:gd name="T48" fmla="*/ 22 w 44"/>
                <a:gd name="T49" fmla="*/ 42 h 44"/>
                <a:gd name="T50" fmla="*/ 23 w 44"/>
                <a:gd name="T51" fmla="*/ 39 h 44"/>
                <a:gd name="T52" fmla="*/ 26 w 44"/>
                <a:gd name="T53" fmla="*/ 36 h 44"/>
                <a:gd name="T54" fmla="*/ 31 w 44"/>
                <a:gd name="T55" fmla="*/ 34 h 44"/>
                <a:gd name="T56" fmla="*/ 35 w 44"/>
                <a:gd name="T57" fmla="*/ 33 h 44"/>
                <a:gd name="T58" fmla="*/ 38 w 44"/>
                <a:gd name="T59" fmla="*/ 35 h 44"/>
                <a:gd name="T60" fmla="*/ 41 w 44"/>
                <a:gd name="T61" fmla="*/ 33 h 44"/>
                <a:gd name="T62" fmla="*/ 43 w 44"/>
                <a:gd name="T63" fmla="*/ 25 h 44"/>
                <a:gd name="T64" fmla="*/ 42 w 44"/>
                <a:gd name="T65" fmla="*/ 22 h 44"/>
                <a:gd name="T66" fmla="*/ 28 w 44"/>
                <a:gd name="T67" fmla="*/ 29 h 44"/>
                <a:gd name="T68" fmla="*/ 15 w 44"/>
                <a:gd name="T69" fmla="*/ 29 h 44"/>
                <a:gd name="T70" fmla="*/ 15 w 44"/>
                <a:gd name="T71" fmla="*/ 16 h 44"/>
                <a:gd name="T72" fmla="*/ 28 w 44"/>
                <a:gd name="T73" fmla="*/ 16 h 44"/>
                <a:gd name="T74" fmla="*/ 28 w 44"/>
                <a:gd name="T75" fmla="*/ 2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4" h="44">
                  <a:moveTo>
                    <a:pt x="42" y="22"/>
                  </a:moveTo>
                  <a:cubicBezTo>
                    <a:pt x="39" y="21"/>
                    <a:pt x="39" y="21"/>
                    <a:pt x="39" y="21"/>
                  </a:cubicBezTo>
                  <a:cubicBezTo>
                    <a:pt x="38" y="21"/>
                    <a:pt x="36" y="20"/>
                    <a:pt x="36" y="18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3" y="13"/>
                    <a:pt x="33" y="11"/>
                    <a:pt x="33" y="10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5" y="5"/>
                    <a:pt x="34" y="4"/>
                    <a:pt x="33" y="3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4" y="0"/>
                    <a:pt x="22" y="1"/>
                    <a:pt x="22" y="2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0" y="7"/>
                    <a:pt x="19" y="8"/>
                    <a:pt x="18" y="8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2" y="11"/>
                    <a:pt x="10" y="11"/>
                    <a:pt x="9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5" y="10"/>
                    <a:pt x="3" y="10"/>
                    <a:pt x="3" y="11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0"/>
                    <a:pt x="1" y="22"/>
                    <a:pt x="2" y="22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6" y="24"/>
                    <a:pt x="7" y="25"/>
                    <a:pt x="8" y="26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1" y="32"/>
                    <a:pt x="11" y="34"/>
                    <a:pt x="11" y="35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9" y="39"/>
                    <a:pt x="10" y="41"/>
                    <a:pt x="11" y="41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0" y="44"/>
                    <a:pt x="21" y="44"/>
                    <a:pt x="22" y="42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3" y="38"/>
                    <a:pt x="25" y="37"/>
                    <a:pt x="26" y="36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2" y="33"/>
                    <a:pt x="33" y="33"/>
                    <a:pt x="35" y="33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9" y="35"/>
                    <a:pt x="40" y="34"/>
                    <a:pt x="41" y="33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4" y="24"/>
                    <a:pt x="43" y="23"/>
                    <a:pt x="42" y="22"/>
                  </a:cubicBezTo>
                  <a:close/>
                  <a:moveTo>
                    <a:pt x="28" y="29"/>
                  </a:moveTo>
                  <a:cubicBezTo>
                    <a:pt x="25" y="32"/>
                    <a:pt x="19" y="32"/>
                    <a:pt x="15" y="29"/>
                  </a:cubicBezTo>
                  <a:cubicBezTo>
                    <a:pt x="12" y="25"/>
                    <a:pt x="12" y="19"/>
                    <a:pt x="15" y="16"/>
                  </a:cubicBezTo>
                  <a:cubicBezTo>
                    <a:pt x="19" y="12"/>
                    <a:pt x="25" y="12"/>
                    <a:pt x="28" y="16"/>
                  </a:cubicBezTo>
                  <a:cubicBezTo>
                    <a:pt x="32" y="19"/>
                    <a:pt x="32" y="25"/>
                    <a:pt x="28" y="29"/>
                  </a:cubicBezTo>
                  <a:close/>
                </a:path>
              </a:pathLst>
            </a:cu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2" name="Freeform 262"/>
            <p:cNvSpPr>
              <a:spLocks noEditPoints="1"/>
            </p:cNvSpPr>
            <p:nvPr/>
          </p:nvSpPr>
          <p:spPr bwMode="auto">
            <a:xfrm>
              <a:off x="2205273" y="5395061"/>
              <a:ext cx="433093" cy="433093"/>
            </a:xfrm>
            <a:custGeom>
              <a:avLst/>
              <a:gdLst>
                <a:gd name="T0" fmla="*/ 79 w 87"/>
                <a:gd name="T1" fmla="*/ 29 h 87"/>
                <a:gd name="T2" fmla="*/ 71 w 87"/>
                <a:gd name="T3" fmla="*/ 16 h 87"/>
                <a:gd name="T4" fmla="*/ 63 w 87"/>
                <a:gd name="T5" fmla="*/ 5 h 87"/>
                <a:gd name="T6" fmla="*/ 54 w 87"/>
                <a:gd name="T7" fmla="*/ 10 h 87"/>
                <a:gd name="T8" fmla="*/ 43 w 87"/>
                <a:gd name="T9" fmla="*/ 3 h 87"/>
                <a:gd name="T10" fmla="*/ 28 w 87"/>
                <a:gd name="T11" fmla="*/ 6 h 87"/>
                <a:gd name="T12" fmla="*/ 21 w 87"/>
                <a:gd name="T13" fmla="*/ 17 h 87"/>
                <a:gd name="T14" fmla="*/ 11 w 87"/>
                <a:gd name="T15" fmla="*/ 15 h 87"/>
                <a:gd name="T16" fmla="*/ 8 w 87"/>
                <a:gd name="T17" fmla="*/ 29 h 87"/>
                <a:gd name="T18" fmla="*/ 5 w 87"/>
                <a:gd name="T19" fmla="*/ 44 h 87"/>
                <a:gd name="T20" fmla="*/ 2 w 87"/>
                <a:gd name="T21" fmla="*/ 58 h 87"/>
                <a:gd name="T22" fmla="*/ 11 w 87"/>
                <a:gd name="T23" fmla="*/ 57 h 87"/>
                <a:gd name="T24" fmla="*/ 16 w 87"/>
                <a:gd name="T25" fmla="*/ 71 h 87"/>
                <a:gd name="T26" fmla="*/ 24 w 87"/>
                <a:gd name="T27" fmla="*/ 83 h 87"/>
                <a:gd name="T28" fmla="*/ 33 w 87"/>
                <a:gd name="T29" fmla="*/ 77 h 87"/>
                <a:gd name="T30" fmla="*/ 43 w 87"/>
                <a:gd name="T31" fmla="*/ 84 h 87"/>
                <a:gd name="T32" fmla="*/ 59 w 87"/>
                <a:gd name="T33" fmla="*/ 81 h 87"/>
                <a:gd name="T34" fmla="*/ 60 w 87"/>
                <a:gd name="T35" fmla="*/ 75 h 87"/>
                <a:gd name="T36" fmla="*/ 72 w 87"/>
                <a:gd name="T37" fmla="*/ 72 h 87"/>
                <a:gd name="T38" fmla="*/ 81 w 87"/>
                <a:gd name="T39" fmla="*/ 59 h 87"/>
                <a:gd name="T40" fmla="*/ 79 w 87"/>
                <a:gd name="T41" fmla="*/ 47 h 87"/>
                <a:gd name="T42" fmla="*/ 87 w 87"/>
                <a:gd name="T43" fmla="*/ 41 h 87"/>
                <a:gd name="T44" fmla="*/ 66 w 87"/>
                <a:gd name="T45" fmla="*/ 53 h 87"/>
                <a:gd name="T46" fmla="*/ 60 w 87"/>
                <a:gd name="T47" fmla="*/ 57 h 87"/>
                <a:gd name="T48" fmla="*/ 61 w 87"/>
                <a:gd name="T49" fmla="*/ 61 h 87"/>
                <a:gd name="T50" fmla="*/ 53 w 87"/>
                <a:gd name="T51" fmla="*/ 66 h 87"/>
                <a:gd name="T52" fmla="*/ 45 w 87"/>
                <a:gd name="T53" fmla="*/ 65 h 87"/>
                <a:gd name="T54" fmla="*/ 42 w 87"/>
                <a:gd name="T55" fmla="*/ 70 h 87"/>
                <a:gd name="T56" fmla="*/ 34 w 87"/>
                <a:gd name="T57" fmla="*/ 65 h 87"/>
                <a:gd name="T58" fmla="*/ 28 w 87"/>
                <a:gd name="T59" fmla="*/ 59 h 87"/>
                <a:gd name="T60" fmla="*/ 24 w 87"/>
                <a:gd name="T61" fmla="*/ 61 h 87"/>
                <a:gd name="T62" fmla="*/ 22 w 87"/>
                <a:gd name="T63" fmla="*/ 52 h 87"/>
                <a:gd name="T64" fmla="*/ 20 w 87"/>
                <a:gd name="T65" fmla="*/ 44 h 87"/>
                <a:gd name="T66" fmla="*/ 19 w 87"/>
                <a:gd name="T67" fmla="*/ 35 h 87"/>
                <a:gd name="T68" fmla="*/ 25 w 87"/>
                <a:gd name="T69" fmla="*/ 34 h 87"/>
                <a:gd name="T70" fmla="*/ 26 w 87"/>
                <a:gd name="T71" fmla="*/ 26 h 87"/>
                <a:gd name="T72" fmla="*/ 34 w 87"/>
                <a:gd name="T73" fmla="*/ 21 h 87"/>
                <a:gd name="T74" fmla="*/ 42 w 87"/>
                <a:gd name="T75" fmla="*/ 22 h 87"/>
                <a:gd name="T76" fmla="*/ 45 w 87"/>
                <a:gd name="T77" fmla="*/ 17 h 87"/>
                <a:gd name="T78" fmla="*/ 53 w 87"/>
                <a:gd name="T79" fmla="*/ 22 h 87"/>
                <a:gd name="T80" fmla="*/ 60 w 87"/>
                <a:gd name="T81" fmla="*/ 27 h 87"/>
                <a:gd name="T82" fmla="*/ 67 w 87"/>
                <a:gd name="T83" fmla="*/ 32 h 87"/>
                <a:gd name="T84" fmla="*/ 64 w 87"/>
                <a:gd name="T85" fmla="*/ 37 h 87"/>
                <a:gd name="T86" fmla="*/ 68 w 87"/>
                <a:gd name="T87" fmla="*/ 44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7" h="87">
                  <a:moveTo>
                    <a:pt x="85" y="30"/>
                  </a:moveTo>
                  <a:cubicBezTo>
                    <a:pt x="84" y="28"/>
                    <a:pt x="82" y="27"/>
                    <a:pt x="81" y="28"/>
                  </a:cubicBezTo>
                  <a:cubicBezTo>
                    <a:pt x="79" y="29"/>
                    <a:pt x="79" y="29"/>
                    <a:pt x="79" y="29"/>
                  </a:cubicBezTo>
                  <a:cubicBezTo>
                    <a:pt x="77" y="29"/>
                    <a:pt x="76" y="29"/>
                    <a:pt x="75" y="27"/>
                  </a:cubicBezTo>
                  <a:cubicBezTo>
                    <a:pt x="71" y="21"/>
                    <a:pt x="71" y="21"/>
                    <a:pt x="71" y="21"/>
                  </a:cubicBezTo>
                  <a:cubicBezTo>
                    <a:pt x="69" y="20"/>
                    <a:pt x="70" y="18"/>
                    <a:pt x="71" y="16"/>
                  </a:cubicBezTo>
                  <a:cubicBezTo>
                    <a:pt x="72" y="15"/>
                    <a:pt x="72" y="15"/>
                    <a:pt x="72" y="15"/>
                  </a:cubicBezTo>
                  <a:cubicBezTo>
                    <a:pt x="73" y="14"/>
                    <a:pt x="73" y="12"/>
                    <a:pt x="72" y="11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61" y="4"/>
                    <a:pt x="59" y="4"/>
                    <a:pt x="59" y="6"/>
                  </a:cubicBezTo>
                  <a:cubicBezTo>
                    <a:pt x="58" y="8"/>
                    <a:pt x="58" y="8"/>
                    <a:pt x="58" y="8"/>
                  </a:cubicBezTo>
                  <a:cubicBezTo>
                    <a:pt x="57" y="9"/>
                    <a:pt x="56" y="10"/>
                    <a:pt x="54" y="10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5" y="8"/>
                    <a:pt x="43" y="7"/>
                    <a:pt x="43" y="5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1"/>
                    <a:pt x="42" y="0"/>
                    <a:pt x="40" y="0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8" y="3"/>
                    <a:pt x="27" y="5"/>
                    <a:pt x="28" y="6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9" y="10"/>
                    <a:pt x="28" y="12"/>
                    <a:pt x="27" y="12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19" y="18"/>
                    <a:pt x="17" y="18"/>
                    <a:pt x="16" y="16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4" y="14"/>
                    <a:pt x="12" y="14"/>
                    <a:pt x="11" y="15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6"/>
                    <a:pt x="4" y="28"/>
                    <a:pt x="6" y="28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9" y="30"/>
                    <a:pt x="10" y="32"/>
                    <a:pt x="10" y="33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8" y="42"/>
                    <a:pt x="7" y="44"/>
                    <a:pt x="5" y="44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1" y="44"/>
                    <a:pt x="0" y="45"/>
                    <a:pt x="0" y="47"/>
                  </a:cubicBezTo>
                  <a:cubicBezTo>
                    <a:pt x="2" y="58"/>
                    <a:pt x="2" y="58"/>
                    <a:pt x="2" y="58"/>
                  </a:cubicBezTo>
                  <a:cubicBezTo>
                    <a:pt x="3" y="59"/>
                    <a:pt x="4" y="60"/>
                    <a:pt x="6" y="59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9" y="58"/>
                    <a:pt x="11" y="57"/>
                    <a:pt x="11" y="57"/>
                  </a:cubicBezTo>
                  <a:cubicBezTo>
                    <a:pt x="11" y="57"/>
                    <a:pt x="11" y="59"/>
                    <a:pt x="12" y="60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7" y="68"/>
                    <a:pt x="17" y="70"/>
                    <a:pt x="16" y="71"/>
                  </a:cubicBezTo>
                  <a:cubicBezTo>
                    <a:pt x="15" y="72"/>
                    <a:pt x="15" y="72"/>
                    <a:pt x="15" y="72"/>
                  </a:cubicBezTo>
                  <a:cubicBezTo>
                    <a:pt x="14" y="74"/>
                    <a:pt x="14" y="75"/>
                    <a:pt x="15" y="76"/>
                  </a:cubicBezTo>
                  <a:cubicBezTo>
                    <a:pt x="24" y="83"/>
                    <a:pt x="24" y="83"/>
                    <a:pt x="24" y="83"/>
                  </a:cubicBezTo>
                  <a:cubicBezTo>
                    <a:pt x="26" y="84"/>
                    <a:pt x="28" y="83"/>
                    <a:pt x="28" y="81"/>
                  </a:cubicBezTo>
                  <a:cubicBezTo>
                    <a:pt x="29" y="79"/>
                    <a:pt x="29" y="79"/>
                    <a:pt x="29" y="79"/>
                  </a:cubicBezTo>
                  <a:cubicBezTo>
                    <a:pt x="30" y="78"/>
                    <a:pt x="31" y="77"/>
                    <a:pt x="33" y="77"/>
                  </a:cubicBezTo>
                  <a:cubicBezTo>
                    <a:pt x="40" y="79"/>
                    <a:pt x="40" y="79"/>
                    <a:pt x="40" y="79"/>
                  </a:cubicBezTo>
                  <a:cubicBezTo>
                    <a:pt x="42" y="79"/>
                    <a:pt x="43" y="81"/>
                    <a:pt x="43" y="82"/>
                  </a:cubicBezTo>
                  <a:cubicBezTo>
                    <a:pt x="43" y="84"/>
                    <a:pt x="43" y="84"/>
                    <a:pt x="43" y="84"/>
                  </a:cubicBezTo>
                  <a:cubicBezTo>
                    <a:pt x="43" y="86"/>
                    <a:pt x="45" y="87"/>
                    <a:pt x="47" y="87"/>
                  </a:cubicBezTo>
                  <a:cubicBezTo>
                    <a:pt x="58" y="85"/>
                    <a:pt x="58" y="85"/>
                    <a:pt x="58" y="85"/>
                  </a:cubicBezTo>
                  <a:cubicBezTo>
                    <a:pt x="59" y="84"/>
                    <a:pt x="60" y="83"/>
                    <a:pt x="59" y="81"/>
                  </a:cubicBezTo>
                  <a:cubicBezTo>
                    <a:pt x="59" y="79"/>
                    <a:pt x="59" y="79"/>
                    <a:pt x="59" y="79"/>
                  </a:cubicBezTo>
                  <a:cubicBezTo>
                    <a:pt x="58" y="78"/>
                    <a:pt x="57" y="76"/>
                    <a:pt x="57" y="76"/>
                  </a:cubicBezTo>
                  <a:cubicBezTo>
                    <a:pt x="57" y="76"/>
                    <a:pt x="59" y="76"/>
                    <a:pt x="60" y="75"/>
                  </a:cubicBezTo>
                  <a:cubicBezTo>
                    <a:pt x="66" y="71"/>
                    <a:pt x="66" y="71"/>
                    <a:pt x="66" y="71"/>
                  </a:cubicBezTo>
                  <a:cubicBezTo>
                    <a:pt x="68" y="70"/>
                    <a:pt x="70" y="70"/>
                    <a:pt x="71" y="71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3" y="74"/>
                    <a:pt x="75" y="73"/>
                    <a:pt x="76" y="72"/>
                  </a:cubicBezTo>
                  <a:cubicBezTo>
                    <a:pt x="83" y="63"/>
                    <a:pt x="83" y="63"/>
                    <a:pt x="83" y="63"/>
                  </a:cubicBezTo>
                  <a:cubicBezTo>
                    <a:pt x="83" y="61"/>
                    <a:pt x="83" y="60"/>
                    <a:pt x="81" y="59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8" y="58"/>
                    <a:pt x="77" y="56"/>
                    <a:pt x="77" y="54"/>
                  </a:cubicBezTo>
                  <a:cubicBezTo>
                    <a:pt x="79" y="47"/>
                    <a:pt x="79" y="47"/>
                    <a:pt x="79" y="47"/>
                  </a:cubicBezTo>
                  <a:cubicBezTo>
                    <a:pt x="79" y="45"/>
                    <a:pt x="80" y="44"/>
                    <a:pt x="82" y="44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6" y="44"/>
                    <a:pt x="87" y="42"/>
                    <a:pt x="87" y="41"/>
                  </a:cubicBezTo>
                  <a:lnTo>
                    <a:pt x="85" y="30"/>
                  </a:lnTo>
                  <a:close/>
                  <a:moveTo>
                    <a:pt x="68" y="52"/>
                  </a:moveTo>
                  <a:cubicBezTo>
                    <a:pt x="68" y="53"/>
                    <a:pt x="67" y="54"/>
                    <a:pt x="66" y="53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4" y="52"/>
                    <a:pt x="63" y="53"/>
                    <a:pt x="62" y="54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9" y="58"/>
                    <a:pt x="59" y="59"/>
                    <a:pt x="59" y="59"/>
                  </a:cubicBezTo>
                  <a:cubicBezTo>
                    <a:pt x="59" y="59"/>
                    <a:pt x="59" y="59"/>
                    <a:pt x="60" y="60"/>
                  </a:cubicBezTo>
                  <a:cubicBezTo>
                    <a:pt x="61" y="61"/>
                    <a:pt x="61" y="61"/>
                    <a:pt x="61" y="61"/>
                  </a:cubicBezTo>
                  <a:cubicBezTo>
                    <a:pt x="62" y="62"/>
                    <a:pt x="62" y="63"/>
                    <a:pt x="61" y="64"/>
                  </a:cubicBezTo>
                  <a:cubicBezTo>
                    <a:pt x="55" y="67"/>
                    <a:pt x="55" y="67"/>
                    <a:pt x="55" y="67"/>
                  </a:cubicBezTo>
                  <a:cubicBezTo>
                    <a:pt x="54" y="68"/>
                    <a:pt x="53" y="67"/>
                    <a:pt x="53" y="66"/>
                  </a:cubicBezTo>
                  <a:cubicBezTo>
                    <a:pt x="52" y="65"/>
                    <a:pt x="52" y="65"/>
                    <a:pt x="52" y="65"/>
                  </a:cubicBezTo>
                  <a:cubicBezTo>
                    <a:pt x="52" y="64"/>
                    <a:pt x="51" y="64"/>
                    <a:pt x="50" y="64"/>
                  </a:cubicBezTo>
                  <a:cubicBezTo>
                    <a:pt x="45" y="65"/>
                    <a:pt x="45" y="65"/>
                    <a:pt x="45" y="65"/>
                  </a:cubicBezTo>
                  <a:cubicBezTo>
                    <a:pt x="44" y="65"/>
                    <a:pt x="43" y="66"/>
                    <a:pt x="43" y="67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3" y="69"/>
                    <a:pt x="43" y="70"/>
                    <a:pt x="42" y="70"/>
                  </a:cubicBezTo>
                  <a:cubicBezTo>
                    <a:pt x="35" y="69"/>
                    <a:pt x="35" y="69"/>
                    <a:pt x="35" y="69"/>
                  </a:cubicBezTo>
                  <a:cubicBezTo>
                    <a:pt x="34" y="68"/>
                    <a:pt x="33" y="67"/>
                    <a:pt x="34" y="66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5" y="64"/>
                    <a:pt x="34" y="63"/>
                    <a:pt x="33" y="63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29" y="59"/>
                    <a:pt x="28" y="59"/>
                    <a:pt x="28" y="59"/>
                  </a:cubicBezTo>
                  <a:cubicBezTo>
                    <a:pt x="28" y="59"/>
                    <a:pt x="28" y="59"/>
                    <a:pt x="27" y="60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5" y="62"/>
                    <a:pt x="24" y="62"/>
                    <a:pt x="24" y="61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19" y="54"/>
                    <a:pt x="20" y="53"/>
                    <a:pt x="21" y="53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3" y="52"/>
                    <a:pt x="23" y="51"/>
                    <a:pt x="23" y="50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2" y="44"/>
                    <a:pt x="21" y="44"/>
                    <a:pt x="20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8" y="44"/>
                    <a:pt x="17" y="43"/>
                    <a:pt x="17" y="42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9" y="34"/>
                    <a:pt x="20" y="34"/>
                    <a:pt x="21" y="34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3" y="35"/>
                    <a:pt x="24" y="35"/>
                    <a:pt x="25" y="34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8" y="29"/>
                    <a:pt x="28" y="28"/>
                    <a:pt x="27" y="2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5" y="25"/>
                    <a:pt x="25" y="24"/>
                    <a:pt x="26" y="24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3" y="19"/>
                    <a:pt x="34" y="20"/>
                    <a:pt x="34" y="21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3"/>
                    <a:pt x="36" y="23"/>
                    <a:pt x="37" y="23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3" y="22"/>
                    <a:pt x="43" y="21"/>
                    <a:pt x="43" y="20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3" y="18"/>
                    <a:pt x="44" y="17"/>
                    <a:pt x="45" y="17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3" y="19"/>
                    <a:pt x="53" y="20"/>
                    <a:pt x="53" y="21"/>
                  </a:cubicBezTo>
                  <a:cubicBezTo>
                    <a:pt x="53" y="22"/>
                    <a:pt x="53" y="22"/>
                    <a:pt x="53" y="22"/>
                  </a:cubicBezTo>
                  <a:cubicBezTo>
                    <a:pt x="52" y="23"/>
                    <a:pt x="53" y="24"/>
                    <a:pt x="54" y="25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8" y="28"/>
                    <a:pt x="59" y="28"/>
                    <a:pt x="60" y="27"/>
                  </a:cubicBezTo>
                  <a:cubicBezTo>
                    <a:pt x="61" y="26"/>
                    <a:pt x="61" y="26"/>
                    <a:pt x="61" y="26"/>
                  </a:cubicBezTo>
                  <a:cubicBezTo>
                    <a:pt x="62" y="25"/>
                    <a:pt x="63" y="26"/>
                    <a:pt x="63" y="26"/>
                  </a:cubicBezTo>
                  <a:cubicBezTo>
                    <a:pt x="67" y="32"/>
                    <a:pt x="67" y="32"/>
                    <a:pt x="67" y="32"/>
                  </a:cubicBezTo>
                  <a:cubicBezTo>
                    <a:pt x="68" y="33"/>
                    <a:pt x="67" y="34"/>
                    <a:pt x="66" y="34"/>
                  </a:cubicBezTo>
                  <a:cubicBezTo>
                    <a:pt x="65" y="35"/>
                    <a:pt x="65" y="35"/>
                    <a:pt x="65" y="35"/>
                  </a:cubicBezTo>
                  <a:cubicBezTo>
                    <a:pt x="64" y="35"/>
                    <a:pt x="64" y="36"/>
                    <a:pt x="64" y="37"/>
                  </a:cubicBezTo>
                  <a:cubicBezTo>
                    <a:pt x="65" y="42"/>
                    <a:pt x="65" y="42"/>
                    <a:pt x="65" y="42"/>
                  </a:cubicBezTo>
                  <a:cubicBezTo>
                    <a:pt x="65" y="43"/>
                    <a:pt x="66" y="44"/>
                    <a:pt x="67" y="44"/>
                  </a:cubicBezTo>
                  <a:cubicBezTo>
                    <a:pt x="68" y="44"/>
                    <a:pt x="68" y="44"/>
                    <a:pt x="68" y="44"/>
                  </a:cubicBezTo>
                  <a:cubicBezTo>
                    <a:pt x="69" y="44"/>
                    <a:pt x="70" y="44"/>
                    <a:pt x="70" y="46"/>
                  </a:cubicBezTo>
                  <a:lnTo>
                    <a:pt x="68" y="52"/>
                  </a:lnTo>
                  <a:close/>
                </a:path>
              </a:pathLst>
            </a:cu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3807295" y="3578596"/>
              <a:ext cx="651740" cy="622307"/>
              <a:chOff x="3656013" y="780521"/>
              <a:chExt cx="492125" cy="469900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106" name="Freeform 272"/>
              <p:cNvSpPr/>
              <p:nvPr/>
            </p:nvSpPr>
            <p:spPr bwMode="auto">
              <a:xfrm>
                <a:off x="4024313" y="815446"/>
                <a:ext cx="82550" cy="115888"/>
              </a:xfrm>
              <a:custGeom>
                <a:avLst/>
                <a:gdLst>
                  <a:gd name="T0" fmla="*/ 1 w 22"/>
                  <a:gd name="T1" fmla="*/ 1 h 31"/>
                  <a:gd name="T2" fmla="*/ 2 w 22"/>
                  <a:gd name="T3" fmla="*/ 5 h 31"/>
                  <a:gd name="T4" fmla="*/ 11 w 22"/>
                  <a:gd name="T5" fmla="*/ 15 h 31"/>
                  <a:gd name="T6" fmla="*/ 17 w 22"/>
                  <a:gd name="T7" fmla="*/ 28 h 31"/>
                  <a:gd name="T8" fmla="*/ 19 w 22"/>
                  <a:gd name="T9" fmla="*/ 31 h 31"/>
                  <a:gd name="T10" fmla="*/ 20 w 22"/>
                  <a:gd name="T11" fmla="*/ 31 h 31"/>
                  <a:gd name="T12" fmla="*/ 22 w 22"/>
                  <a:gd name="T13" fmla="*/ 28 h 31"/>
                  <a:gd name="T14" fmla="*/ 15 w 22"/>
                  <a:gd name="T15" fmla="*/ 12 h 31"/>
                  <a:gd name="T16" fmla="*/ 5 w 22"/>
                  <a:gd name="T17" fmla="*/ 1 h 31"/>
                  <a:gd name="T18" fmla="*/ 1 w 22"/>
                  <a:gd name="T19" fmla="*/ 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" h="31">
                    <a:moveTo>
                      <a:pt x="1" y="1"/>
                    </a:moveTo>
                    <a:cubicBezTo>
                      <a:pt x="0" y="3"/>
                      <a:pt x="1" y="4"/>
                      <a:pt x="2" y="5"/>
                    </a:cubicBezTo>
                    <a:cubicBezTo>
                      <a:pt x="5" y="7"/>
                      <a:pt x="9" y="11"/>
                      <a:pt x="11" y="15"/>
                    </a:cubicBezTo>
                    <a:cubicBezTo>
                      <a:pt x="14" y="19"/>
                      <a:pt x="16" y="24"/>
                      <a:pt x="17" y="28"/>
                    </a:cubicBezTo>
                    <a:cubicBezTo>
                      <a:pt x="17" y="30"/>
                      <a:pt x="18" y="30"/>
                      <a:pt x="19" y="31"/>
                    </a:cubicBezTo>
                    <a:cubicBezTo>
                      <a:pt x="19" y="31"/>
                      <a:pt x="20" y="31"/>
                      <a:pt x="20" y="31"/>
                    </a:cubicBezTo>
                    <a:cubicBezTo>
                      <a:pt x="21" y="30"/>
                      <a:pt x="22" y="29"/>
                      <a:pt x="22" y="28"/>
                    </a:cubicBezTo>
                    <a:cubicBezTo>
                      <a:pt x="21" y="22"/>
                      <a:pt x="19" y="17"/>
                      <a:pt x="15" y="12"/>
                    </a:cubicBezTo>
                    <a:cubicBezTo>
                      <a:pt x="12" y="7"/>
                      <a:pt x="9" y="4"/>
                      <a:pt x="5" y="1"/>
                    </a:cubicBezTo>
                    <a:cubicBezTo>
                      <a:pt x="3" y="0"/>
                      <a:pt x="2" y="0"/>
                      <a:pt x="1" y="1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07" name="Freeform 273"/>
              <p:cNvSpPr/>
              <p:nvPr/>
            </p:nvSpPr>
            <p:spPr bwMode="auto">
              <a:xfrm>
                <a:off x="4041776" y="780521"/>
                <a:ext cx="106362" cy="147638"/>
              </a:xfrm>
              <a:custGeom>
                <a:avLst/>
                <a:gdLst>
                  <a:gd name="T0" fmla="*/ 4 w 28"/>
                  <a:gd name="T1" fmla="*/ 1 h 39"/>
                  <a:gd name="T2" fmla="*/ 1 w 28"/>
                  <a:gd name="T3" fmla="*/ 1 h 39"/>
                  <a:gd name="T4" fmla="*/ 2 w 28"/>
                  <a:gd name="T5" fmla="*/ 5 h 39"/>
                  <a:gd name="T6" fmla="*/ 14 w 28"/>
                  <a:gd name="T7" fmla="*/ 18 h 39"/>
                  <a:gd name="T8" fmla="*/ 22 w 28"/>
                  <a:gd name="T9" fmla="*/ 37 h 39"/>
                  <a:gd name="T10" fmla="*/ 24 w 28"/>
                  <a:gd name="T11" fmla="*/ 39 h 39"/>
                  <a:gd name="T12" fmla="*/ 25 w 28"/>
                  <a:gd name="T13" fmla="*/ 39 h 39"/>
                  <a:gd name="T14" fmla="*/ 27 w 28"/>
                  <a:gd name="T15" fmla="*/ 36 h 39"/>
                  <a:gd name="T16" fmla="*/ 18 w 28"/>
                  <a:gd name="T17" fmla="*/ 16 h 39"/>
                  <a:gd name="T18" fmla="*/ 4 w 28"/>
                  <a:gd name="T19" fmla="*/ 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8" h="39">
                    <a:moveTo>
                      <a:pt x="4" y="1"/>
                    </a:moveTo>
                    <a:cubicBezTo>
                      <a:pt x="3" y="0"/>
                      <a:pt x="2" y="0"/>
                      <a:pt x="1" y="1"/>
                    </a:cubicBezTo>
                    <a:cubicBezTo>
                      <a:pt x="0" y="3"/>
                      <a:pt x="0" y="4"/>
                      <a:pt x="2" y="5"/>
                    </a:cubicBezTo>
                    <a:cubicBezTo>
                      <a:pt x="6" y="8"/>
                      <a:pt x="11" y="13"/>
                      <a:pt x="14" y="18"/>
                    </a:cubicBezTo>
                    <a:cubicBezTo>
                      <a:pt x="18" y="25"/>
                      <a:pt x="21" y="31"/>
                      <a:pt x="22" y="37"/>
                    </a:cubicBezTo>
                    <a:cubicBezTo>
                      <a:pt x="23" y="38"/>
                      <a:pt x="23" y="39"/>
                      <a:pt x="24" y="39"/>
                    </a:cubicBezTo>
                    <a:cubicBezTo>
                      <a:pt x="25" y="39"/>
                      <a:pt x="25" y="39"/>
                      <a:pt x="25" y="39"/>
                    </a:cubicBezTo>
                    <a:cubicBezTo>
                      <a:pt x="27" y="39"/>
                      <a:pt x="28" y="38"/>
                      <a:pt x="27" y="36"/>
                    </a:cubicBezTo>
                    <a:cubicBezTo>
                      <a:pt x="26" y="29"/>
                      <a:pt x="23" y="22"/>
                      <a:pt x="18" y="16"/>
                    </a:cubicBezTo>
                    <a:cubicBezTo>
                      <a:pt x="14" y="10"/>
                      <a:pt x="10" y="5"/>
                      <a:pt x="4" y="1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08" name="Freeform 274"/>
              <p:cNvSpPr/>
              <p:nvPr/>
            </p:nvSpPr>
            <p:spPr bwMode="auto">
              <a:xfrm>
                <a:off x="4005263" y="848783"/>
                <a:ext cx="63500" cy="82550"/>
              </a:xfrm>
              <a:custGeom>
                <a:avLst/>
                <a:gdLst>
                  <a:gd name="T0" fmla="*/ 1 w 17"/>
                  <a:gd name="T1" fmla="*/ 2 h 22"/>
                  <a:gd name="T2" fmla="*/ 2 w 17"/>
                  <a:gd name="T3" fmla="*/ 5 h 22"/>
                  <a:gd name="T4" fmla="*/ 9 w 17"/>
                  <a:gd name="T5" fmla="*/ 11 h 22"/>
                  <a:gd name="T6" fmla="*/ 12 w 17"/>
                  <a:gd name="T7" fmla="*/ 20 h 22"/>
                  <a:gd name="T8" fmla="*/ 14 w 17"/>
                  <a:gd name="T9" fmla="*/ 22 h 22"/>
                  <a:gd name="T10" fmla="*/ 14 w 17"/>
                  <a:gd name="T11" fmla="*/ 22 h 22"/>
                  <a:gd name="T12" fmla="*/ 17 w 17"/>
                  <a:gd name="T13" fmla="*/ 19 h 22"/>
                  <a:gd name="T14" fmla="*/ 13 w 17"/>
                  <a:gd name="T15" fmla="*/ 8 h 22"/>
                  <a:gd name="T16" fmla="*/ 5 w 17"/>
                  <a:gd name="T17" fmla="*/ 1 h 22"/>
                  <a:gd name="T18" fmla="*/ 1 w 17"/>
                  <a:gd name="T19" fmla="*/ 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22">
                    <a:moveTo>
                      <a:pt x="1" y="2"/>
                    </a:moveTo>
                    <a:cubicBezTo>
                      <a:pt x="0" y="3"/>
                      <a:pt x="1" y="4"/>
                      <a:pt x="2" y="5"/>
                    </a:cubicBezTo>
                    <a:cubicBezTo>
                      <a:pt x="4" y="6"/>
                      <a:pt x="7" y="8"/>
                      <a:pt x="9" y="11"/>
                    </a:cubicBezTo>
                    <a:cubicBezTo>
                      <a:pt x="10" y="14"/>
                      <a:pt x="12" y="17"/>
                      <a:pt x="12" y="20"/>
                    </a:cubicBezTo>
                    <a:cubicBezTo>
                      <a:pt x="12" y="21"/>
                      <a:pt x="13" y="22"/>
                      <a:pt x="14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6" y="22"/>
                      <a:pt x="17" y="21"/>
                      <a:pt x="17" y="19"/>
                    </a:cubicBezTo>
                    <a:cubicBezTo>
                      <a:pt x="16" y="16"/>
                      <a:pt x="15" y="12"/>
                      <a:pt x="13" y="8"/>
                    </a:cubicBezTo>
                    <a:cubicBezTo>
                      <a:pt x="10" y="5"/>
                      <a:pt x="8" y="2"/>
                      <a:pt x="5" y="1"/>
                    </a:cubicBezTo>
                    <a:cubicBezTo>
                      <a:pt x="3" y="0"/>
                      <a:pt x="2" y="0"/>
                      <a:pt x="1" y="2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09" name="Freeform 275"/>
              <p:cNvSpPr>
                <a:spLocks noEditPoints="1"/>
              </p:cNvSpPr>
              <p:nvPr/>
            </p:nvSpPr>
            <p:spPr bwMode="auto">
              <a:xfrm>
                <a:off x="3763963" y="851958"/>
                <a:ext cx="266700" cy="244475"/>
              </a:xfrm>
              <a:custGeom>
                <a:avLst/>
                <a:gdLst>
                  <a:gd name="T0" fmla="*/ 34 w 71"/>
                  <a:gd name="T1" fmla="*/ 1 h 65"/>
                  <a:gd name="T2" fmla="*/ 30 w 71"/>
                  <a:gd name="T3" fmla="*/ 7 h 65"/>
                  <a:gd name="T4" fmla="*/ 4 w 71"/>
                  <a:gd name="T5" fmla="*/ 40 h 65"/>
                  <a:gd name="T6" fmla="*/ 0 w 71"/>
                  <a:gd name="T7" fmla="*/ 46 h 65"/>
                  <a:gd name="T8" fmla="*/ 0 w 71"/>
                  <a:gd name="T9" fmla="*/ 48 h 65"/>
                  <a:gd name="T10" fmla="*/ 4 w 71"/>
                  <a:gd name="T11" fmla="*/ 54 h 65"/>
                  <a:gd name="T12" fmla="*/ 7 w 71"/>
                  <a:gd name="T13" fmla="*/ 58 h 65"/>
                  <a:gd name="T14" fmla="*/ 11 w 71"/>
                  <a:gd name="T15" fmla="*/ 64 h 65"/>
                  <a:gd name="T16" fmla="*/ 13 w 71"/>
                  <a:gd name="T17" fmla="*/ 65 h 65"/>
                  <a:gd name="T18" fmla="*/ 20 w 71"/>
                  <a:gd name="T19" fmla="*/ 63 h 65"/>
                  <a:gd name="T20" fmla="*/ 62 w 71"/>
                  <a:gd name="T21" fmla="*/ 54 h 65"/>
                  <a:gd name="T22" fmla="*/ 69 w 71"/>
                  <a:gd name="T23" fmla="*/ 52 h 65"/>
                  <a:gd name="T24" fmla="*/ 70 w 71"/>
                  <a:gd name="T25" fmla="*/ 50 h 65"/>
                  <a:gd name="T26" fmla="*/ 65 w 71"/>
                  <a:gd name="T27" fmla="*/ 43 h 65"/>
                  <a:gd name="T28" fmla="*/ 41 w 71"/>
                  <a:gd name="T29" fmla="*/ 7 h 65"/>
                  <a:gd name="T30" fmla="*/ 37 w 71"/>
                  <a:gd name="T31" fmla="*/ 1 h 65"/>
                  <a:gd name="T32" fmla="*/ 34 w 71"/>
                  <a:gd name="T33" fmla="*/ 1 h 65"/>
                  <a:gd name="T34" fmla="*/ 56 w 71"/>
                  <a:gd name="T35" fmla="*/ 41 h 65"/>
                  <a:gd name="T36" fmla="*/ 59 w 71"/>
                  <a:gd name="T37" fmla="*/ 45 h 65"/>
                  <a:gd name="T38" fmla="*/ 58 w 71"/>
                  <a:gd name="T39" fmla="*/ 46 h 65"/>
                  <a:gd name="T40" fmla="*/ 51 w 71"/>
                  <a:gd name="T41" fmla="*/ 48 h 65"/>
                  <a:gd name="T42" fmla="*/ 21 w 71"/>
                  <a:gd name="T43" fmla="*/ 57 h 65"/>
                  <a:gd name="T44" fmla="*/ 14 w 71"/>
                  <a:gd name="T45" fmla="*/ 59 h 65"/>
                  <a:gd name="T46" fmla="*/ 14 w 71"/>
                  <a:gd name="T47" fmla="*/ 58 h 65"/>
                  <a:gd name="T48" fmla="*/ 20 w 71"/>
                  <a:gd name="T49" fmla="*/ 55 h 65"/>
                  <a:gd name="T50" fmla="*/ 46 w 71"/>
                  <a:gd name="T51" fmla="*/ 41 h 65"/>
                  <a:gd name="T52" fmla="*/ 52 w 71"/>
                  <a:gd name="T53" fmla="*/ 37 h 65"/>
                  <a:gd name="T54" fmla="*/ 54 w 71"/>
                  <a:gd name="T55" fmla="*/ 38 h 65"/>
                  <a:gd name="T56" fmla="*/ 56 w 71"/>
                  <a:gd name="T57" fmla="*/ 41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71" h="65">
                    <a:moveTo>
                      <a:pt x="34" y="1"/>
                    </a:moveTo>
                    <a:cubicBezTo>
                      <a:pt x="34" y="2"/>
                      <a:pt x="32" y="4"/>
                      <a:pt x="30" y="7"/>
                    </a:cubicBezTo>
                    <a:cubicBezTo>
                      <a:pt x="4" y="40"/>
                      <a:pt x="4" y="40"/>
                      <a:pt x="4" y="40"/>
                    </a:cubicBezTo>
                    <a:cubicBezTo>
                      <a:pt x="3" y="42"/>
                      <a:pt x="1" y="45"/>
                      <a:pt x="0" y="46"/>
                    </a:cubicBezTo>
                    <a:cubicBezTo>
                      <a:pt x="0" y="46"/>
                      <a:pt x="0" y="47"/>
                      <a:pt x="0" y="48"/>
                    </a:cubicBezTo>
                    <a:cubicBezTo>
                      <a:pt x="1" y="49"/>
                      <a:pt x="3" y="52"/>
                      <a:pt x="4" y="54"/>
                    </a:cubicBezTo>
                    <a:cubicBezTo>
                      <a:pt x="7" y="58"/>
                      <a:pt x="7" y="58"/>
                      <a:pt x="7" y="58"/>
                    </a:cubicBezTo>
                    <a:cubicBezTo>
                      <a:pt x="8" y="60"/>
                      <a:pt x="10" y="63"/>
                      <a:pt x="11" y="64"/>
                    </a:cubicBezTo>
                    <a:cubicBezTo>
                      <a:pt x="11" y="64"/>
                      <a:pt x="12" y="65"/>
                      <a:pt x="13" y="65"/>
                    </a:cubicBezTo>
                    <a:cubicBezTo>
                      <a:pt x="14" y="65"/>
                      <a:pt x="17" y="64"/>
                      <a:pt x="20" y="63"/>
                    </a:cubicBezTo>
                    <a:cubicBezTo>
                      <a:pt x="62" y="54"/>
                      <a:pt x="62" y="54"/>
                      <a:pt x="62" y="54"/>
                    </a:cubicBezTo>
                    <a:cubicBezTo>
                      <a:pt x="65" y="53"/>
                      <a:pt x="68" y="53"/>
                      <a:pt x="69" y="52"/>
                    </a:cubicBezTo>
                    <a:cubicBezTo>
                      <a:pt x="70" y="52"/>
                      <a:pt x="71" y="51"/>
                      <a:pt x="70" y="50"/>
                    </a:cubicBezTo>
                    <a:cubicBezTo>
                      <a:pt x="69" y="49"/>
                      <a:pt x="67" y="46"/>
                      <a:pt x="65" y="43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39" y="4"/>
                      <a:pt x="38" y="2"/>
                      <a:pt x="37" y="1"/>
                    </a:cubicBezTo>
                    <a:cubicBezTo>
                      <a:pt x="36" y="0"/>
                      <a:pt x="35" y="0"/>
                      <a:pt x="34" y="1"/>
                    </a:cubicBezTo>
                    <a:close/>
                    <a:moveTo>
                      <a:pt x="56" y="41"/>
                    </a:moveTo>
                    <a:cubicBezTo>
                      <a:pt x="57" y="42"/>
                      <a:pt x="58" y="44"/>
                      <a:pt x="59" y="45"/>
                    </a:cubicBezTo>
                    <a:cubicBezTo>
                      <a:pt x="59" y="45"/>
                      <a:pt x="59" y="46"/>
                      <a:pt x="58" y="46"/>
                    </a:cubicBezTo>
                    <a:cubicBezTo>
                      <a:pt x="57" y="47"/>
                      <a:pt x="54" y="48"/>
                      <a:pt x="51" y="48"/>
                    </a:cubicBezTo>
                    <a:cubicBezTo>
                      <a:pt x="21" y="57"/>
                      <a:pt x="21" y="57"/>
                      <a:pt x="21" y="57"/>
                    </a:cubicBezTo>
                    <a:cubicBezTo>
                      <a:pt x="18" y="58"/>
                      <a:pt x="15" y="58"/>
                      <a:pt x="14" y="59"/>
                    </a:cubicBezTo>
                    <a:cubicBezTo>
                      <a:pt x="13" y="59"/>
                      <a:pt x="13" y="59"/>
                      <a:pt x="14" y="58"/>
                    </a:cubicBezTo>
                    <a:cubicBezTo>
                      <a:pt x="15" y="58"/>
                      <a:pt x="18" y="56"/>
                      <a:pt x="20" y="55"/>
                    </a:cubicBezTo>
                    <a:cubicBezTo>
                      <a:pt x="46" y="41"/>
                      <a:pt x="46" y="41"/>
                      <a:pt x="46" y="41"/>
                    </a:cubicBezTo>
                    <a:cubicBezTo>
                      <a:pt x="48" y="39"/>
                      <a:pt x="51" y="38"/>
                      <a:pt x="52" y="37"/>
                    </a:cubicBezTo>
                    <a:cubicBezTo>
                      <a:pt x="53" y="37"/>
                      <a:pt x="54" y="37"/>
                      <a:pt x="54" y="38"/>
                    </a:cubicBezTo>
                    <a:cubicBezTo>
                      <a:pt x="55" y="38"/>
                      <a:pt x="56" y="40"/>
                      <a:pt x="56" y="41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10" name="Freeform 276"/>
              <p:cNvSpPr/>
              <p:nvPr/>
            </p:nvSpPr>
            <p:spPr bwMode="auto">
              <a:xfrm>
                <a:off x="3656013" y="1036108"/>
                <a:ext cx="142875" cy="131763"/>
              </a:xfrm>
              <a:custGeom>
                <a:avLst/>
                <a:gdLst>
                  <a:gd name="T0" fmla="*/ 24 w 38"/>
                  <a:gd name="T1" fmla="*/ 1 h 35"/>
                  <a:gd name="T2" fmla="*/ 18 w 38"/>
                  <a:gd name="T3" fmla="*/ 4 h 35"/>
                  <a:gd name="T4" fmla="*/ 7 w 38"/>
                  <a:gd name="T5" fmla="*/ 12 h 35"/>
                  <a:gd name="T6" fmla="*/ 1 w 38"/>
                  <a:gd name="T7" fmla="*/ 16 h 35"/>
                  <a:gd name="T8" fmla="*/ 1 w 38"/>
                  <a:gd name="T9" fmla="*/ 19 h 35"/>
                  <a:gd name="T10" fmla="*/ 5 w 38"/>
                  <a:gd name="T11" fmla="*/ 25 h 35"/>
                  <a:gd name="T12" fmla="*/ 7 w 38"/>
                  <a:gd name="T13" fmla="*/ 28 h 35"/>
                  <a:gd name="T14" fmla="*/ 11 w 38"/>
                  <a:gd name="T15" fmla="*/ 34 h 35"/>
                  <a:gd name="T16" fmla="*/ 14 w 38"/>
                  <a:gd name="T17" fmla="*/ 34 h 35"/>
                  <a:gd name="T18" fmla="*/ 19 w 38"/>
                  <a:gd name="T19" fmla="*/ 30 h 35"/>
                  <a:gd name="T20" fmla="*/ 31 w 38"/>
                  <a:gd name="T21" fmla="*/ 23 h 35"/>
                  <a:gd name="T22" fmla="*/ 37 w 38"/>
                  <a:gd name="T23" fmla="*/ 19 h 35"/>
                  <a:gd name="T24" fmla="*/ 37 w 38"/>
                  <a:gd name="T25" fmla="*/ 16 h 35"/>
                  <a:gd name="T26" fmla="*/ 33 w 38"/>
                  <a:gd name="T27" fmla="*/ 10 h 35"/>
                  <a:gd name="T28" fmla="*/ 31 w 38"/>
                  <a:gd name="T29" fmla="*/ 7 h 35"/>
                  <a:gd name="T30" fmla="*/ 27 w 38"/>
                  <a:gd name="T31" fmla="*/ 1 h 35"/>
                  <a:gd name="T32" fmla="*/ 24 w 38"/>
                  <a:gd name="T33" fmla="*/ 1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8" h="35">
                    <a:moveTo>
                      <a:pt x="24" y="1"/>
                    </a:moveTo>
                    <a:cubicBezTo>
                      <a:pt x="23" y="1"/>
                      <a:pt x="21" y="3"/>
                      <a:pt x="18" y="4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5" y="14"/>
                      <a:pt x="2" y="15"/>
                      <a:pt x="1" y="16"/>
                    </a:cubicBezTo>
                    <a:cubicBezTo>
                      <a:pt x="0" y="17"/>
                      <a:pt x="0" y="18"/>
                      <a:pt x="1" y="19"/>
                    </a:cubicBezTo>
                    <a:cubicBezTo>
                      <a:pt x="1" y="19"/>
                      <a:pt x="3" y="22"/>
                      <a:pt x="5" y="25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9" y="30"/>
                      <a:pt x="10" y="33"/>
                      <a:pt x="11" y="34"/>
                    </a:cubicBezTo>
                    <a:cubicBezTo>
                      <a:pt x="12" y="35"/>
                      <a:pt x="13" y="35"/>
                      <a:pt x="14" y="34"/>
                    </a:cubicBezTo>
                    <a:cubicBezTo>
                      <a:pt x="14" y="34"/>
                      <a:pt x="17" y="32"/>
                      <a:pt x="19" y="30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3" y="21"/>
                      <a:pt x="36" y="19"/>
                      <a:pt x="37" y="19"/>
                    </a:cubicBezTo>
                    <a:cubicBezTo>
                      <a:pt x="37" y="18"/>
                      <a:pt x="38" y="17"/>
                      <a:pt x="37" y="16"/>
                    </a:cubicBezTo>
                    <a:cubicBezTo>
                      <a:pt x="36" y="15"/>
                      <a:pt x="35" y="13"/>
                      <a:pt x="33" y="10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29" y="4"/>
                      <a:pt x="27" y="2"/>
                      <a:pt x="27" y="1"/>
                    </a:cubicBezTo>
                    <a:cubicBezTo>
                      <a:pt x="26" y="0"/>
                      <a:pt x="25" y="0"/>
                      <a:pt x="24" y="1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11" name="Freeform 277"/>
              <p:cNvSpPr/>
              <p:nvPr/>
            </p:nvSpPr>
            <p:spPr bwMode="auto">
              <a:xfrm>
                <a:off x="3711576" y="1156758"/>
                <a:ext cx="98425" cy="93663"/>
              </a:xfrm>
              <a:custGeom>
                <a:avLst/>
                <a:gdLst>
                  <a:gd name="T0" fmla="*/ 13 w 26"/>
                  <a:gd name="T1" fmla="*/ 6 h 25"/>
                  <a:gd name="T2" fmla="*/ 9 w 26"/>
                  <a:gd name="T3" fmla="*/ 1 h 25"/>
                  <a:gd name="T4" fmla="*/ 5 w 26"/>
                  <a:gd name="T5" fmla="*/ 1 h 25"/>
                  <a:gd name="T6" fmla="*/ 1 w 26"/>
                  <a:gd name="T7" fmla="*/ 4 h 25"/>
                  <a:gd name="T8" fmla="*/ 1 w 26"/>
                  <a:gd name="T9" fmla="*/ 7 h 25"/>
                  <a:gd name="T10" fmla="*/ 6 w 26"/>
                  <a:gd name="T11" fmla="*/ 12 h 25"/>
                  <a:gd name="T12" fmla="*/ 13 w 26"/>
                  <a:gd name="T13" fmla="*/ 19 h 25"/>
                  <a:gd name="T14" fmla="*/ 18 w 26"/>
                  <a:gd name="T15" fmla="*/ 24 h 25"/>
                  <a:gd name="T16" fmla="*/ 21 w 26"/>
                  <a:gd name="T17" fmla="*/ 24 h 25"/>
                  <a:gd name="T18" fmla="*/ 25 w 26"/>
                  <a:gd name="T19" fmla="*/ 21 h 25"/>
                  <a:gd name="T20" fmla="*/ 25 w 26"/>
                  <a:gd name="T21" fmla="*/ 18 h 25"/>
                  <a:gd name="T22" fmla="*/ 20 w 26"/>
                  <a:gd name="T23" fmla="*/ 12 h 25"/>
                  <a:gd name="T24" fmla="*/ 13 w 26"/>
                  <a:gd name="T25" fmla="*/ 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" h="25">
                    <a:moveTo>
                      <a:pt x="13" y="6"/>
                    </a:moveTo>
                    <a:cubicBezTo>
                      <a:pt x="11" y="4"/>
                      <a:pt x="9" y="1"/>
                      <a:pt x="9" y="1"/>
                    </a:cubicBezTo>
                    <a:cubicBezTo>
                      <a:pt x="8" y="0"/>
                      <a:pt x="7" y="0"/>
                      <a:pt x="5" y="1"/>
                    </a:cubicBezTo>
                    <a:cubicBezTo>
                      <a:pt x="4" y="2"/>
                      <a:pt x="2" y="3"/>
                      <a:pt x="1" y="4"/>
                    </a:cubicBezTo>
                    <a:cubicBezTo>
                      <a:pt x="0" y="5"/>
                      <a:pt x="0" y="6"/>
                      <a:pt x="1" y="7"/>
                    </a:cubicBezTo>
                    <a:cubicBezTo>
                      <a:pt x="1" y="7"/>
                      <a:pt x="4" y="10"/>
                      <a:pt x="6" y="12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5" y="21"/>
                      <a:pt x="17" y="24"/>
                      <a:pt x="18" y="24"/>
                    </a:cubicBezTo>
                    <a:cubicBezTo>
                      <a:pt x="19" y="25"/>
                      <a:pt x="20" y="25"/>
                      <a:pt x="21" y="24"/>
                    </a:cubicBezTo>
                    <a:cubicBezTo>
                      <a:pt x="22" y="23"/>
                      <a:pt x="24" y="21"/>
                      <a:pt x="25" y="21"/>
                    </a:cubicBezTo>
                    <a:cubicBezTo>
                      <a:pt x="26" y="20"/>
                      <a:pt x="26" y="18"/>
                      <a:pt x="25" y="18"/>
                    </a:cubicBezTo>
                    <a:cubicBezTo>
                      <a:pt x="24" y="17"/>
                      <a:pt x="22" y="14"/>
                      <a:pt x="20" y="12"/>
                    </a:cubicBezTo>
                    <a:lnTo>
                      <a:pt x="13" y="6"/>
                    </a:ln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12" name="Freeform 278"/>
              <p:cNvSpPr/>
              <p:nvPr/>
            </p:nvSpPr>
            <p:spPr bwMode="auto">
              <a:xfrm>
                <a:off x="3752851" y="1131358"/>
                <a:ext cx="30162" cy="41275"/>
              </a:xfrm>
              <a:custGeom>
                <a:avLst/>
                <a:gdLst>
                  <a:gd name="T0" fmla="*/ 5 w 8"/>
                  <a:gd name="T1" fmla="*/ 1 h 11"/>
                  <a:gd name="T2" fmla="*/ 1 w 8"/>
                  <a:gd name="T3" fmla="*/ 4 h 11"/>
                  <a:gd name="T4" fmla="*/ 1 w 8"/>
                  <a:gd name="T5" fmla="*/ 7 h 11"/>
                  <a:gd name="T6" fmla="*/ 4 w 8"/>
                  <a:gd name="T7" fmla="*/ 10 h 11"/>
                  <a:gd name="T8" fmla="*/ 7 w 8"/>
                  <a:gd name="T9" fmla="*/ 10 h 11"/>
                  <a:gd name="T10" fmla="*/ 7 w 8"/>
                  <a:gd name="T11" fmla="*/ 9 h 11"/>
                  <a:gd name="T12" fmla="*/ 8 w 8"/>
                  <a:gd name="T13" fmla="*/ 6 h 11"/>
                  <a:gd name="T14" fmla="*/ 8 w 8"/>
                  <a:gd name="T15" fmla="*/ 2 h 11"/>
                  <a:gd name="T16" fmla="*/ 7 w 8"/>
                  <a:gd name="T17" fmla="*/ 1 h 11"/>
                  <a:gd name="T18" fmla="*/ 5 w 8"/>
                  <a:gd name="T1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11">
                    <a:moveTo>
                      <a:pt x="5" y="1"/>
                    </a:moveTo>
                    <a:cubicBezTo>
                      <a:pt x="3" y="2"/>
                      <a:pt x="1" y="3"/>
                      <a:pt x="1" y="4"/>
                    </a:cubicBezTo>
                    <a:cubicBezTo>
                      <a:pt x="0" y="5"/>
                      <a:pt x="0" y="6"/>
                      <a:pt x="1" y="7"/>
                    </a:cubicBezTo>
                    <a:cubicBezTo>
                      <a:pt x="1" y="8"/>
                      <a:pt x="3" y="9"/>
                      <a:pt x="4" y="10"/>
                    </a:cubicBezTo>
                    <a:cubicBezTo>
                      <a:pt x="5" y="11"/>
                      <a:pt x="6" y="11"/>
                      <a:pt x="7" y="10"/>
                    </a:cubicBezTo>
                    <a:cubicBezTo>
                      <a:pt x="7" y="10"/>
                      <a:pt x="7" y="10"/>
                      <a:pt x="7" y="9"/>
                    </a:cubicBezTo>
                    <a:cubicBezTo>
                      <a:pt x="7" y="8"/>
                      <a:pt x="8" y="7"/>
                      <a:pt x="8" y="6"/>
                    </a:cubicBezTo>
                    <a:cubicBezTo>
                      <a:pt x="8" y="5"/>
                      <a:pt x="8" y="3"/>
                      <a:pt x="8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6" y="0"/>
                      <a:pt x="5" y="1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13" name="Freeform 279"/>
              <p:cNvSpPr/>
              <p:nvPr/>
            </p:nvSpPr>
            <p:spPr bwMode="auto">
              <a:xfrm>
                <a:off x="3956051" y="897996"/>
                <a:ext cx="55562" cy="66675"/>
              </a:xfrm>
              <a:custGeom>
                <a:avLst/>
                <a:gdLst>
                  <a:gd name="T0" fmla="*/ 2 w 15"/>
                  <a:gd name="T1" fmla="*/ 1 h 18"/>
                  <a:gd name="T2" fmla="*/ 0 w 15"/>
                  <a:gd name="T3" fmla="*/ 3 h 18"/>
                  <a:gd name="T4" fmla="*/ 1 w 15"/>
                  <a:gd name="T5" fmla="*/ 5 h 18"/>
                  <a:gd name="T6" fmla="*/ 4 w 15"/>
                  <a:gd name="T7" fmla="*/ 11 h 18"/>
                  <a:gd name="T8" fmla="*/ 8 w 15"/>
                  <a:gd name="T9" fmla="*/ 16 h 18"/>
                  <a:gd name="T10" fmla="*/ 10 w 15"/>
                  <a:gd name="T11" fmla="*/ 18 h 18"/>
                  <a:gd name="T12" fmla="*/ 12 w 15"/>
                  <a:gd name="T13" fmla="*/ 17 h 18"/>
                  <a:gd name="T14" fmla="*/ 12 w 15"/>
                  <a:gd name="T15" fmla="*/ 5 h 18"/>
                  <a:gd name="T16" fmla="*/ 12 w 15"/>
                  <a:gd name="T17" fmla="*/ 5 h 18"/>
                  <a:gd name="T18" fmla="*/ 12 w 15"/>
                  <a:gd name="T19" fmla="*/ 5 h 18"/>
                  <a:gd name="T20" fmla="*/ 2 w 15"/>
                  <a:gd name="T21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" h="18">
                    <a:moveTo>
                      <a:pt x="2" y="1"/>
                    </a:moveTo>
                    <a:cubicBezTo>
                      <a:pt x="1" y="2"/>
                      <a:pt x="0" y="2"/>
                      <a:pt x="0" y="3"/>
                    </a:cubicBezTo>
                    <a:cubicBezTo>
                      <a:pt x="0" y="4"/>
                      <a:pt x="1" y="5"/>
                      <a:pt x="1" y="5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6"/>
                      <a:pt x="9" y="18"/>
                      <a:pt x="10" y="18"/>
                    </a:cubicBezTo>
                    <a:cubicBezTo>
                      <a:pt x="11" y="18"/>
                      <a:pt x="12" y="17"/>
                      <a:pt x="12" y="17"/>
                    </a:cubicBezTo>
                    <a:cubicBezTo>
                      <a:pt x="14" y="14"/>
                      <a:pt x="15" y="9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0" y="2"/>
                      <a:pt x="6" y="0"/>
                      <a:pt x="2" y="1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3920822" y="5281532"/>
              <a:ext cx="498266" cy="567645"/>
              <a:chOff x="3741738" y="2066396"/>
              <a:chExt cx="376237" cy="428625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102" name="Freeform 280"/>
              <p:cNvSpPr/>
              <p:nvPr/>
            </p:nvSpPr>
            <p:spPr bwMode="auto">
              <a:xfrm>
                <a:off x="3741738" y="2190221"/>
                <a:ext cx="222250" cy="269875"/>
              </a:xfrm>
              <a:custGeom>
                <a:avLst/>
                <a:gdLst>
                  <a:gd name="T0" fmla="*/ 30 w 59"/>
                  <a:gd name="T1" fmla="*/ 35 h 72"/>
                  <a:gd name="T2" fmla="*/ 41 w 59"/>
                  <a:gd name="T3" fmla="*/ 24 h 72"/>
                  <a:gd name="T4" fmla="*/ 52 w 59"/>
                  <a:gd name="T5" fmla="*/ 24 h 72"/>
                  <a:gd name="T6" fmla="*/ 59 w 59"/>
                  <a:gd name="T7" fmla="*/ 4 h 72"/>
                  <a:gd name="T8" fmla="*/ 55 w 59"/>
                  <a:gd name="T9" fmla="*/ 0 h 72"/>
                  <a:gd name="T10" fmla="*/ 50 w 59"/>
                  <a:gd name="T11" fmla="*/ 4 h 72"/>
                  <a:gd name="T12" fmla="*/ 30 w 59"/>
                  <a:gd name="T13" fmla="*/ 25 h 72"/>
                  <a:gd name="T14" fmla="*/ 9 w 59"/>
                  <a:gd name="T15" fmla="*/ 4 h 72"/>
                  <a:gd name="T16" fmla="*/ 4 w 59"/>
                  <a:gd name="T17" fmla="*/ 0 h 72"/>
                  <a:gd name="T18" fmla="*/ 0 w 59"/>
                  <a:gd name="T19" fmla="*/ 4 h 72"/>
                  <a:gd name="T20" fmla="*/ 21 w 59"/>
                  <a:gd name="T21" fmla="*/ 33 h 72"/>
                  <a:gd name="T22" fmla="*/ 24 w 59"/>
                  <a:gd name="T23" fmla="*/ 35 h 72"/>
                  <a:gd name="T24" fmla="*/ 25 w 59"/>
                  <a:gd name="T25" fmla="*/ 39 h 72"/>
                  <a:gd name="T26" fmla="*/ 25 w 59"/>
                  <a:gd name="T27" fmla="*/ 53 h 72"/>
                  <a:gd name="T28" fmla="*/ 15 w 59"/>
                  <a:gd name="T29" fmla="*/ 63 h 72"/>
                  <a:gd name="T30" fmla="*/ 9 w 59"/>
                  <a:gd name="T31" fmla="*/ 63 h 72"/>
                  <a:gd name="T32" fmla="*/ 5 w 59"/>
                  <a:gd name="T33" fmla="*/ 67 h 72"/>
                  <a:gd name="T34" fmla="*/ 9 w 59"/>
                  <a:gd name="T35" fmla="*/ 72 h 72"/>
                  <a:gd name="T36" fmla="*/ 30 w 59"/>
                  <a:gd name="T37" fmla="*/ 72 h 72"/>
                  <a:gd name="T38" fmla="*/ 30 w 59"/>
                  <a:gd name="T39" fmla="*/ 55 h 72"/>
                  <a:gd name="T40" fmla="*/ 34 w 59"/>
                  <a:gd name="T41" fmla="*/ 47 h 72"/>
                  <a:gd name="T42" fmla="*/ 34 w 59"/>
                  <a:gd name="T43" fmla="*/ 43 h 72"/>
                  <a:gd name="T44" fmla="*/ 30 w 59"/>
                  <a:gd name="T45" fmla="*/ 35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9" h="72">
                    <a:moveTo>
                      <a:pt x="30" y="35"/>
                    </a:moveTo>
                    <a:cubicBezTo>
                      <a:pt x="30" y="29"/>
                      <a:pt x="35" y="24"/>
                      <a:pt x="41" y="24"/>
                    </a:cubicBezTo>
                    <a:cubicBezTo>
                      <a:pt x="52" y="24"/>
                      <a:pt x="52" y="24"/>
                      <a:pt x="52" y="24"/>
                    </a:cubicBezTo>
                    <a:cubicBezTo>
                      <a:pt x="57" y="19"/>
                      <a:pt x="59" y="12"/>
                      <a:pt x="59" y="4"/>
                    </a:cubicBezTo>
                    <a:cubicBezTo>
                      <a:pt x="59" y="2"/>
                      <a:pt x="57" y="0"/>
                      <a:pt x="55" y="0"/>
                    </a:cubicBezTo>
                    <a:cubicBezTo>
                      <a:pt x="52" y="0"/>
                      <a:pt x="50" y="2"/>
                      <a:pt x="50" y="4"/>
                    </a:cubicBezTo>
                    <a:cubicBezTo>
                      <a:pt x="50" y="16"/>
                      <a:pt x="41" y="25"/>
                      <a:pt x="30" y="25"/>
                    </a:cubicBezTo>
                    <a:cubicBezTo>
                      <a:pt x="18" y="25"/>
                      <a:pt x="9" y="16"/>
                      <a:pt x="9" y="4"/>
                    </a:cubicBezTo>
                    <a:cubicBezTo>
                      <a:pt x="9" y="2"/>
                      <a:pt x="7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7"/>
                      <a:pt x="8" y="29"/>
                      <a:pt x="21" y="33"/>
                    </a:cubicBezTo>
                    <a:cubicBezTo>
                      <a:pt x="22" y="33"/>
                      <a:pt x="23" y="34"/>
                      <a:pt x="24" y="35"/>
                    </a:cubicBezTo>
                    <a:cubicBezTo>
                      <a:pt x="24" y="35"/>
                      <a:pt x="25" y="36"/>
                      <a:pt x="25" y="39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5" y="58"/>
                      <a:pt x="21" y="63"/>
                      <a:pt x="15" y="63"/>
                    </a:cubicBezTo>
                    <a:cubicBezTo>
                      <a:pt x="9" y="63"/>
                      <a:pt x="9" y="63"/>
                      <a:pt x="9" y="63"/>
                    </a:cubicBezTo>
                    <a:cubicBezTo>
                      <a:pt x="7" y="63"/>
                      <a:pt x="5" y="65"/>
                      <a:pt x="5" y="67"/>
                    </a:cubicBezTo>
                    <a:cubicBezTo>
                      <a:pt x="5" y="70"/>
                      <a:pt x="7" y="72"/>
                      <a:pt x="9" y="72"/>
                    </a:cubicBezTo>
                    <a:cubicBezTo>
                      <a:pt x="30" y="72"/>
                      <a:pt x="30" y="72"/>
                      <a:pt x="30" y="72"/>
                    </a:cubicBezTo>
                    <a:cubicBezTo>
                      <a:pt x="30" y="55"/>
                      <a:pt x="30" y="55"/>
                      <a:pt x="30" y="55"/>
                    </a:cubicBezTo>
                    <a:cubicBezTo>
                      <a:pt x="30" y="52"/>
                      <a:pt x="31" y="49"/>
                      <a:pt x="34" y="47"/>
                    </a:cubicBezTo>
                    <a:cubicBezTo>
                      <a:pt x="34" y="43"/>
                      <a:pt x="34" y="43"/>
                      <a:pt x="34" y="43"/>
                    </a:cubicBezTo>
                    <a:cubicBezTo>
                      <a:pt x="31" y="41"/>
                      <a:pt x="30" y="38"/>
                      <a:pt x="30" y="35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03" name="Freeform 281"/>
              <p:cNvSpPr/>
              <p:nvPr/>
            </p:nvSpPr>
            <p:spPr bwMode="auto">
              <a:xfrm>
                <a:off x="3794126" y="2066396"/>
                <a:ext cx="117475" cy="192088"/>
              </a:xfrm>
              <a:custGeom>
                <a:avLst/>
                <a:gdLst>
                  <a:gd name="T0" fmla="*/ 10 w 31"/>
                  <a:gd name="T1" fmla="*/ 37 h 51"/>
                  <a:gd name="T2" fmla="*/ 7 w 31"/>
                  <a:gd name="T3" fmla="*/ 40 h 51"/>
                  <a:gd name="T4" fmla="*/ 0 w 31"/>
                  <a:gd name="T5" fmla="*/ 40 h 51"/>
                  <a:gd name="T6" fmla="*/ 16 w 31"/>
                  <a:gd name="T7" fmla="*/ 51 h 51"/>
                  <a:gd name="T8" fmla="*/ 31 w 31"/>
                  <a:gd name="T9" fmla="*/ 40 h 51"/>
                  <a:gd name="T10" fmla="*/ 24 w 31"/>
                  <a:gd name="T11" fmla="*/ 40 h 51"/>
                  <a:gd name="T12" fmla="*/ 21 w 31"/>
                  <a:gd name="T13" fmla="*/ 37 h 51"/>
                  <a:gd name="T14" fmla="*/ 24 w 31"/>
                  <a:gd name="T15" fmla="*/ 33 h 51"/>
                  <a:gd name="T16" fmla="*/ 31 w 31"/>
                  <a:gd name="T17" fmla="*/ 33 h 51"/>
                  <a:gd name="T18" fmla="*/ 31 w 31"/>
                  <a:gd name="T19" fmla="*/ 30 h 51"/>
                  <a:gd name="T20" fmla="*/ 24 w 31"/>
                  <a:gd name="T21" fmla="*/ 30 h 51"/>
                  <a:gd name="T22" fmla="*/ 21 w 31"/>
                  <a:gd name="T23" fmla="*/ 26 h 51"/>
                  <a:gd name="T24" fmla="*/ 24 w 31"/>
                  <a:gd name="T25" fmla="*/ 23 h 51"/>
                  <a:gd name="T26" fmla="*/ 31 w 31"/>
                  <a:gd name="T27" fmla="*/ 23 h 51"/>
                  <a:gd name="T28" fmla="*/ 31 w 31"/>
                  <a:gd name="T29" fmla="*/ 19 h 51"/>
                  <a:gd name="T30" fmla="*/ 24 w 31"/>
                  <a:gd name="T31" fmla="*/ 19 h 51"/>
                  <a:gd name="T32" fmla="*/ 21 w 31"/>
                  <a:gd name="T33" fmla="*/ 16 h 51"/>
                  <a:gd name="T34" fmla="*/ 24 w 31"/>
                  <a:gd name="T35" fmla="*/ 13 h 51"/>
                  <a:gd name="T36" fmla="*/ 31 w 31"/>
                  <a:gd name="T37" fmla="*/ 13 h 51"/>
                  <a:gd name="T38" fmla="*/ 16 w 31"/>
                  <a:gd name="T39" fmla="*/ 0 h 51"/>
                  <a:gd name="T40" fmla="*/ 0 w 31"/>
                  <a:gd name="T41" fmla="*/ 13 h 51"/>
                  <a:gd name="T42" fmla="*/ 7 w 31"/>
                  <a:gd name="T43" fmla="*/ 13 h 51"/>
                  <a:gd name="T44" fmla="*/ 10 w 31"/>
                  <a:gd name="T45" fmla="*/ 16 h 51"/>
                  <a:gd name="T46" fmla="*/ 7 w 31"/>
                  <a:gd name="T47" fmla="*/ 19 h 51"/>
                  <a:gd name="T48" fmla="*/ 0 w 31"/>
                  <a:gd name="T49" fmla="*/ 19 h 51"/>
                  <a:gd name="T50" fmla="*/ 0 w 31"/>
                  <a:gd name="T51" fmla="*/ 23 h 51"/>
                  <a:gd name="T52" fmla="*/ 7 w 31"/>
                  <a:gd name="T53" fmla="*/ 23 h 51"/>
                  <a:gd name="T54" fmla="*/ 10 w 31"/>
                  <a:gd name="T55" fmla="*/ 26 h 51"/>
                  <a:gd name="T56" fmla="*/ 7 w 31"/>
                  <a:gd name="T57" fmla="*/ 30 h 51"/>
                  <a:gd name="T58" fmla="*/ 0 w 31"/>
                  <a:gd name="T59" fmla="*/ 30 h 51"/>
                  <a:gd name="T60" fmla="*/ 0 w 31"/>
                  <a:gd name="T61" fmla="*/ 33 h 51"/>
                  <a:gd name="T62" fmla="*/ 7 w 31"/>
                  <a:gd name="T63" fmla="*/ 33 h 51"/>
                  <a:gd name="T64" fmla="*/ 10 w 31"/>
                  <a:gd name="T65" fmla="*/ 37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1" h="51">
                    <a:moveTo>
                      <a:pt x="10" y="37"/>
                    </a:moveTo>
                    <a:cubicBezTo>
                      <a:pt x="10" y="39"/>
                      <a:pt x="9" y="40"/>
                      <a:pt x="7" y="4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2" y="47"/>
                      <a:pt x="8" y="51"/>
                      <a:pt x="16" y="51"/>
                    </a:cubicBezTo>
                    <a:cubicBezTo>
                      <a:pt x="23" y="51"/>
                      <a:pt x="29" y="47"/>
                      <a:pt x="31" y="40"/>
                    </a:cubicBezTo>
                    <a:cubicBezTo>
                      <a:pt x="24" y="40"/>
                      <a:pt x="24" y="40"/>
                      <a:pt x="24" y="40"/>
                    </a:cubicBezTo>
                    <a:cubicBezTo>
                      <a:pt x="22" y="40"/>
                      <a:pt x="21" y="39"/>
                      <a:pt x="21" y="37"/>
                    </a:cubicBezTo>
                    <a:cubicBezTo>
                      <a:pt x="21" y="35"/>
                      <a:pt x="22" y="33"/>
                      <a:pt x="24" y="33"/>
                    </a:cubicBezTo>
                    <a:cubicBezTo>
                      <a:pt x="31" y="33"/>
                      <a:pt x="31" y="33"/>
                      <a:pt x="31" y="33"/>
                    </a:cubicBezTo>
                    <a:cubicBezTo>
                      <a:pt x="31" y="30"/>
                      <a:pt x="31" y="30"/>
                      <a:pt x="31" y="30"/>
                    </a:cubicBezTo>
                    <a:cubicBezTo>
                      <a:pt x="24" y="30"/>
                      <a:pt x="24" y="30"/>
                      <a:pt x="24" y="30"/>
                    </a:cubicBezTo>
                    <a:cubicBezTo>
                      <a:pt x="22" y="30"/>
                      <a:pt x="21" y="28"/>
                      <a:pt x="21" y="26"/>
                    </a:cubicBezTo>
                    <a:cubicBezTo>
                      <a:pt x="21" y="24"/>
                      <a:pt x="22" y="23"/>
                      <a:pt x="24" y="23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1" y="19"/>
                      <a:pt x="31" y="19"/>
                      <a:pt x="31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2" y="19"/>
                      <a:pt x="21" y="18"/>
                      <a:pt x="21" y="16"/>
                    </a:cubicBezTo>
                    <a:cubicBezTo>
                      <a:pt x="21" y="14"/>
                      <a:pt x="22" y="13"/>
                      <a:pt x="24" y="13"/>
                    </a:cubicBezTo>
                    <a:cubicBezTo>
                      <a:pt x="31" y="13"/>
                      <a:pt x="31" y="13"/>
                      <a:pt x="31" y="13"/>
                    </a:cubicBezTo>
                    <a:cubicBezTo>
                      <a:pt x="30" y="5"/>
                      <a:pt x="23" y="0"/>
                      <a:pt x="16" y="0"/>
                    </a:cubicBezTo>
                    <a:cubicBezTo>
                      <a:pt x="8" y="0"/>
                      <a:pt x="2" y="5"/>
                      <a:pt x="0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9" y="13"/>
                      <a:pt x="10" y="14"/>
                      <a:pt x="10" y="16"/>
                    </a:cubicBezTo>
                    <a:cubicBezTo>
                      <a:pt x="10" y="18"/>
                      <a:pt x="9" y="19"/>
                      <a:pt x="7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9" y="23"/>
                      <a:pt x="10" y="24"/>
                      <a:pt x="10" y="26"/>
                    </a:cubicBezTo>
                    <a:cubicBezTo>
                      <a:pt x="10" y="28"/>
                      <a:pt x="9" y="30"/>
                      <a:pt x="7" y="3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7" y="33"/>
                      <a:pt x="7" y="33"/>
                      <a:pt x="7" y="33"/>
                    </a:cubicBezTo>
                    <a:cubicBezTo>
                      <a:pt x="9" y="33"/>
                      <a:pt x="10" y="35"/>
                      <a:pt x="10" y="37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04" name="Freeform 282"/>
              <p:cNvSpPr/>
              <p:nvPr/>
            </p:nvSpPr>
            <p:spPr bwMode="auto">
              <a:xfrm>
                <a:off x="3876676" y="2302933"/>
                <a:ext cx="112712" cy="192088"/>
              </a:xfrm>
              <a:custGeom>
                <a:avLst/>
                <a:gdLst>
                  <a:gd name="T0" fmla="*/ 25 w 30"/>
                  <a:gd name="T1" fmla="*/ 0 h 51"/>
                  <a:gd name="T2" fmla="*/ 5 w 30"/>
                  <a:gd name="T3" fmla="*/ 0 h 51"/>
                  <a:gd name="T4" fmla="*/ 0 w 30"/>
                  <a:gd name="T5" fmla="*/ 5 h 51"/>
                  <a:gd name="T6" fmla="*/ 5 w 30"/>
                  <a:gd name="T7" fmla="*/ 10 h 51"/>
                  <a:gd name="T8" fmla="*/ 20 w 30"/>
                  <a:gd name="T9" fmla="*/ 10 h 51"/>
                  <a:gd name="T10" fmla="*/ 20 w 30"/>
                  <a:gd name="T11" fmla="*/ 20 h 51"/>
                  <a:gd name="T12" fmla="*/ 5 w 30"/>
                  <a:gd name="T13" fmla="*/ 20 h 51"/>
                  <a:gd name="T14" fmla="*/ 0 w 30"/>
                  <a:gd name="T15" fmla="*/ 25 h 51"/>
                  <a:gd name="T16" fmla="*/ 0 w 30"/>
                  <a:gd name="T17" fmla="*/ 46 h 51"/>
                  <a:gd name="T18" fmla="*/ 5 w 30"/>
                  <a:gd name="T19" fmla="*/ 51 h 51"/>
                  <a:gd name="T20" fmla="*/ 25 w 30"/>
                  <a:gd name="T21" fmla="*/ 51 h 51"/>
                  <a:gd name="T22" fmla="*/ 30 w 30"/>
                  <a:gd name="T23" fmla="*/ 46 h 51"/>
                  <a:gd name="T24" fmla="*/ 25 w 30"/>
                  <a:gd name="T25" fmla="*/ 41 h 51"/>
                  <a:gd name="T26" fmla="*/ 10 w 30"/>
                  <a:gd name="T27" fmla="*/ 41 h 51"/>
                  <a:gd name="T28" fmla="*/ 10 w 30"/>
                  <a:gd name="T29" fmla="*/ 30 h 51"/>
                  <a:gd name="T30" fmla="*/ 25 w 30"/>
                  <a:gd name="T31" fmla="*/ 30 h 51"/>
                  <a:gd name="T32" fmla="*/ 30 w 30"/>
                  <a:gd name="T33" fmla="*/ 25 h 51"/>
                  <a:gd name="T34" fmla="*/ 30 w 30"/>
                  <a:gd name="T35" fmla="*/ 5 h 51"/>
                  <a:gd name="T36" fmla="*/ 25 w 30"/>
                  <a:gd name="T3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0" h="51">
                    <a:moveTo>
                      <a:pt x="2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8"/>
                      <a:pt x="2" y="10"/>
                      <a:pt x="5" y="1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2" y="20"/>
                      <a:pt x="0" y="22"/>
                      <a:pt x="0" y="25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48"/>
                      <a:pt x="2" y="51"/>
                      <a:pt x="5" y="51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8" y="51"/>
                      <a:pt x="30" y="48"/>
                      <a:pt x="30" y="46"/>
                    </a:cubicBezTo>
                    <a:cubicBezTo>
                      <a:pt x="30" y="43"/>
                      <a:pt x="28" y="41"/>
                      <a:pt x="25" y="41"/>
                    </a:cubicBezTo>
                    <a:cubicBezTo>
                      <a:pt x="10" y="41"/>
                      <a:pt x="10" y="41"/>
                      <a:pt x="10" y="41"/>
                    </a:cubicBezTo>
                    <a:cubicBezTo>
                      <a:pt x="10" y="30"/>
                      <a:pt x="10" y="30"/>
                      <a:pt x="10" y="30"/>
                    </a:cubicBezTo>
                    <a:cubicBezTo>
                      <a:pt x="25" y="30"/>
                      <a:pt x="25" y="30"/>
                      <a:pt x="25" y="30"/>
                    </a:cubicBezTo>
                    <a:cubicBezTo>
                      <a:pt x="28" y="30"/>
                      <a:pt x="30" y="28"/>
                      <a:pt x="30" y="25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30" y="2"/>
                      <a:pt x="28" y="0"/>
                      <a:pt x="25" y="0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05" name="Freeform 283"/>
              <p:cNvSpPr/>
              <p:nvPr/>
            </p:nvSpPr>
            <p:spPr bwMode="auto">
              <a:xfrm>
                <a:off x="4005263" y="2302933"/>
                <a:ext cx="112712" cy="192088"/>
              </a:xfrm>
              <a:custGeom>
                <a:avLst/>
                <a:gdLst>
                  <a:gd name="T0" fmla="*/ 25 w 30"/>
                  <a:gd name="T1" fmla="*/ 0 h 51"/>
                  <a:gd name="T2" fmla="*/ 20 w 30"/>
                  <a:gd name="T3" fmla="*/ 5 h 51"/>
                  <a:gd name="T4" fmla="*/ 20 w 30"/>
                  <a:gd name="T5" fmla="*/ 20 h 51"/>
                  <a:gd name="T6" fmla="*/ 9 w 30"/>
                  <a:gd name="T7" fmla="*/ 20 h 51"/>
                  <a:gd name="T8" fmla="*/ 9 w 30"/>
                  <a:gd name="T9" fmla="*/ 5 h 51"/>
                  <a:gd name="T10" fmla="*/ 5 w 30"/>
                  <a:gd name="T11" fmla="*/ 0 h 51"/>
                  <a:gd name="T12" fmla="*/ 0 w 30"/>
                  <a:gd name="T13" fmla="*/ 5 h 51"/>
                  <a:gd name="T14" fmla="*/ 0 w 30"/>
                  <a:gd name="T15" fmla="*/ 25 h 51"/>
                  <a:gd name="T16" fmla="*/ 5 w 30"/>
                  <a:gd name="T17" fmla="*/ 30 h 51"/>
                  <a:gd name="T18" fmla="*/ 20 w 30"/>
                  <a:gd name="T19" fmla="*/ 30 h 51"/>
                  <a:gd name="T20" fmla="*/ 20 w 30"/>
                  <a:gd name="T21" fmla="*/ 46 h 51"/>
                  <a:gd name="T22" fmla="*/ 25 w 30"/>
                  <a:gd name="T23" fmla="*/ 51 h 51"/>
                  <a:gd name="T24" fmla="*/ 30 w 30"/>
                  <a:gd name="T25" fmla="*/ 46 h 51"/>
                  <a:gd name="T26" fmla="*/ 30 w 30"/>
                  <a:gd name="T27" fmla="*/ 25 h 51"/>
                  <a:gd name="T28" fmla="*/ 30 w 30"/>
                  <a:gd name="T29" fmla="*/ 5 h 51"/>
                  <a:gd name="T30" fmla="*/ 25 w 30"/>
                  <a:gd name="T31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0" h="51">
                    <a:moveTo>
                      <a:pt x="25" y="0"/>
                    </a:moveTo>
                    <a:cubicBezTo>
                      <a:pt x="22" y="0"/>
                      <a:pt x="20" y="2"/>
                      <a:pt x="20" y="5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2"/>
                      <a:pt x="7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8"/>
                      <a:pt x="2" y="30"/>
                      <a:pt x="5" y="30"/>
                    </a:cubicBezTo>
                    <a:cubicBezTo>
                      <a:pt x="20" y="30"/>
                      <a:pt x="20" y="30"/>
                      <a:pt x="20" y="30"/>
                    </a:cubicBezTo>
                    <a:cubicBezTo>
                      <a:pt x="20" y="46"/>
                      <a:pt x="20" y="46"/>
                      <a:pt x="20" y="46"/>
                    </a:cubicBezTo>
                    <a:cubicBezTo>
                      <a:pt x="20" y="48"/>
                      <a:pt x="22" y="51"/>
                      <a:pt x="25" y="51"/>
                    </a:cubicBezTo>
                    <a:cubicBezTo>
                      <a:pt x="28" y="51"/>
                      <a:pt x="30" y="48"/>
                      <a:pt x="30" y="46"/>
                    </a:cubicBezTo>
                    <a:cubicBezTo>
                      <a:pt x="30" y="25"/>
                      <a:pt x="30" y="25"/>
                      <a:pt x="30" y="25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30" y="2"/>
                      <a:pt x="28" y="0"/>
                      <a:pt x="25" y="0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3021000" y="4364890"/>
              <a:ext cx="576055" cy="658048"/>
              <a:chOff x="3062288" y="1374246"/>
              <a:chExt cx="434975" cy="496887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97" name="Freeform 284"/>
              <p:cNvSpPr/>
              <p:nvPr/>
            </p:nvSpPr>
            <p:spPr bwMode="auto">
              <a:xfrm>
                <a:off x="3062288" y="1731433"/>
                <a:ext cx="428625" cy="139700"/>
              </a:xfrm>
              <a:custGeom>
                <a:avLst/>
                <a:gdLst>
                  <a:gd name="T0" fmla="*/ 93 w 114"/>
                  <a:gd name="T1" fmla="*/ 0 h 37"/>
                  <a:gd name="T2" fmla="*/ 83 w 114"/>
                  <a:gd name="T3" fmla="*/ 12 h 37"/>
                  <a:gd name="T4" fmla="*/ 57 w 114"/>
                  <a:gd name="T5" fmla="*/ 19 h 37"/>
                  <a:gd name="T6" fmla="*/ 29 w 114"/>
                  <a:gd name="T7" fmla="*/ 9 h 37"/>
                  <a:gd name="T8" fmla="*/ 21 w 114"/>
                  <a:gd name="T9" fmla="*/ 0 h 37"/>
                  <a:gd name="T10" fmla="*/ 0 w 114"/>
                  <a:gd name="T11" fmla="*/ 15 h 37"/>
                  <a:gd name="T12" fmla="*/ 57 w 114"/>
                  <a:gd name="T13" fmla="*/ 37 h 37"/>
                  <a:gd name="T14" fmla="*/ 114 w 114"/>
                  <a:gd name="T15" fmla="*/ 15 h 37"/>
                  <a:gd name="T16" fmla="*/ 93 w 114"/>
                  <a:gd name="T1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4" h="37">
                    <a:moveTo>
                      <a:pt x="93" y="0"/>
                    </a:moveTo>
                    <a:cubicBezTo>
                      <a:pt x="90" y="4"/>
                      <a:pt x="87" y="8"/>
                      <a:pt x="83" y="12"/>
                    </a:cubicBezTo>
                    <a:cubicBezTo>
                      <a:pt x="75" y="19"/>
                      <a:pt x="65" y="19"/>
                      <a:pt x="57" y="19"/>
                    </a:cubicBezTo>
                    <a:cubicBezTo>
                      <a:pt x="48" y="19"/>
                      <a:pt x="38" y="18"/>
                      <a:pt x="29" y="9"/>
                    </a:cubicBezTo>
                    <a:cubicBezTo>
                      <a:pt x="26" y="7"/>
                      <a:pt x="23" y="3"/>
                      <a:pt x="21" y="0"/>
                    </a:cubicBezTo>
                    <a:cubicBezTo>
                      <a:pt x="10" y="2"/>
                      <a:pt x="0" y="7"/>
                      <a:pt x="0" y="15"/>
                    </a:cubicBezTo>
                    <a:cubicBezTo>
                      <a:pt x="0" y="31"/>
                      <a:pt x="40" y="37"/>
                      <a:pt x="57" y="37"/>
                    </a:cubicBezTo>
                    <a:cubicBezTo>
                      <a:pt x="74" y="37"/>
                      <a:pt x="114" y="31"/>
                      <a:pt x="114" y="15"/>
                    </a:cubicBezTo>
                    <a:cubicBezTo>
                      <a:pt x="114" y="7"/>
                      <a:pt x="105" y="2"/>
                      <a:pt x="93" y="0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98" name="Freeform 285"/>
              <p:cNvSpPr>
                <a:spLocks noEditPoints="1"/>
              </p:cNvSpPr>
              <p:nvPr/>
            </p:nvSpPr>
            <p:spPr bwMode="auto">
              <a:xfrm>
                <a:off x="3125788" y="1558396"/>
                <a:ext cx="371475" cy="222250"/>
              </a:xfrm>
              <a:custGeom>
                <a:avLst/>
                <a:gdLst>
                  <a:gd name="T0" fmla="*/ 40 w 99"/>
                  <a:gd name="T1" fmla="*/ 59 h 59"/>
                  <a:gd name="T2" fmla="*/ 62 w 99"/>
                  <a:gd name="T3" fmla="*/ 53 h 59"/>
                  <a:gd name="T4" fmla="*/ 71 w 99"/>
                  <a:gd name="T5" fmla="*/ 42 h 59"/>
                  <a:gd name="T6" fmla="*/ 72 w 99"/>
                  <a:gd name="T7" fmla="*/ 42 h 59"/>
                  <a:gd name="T8" fmla="*/ 83 w 99"/>
                  <a:gd name="T9" fmla="*/ 41 h 59"/>
                  <a:gd name="T10" fmla="*/ 96 w 99"/>
                  <a:gd name="T11" fmla="*/ 32 h 59"/>
                  <a:gd name="T12" fmla="*/ 98 w 99"/>
                  <a:gd name="T13" fmla="*/ 20 h 59"/>
                  <a:gd name="T14" fmla="*/ 80 w 99"/>
                  <a:gd name="T15" fmla="*/ 12 h 59"/>
                  <a:gd name="T16" fmla="*/ 80 w 99"/>
                  <a:gd name="T17" fmla="*/ 11 h 59"/>
                  <a:gd name="T18" fmla="*/ 80 w 99"/>
                  <a:gd name="T19" fmla="*/ 10 h 59"/>
                  <a:gd name="T20" fmla="*/ 40 w 99"/>
                  <a:gd name="T21" fmla="*/ 0 h 59"/>
                  <a:gd name="T22" fmla="*/ 1 w 99"/>
                  <a:gd name="T23" fmla="*/ 9 h 59"/>
                  <a:gd name="T24" fmla="*/ 0 w 99"/>
                  <a:gd name="T25" fmla="*/ 11 h 59"/>
                  <a:gd name="T26" fmla="*/ 16 w 99"/>
                  <a:gd name="T27" fmla="*/ 51 h 59"/>
                  <a:gd name="T28" fmla="*/ 40 w 99"/>
                  <a:gd name="T29" fmla="*/ 59 h 59"/>
                  <a:gd name="T30" fmla="*/ 78 w 99"/>
                  <a:gd name="T31" fmla="*/ 24 h 59"/>
                  <a:gd name="T32" fmla="*/ 79 w 99"/>
                  <a:gd name="T33" fmla="*/ 24 h 59"/>
                  <a:gd name="T34" fmla="*/ 84 w 99"/>
                  <a:gd name="T35" fmla="*/ 24 h 59"/>
                  <a:gd name="T36" fmla="*/ 86 w 99"/>
                  <a:gd name="T37" fmla="*/ 24 h 59"/>
                  <a:gd name="T38" fmla="*/ 85 w 99"/>
                  <a:gd name="T39" fmla="*/ 26 h 59"/>
                  <a:gd name="T40" fmla="*/ 80 w 99"/>
                  <a:gd name="T41" fmla="*/ 30 h 59"/>
                  <a:gd name="T42" fmla="*/ 76 w 99"/>
                  <a:gd name="T43" fmla="*/ 30 h 59"/>
                  <a:gd name="T44" fmla="*/ 78 w 99"/>
                  <a:gd name="T45" fmla="*/ 24 h 59"/>
                  <a:gd name="T46" fmla="*/ 10 w 99"/>
                  <a:gd name="T47" fmla="*/ 10 h 59"/>
                  <a:gd name="T48" fmla="*/ 41 w 99"/>
                  <a:gd name="T49" fmla="*/ 5 h 59"/>
                  <a:gd name="T50" fmla="*/ 72 w 99"/>
                  <a:gd name="T51" fmla="*/ 10 h 59"/>
                  <a:gd name="T52" fmla="*/ 41 w 99"/>
                  <a:gd name="T53" fmla="*/ 15 h 59"/>
                  <a:gd name="T54" fmla="*/ 10 w 99"/>
                  <a:gd name="T55" fmla="*/ 1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99" h="59">
                    <a:moveTo>
                      <a:pt x="40" y="59"/>
                    </a:moveTo>
                    <a:cubicBezTo>
                      <a:pt x="47" y="59"/>
                      <a:pt x="55" y="59"/>
                      <a:pt x="62" y="53"/>
                    </a:cubicBezTo>
                    <a:cubicBezTo>
                      <a:pt x="65" y="50"/>
                      <a:pt x="68" y="47"/>
                      <a:pt x="71" y="42"/>
                    </a:cubicBezTo>
                    <a:cubicBezTo>
                      <a:pt x="71" y="42"/>
                      <a:pt x="72" y="42"/>
                      <a:pt x="72" y="42"/>
                    </a:cubicBezTo>
                    <a:cubicBezTo>
                      <a:pt x="74" y="42"/>
                      <a:pt x="78" y="42"/>
                      <a:pt x="83" y="41"/>
                    </a:cubicBezTo>
                    <a:cubicBezTo>
                      <a:pt x="88" y="40"/>
                      <a:pt x="93" y="37"/>
                      <a:pt x="96" y="32"/>
                    </a:cubicBezTo>
                    <a:cubicBezTo>
                      <a:pt x="98" y="28"/>
                      <a:pt x="99" y="23"/>
                      <a:pt x="98" y="20"/>
                    </a:cubicBezTo>
                    <a:cubicBezTo>
                      <a:pt x="96" y="13"/>
                      <a:pt x="88" y="11"/>
                      <a:pt x="80" y="12"/>
                    </a:cubicBezTo>
                    <a:cubicBezTo>
                      <a:pt x="80" y="12"/>
                      <a:pt x="80" y="11"/>
                      <a:pt x="80" y="11"/>
                    </a:cubicBezTo>
                    <a:cubicBezTo>
                      <a:pt x="80" y="10"/>
                      <a:pt x="80" y="10"/>
                      <a:pt x="80" y="10"/>
                    </a:cubicBezTo>
                    <a:cubicBezTo>
                      <a:pt x="80" y="4"/>
                      <a:pt x="62" y="0"/>
                      <a:pt x="40" y="0"/>
                    </a:cubicBezTo>
                    <a:cubicBezTo>
                      <a:pt x="20" y="0"/>
                      <a:pt x="3" y="4"/>
                      <a:pt x="1" y="9"/>
                    </a:cubicBezTo>
                    <a:cubicBezTo>
                      <a:pt x="1" y="9"/>
                      <a:pt x="0" y="10"/>
                      <a:pt x="0" y="11"/>
                    </a:cubicBezTo>
                    <a:cubicBezTo>
                      <a:pt x="0" y="23"/>
                      <a:pt x="6" y="42"/>
                      <a:pt x="16" y="51"/>
                    </a:cubicBezTo>
                    <a:cubicBezTo>
                      <a:pt x="24" y="58"/>
                      <a:pt x="32" y="59"/>
                      <a:pt x="40" y="59"/>
                    </a:cubicBezTo>
                    <a:close/>
                    <a:moveTo>
                      <a:pt x="78" y="24"/>
                    </a:moveTo>
                    <a:cubicBezTo>
                      <a:pt x="79" y="24"/>
                      <a:pt x="79" y="24"/>
                      <a:pt x="79" y="24"/>
                    </a:cubicBezTo>
                    <a:cubicBezTo>
                      <a:pt x="81" y="24"/>
                      <a:pt x="83" y="24"/>
                      <a:pt x="84" y="24"/>
                    </a:cubicBezTo>
                    <a:cubicBezTo>
                      <a:pt x="85" y="24"/>
                      <a:pt x="85" y="24"/>
                      <a:pt x="86" y="24"/>
                    </a:cubicBezTo>
                    <a:cubicBezTo>
                      <a:pt x="86" y="24"/>
                      <a:pt x="86" y="25"/>
                      <a:pt x="85" y="26"/>
                    </a:cubicBezTo>
                    <a:cubicBezTo>
                      <a:pt x="84" y="28"/>
                      <a:pt x="82" y="29"/>
                      <a:pt x="80" y="30"/>
                    </a:cubicBezTo>
                    <a:cubicBezTo>
                      <a:pt x="79" y="30"/>
                      <a:pt x="78" y="30"/>
                      <a:pt x="76" y="30"/>
                    </a:cubicBezTo>
                    <a:cubicBezTo>
                      <a:pt x="77" y="28"/>
                      <a:pt x="78" y="26"/>
                      <a:pt x="78" y="24"/>
                    </a:cubicBezTo>
                    <a:close/>
                    <a:moveTo>
                      <a:pt x="10" y="10"/>
                    </a:moveTo>
                    <a:cubicBezTo>
                      <a:pt x="10" y="8"/>
                      <a:pt x="24" y="5"/>
                      <a:pt x="41" y="5"/>
                    </a:cubicBezTo>
                    <a:cubicBezTo>
                      <a:pt x="58" y="5"/>
                      <a:pt x="72" y="8"/>
                      <a:pt x="72" y="10"/>
                    </a:cubicBezTo>
                    <a:cubicBezTo>
                      <a:pt x="72" y="13"/>
                      <a:pt x="58" y="15"/>
                      <a:pt x="41" y="15"/>
                    </a:cubicBezTo>
                    <a:cubicBezTo>
                      <a:pt x="24" y="15"/>
                      <a:pt x="10" y="13"/>
                      <a:pt x="10" y="10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99" name="Freeform 286"/>
              <p:cNvSpPr/>
              <p:nvPr/>
            </p:nvSpPr>
            <p:spPr bwMode="auto">
              <a:xfrm>
                <a:off x="3182938" y="1374246"/>
                <a:ext cx="74612" cy="177800"/>
              </a:xfrm>
              <a:custGeom>
                <a:avLst/>
                <a:gdLst>
                  <a:gd name="T0" fmla="*/ 9 w 20"/>
                  <a:gd name="T1" fmla="*/ 44 h 47"/>
                  <a:gd name="T2" fmla="*/ 14 w 20"/>
                  <a:gd name="T3" fmla="*/ 36 h 47"/>
                  <a:gd name="T4" fmla="*/ 18 w 20"/>
                  <a:gd name="T5" fmla="*/ 21 h 47"/>
                  <a:gd name="T6" fmla="*/ 14 w 20"/>
                  <a:gd name="T7" fmla="*/ 5 h 47"/>
                  <a:gd name="T8" fmla="*/ 7 w 20"/>
                  <a:gd name="T9" fmla="*/ 12 h 47"/>
                  <a:gd name="T10" fmla="*/ 4 w 20"/>
                  <a:gd name="T11" fmla="*/ 23 h 47"/>
                  <a:gd name="T12" fmla="*/ 1 w 20"/>
                  <a:gd name="T13" fmla="*/ 31 h 47"/>
                  <a:gd name="T14" fmla="*/ 9 w 20"/>
                  <a:gd name="T15" fmla="*/ 44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" h="47">
                    <a:moveTo>
                      <a:pt x="9" y="44"/>
                    </a:moveTo>
                    <a:cubicBezTo>
                      <a:pt x="15" y="47"/>
                      <a:pt x="20" y="39"/>
                      <a:pt x="14" y="36"/>
                    </a:cubicBezTo>
                    <a:cubicBezTo>
                      <a:pt x="6" y="32"/>
                      <a:pt x="16" y="26"/>
                      <a:pt x="18" y="21"/>
                    </a:cubicBezTo>
                    <a:cubicBezTo>
                      <a:pt x="20" y="15"/>
                      <a:pt x="17" y="10"/>
                      <a:pt x="14" y="5"/>
                    </a:cubicBezTo>
                    <a:cubicBezTo>
                      <a:pt x="10" y="0"/>
                      <a:pt x="3" y="7"/>
                      <a:pt x="7" y="12"/>
                    </a:cubicBezTo>
                    <a:cubicBezTo>
                      <a:pt x="11" y="17"/>
                      <a:pt x="7" y="19"/>
                      <a:pt x="4" y="23"/>
                    </a:cubicBezTo>
                    <a:cubicBezTo>
                      <a:pt x="2" y="26"/>
                      <a:pt x="1" y="28"/>
                      <a:pt x="1" y="31"/>
                    </a:cubicBezTo>
                    <a:cubicBezTo>
                      <a:pt x="0" y="37"/>
                      <a:pt x="4" y="42"/>
                      <a:pt x="9" y="44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00" name="Freeform 287"/>
              <p:cNvSpPr/>
              <p:nvPr/>
            </p:nvSpPr>
            <p:spPr bwMode="auto">
              <a:xfrm>
                <a:off x="3246438" y="1374246"/>
                <a:ext cx="74612" cy="177800"/>
              </a:xfrm>
              <a:custGeom>
                <a:avLst/>
                <a:gdLst>
                  <a:gd name="T0" fmla="*/ 1 w 20"/>
                  <a:gd name="T1" fmla="*/ 31 h 47"/>
                  <a:gd name="T2" fmla="*/ 9 w 20"/>
                  <a:gd name="T3" fmla="*/ 44 h 47"/>
                  <a:gd name="T4" fmla="*/ 14 w 20"/>
                  <a:gd name="T5" fmla="*/ 36 h 47"/>
                  <a:gd name="T6" fmla="*/ 18 w 20"/>
                  <a:gd name="T7" fmla="*/ 21 h 47"/>
                  <a:gd name="T8" fmla="*/ 14 w 20"/>
                  <a:gd name="T9" fmla="*/ 5 h 47"/>
                  <a:gd name="T10" fmla="*/ 7 w 20"/>
                  <a:gd name="T11" fmla="*/ 12 h 47"/>
                  <a:gd name="T12" fmla="*/ 4 w 20"/>
                  <a:gd name="T13" fmla="*/ 23 h 47"/>
                  <a:gd name="T14" fmla="*/ 1 w 20"/>
                  <a:gd name="T15" fmla="*/ 3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" h="47">
                    <a:moveTo>
                      <a:pt x="1" y="31"/>
                    </a:moveTo>
                    <a:cubicBezTo>
                      <a:pt x="0" y="37"/>
                      <a:pt x="4" y="42"/>
                      <a:pt x="9" y="44"/>
                    </a:cubicBezTo>
                    <a:cubicBezTo>
                      <a:pt x="15" y="47"/>
                      <a:pt x="20" y="39"/>
                      <a:pt x="14" y="36"/>
                    </a:cubicBezTo>
                    <a:cubicBezTo>
                      <a:pt x="6" y="32"/>
                      <a:pt x="16" y="26"/>
                      <a:pt x="18" y="21"/>
                    </a:cubicBezTo>
                    <a:cubicBezTo>
                      <a:pt x="20" y="15"/>
                      <a:pt x="18" y="10"/>
                      <a:pt x="14" y="5"/>
                    </a:cubicBezTo>
                    <a:cubicBezTo>
                      <a:pt x="10" y="0"/>
                      <a:pt x="3" y="7"/>
                      <a:pt x="7" y="12"/>
                    </a:cubicBezTo>
                    <a:cubicBezTo>
                      <a:pt x="11" y="17"/>
                      <a:pt x="7" y="19"/>
                      <a:pt x="4" y="23"/>
                    </a:cubicBezTo>
                    <a:cubicBezTo>
                      <a:pt x="3" y="26"/>
                      <a:pt x="1" y="28"/>
                      <a:pt x="1" y="31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01" name="Freeform 288"/>
              <p:cNvSpPr/>
              <p:nvPr/>
            </p:nvSpPr>
            <p:spPr bwMode="auto">
              <a:xfrm>
                <a:off x="3314701" y="1374246"/>
                <a:ext cx="74612" cy="177800"/>
              </a:xfrm>
              <a:custGeom>
                <a:avLst/>
                <a:gdLst>
                  <a:gd name="T0" fmla="*/ 0 w 20"/>
                  <a:gd name="T1" fmla="*/ 31 h 47"/>
                  <a:gd name="T2" fmla="*/ 9 w 20"/>
                  <a:gd name="T3" fmla="*/ 44 h 47"/>
                  <a:gd name="T4" fmla="*/ 14 w 20"/>
                  <a:gd name="T5" fmla="*/ 36 h 47"/>
                  <a:gd name="T6" fmla="*/ 17 w 20"/>
                  <a:gd name="T7" fmla="*/ 21 h 47"/>
                  <a:gd name="T8" fmla="*/ 13 w 20"/>
                  <a:gd name="T9" fmla="*/ 5 h 47"/>
                  <a:gd name="T10" fmla="*/ 6 w 20"/>
                  <a:gd name="T11" fmla="*/ 12 h 47"/>
                  <a:gd name="T12" fmla="*/ 4 w 20"/>
                  <a:gd name="T13" fmla="*/ 23 h 47"/>
                  <a:gd name="T14" fmla="*/ 0 w 20"/>
                  <a:gd name="T15" fmla="*/ 3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" h="47">
                    <a:moveTo>
                      <a:pt x="0" y="31"/>
                    </a:moveTo>
                    <a:cubicBezTo>
                      <a:pt x="0" y="37"/>
                      <a:pt x="3" y="42"/>
                      <a:pt x="9" y="44"/>
                    </a:cubicBezTo>
                    <a:cubicBezTo>
                      <a:pt x="14" y="47"/>
                      <a:pt x="19" y="39"/>
                      <a:pt x="14" y="36"/>
                    </a:cubicBezTo>
                    <a:cubicBezTo>
                      <a:pt x="6" y="32"/>
                      <a:pt x="15" y="26"/>
                      <a:pt x="17" y="21"/>
                    </a:cubicBezTo>
                    <a:cubicBezTo>
                      <a:pt x="20" y="15"/>
                      <a:pt x="17" y="10"/>
                      <a:pt x="13" y="5"/>
                    </a:cubicBezTo>
                    <a:cubicBezTo>
                      <a:pt x="9" y="0"/>
                      <a:pt x="2" y="7"/>
                      <a:pt x="6" y="12"/>
                    </a:cubicBezTo>
                    <a:cubicBezTo>
                      <a:pt x="10" y="17"/>
                      <a:pt x="7" y="19"/>
                      <a:pt x="4" y="23"/>
                    </a:cubicBezTo>
                    <a:cubicBezTo>
                      <a:pt x="2" y="26"/>
                      <a:pt x="1" y="28"/>
                      <a:pt x="0" y="31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1349602" y="4436371"/>
              <a:ext cx="622307" cy="531905"/>
              <a:chOff x="1800226" y="1428221"/>
              <a:chExt cx="469900" cy="401638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95" name="Freeform 289"/>
              <p:cNvSpPr/>
              <p:nvPr/>
            </p:nvSpPr>
            <p:spPr bwMode="auto">
              <a:xfrm>
                <a:off x="2082801" y="1442508"/>
                <a:ext cx="187325" cy="217488"/>
              </a:xfrm>
              <a:custGeom>
                <a:avLst/>
                <a:gdLst>
                  <a:gd name="T0" fmla="*/ 47 w 50"/>
                  <a:gd name="T1" fmla="*/ 50 h 58"/>
                  <a:gd name="T2" fmla="*/ 46 w 50"/>
                  <a:gd name="T3" fmla="*/ 47 h 58"/>
                  <a:gd name="T4" fmla="*/ 46 w 50"/>
                  <a:gd name="T5" fmla="*/ 29 h 58"/>
                  <a:gd name="T6" fmla="*/ 46 w 50"/>
                  <a:gd name="T7" fmla="*/ 21 h 58"/>
                  <a:gd name="T8" fmla="*/ 44 w 50"/>
                  <a:gd name="T9" fmla="*/ 8 h 58"/>
                  <a:gd name="T10" fmla="*/ 38 w 50"/>
                  <a:gd name="T11" fmla="*/ 2 h 58"/>
                  <a:gd name="T12" fmla="*/ 23 w 50"/>
                  <a:gd name="T13" fmla="*/ 0 h 58"/>
                  <a:gd name="T14" fmla="*/ 6 w 50"/>
                  <a:gd name="T15" fmla="*/ 4 h 58"/>
                  <a:gd name="T16" fmla="*/ 2 w 50"/>
                  <a:gd name="T17" fmla="*/ 7 h 58"/>
                  <a:gd name="T18" fmla="*/ 8 w 50"/>
                  <a:gd name="T19" fmla="*/ 19 h 58"/>
                  <a:gd name="T20" fmla="*/ 12 w 50"/>
                  <a:gd name="T21" fmla="*/ 18 h 58"/>
                  <a:gd name="T22" fmla="*/ 15 w 50"/>
                  <a:gd name="T23" fmla="*/ 13 h 58"/>
                  <a:gd name="T24" fmla="*/ 22 w 50"/>
                  <a:gd name="T25" fmla="*/ 11 h 58"/>
                  <a:gd name="T26" fmla="*/ 30 w 50"/>
                  <a:gd name="T27" fmla="*/ 13 h 58"/>
                  <a:gd name="T28" fmla="*/ 31 w 50"/>
                  <a:gd name="T29" fmla="*/ 14 h 58"/>
                  <a:gd name="T30" fmla="*/ 26 w 50"/>
                  <a:gd name="T31" fmla="*/ 23 h 58"/>
                  <a:gd name="T32" fmla="*/ 17 w 50"/>
                  <a:gd name="T33" fmla="*/ 24 h 58"/>
                  <a:gd name="T34" fmla="*/ 6 w 50"/>
                  <a:gd name="T35" fmla="*/ 27 h 58"/>
                  <a:gd name="T36" fmla="*/ 12 w 50"/>
                  <a:gd name="T37" fmla="*/ 41 h 58"/>
                  <a:gd name="T38" fmla="*/ 12 w 50"/>
                  <a:gd name="T39" fmla="*/ 40 h 58"/>
                  <a:gd name="T40" fmla="*/ 15 w 50"/>
                  <a:gd name="T41" fmla="*/ 35 h 58"/>
                  <a:gd name="T42" fmla="*/ 23 w 50"/>
                  <a:gd name="T43" fmla="*/ 33 h 58"/>
                  <a:gd name="T44" fmla="*/ 27 w 50"/>
                  <a:gd name="T45" fmla="*/ 32 h 58"/>
                  <a:gd name="T46" fmla="*/ 32 w 50"/>
                  <a:gd name="T47" fmla="*/ 33 h 58"/>
                  <a:gd name="T48" fmla="*/ 31 w 50"/>
                  <a:gd name="T49" fmla="*/ 41 h 58"/>
                  <a:gd name="T50" fmla="*/ 28 w 50"/>
                  <a:gd name="T51" fmla="*/ 45 h 58"/>
                  <a:gd name="T52" fmla="*/ 20 w 50"/>
                  <a:gd name="T53" fmla="*/ 48 h 58"/>
                  <a:gd name="T54" fmla="*/ 14 w 50"/>
                  <a:gd name="T55" fmla="*/ 46 h 58"/>
                  <a:gd name="T56" fmla="*/ 13 w 50"/>
                  <a:gd name="T57" fmla="*/ 45 h 58"/>
                  <a:gd name="T58" fmla="*/ 19 w 50"/>
                  <a:gd name="T59" fmla="*/ 58 h 58"/>
                  <a:gd name="T60" fmla="*/ 25 w 50"/>
                  <a:gd name="T61" fmla="*/ 57 h 58"/>
                  <a:gd name="T62" fmla="*/ 33 w 50"/>
                  <a:gd name="T63" fmla="*/ 51 h 58"/>
                  <a:gd name="T64" fmla="*/ 33 w 50"/>
                  <a:gd name="T65" fmla="*/ 53 h 58"/>
                  <a:gd name="T66" fmla="*/ 34 w 50"/>
                  <a:gd name="T67" fmla="*/ 55 h 58"/>
                  <a:gd name="T68" fmla="*/ 43 w 50"/>
                  <a:gd name="T69" fmla="*/ 58 h 58"/>
                  <a:gd name="T70" fmla="*/ 46 w 50"/>
                  <a:gd name="T71" fmla="*/ 58 h 58"/>
                  <a:gd name="T72" fmla="*/ 47 w 50"/>
                  <a:gd name="T73" fmla="*/ 5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0" h="58">
                    <a:moveTo>
                      <a:pt x="47" y="50"/>
                    </a:moveTo>
                    <a:cubicBezTo>
                      <a:pt x="46" y="47"/>
                      <a:pt x="46" y="47"/>
                      <a:pt x="46" y="47"/>
                    </a:cubicBezTo>
                    <a:cubicBezTo>
                      <a:pt x="46" y="43"/>
                      <a:pt x="46" y="34"/>
                      <a:pt x="46" y="29"/>
                    </a:cubicBezTo>
                    <a:cubicBezTo>
                      <a:pt x="46" y="21"/>
                      <a:pt x="46" y="21"/>
                      <a:pt x="46" y="21"/>
                    </a:cubicBezTo>
                    <a:cubicBezTo>
                      <a:pt x="46" y="15"/>
                      <a:pt x="46" y="10"/>
                      <a:pt x="44" y="8"/>
                    </a:cubicBezTo>
                    <a:cubicBezTo>
                      <a:pt x="43" y="6"/>
                      <a:pt x="41" y="4"/>
                      <a:pt x="38" y="2"/>
                    </a:cubicBezTo>
                    <a:cubicBezTo>
                      <a:pt x="34" y="0"/>
                      <a:pt x="29" y="0"/>
                      <a:pt x="23" y="0"/>
                    </a:cubicBezTo>
                    <a:cubicBezTo>
                      <a:pt x="15" y="0"/>
                      <a:pt x="10" y="1"/>
                      <a:pt x="6" y="4"/>
                    </a:cubicBezTo>
                    <a:cubicBezTo>
                      <a:pt x="2" y="6"/>
                      <a:pt x="2" y="7"/>
                      <a:pt x="2" y="7"/>
                    </a:cubicBezTo>
                    <a:cubicBezTo>
                      <a:pt x="0" y="12"/>
                      <a:pt x="2" y="17"/>
                      <a:pt x="8" y="19"/>
                    </a:cubicBezTo>
                    <a:cubicBezTo>
                      <a:pt x="8" y="19"/>
                      <a:pt x="10" y="19"/>
                      <a:pt x="12" y="18"/>
                    </a:cubicBezTo>
                    <a:cubicBezTo>
                      <a:pt x="14" y="17"/>
                      <a:pt x="14" y="14"/>
                      <a:pt x="15" y="13"/>
                    </a:cubicBezTo>
                    <a:cubicBezTo>
                      <a:pt x="17" y="12"/>
                      <a:pt x="19" y="11"/>
                      <a:pt x="22" y="11"/>
                    </a:cubicBezTo>
                    <a:cubicBezTo>
                      <a:pt x="26" y="11"/>
                      <a:pt x="28" y="12"/>
                      <a:pt x="30" y="13"/>
                    </a:cubicBezTo>
                    <a:cubicBezTo>
                      <a:pt x="31" y="14"/>
                      <a:pt x="31" y="14"/>
                      <a:pt x="31" y="14"/>
                    </a:cubicBezTo>
                    <a:cubicBezTo>
                      <a:pt x="34" y="19"/>
                      <a:pt x="31" y="23"/>
                      <a:pt x="26" y="23"/>
                    </a:cubicBezTo>
                    <a:cubicBezTo>
                      <a:pt x="26" y="23"/>
                      <a:pt x="24" y="23"/>
                      <a:pt x="17" y="24"/>
                    </a:cubicBezTo>
                    <a:cubicBezTo>
                      <a:pt x="13" y="25"/>
                      <a:pt x="9" y="26"/>
                      <a:pt x="6" y="27"/>
                    </a:cubicBezTo>
                    <a:cubicBezTo>
                      <a:pt x="12" y="41"/>
                      <a:pt x="12" y="41"/>
                      <a:pt x="12" y="41"/>
                    </a:cubicBezTo>
                    <a:cubicBezTo>
                      <a:pt x="12" y="41"/>
                      <a:pt x="12" y="41"/>
                      <a:pt x="12" y="40"/>
                    </a:cubicBezTo>
                    <a:cubicBezTo>
                      <a:pt x="12" y="38"/>
                      <a:pt x="13" y="37"/>
                      <a:pt x="15" y="35"/>
                    </a:cubicBezTo>
                    <a:cubicBezTo>
                      <a:pt x="16" y="34"/>
                      <a:pt x="19" y="33"/>
                      <a:pt x="23" y="33"/>
                    </a:cubicBezTo>
                    <a:cubicBezTo>
                      <a:pt x="27" y="32"/>
                      <a:pt x="27" y="32"/>
                      <a:pt x="27" y="32"/>
                    </a:cubicBezTo>
                    <a:cubicBezTo>
                      <a:pt x="30" y="31"/>
                      <a:pt x="32" y="32"/>
                      <a:pt x="32" y="33"/>
                    </a:cubicBezTo>
                    <a:cubicBezTo>
                      <a:pt x="32" y="37"/>
                      <a:pt x="32" y="39"/>
                      <a:pt x="31" y="41"/>
                    </a:cubicBezTo>
                    <a:cubicBezTo>
                      <a:pt x="31" y="42"/>
                      <a:pt x="29" y="44"/>
                      <a:pt x="28" y="45"/>
                    </a:cubicBezTo>
                    <a:cubicBezTo>
                      <a:pt x="25" y="47"/>
                      <a:pt x="23" y="48"/>
                      <a:pt x="20" y="48"/>
                    </a:cubicBezTo>
                    <a:cubicBezTo>
                      <a:pt x="17" y="48"/>
                      <a:pt x="16" y="47"/>
                      <a:pt x="14" y="46"/>
                    </a:cubicBezTo>
                    <a:cubicBezTo>
                      <a:pt x="14" y="46"/>
                      <a:pt x="13" y="45"/>
                      <a:pt x="13" y="45"/>
                    </a:cubicBezTo>
                    <a:cubicBezTo>
                      <a:pt x="19" y="58"/>
                      <a:pt x="19" y="58"/>
                      <a:pt x="19" y="58"/>
                    </a:cubicBezTo>
                    <a:cubicBezTo>
                      <a:pt x="21" y="58"/>
                      <a:pt x="23" y="58"/>
                      <a:pt x="25" y="57"/>
                    </a:cubicBezTo>
                    <a:cubicBezTo>
                      <a:pt x="28" y="56"/>
                      <a:pt x="30" y="54"/>
                      <a:pt x="33" y="51"/>
                    </a:cubicBezTo>
                    <a:cubicBezTo>
                      <a:pt x="33" y="51"/>
                      <a:pt x="33" y="52"/>
                      <a:pt x="33" y="53"/>
                    </a:cubicBezTo>
                    <a:cubicBezTo>
                      <a:pt x="34" y="55"/>
                      <a:pt x="34" y="55"/>
                      <a:pt x="34" y="55"/>
                    </a:cubicBezTo>
                    <a:cubicBezTo>
                      <a:pt x="34" y="56"/>
                      <a:pt x="39" y="58"/>
                      <a:pt x="43" y="58"/>
                    </a:cubicBezTo>
                    <a:cubicBezTo>
                      <a:pt x="43" y="58"/>
                      <a:pt x="43" y="58"/>
                      <a:pt x="46" y="58"/>
                    </a:cubicBezTo>
                    <a:cubicBezTo>
                      <a:pt x="50" y="58"/>
                      <a:pt x="47" y="52"/>
                      <a:pt x="47" y="50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96" name="Freeform 290"/>
              <p:cNvSpPr>
                <a:spLocks noEditPoints="1"/>
              </p:cNvSpPr>
              <p:nvPr/>
            </p:nvSpPr>
            <p:spPr bwMode="auto">
              <a:xfrm>
                <a:off x="1800226" y="1428221"/>
                <a:ext cx="395287" cy="401638"/>
              </a:xfrm>
              <a:custGeom>
                <a:avLst/>
                <a:gdLst>
                  <a:gd name="T0" fmla="*/ 95 w 105"/>
                  <a:gd name="T1" fmla="*/ 80 h 107"/>
                  <a:gd name="T2" fmla="*/ 74 w 105"/>
                  <a:gd name="T3" fmla="*/ 26 h 107"/>
                  <a:gd name="T4" fmla="*/ 66 w 105"/>
                  <a:gd name="T5" fmla="*/ 7 h 107"/>
                  <a:gd name="T6" fmla="*/ 52 w 105"/>
                  <a:gd name="T7" fmla="*/ 0 h 107"/>
                  <a:gd name="T8" fmla="*/ 38 w 105"/>
                  <a:gd name="T9" fmla="*/ 7 h 107"/>
                  <a:gd name="T10" fmla="*/ 31 w 105"/>
                  <a:gd name="T11" fmla="*/ 26 h 107"/>
                  <a:gd name="T12" fmla="*/ 9 w 105"/>
                  <a:gd name="T13" fmla="*/ 81 h 107"/>
                  <a:gd name="T14" fmla="*/ 2 w 105"/>
                  <a:gd name="T15" fmla="*/ 101 h 107"/>
                  <a:gd name="T16" fmla="*/ 10 w 105"/>
                  <a:gd name="T17" fmla="*/ 107 h 107"/>
                  <a:gd name="T18" fmla="*/ 24 w 105"/>
                  <a:gd name="T19" fmla="*/ 101 h 107"/>
                  <a:gd name="T20" fmla="*/ 29 w 105"/>
                  <a:gd name="T21" fmla="*/ 89 h 107"/>
                  <a:gd name="T22" fmla="*/ 42 w 105"/>
                  <a:gd name="T23" fmla="*/ 83 h 107"/>
                  <a:gd name="T24" fmla="*/ 63 w 105"/>
                  <a:gd name="T25" fmla="*/ 83 h 107"/>
                  <a:gd name="T26" fmla="*/ 76 w 105"/>
                  <a:gd name="T27" fmla="*/ 89 h 107"/>
                  <a:gd name="T28" fmla="*/ 80 w 105"/>
                  <a:gd name="T29" fmla="*/ 101 h 107"/>
                  <a:gd name="T30" fmla="*/ 95 w 105"/>
                  <a:gd name="T31" fmla="*/ 107 h 107"/>
                  <a:gd name="T32" fmla="*/ 103 w 105"/>
                  <a:gd name="T33" fmla="*/ 100 h 107"/>
                  <a:gd name="T34" fmla="*/ 95 w 105"/>
                  <a:gd name="T35" fmla="*/ 80 h 107"/>
                  <a:gd name="T36" fmla="*/ 53 w 105"/>
                  <a:gd name="T37" fmla="*/ 65 h 107"/>
                  <a:gd name="T38" fmla="*/ 51 w 105"/>
                  <a:gd name="T39" fmla="*/ 65 h 107"/>
                  <a:gd name="T40" fmla="*/ 41 w 105"/>
                  <a:gd name="T41" fmla="*/ 55 h 107"/>
                  <a:gd name="T42" fmla="*/ 48 w 105"/>
                  <a:gd name="T43" fmla="*/ 36 h 107"/>
                  <a:gd name="T44" fmla="*/ 56 w 105"/>
                  <a:gd name="T45" fmla="*/ 36 h 107"/>
                  <a:gd name="T46" fmla="*/ 63 w 105"/>
                  <a:gd name="T47" fmla="*/ 55 h 107"/>
                  <a:gd name="T48" fmla="*/ 53 w 105"/>
                  <a:gd name="T49" fmla="*/ 65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05" h="107">
                    <a:moveTo>
                      <a:pt x="95" y="80"/>
                    </a:moveTo>
                    <a:cubicBezTo>
                      <a:pt x="74" y="26"/>
                      <a:pt x="74" y="26"/>
                      <a:pt x="74" y="26"/>
                    </a:cubicBezTo>
                    <a:cubicBezTo>
                      <a:pt x="71" y="19"/>
                      <a:pt x="67" y="10"/>
                      <a:pt x="66" y="7"/>
                    </a:cubicBezTo>
                    <a:cubicBezTo>
                      <a:pt x="65" y="3"/>
                      <a:pt x="58" y="0"/>
                      <a:pt x="52" y="0"/>
                    </a:cubicBezTo>
                    <a:cubicBezTo>
                      <a:pt x="46" y="0"/>
                      <a:pt x="39" y="3"/>
                      <a:pt x="38" y="7"/>
                    </a:cubicBezTo>
                    <a:cubicBezTo>
                      <a:pt x="37" y="11"/>
                      <a:pt x="33" y="19"/>
                      <a:pt x="31" y="26"/>
                    </a:cubicBezTo>
                    <a:cubicBezTo>
                      <a:pt x="9" y="81"/>
                      <a:pt x="9" y="81"/>
                      <a:pt x="9" y="81"/>
                    </a:cubicBezTo>
                    <a:cubicBezTo>
                      <a:pt x="6" y="88"/>
                      <a:pt x="3" y="97"/>
                      <a:pt x="2" y="101"/>
                    </a:cubicBezTo>
                    <a:cubicBezTo>
                      <a:pt x="0" y="104"/>
                      <a:pt x="4" y="107"/>
                      <a:pt x="10" y="107"/>
                    </a:cubicBezTo>
                    <a:cubicBezTo>
                      <a:pt x="17" y="107"/>
                      <a:pt x="23" y="105"/>
                      <a:pt x="24" y="101"/>
                    </a:cubicBezTo>
                    <a:cubicBezTo>
                      <a:pt x="25" y="97"/>
                      <a:pt x="27" y="92"/>
                      <a:pt x="29" y="89"/>
                    </a:cubicBezTo>
                    <a:cubicBezTo>
                      <a:pt x="30" y="86"/>
                      <a:pt x="36" y="83"/>
                      <a:pt x="42" y="83"/>
                    </a:cubicBezTo>
                    <a:cubicBezTo>
                      <a:pt x="48" y="83"/>
                      <a:pt x="57" y="83"/>
                      <a:pt x="63" y="83"/>
                    </a:cubicBezTo>
                    <a:cubicBezTo>
                      <a:pt x="69" y="83"/>
                      <a:pt x="74" y="86"/>
                      <a:pt x="76" y="89"/>
                    </a:cubicBezTo>
                    <a:cubicBezTo>
                      <a:pt x="77" y="92"/>
                      <a:pt x="79" y="97"/>
                      <a:pt x="80" y="101"/>
                    </a:cubicBezTo>
                    <a:cubicBezTo>
                      <a:pt x="82" y="104"/>
                      <a:pt x="88" y="107"/>
                      <a:pt x="95" y="107"/>
                    </a:cubicBezTo>
                    <a:cubicBezTo>
                      <a:pt x="101" y="107"/>
                      <a:pt x="105" y="104"/>
                      <a:pt x="103" y="100"/>
                    </a:cubicBezTo>
                    <a:cubicBezTo>
                      <a:pt x="102" y="96"/>
                      <a:pt x="98" y="87"/>
                      <a:pt x="95" y="80"/>
                    </a:cubicBezTo>
                    <a:close/>
                    <a:moveTo>
                      <a:pt x="53" y="65"/>
                    </a:moveTo>
                    <a:cubicBezTo>
                      <a:pt x="51" y="65"/>
                      <a:pt x="51" y="65"/>
                      <a:pt x="51" y="65"/>
                    </a:cubicBezTo>
                    <a:cubicBezTo>
                      <a:pt x="43" y="65"/>
                      <a:pt x="39" y="61"/>
                      <a:pt x="41" y="55"/>
                    </a:cubicBezTo>
                    <a:cubicBezTo>
                      <a:pt x="43" y="50"/>
                      <a:pt x="46" y="41"/>
                      <a:pt x="48" y="36"/>
                    </a:cubicBezTo>
                    <a:cubicBezTo>
                      <a:pt x="50" y="30"/>
                      <a:pt x="53" y="30"/>
                      <a:pt x="56" y="36"/>
                    </a:cubicBezTo>
                    <a:cubicBezTo>
                      <a:pt x="58" y="41"/>
                      <a:pt x="61" y="50"/>
                      <a:pt x="63" y="55"/>
                    </a:cubicBezTo>
                    <a:cubicBezTo>
                      <a:pt x="65" y="61"/>
                      <a:pt x="60" y="65"/>
                      <a:pt x="53" y="65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3065151" y="3639565"/>
              <a:ext cx="512983" cy="487756"/>
              <a:chOff x="3095626" y="826558"/>
              <a:chExt cx="387350" cy="368301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90" name="Freeform 291"/>
              <p:cNvSpPr/>
              <p:nvPr/>
            </p:nvSpPr>
            <p:spPr bwMode="auto">
              <a:xfrm>
                <a:off x="3095626" y="928158"/>
                <a:ext cx="131762" cy="228600"/>
              </a:xfrm>
              <a:custGeom>
                <a:avLst/>
                <a:gdLst>
                  <a:gd name="T0" fmla="*/ 30 w 35"/>
                  <a:gd name="T1" fmla="*/ 17 h 61"/>
                  <a:gd name="T2" fmla="*/ 35 w 35"/>
                  <a:gd name="T3" fmla="*/ 0 h 61"/>
                  <a:gd name="T4" fmla="*/ 34 w 35"/>
                  <a:gd name="T5" fmla="*/ 0 h 61"/>
                  <a:gd name="T6" fmla="*/ 17 w 35"/>
                  <a:gd name="T7" fmla="*/ 0 h 61"/>
                  <a:gd name="T8" fmla="*/ 11 w 35"/>
                  <a:gd name="T9" fmla="*/ 4 h 61"/>
                  <a:gd name="T10" fmla="*/ 6 w 35"/>
                  <a:gd name="T11" fmla="*/ 8 h 61"/>
                  <a:gd name="T12" fmla="*/ 6 w 35"/>
                  <a:gd name="T13" fmla="*/ 8 h 61"/>
                  <a:gd name="T14" fmla="*/ 1 w 35"/>
                  <a:gd name="T15" fmla="*/ 14 h 61"/>
                  <a:gd name="T16" fmla="*/ 4 w 35"/>
                  <a:gd name="T17" fmla="*/ 61 h 61"/>
                  <a:gd name="T18" fmla="*/ 19 w 35"/>
                  <a:gd name="T19" fmla="*/ 24 h 61"/>
                  <a:gd name="T20" fmla="*/ 30 w 35"/>
                  <a:gd name="T21" fmla="*/ 17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61">
                    <a:moveTo>
                      <a:pt x="30" y="17"/>
                    </a:moveTo>
                    <a:cubicBezTo>
                      <a:pt x="35" y="0"/>
                      <a:pt x="35" y="0"/>
                      <a:pt x="35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4" y="0"/>
                      <a:pt x="11" y="2"/>
                      <a:pt x="11" y="4"/>
                    </a:cubicBezTo>
                    <a:cubicBezTo>
                      <a:pt x="12" y="6"/>
                      <a:pt x="9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3" y="8"/>
                      <a:pt x="0" y="11"/>
                      <a:pt x="1" y="14"/>
                    </a:cubicBezTo>
                    <a:cubicBezTo>
                      <a:pt x="4" y="61"/>
                      <a:pt x="4" y="61"/>
                      <a:pt x="4" y="61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21" y="20"/>
                      <a:pt x="25" y="17"/>
                      <a:pt x="30" y="17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91" name="Freeform 292"/>
              <p:cNvSpPr/>
              <p:nvPr/>
            </p:nvSpPr>
            <p:spPr bwMode="auto">
              <a:xfrm>
                <a:off x="3114676" y="1002771"/>
                <a:ext cx="368300" cy="192088"/>
              </a:xfrm>
              <a:custGeom>
                <a:avLst/>
                <a:gdLst>
                  <a:gd name="T0" fmla="*/ 94 w 98"/>
                  <a:gd name="T1" fmla="*/ 0 h 51"/>
                  <a:gd name="T2" fmla="*/ 25 w 98"/>
                  <a:gd name="T3" fmla="*/ 0 h 51"/>
                  <a:gd name="T4" fmla="*/ 18 w 98"/>
                  <a:gd name="T5" fmla="*/ 6 h 51"/>
                  <a:gd name="T6" fmla="*/ 2 w 98"/>
                  <a:gd name="T7" fmla="*/ 46 h 51"/>
                  <a:gd name="T8" fmla="*/ 5 w 98"/>
                  <a:gd name="T9" fmla="*/ 51 h 51"/>
                  <a:gd name="T10" fmla="*/ 73 w 98"/>
                  <a:gd name="T11" fmla="*/ 51 h 51"/>
                  <a:gd name="T12" fmla="*/ 81 w 98"/>
                  <a:gd name="T13" fmla="*/ 46 h 51"/>
                  <a:gd name="T14" fmla="*/ 97 w 98"/>
                  <a:gd name="T15" fmla="*/ 5 h 51"/>
                  <a:gd name="T16" fmla="*/ 94 w 98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51">
                    <a:moveTo>
                      <a:pt x="94" y="0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22" y="0"/>
                      <a:pt x="19" y="3"/>
                      <a:pt x="18" y="6"/>
                    </a:cubicBezTo>
                    <a:cubicBezTo>
                      <a:pt x="2" y="46"/>
                      <a:pt x="2" y="46"/>
                      <a:pt x="2" y="46"/>
                    </a:cubicBezTo>
                    <a:cubicBezTo>
                      <a:pt x="0" y="49"/>
                      <a:pt x="2" y="51"/>
                      <a:pt x="5" y="51"/>
                    </a:cubicBezTo>
                    <a:cubicBezTo>
                      <a:pt x="73" y="51"/>
                      <a:pt x="73" y="51"/>
                      <a:pt x="73" y="51"/>
                    </a:cubicBezTo>
                    <a:cubicBezTo>
                      <a:pt x="76" y="51"/>
                      <a:pt x="80" y="49"/>
                      <a:pt x="81" y="46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98" y="3"/>
                      <a:pt x="97" y="0"/>
                      <a:pt x="94" y="0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92" name="Freeform 293"/>
              <p:cNvSpPr/>
              <p:nvPr/>
            </p:nvSpPr>
            <p:spPr bwMode="auto">
              <a:xfrm>
                <a:off x="3224213" y="826558"/>
                <a:ext cx="258762" cy="161925"/>
              </a:xfrm>
              <a:custGeom>
                <a:avLst/>
                <a:gdLst>
                  <a:gd name="T0" fmla="*/ 6 w 69"/>
                  <a:gd name="T1" fmla="*/ 43 h 43"/>
                  <a:gd name="T2" fmla="*/ 15 w 69"/>
                  <a:gd name="T3" fmla="*/ 11 h 43"/>
                  <a:gd name="T4" fmla="*/ 22 w 69"/>
                  <a:gd name="T5" fmla="*/ 6 h 43"/>
                  <a:gd name="T6" fmla="*/ 45 w 69"/>
                  <a:gd name="T7" fmla="*/ 6 h 43"/>
                  <a:gd name="T8" fmla="*/ 48 w 69"/>
                  <a:gd name="T9" fmla="*/ 10 h 43"/>
                  <a:gd name="T10" fmla="*/ 45 w 69"/>
                  <a:gd name="T11" fmla="*/ 20 h 43"/>
                  <a:gd name="T12" fmla="*/ 49 w 69"/>
                  <a:gd name="T13" fmla="*/ 26 h 43"/>
                  <a:gd name="T14" fmla="*/ 59 w 69"/>
                  <a:gd name="T15" fmla="*/ 26 h 43"/>
                  <a:gd name="T16" fmla="*/ 62 w 69"/>
                  <a:gd name="T17" fmla="*/ 30 h 43"/>
                  <a:gd name="T18" fmla="*/ 58 w 69"/>
                  <a:gd name="T19" fmla="*/ 43 h 43"/>
                  <a:gd name="T20" fmla="*/ 64 w 69"/>
                  <a:gd name="T21" fmla="*/ 43 h 43"/>
                  <a:gd name="T22" fmla="*/ 68 w 69"/>
                  <a:gd name="T23" fmla="*/ 30 h 43"/>
                  <a:gd name="T24" fmla="*/ 66 w 69"/>
                  <a:gd name="T25" fmla="*/ 19 h 43"/>
                  <a:gd name="T26" fmla="*/ 54 w 69"/>
                  <a:gd name="T27" fmla="*/ 3 h 43"/>
                  <a:gd name="T28" fmla="*/ 48 w 69"/>
                  <a:gd name="T29" fmla="*/ 0 h 43"/>
                  <a:gd name="T30" fmla="*/ 19 w 69"/>
                  <a:gd name="T31" fmla="*/ 0 h 43"/>
                  <a:gd name="T32" fmla="*/ 11 w 69"/>
                  <a:gd name="T33" fmla="*/ 6 h 43"/>
                  <a:gd name="T34" fmla="*/ 0 w 69"/>
                  <a:gd name="T35" fmla="*/ 43 h 43"/>
                  <a:gd name="T36" fmla="*/ 6 w 69"/>
                  <a:gd name="T37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9" h="43">
                    <a:moveTo>
                      <a:pt x="6" y="43"/>
                    </a:moveTo>
                    <a:cubicBezTo>
                      <a:pt x="15" y="11"/>
                      <a:pt x="15" y="11"/>
                      <a:pt x="15" y="11"/>
                    </a:cubicBezTo>
                    <a:cubicBezTo>
                      <a:pt x="16" y="8"/>
                      <a:pt x="19" y="6"/>
                      <a:pt x="22" y="6"/>
                    </a:cubicBezTo>
                    <a:cubicBezTo>
                      <a:pt x="45" y="6"/>
                      <a:pt x="45" y="6"/>
                      <a:pt x="45" y="6"/>
                    </a:cubicBezTo>
                    <a:cubicBezTo>
                      <a:pt x="47" y="6"/>
                      <a:pt x="48" y="7"/>
                      <a:pt x="48" y="10"/>
                    </a:cubicBezTo>
                    <a:cubicBezTo>
                      <a:pt x="45" y="20"/>
                      <a:pt x="45" y="20"/>
                      <a:pt x="45" y="20"/>
                    </a:cubicBezTo>
                    <a:cubicBezTo>
                      <a:pt x="44" y="23"/>
                      <a:pt x="46" y="26"/>
                      <a:pt x="49" y="26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1" y="26"/>
                      <a:pt x="63" y="28"/>
                      <a:pt x="62" y="30"/>
                    </a:cubicBezTo>
                    <a:cubicBezTo>
                      <a:pt x="58" y="43"/>
                      <a:pt x="58" y="43"/>
                      <a:pt x="58" y="43"/>
                    </a:cubicBezTo>
                    <a:cubicBezTo>
                      <a:pt x="64" y="43"/>
                      <a:pt x="64" y="43"/>
                      <a:pt x="64" y="43"/>
                    </a:cubicBezTo>
                    <a:cubicBezTo>
                      <a:pt x="68" y="30"/>
                      <a:pt x="68" y="30"/>
                      <a:pt x="68" y="30"/>
                    </a:cubicBezTo>
                    <a:cubicBezTo>
                      <a:pt x="69" y="27"/>
                      <a:pt x="68" y="22"/>
                      <a:pt x="66" y="19"/>
                    </a:cubicBezTo>
                    <a:cubicBezTo>
                      <a:pt x="54" y="3"/>
                      <a:pt x="54" y="3"/>
                      <a:pt x="54" y="3"/>
                    </a:cubicBezTo>
                    <a:cubicBezTo>
                      <a:pt x="53" y="1"/>
                      <a:pt x="50" y="0"/>
                      <a:pt x="48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6" y="0"/>
                      <a:pt x="12" y="3"/>
                      <a:pt x="11" y="6"/>
                    </a:cubicBezTo>
                    <a:cubicBezTo>
                      <a:pt x="0" y="43"/>
                      <a:pt x="0" y="43"/>
                      <a:pt x="0" y="43"/>
                    </a:cubicBezTo>
                    <a:lnTo>
                      <a:pt x="6" y="43"/>
                    </a:ln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93" name="Freeform 294"/>
              <p:cNvSpPr/>
              <p:nvPr/>
            </p:nvSpPr>
            <p:spPr bwMode="auto">
              <a:xfrm>
                <a:off x="3295651" y="901171"/>
                <a:ext cx="82550" cy="22225"/>
              </a:xfrm>
              <a:custGeom>
                <a:avLst/>
                <a:gdLst>
                  <a:gd name="T0" fmla="*/ 19 w 22"/>
                  <a:gd name="T1" fmla="*/ 6 h 6"/>
                  <a:gd name="T2" fmla="*/ 21 w 22"/>
                  <a:gd name="T3" fmla="*/ 3 h 6"/>
                  <a:gd name="T4" fmla="*/ 21 w 22"/>
                  <a:gd name="T5" fmla="*/ 0 h 6"/>
                  <a:gd name="T6" fmla="*/ 2 w 22"/>
                  <a:gd name="T7" fmla="*/ 0 h 6"/>
                  <a:gd name="T8" fmla="*/ 0 w 22"/>
                  <a:gd name="T9" fmla="*/ 3 h 6"/>
                  <a:gd name="T10" fmla="*/ 1 w 22"/>
                  <a:gd name="T11" fmla="*/ 6 h 6"/>
                  <a:gd name="T12" fmla="*/ 19 w 22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6">
                    <a:moveTo>
                      <a:pt x="19" y="6"/>
                    </a:moveTo>
                    <a:cubicBezTo>
                      <a:pt x="20" y="6"/>
                      <a:pt x="21" y="5"/>
                      <a:pt x="21" y="3"/>
                    </a:cubicBezTo>
                    <a:cubicBezTo>
                      <a:pt x="22" y="1"/>
                      <a:pt x="22" y="0"/>
                      <a:pt x="2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1"/>
                      <a:pt x="0" y="3"/>
                    </a:cubicBezTo>
                    <a:cubicBezTo>
                      <a:pt x="0" y="5"/>
                      <a:pt x="0" y="6"/>
                      <a:pt x="1" y="6"/>
                    </a:cubicBezTo>
                    <a:lnTo>
                      <a:pt x="19" y="6"/>
                    </a:ln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94" name="Freeform 295"/>
              <p:cNvSpPr/>
              <p:nvPr/>
            </p:nvSpPr>
            <p:spPr bwMode="auto">
              <a:xfrm>
                <a:off x="3276601" y="958321"/>
                <a:ext cx="146050" cy="22225"/>
              </a:xfrm>
              <a:custGeom>
                <a:avLst/>
                <a:gdLst>
                  <a:gd name="T0" fmla="*/ 1 w 39"/>
                  <a:gd name="T1" fmla="*/ 3 h 6"/>
                  <a:gd name="T2" fmla="*/ 2 w 39"/>
                  <a:gd name="T3" fmla="*/ 6 h 6"/>
                  <a:gd name="T4" fmla="*/ 35 w 39"/>
                  <a:gd name="T5" fmla="*/ 6 h 6"/>
                  <a:gd name="T6" fmla="*/ 38 w 39"/>
                  <a:gd name="T7" fmla="*/ 3 h 6"/>
                  <a:gd name="T8" fmla="*/ 37 w 39"/>
                  <a:gd name="T9" fmla="*/ 0 h 6"/>
                  <a:gd name="T10" fmla="*/ 4 w 39"/>
                  <a:gd name="T11" fmla="*/ 0 h 6"/>
                  <a:gd name="T12" fmla="*/ 1 w 39"/>
                  <a:gd name="T13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6">
                    <a:moveTo>
                      <a:pt x="1" y="3"/>
                    </a:moveTo>
                    <a:cubicBezTo>
                      <a:pt x="0" y="5"/>
                      <a:pt x="1" y="6"/>
                      <a:pt x="2" y="6"/>
                    </a:cubicBezTo>
                    <a:cubicBezTo>
                      <a:pt x="35" y="6"/>
                      <a:pt x="35" y="6"/>
                      <a:pt x="35" y="6"/>
                    </a:cubicBezTo>
                    <a:cubicBezTo>
                      <a:pt x="36" y="6"/>
                      <a:pt x="38" y="5"/>
                      <a:pt x="38" y="3"/>
                    </a:cubicBezTo>
                    <a:cubicBezTo>
                      <a:pt x="39" y="2"/>
                      <a:pt x="38" y="0"/>
                      <a:pt x="37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1" y="2"/>
                      <a:pt x="1" y="3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2180044" y="3673203"/>
              <a:ext cx="582362" cy="414172"/>
              <a:chOff x="2427288" y="851958"/>
              <a:chExt cx="439737" cy="312738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88" name="Freeform 296"/>
              <p:cNvSpPr/>
              <p:nvPr/>
            </p:nvSpPr>
            <p:spPr bwMode="auto">
              <a:xfrm>
                <a:off x="2427288" y="851958"/>
                <a:ext cx="439737" cy="214313"/>
              </a:xfrm>
              <a:custGeom>
                <a:avLst/>
                <a:gdLst>
                  <a:gd name="T0" fmla="*/ 114 w 117"/>
                  <a:gd name="T1" fmla="*/ 46 h 57"/>
                  <a:gd name="T2" fmla="*/ 89 w 117"/>
                  <a:gd name="T3" fmla="*/ 25 h 57"/>
                  <a:gd name="T4" fmla="*/ 89 w 117"/>
                  <a:gd name="T5" fmla="*/ 10 h 57"/>
                  <a:gd name="T6" fmla="*/ 84 w 117"/>
                  <a:gd name="T7" fmla="*/ 4 h 57"/>
                  <a:gd name="T8" fmla="*/ 78 w 117"/>
                  <a:gd name="T9" fmla="*/ 10 h 57"/>
                  <a:gd name="T10" fmla="*/ 78 w 117"/>
                  <a:gd name="T11" fmla="*/ 15 h 57"/>
                  <a:gd name="T12" fmla="*/ 62 w 117"/>
                  <a:gd name="T13" fmla="*/ 2 h 57"/>
                  <a:gd name="T14" fmla="*/ 54 w 117"/>
                  <a:gd name="T15" fmla="*/ 2 h 57"/>
                  <a:gd name="T16" fmla="*/ 3 w 117"/>
                  <a:gd name="T17" fmla="*/ 46 h 57"/>
                  <a:gd name="T18" fmla="*/ 2 w 117"/>
                  <a:gd name="T19" fmla="*/ 55 h 57"/>
                  <a:gd name="T20" fmla="*/ 10 w 117"/>
                  <a:gd name="T21" fmla="*/ 55 h 57"/>
                  <a:gd name="T22" fmla="*/ 55 w 117"/>
                  <a:gd name="T23" fmla="*/ 17 h 57"/>
                  <a:gd name="T24" fmla="*/ 62 w 117"/>
                  <a:gd name="T25" fmla="*/ 17 h 57"/>
                  <a:gd name="T26" fmla="*/ 106 w 117"/>
                  <a:gd name="T27" fmla="*/ 55 h 57"/>
                  <a:gd name="T28" fmla="*/ 110 w 117"/>
                  <a:gd name="T29" fmla="*/ 57 h 57"/>
                  <a:gd name="T30" fmla="*/ 115 w 117"/>
                  <a:gd name="T31" fmla="*/ 55 h 57"/>
                  <a:gd name="T32" fmla="*/ 114 w 117"/>
                  <a:gd name="T33" fmla="*/ 46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7" h="57">
                    <a:moveTo>
                      <a:pt x="114" y="46"/>
                    </a:moveTo>
                    <a:cubicBezTo>
                      <a:pt x="89" y="25"/>
                      <a:pt x="89" y="25"/>
                      <a:pt x="89" y="25"/>
                    </a:cubicBezTo>
                    <a:cubicBezTo>
                      <a:pt x="89" y="10"/>
                      <a:pt x="89" y="10"/>
                      <a:pt x="89" y="10"/>
                    </a:cubicBezTo>
                    <a:cubicBezTo>
                      <a:pt x="89" y="7"/>
                      <a:pt x="87" y="4"/>
                      <a:pt x="84" y="4"/>
                    </a:cubicBezTo>
                    <a:cubicBezTo>
                      <a:pt x="80" y="4"/>
                      <a:pt x="78" y="7"/>
                      <a:pt x="78" y="10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62" y="2"/>
                      <a:pt x="62" y="2"/>
                      <a:pt x="62" y="2"/>
                    </a:cubicBezTo>
                    <a:cubicBezTo>
                      <a:pt x="60" y="0"/>
                      <a:pt x="57" y="0"/>
                      <a:pt x="54" y="2"/>
                    </a:cubicBezTo>
                    <a:cubicBezTo>
                      <a:pt x="3" y="46"/>
                      <a:pt x="3" y="46"/>
                      <a:pt x="3" y="46"/>
                    </a:cubicBezTo>
                    <a:cubicBezTo>
                      <a:pt x="0" y="48"/>
                      <a:pt x="0" y="52"/>
                      <a:pt x="2" y="55"/>
                    </a:cubicBezTo>
                    <a:cubicBezTo>
                      <a:pt x="4" y="57"/>
                      <a:pt x="8" y="57"/>
                      <a:pt x="10" y="55"/>
                    </a:cubicBezTo>
                    <a:cubicBezTo>
                      <a:pt x="55" y="17"/>
                      <a:pt x="55" y="17"/>
                      <a:pt x="55" y="17"/>
                    </a:cubicBezTo>
                    <a:cubicBezTo>
                      <a:pt x="57" y="16"/>
                      <a:pt x="60" y="16"/>
                      <a:pt x="62" y="17"/>
                    </a:cubicBezTo>
                    <a:cubicBezTo>
                      <a:pt x="106" y="55"/>
                      <a:pt x="106" y="55"/>
                      <a:pt x="106" y="55"/>
                    </a:cubicBezTo>
                    <a:cubicBezTo>
                      <a:pt x="107" y="56"/>
                      <a:pt x="109" y="57"/>
                      <a:pt x="110" y="57"/>
                    </a:cubicBezTo>
                    <a:cubicBezTo>
                      <a:pt x="112" y="57"/>
                      <a:pt x="113" y="56"/>
                      <a:pt x="115" y="55"/>
                    </a:cubicBezTo>
                    <a:cubicBezTo>
                      <a:pt x="117" y="52"/>
                      <a:pt x="116" y="48"/>
                      <a:pt x="114" y="46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89" name="Freeform 297"/>
              <p:cNvSpPr/>
              <p:nvPr/>
            </p:nvSpPr>
            <p:spPr bwMode="auto">
              <a:xfrm>
                <a:off x="2495551" y="931333"/>
                <a:ext cx="300037" cy="233363"/>
              </a:xfrm>
              <a:custGeom>
                <a:avLst/>
                <a:gdLst>
                  <a:gd name="T0" fmla="*/ 76 w 80"/>
                  <a:gd name="T1" fmla="*/ 28 h 62"/>
                  <a:gd name="T2" fmla="*/ 45 w 80"/>
                  <a:gd name="T3" fmla="*/ 2 h 62"/>
                  <a:gd name="T4" fmla="*/ 36 w 80"/>
                  <a:gd name="T5" fmla="*/ 2 h 62"/>
                  <a:gd name="T6" fmla="*/ 5 w 80"/>
                  <a:gd name="T7" fmla="*/ 28 h 62"/>
                  <a:gd name="T8" fmla="*/ 0 w 80"/>
                  <a:gd name="T9" fmla="*/ 37 h 62"/>
                  <a:gd name="T10" fmla="*/ 0 w 80"/>
                  <a:gd name="T11" fmla="*/ 57 h 62"/>
                  <a:gd name="T12" fmla="*/ 6 w 80"/>
                  <a:gd name="T13" fmla="*/ 62 h 62"/>
                  <a:gd name="T14" fmla="*/ 26 w 80"/>
                  <a:gd name="T15" fmla="*/ 62 h 62"/>
                  <a:gd name="T16" fmla="*/ 31 w 80"/>
                  <a:gd name="T17" fmla="*/ 57 h 62"/>
                  <a:gd name="T18" fmla="*/ 31 w 80"/>
                  <a:gd name="T19" fmla="*/ 38 h 62"/>
                  <a:gd name="T20" fmla="*/ 37 w 80"/>
                  <a:gd name="T21" fmla="*/ 33 h 62"/>
                  <a:gd name="T22" fmla="*/ 44 w 80"/>
                  <a:gd name="T23" fmla="*/ 33 h 62"/>
                  <a:gd name="T24" fmla="*/ 50 w 80"/>
                  <a:gd name="T25" fmla="*/ 38 h 62"/>
                  <a:gd name="T26" fmla="*/ 50 w 80"/>
                  <a:gd name="T27" fmla="*/ 57 h 62"/>
                  <a:gd name="T28" fmla="*/ 55 w 80"/>
                  <a:gd name="T29" fmla="*/ 62 h 62"/>
                  <a:gd name="T30" fmla="*/ 75 w 80"/>
                  <a:gd name="T31" fmla="*/ 62 h 62"/>
                  <a:gd name="T32" fmla="*/ 80 w 80"/>
                  <a:gd name="T33" fmla="*/ 57 h 62"/>
                  <a:gd name="T34" fmla="*/ 80 w 80"/>
                  <a:gd name="T35" fmla="*/ 37 h 62"/>
                  <a:gd name="T36" fmla="*/ 76 w 80"/>
                  <a:gd name="T37" fmla="*/ 28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0" h="62">
                    <a:moveTo>
                      <a:pt x="76" y="28"/>
                    </a:moveTo>
                    <a:cubicBezTo>
                      <a:pt x="45" y="2"/>
                      <a:pt x="45" y="2"/>
                      <a:pt x="45" y="2"/>
                    </a:cubicBezTo>
                    <a:cubicBezTo>
                      <a:pt x="42" y="0"/>
                      <a:pt x="38" y="0"/>
                      <a:pt x="36" y="2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2" y="30"/>
                      <a:pt x="0" y="34"/>
                      <a:pt x="0" y="37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0"/>
                      <a:pt x="3" y="62"/>
                      <a:pt x="6" y="62"/>
                    </a:cubicBezTo>
                    <a:cubicBezTo>
                      <a:pt x="26" y="62"/>
                      <a:pt x="26" y="62"/>
                      <a:pt x="26" y="62"/>
                    </a:cubicBezTo>
                    <a:cubicBezTo>
                      <a:pt x="29" y="62"/>
                      <a:pt x="31" y="60"/>
                      <a:pt x="31" y="57"/>
                    </a:cubicBezTo>
                    <a:cubicBezTo>
                      <a:pt x="31" y="38"/>
                      <a:pt x="31" y="38"/>
                      <a:pt x="31" y="38"/>
                    </a:cubicBezTo>
                    <a:cubicBezTo>
                      <a:pt x="31" y="35"/>
                      <a:pt x="34" y="33"/>
                      <a:pt x="37" y="33"/>
                    </a:cubicBezTo>
                    <a:cubicBezTo>
                      <a:pt x="44" y="33"/>
                      <a:pt x="44" y="33"/>
                      <a:pt x="44" y="33"/>
                    </a:cubicBezTo>
                    <a:cubicBezTo>
                      <a:pt x="47" y="33"/>
                      <a:pt x="50" y="35"/>
                      <a:pt x="50" y="38"/>
                    </a:cubicBezTo>
                    <a:cubicBezTo>
                      <a:pt x="50" y="57"/>
                      <a:pt x="50" y="57"/>
                      <a:pt x="50" y="57"/>
                    </a:cubicBezTo>
                    <a:cubicBezTo>
                      <a:pt x="50" y="60"/>
                      <a:pt x="52" y="62"/>
                      <a:pt x="55" y="62"/>
                    </a:cubicBezTo>
                    <a:cubicBezTo>
                      <a:pt x="75" y="62"/>
                      <a:pt x="75" y="62"/>
                      <a:pt x="75" y="62"/>
                    </a:cubicBezTo>
                    <a:cubicBezTo>
                      <a:pt x="78" y="62"/>
                      <a:pt x="80" y="60"/>
                      <a:pt x="80" y="57"/>
                    </a:cubicBezTo>
                    <a:cubicBezTo>
                      <a:pt x="80" y="37"/>
                      <a:pt x="80" y="37"/>
                      <a:pt x="80" y="37"/>
                    </a:cubicBezTo>
                    <a:cubicBezTo>
                      <a:pt x="80" y="34"/>
                      <a:pt x="78" y="30"/>
                      <a:pt x="76" y="28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>
              <a:off x="559102" y="4425859"/>
              <a:ext cx="611795" cy="557135"/>
              <a:chOff x="1203326" y="1420283"/>
              <a:chExt cx="461962" cy="420688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81" name="Freeform 303"/>
              <p:cNvSpPr/>
              <p:nvPr/>
            </p:nvSpPr>
            <p:spPr bwMode="auto">
              <a:xfrm>
                <a:off x="1557338" y="1629833"/>
                <a:ext cx="25400" cy="30163"/>
              </a:xfrm>
              <a:custGeom>
                <a:avLst/>
                <a:gdLst>
                  <a:gd name="T0" fmla="*/ 3 w 7"/>
                  <a:gd name="T1" fmla="*/ 0 h 8"/>
                  <a:gd name="T2" fmla="*/ 0 w 7"/>
                  <a:gd name="T3" fmla="*/ 3 h 8"/>
                  <a:gd name="T4" fmla="*/ 0 w 7"/>
                  <a:gd name="T5" fmla="*/ 8 h 8"/>
                  <a:gd name="T6" fmla="*/ 2 w 7"/>
                  <a:gd name="T7" fmla="*/ 8 h 8"/>
                  <a:gd name="T8" fmla="*/ 7 w 7"/>
                  <a:gd name="T9" fmla="*/ 3 h 8"/>
                  <a:gd name="T10" fmla="*/ 3 w 7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8">
                    <a:moveTo>
                      <a:pt x="3" y="0"/>
                    </a:moveTo>
                    <a:cubicBezTo>
                      <a:pt x="1" y="0"/>
                      <a:pt x="0" y="2"/>
                      <a:pt x="0" y="3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6" y="1"/>
                      <a:pt x="5" y="0"/>
                      <a:pt x="3" y="0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82" name="Freeform 304"/>
              <p:cNvSpPr>
                <a:spLocks noEditPoints="1"/>
              </p:cNvSpPr>
              <p:nvPr/>
            </p:nvSpPr>
            <p:spPr bwMode="auto">
              <a:xfrm>
                <a:off x="1203326" y="1420283"/>
                <a:ext cx="420687" cy="420688"/>
              </a:xfrm>
              <a:custGeom>
                <a:avLst/>
                <a:gdLst>
                  <a:gd name="T0" fmla="*/ 74 w 112"/>
                  <a:gd name="T1" fmla="*/ 64 h 112"/>
                  <a:gd name="T2" fmla="*/ 74 w 112"/>
                  <a:gd name="T3" fmla="*/ 59 h 112"/>
                  <a:gd name="T4" fmla="*/ 97 w 112"/>
                  <a:gd name="T5" fmla="*/ 36 h 112"/>
                  <a:gd name="T6" fmla="*/ 112 w 112"/>
                  <a:gd name="T7" fmla="*/ 41 h 112"/>
                  <a:gd name="T8" fmla="*/ 110 w 112"/>
                  <a:gd name="T9" fmla="*/ 38 h 112"/>
                  <a:gd name="T10" fmla="*/ 75 w 112"/>
                  <a:gd name="T11" fmla="*/ 3 h 112"/>
                  <a:gd name="T12" fmla="*/ 63 w 112"/>
                  <a:gd name="T13" fmla="*/ 3 h 112"/>
                  <a:gd name="T14" fmla="*/ 4 w 112"/>
                  <a:gd name="T15" fmla="*/ 62 h 112"/>
                  <a:gd name="T16" fmla="*/ 4 w 112"/>
                  <a:gd name="T17" fmla="*/ 74 h 112"/>
                  <a:gd name="T18" fmla="*/ 39 w 112"/>
                  <a:gd name="T19" fmla="*/ 109 h 112"/>
                  <a:gd name="T20" fmla="*/ 51 w 112"/>
                  <a:gd name="T21" fmla="*/ 109 h 112"/>
                  <a:gd name="T22" fmla="*/ 66 w 112"/>
                  <a:gd name="T23" fmla="*/ 93 h 112"/>
                  <a:gd name="T24" fmla="*/ 66 w 112"/>
                  <a:gd name="T25" fmla="*/ 89 h 112"/>
                  <a:gd name="T26" fmla="*/ 68 w 112"/>
                  <a:gd name="T27" fmla="*/ 82 h 112"/>
                  <a:gd name="T28" fmla="*/ 66 w 112"/>
                  <a:gd name="T29" fmla="*/ 75 h 112"/>
                  <a:gd name="T30" fmla="*/ 74 w 112"/>
                  <a:gd name="T31" fmla="*/ 64 h 112"/>
                  <a:gd name="T32" fmla="*/ 26 w 112"/>
                  <a:gd name="T33" fmla="*/ 90 h 112"/>
                  <a:gd name="T34" fmla="*/ 25 w 112"/>
                  <a:gd name="T35" fmla="*/ 88 h 112"/>
                  <a:gd name="T36" fmla="*/ 54 w 112"/>
                  <a:gd name="T37" fmla="*/ 59 h 112"/>
                  <a:gd name="T38" fmla="*/ 56 w 112"/>
                  <a:gd name="T39" fmla="*/ 59 h 112"/>
                  <a:gd name="T40" fmla="*/ 56 w 112"/>
                  <a:gd name="T41" fmla="*/ 61 h 112"/>
                  <a:gd name="T42" fmla="*/ 27 w 112"/>
                  <a:gd name="T43" fmla="*/ 90 h 112"/>
                  <a:gd name="T44" fmla="*/ 26 w 112"/>
                  <a:gd name="T45" fmla="*/ 90 h 112"/>
                  <a:gd name="T46" fmla="*/ 55 w 112"/>
                  <a:gd name="T47" fmla="*/ 84 h 112"/>
                  <a:gd name="T48" fmla="*/ 38 w 112"/>
                  <a:gd name="T49" fmla="*/ 101 h 112"/>
                  <a:gd name="T50" fmla="*/ 36 w 112"/>
                  <a:gd name="T51" fmla="*/ 100 h 112"/>
                  <a:gd name="T52" fmla="*/ 36 w 112"/>
                  <a:gd name="T53" fmla="*/ 99 h 112"/>
                  <a:gd name="T54" fmla="*/ 53 w 112"/>
                  <a:gd name="T55" fmla="*/ 81 h 112"/>
                  <a:gd name="T56" fmla="*/ 55 w 112"/>
                  <a:gd name="T57" fmla="*/ 82 h 112"/>
                  <a:gd name="T58" fmla="*/ 55 w 112"/>
                  <a:gd name="T59" fmla="*/ 84 h 112"/>
                  <a:gd name="T60" fmla="*/ 59 w 112"/>
                  <a:gd name="T61" fmla="*/ 69 h 112"/>
                  <a:gd name="T62" fmla="*/ 33 w 112"/>
                  <a:gd name="T63" fmla="*/ 95 h 112"/>
                  <a:gd name="T64" fmla="*/ 31 w 112"/>
                  <a:gd name="T65" fmla="*/ 95 h 112"/>
                  <a:gd name="T66" fmla="*/ 31 w 112"/>
                  <a:gd name="T67" fmla="*/ 93 h 112"/>
                  <a:gd name="T68" fmla="*/ 57 w 112"/>
                  <a:gd name="T69" fmla="*/ 67 h 112"/>
                  <a:gd name="T70" fmla="*/ 59 w 112"/>
                  <a:gd name="T71" fmla="*/ 67 h 112"/>
                  <a:gd name="T72" fmla="*/ 59 w 112"/>
                  <a:gd name="T73" fmla="*/ 69 h 112"/>
                  <a:gd name="T74" fmla="*/ 20 w 112"/>
                  <a:gd name="T75" fmla="*/ 80 h 112"/>
                  <a:gd name="T76" fmla="*/ 16 w 112"/>
                  <a:gd name="T77" fmla="*/ 80 h 112"/>
                  <a:gd name="T78" fmla="*/ 9 w 112"/>
                  <a:gd name="T79" fmla="*/ 73 h 112"/>
                  <a:gd name="T80" fmla="*/ 9 w 112"/>
                  <a:gd name="T81" fmla="*/ 69 h 112"/>
                  <a:gd name="T82" fmla="*/ 70 w 112"/>
                  <a:gd name="T83" fmla="*/ 8 h 112"/>
                  <a:gd name="T84" fmla="*/ 74 w 112"/>
                  <a:gd name="T85" fmla="*/ 8 h 112"/>
                  <a:gd name="T86" fmla="*/ 80 w 112"/>
                  <a:gd name="T87" fmla="*/ 15 h 112"/>
                  <a:gd name="T88" fmla="*/ 80 w 112"/>
                  <a:gd name="T89" fmla="*/ 19 h 112"/>
                  <a:gd name="T90" fmla="*/ 20 w 112"/>
                  <a:gd name="T91" fmla="*/ 8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12" h="112">
                    <a:moveTo>
                      <a:pt x="74" y="64"/>
                    </a:moveTo>
                    <a:cubicBezTo>
                      <a:pt x="74" y="59"/>
                      <a:pt x="74" y="59"/>
                      <a:pt x="74" y="59"/>
                    </a:cubicBezTo>
                    <a:cubicBezTo>
                      <a:pt x="74" y="47"/>
                      <a:pt x="84" y="36"/>
                      <a:pt x="97" y="36"/>
                    </a:cubicBezTo>
                    <a:cubicBezTo>
                      <a:pt x="103" y="36"/>
                      <a:pt x="108" y="38"/>
                      <a:pt x="112" y="41"/>
                    </a:cubicBezTo>
                    <a:cubicBezTo>
                      <a:pt x="111" y="40"/>
                      <a:pt x="111" y="39"/>
                      <a:pt x="110" y="38"/>
                    </a:cubicBezTo>
                    <a:cubicBezTo>
                      <a:pt x="75" y="3"/>
                      <a:pt x="75" y="3"/>
                      <a:pt x="75" y="3"/>
                    </a:cubicBezTo>
                    <a:cubicBezTo>
                      <a:pt x="71" y="0"/>
                      <a:pt x="66" y="0"/>
                      <a:pt x="63" y="3"/>
                    </a:cubicBezTo>
                    <a:cubicBezTo>
                      <a:pt x="4" y="62"/>
                      <a:pt x="4" y="62"/>
                      <a:pt x="4" y="62"/>
                    </a:cubicBezTo>
                    <a:cubicBezTo>
                      <a:pt x="0" y="65"/>
                      <a:pt x="0" y="71"/>
                      <a:pt x="4" y="74"/>
                    </a:cubicBezTo>
                    <a:cubicBezTo>
                      <a:pt x="39" y="109"/>
                      <a:pt x="39" y="109"/>
                      <a:pt x="39" y="109"/>
                    </a:cubicBezTo>
                    <a:cubicBezTo>
                      <a:pt x="42" y="112"/>
                      <a:pt x="47" y="112"/>
                      <a:pt x="51" y="109"/>
                    </a:cubicBezTo>
                    <a:cubicBezTo>
                      <a:pt x="66" y="93"/>
                      <a:pt x="66" y="93"/>
                      <a:pt x="66" y="93"/>
                    </a:cubicBezTo>
                    <a:cubicBezTo>
                      <a:pt x="66" y="92"/>
                      <a:pt x="66" y="90"/>
                      <a:pt x="66" y="89"/>
                    </a:cubicBezTo>
                    <a:cubicBezTo>
                      <a:pt x="66" y="86"/>
                      <a:pt x="66" y="84"/>
                      <a:pt x="68" y="82"/>
                    </a:cubicBezTo>
                    <a:cubicBezTo>
                      <a:pt x="66" y="80"/>
                      <a:pt x="66" y="78"/>
                      <a:pt x="66" y="75"/>
                    </a:cubicBezTo>
                    <a:cubicBezTo>
                      <a:pt x="66" y="70"/>
                      <a:pt x="69" y="65"/>
                      <a:pt x="74" y="64"/>
                    </a:cubicBezTo>
                    <a:close/>
                    <a:moveTo>
                      <a:pt x="26" y="90"/>
                    </a:moveTo>
                    <a:cubicBezTo>
                      <a:pt x="25" y="89"/>
                      <a:pt x="25" y="88"/>
                      <a:pt x="25" y="88"/>
                    </a:cubicBezTo>
                    <a:cubicBezTo>
                      <a:pt x="54" y="59"/>
                      <a:pt x="54" y="59"/>
                      <a:pt x="54" y="59"/>
                    </a:cubicBezTo>
                    <a:cubicBezTo>
                      <a:pt x="55" y="59"/>
                      <a:pt x="55" y="59"/>
                      <a:pt x="56" y="59"/>
                    </a:cubicBezTo>
                    <a:cubicBezTo>
                      <a:pt x="56" y="60"/>
                      <a:pt x="57" y="61"/>
                      <a:pt x="56" y="61"/>
                    </a:cubicBezTo>
                    <a:cubicBezTo>
                      <a:pt x="27" y="90"/>
                      <a:pt x="27" y="90"/>
                      <a:pt x="27" y="90"/>
                    </a:cubicBezTo>
                    <a:cubicBezTo>
                      <a:pt x="27" y="90"/>
                      <a:pt x="26" y="90"/>
                      <a:pt x="26" y="90"/>
                    </a:cubicBezTo>
                    <a:close/>
                    <a:moveTo>
                      <a:pt x="55" y="84"/>
                    </a:moveTo>
                    <a:cubicBezTo>
                      <a:pt x="38" y="101"/>
                      <a:pt x="38" y="101"/>
                      <a:pt x="38" y="101"/>
                    </a:cubicBezTo>
                    <a:cubicBezTo>
                      <a:pt x="38" y="101"/>
                      <a:pt x="37" y="101"/>
                      <a:pt x="36" y="100"/>
                    </a:cubicBezTo>
                    <a:cubicBezTo>
                      <a:pt x="36" y="100"/>
                      <a:pt x="36" y="99"/>
                      <a:pt x="36" y="99"/>
                    </a:cubicBezTo>
                    <a:cubicBezTo>
                      <a:pt x="53" y="81"/>
                      <a:pt x="53" y="81"/>
                      <a:pt x="53" y="81"/>
                    </a:cubicBezTo>
                    <a:cubicBezTo>
                      <a:pt x="54" y="81"/>
                      <a:pt x="55" y="81"/>
                      <a:pt x="55" y="82"/>
                    </a:cubicBezTo>
                    <a:cubicBezTo>
                      <a:pt x="56" y="82"/>
                      <a:pt x="56" y="83"/>
                      <a:pt x="55" y="84"/>
                    </a:cubicBezTo>
                    <a:close/>
                    <a:moveTo>
                      <a:pt x="59" y="69"/>
                    </a:moveTo>
                    <a:cubicBezTo>
                      <a:pt x="33" y="95"/>
                      <a:pt x="33" y="95"/>
                      <a:pt x="33" y="95"/>
                    </a:cubicBezTo>
                    <a:cubicBezTo>
                      <a:pt x="32" y="96"/>
                      <a:pt x="32" y="96"/>
                      <a:pt x="31" y="95"/>
                    </a:cubicBezTo>
                    <a:cubicBezTo>
                      <a:pt x="30" y="94"/>
                      <a:pt x="30" y="94"/>
                      <a:pt x="31" y="93"/>
                    </a:cubicBezTo>
                    <a:cubicBezTo>
                      <a:pt x="57" y="67"/>
                      <a:pt x="57" y="67"/>
                      <a:pt x="57" y="67"/>
                    </a:cubicBezTo>
                    <a:cubicBezTo>
                      <a:pt x="58" y="66"/>
                      <a:pt x="58" y="66"/>
                      <a:pt x="59" y="67"/>
                    </a:cubicBezTo>
                    <a:cubicBezTo>
                      <a:pt x="60" y="68"/>
                      <a:pt x="60" y="68"/>
                      <a:pt x="59" y="69"/>
                    </a:cubicBezTo>
                    <a:close/>
                    <a:moveTo>
                      <a:pt x="20" y="80"/>
                    </a:moveTo>
                    <a:cubicBezTo>
                      <a:pt x="18" y="81"/>
                      <a:pt x="17" y="81"/>
                      <a:pt x="16" y="80"/>
                    </a:cubicBezTo>
                    <a:cubicBezTo>
                      <a:pt x="9" y="73"/>
                      <a:pt x="9" y="73"/>
                      <a:pt x="9" y="73"/>
                    </a:cubicBezTo>
                    <a:cubicBezTo>
                      <a:pt x="8" y="72"/>
                      <a:pt x="8" y="70"/>
                      <a:pt x="9" y="69"/>
                    </a:cubicBezTo>
                    <a:cubicBezTo>
                      <a:pt x="70" y="8"/>
                      <a:pt x="70" y="8"/>
                      <a:pt x="70" y="8"/>
                    </a:cubicBezTo>
                    <a:cubicBezTo>
                      <a:pt x="71" y="7"/>
                      <a:pt x="73" y="7"/>
                      <a:pt x="74" y="8"/>
                    </a:cubicBezTo>
                    <a:cubicBezTo>
                      <a:pt x="80" y="15"/>
                      <a:pt x="80" y="15"/>
                      <a:pt x="80" y="15"/>
                    </a:cubicBezTo>
                    <a:cubicBezTo>
                      <a:pt x="82" y="16"/>
                      <a:pt x="82" y="18"/>
                      <a:pt x="80" y="19"/>
                    </a:cubicBezTo>
                    <a:lnTo>
                      <a:pt x="20" y="80"/>
                    </a:ln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83" name="Freeform 305"/>
              <p:cNvSpPr/>
              <p:nvPr/>
            </p:nvSpPr>
            <p:spPr bwMode="auto">
              <a:xfrm>
                <a:off x="1500188" y="1574271"/>
                <a:ext cx="139700" cy="96838"/>
              </a:xfrm>
              <a:custGeom>
                <a:avLst/>
                <a:gdLst>
                  <a:gd name="T0" fmla="*/ 18 w 37"/>
                  <a:gd name="T1" fmla="*/ 0 h 26"/>
                  <a:gd name="T2" fmla="*/ 0 w 37"/>
                  <a:gd name="T3" fmla="*/ 18 h 26"/>
                  <a:gd name="T4" fmla="*/ 0 w 37"/>
                  <a:gd name="T5" fmla="*/ 26 h 26"/>
                  <a:gd name="T6" fmla="*/ 10 w 37"/>
                  <a:gd name="T7" fmla="*/ 26 h 26"/>
                  <a:gd name="T8" fmla="*/ 10 w 37"/>
                  <a:gd name="T9" fmla="*/ 18 h 26"/>
                  <a:gd name="T10" fmla="*/ 18 w 37"/>
                  <a:gd name="T11" fmla="*/ 10 h 26"/>
                  <a:gd name="T12" fmla="*/ 27 w 37"/>
                  <a:gd name="T13" fmla="*/ 18 h 26"/>
                  <a:gd name="T14" fmla="*/ 27 w 37"/>
                  <a:gd name="T15" fmla="*/ 26 h 26"/>
                  <a:gd name="T16" fmla="*/ 37 w 37"/>
                  <a:gd name="T17" fmla="*/ 26 h 26"/>
                  <a:gd name="T18" fmla="*/ 37 w 37"/>
                  <a:gd name="T19" fmla="*/ 18 h 26"/>
                  <a:gd name="T20" fmla="*/ 18 w 37"/>
                  <a:gd name="T21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26">
                    <a:moveTo>
                      <a:pt x="18" y="0"/>
                    </a:moveTo>
                    <a:cubicBezTo>
                      <a:pt x="8" y="0"/>
                      <a:pt x="0" y="8"/>
                      <a:pt x="0" y="18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0" y="14"/>
                      <a:pt x="14" y="10"/>
                      <a:pt x="18" y="10"/>
                    </a:cubicBezTo>
                    <a:cubicBezTo>
                      <a:pt x="23" y="10"/>
                      <a:pt x="27" y="14"/>
                      <a:pt x="27" y="18"/>
                    </a:cubicBezTo>
                    <a:cubicBezTo>
                      <a:pt x="27" y="26"/>
                      <a:pt x="27" y="26"/>
                      <a:pt x="27" y="26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7" y="18"/>
                      <a:pt x="37" y="18"/>
                      <a:pt x="37" y="18"/>
                    </a:cubicBezTo>
                    <a:cubicBezTo>
                      <a:pt x="37" y="8"/>
                      <a:pt x="28" y="0"/>
                      <a:pt x="18" y="0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84" name="Freeform 306"/>
              <p:cNvSpPr/>
              <p:nvPr/>
            </p:nvSpPr>
            <p:spPr bwMode="auto">
              <a:xfrm>
                <a:off x="1466851" y="1679046"/>
                <a:ext cx="198437" cy="44450"/>
              </a:xfrm>
              <a:custGeom>
                <a:avLst/>
                <a:gdLst>
                  <a:gd name="T0" fmla="*/ 0 w 53"/>
                  <a:gd name="T1" fmla="*/ 6 h 12"/>
                  <a:gd name="T2" fmla="*/ 7 w 53"/>
                  <a:gd name="T3" fmla="*/ 12 h 12"/>
                  <a:gd name="T4" fmla="*/ 12 w 53"/>
                  <a:gd name="T5" fmla="*/ 12 h 12"/>
                  <a:gd name="T6" fmla="*/ 19 w 53"/>
                  <a:gd name="T7" fmla="*/ 12 h 12"/>
                  <a:gd name="T8" fmla="*/ 27 w 53"/>
                  <a:gd name="T9" fmla="*/ 7 h 12"/>
                  <a:gd name="T10" fmla="*/ 34 w 53"/>
                  <a:gd name="T11" fmla="*/ 12 h 12"/>
                  <a:gd name="T12" fmla="*/ 41 w 53"/>
                  <a:gd name="T13" fmla="*/ 12 h 12"/>
                  <a:gd name="T14" fmla="*/ 43 w 53"/>
                  <a:gd name="T15" fmla="*/ 12 h 12"/>
                  <a:gd name="T16" fmla="*/ 46 w 53"/>
                  <a:gd name="T17" fmla="*/ 12 h 12"/>
                  <a:gd name="T18" fmla="*/ 53 w 53"/>
                  <a:gd name="T19" fmla="*/ 6 h 12"/>
                  <a:gd name="T20" fmla="*/ 46 w 53"/>
                  <a:gd name="T21" fmla="*/ 0 h 12"/>
                  <a:gd name="T22" fmla="*/ 7 w 53"/>
                  <a:gd name="T23" fmla="*/ 0 h 12"/>
                  <a:gd name="T24" fmla="*/ 0 w 53"/>
                  <a:gd name="T25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3" h="12">
                    <a:moveTo>
                      <a:pt x="0" y="6"/>
                    </a:moveTo>
                    <a:cubicBezTo>
                      <a:pt x="0" y="9"/>
                      <a:pt x="3" y="12"/>
                      <a:pt x="7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20" y="9"/>
                      <a:pt x="23" y="7"/>
                      <a:pt x="27" y="7"/>
                    </a:cubicBezTo>
                    <a:cubicBezTo>
                      <a:pt x="30" y="7"/>
                      <a:pt x="33" y="9"/>
                      <a:pt x="34" y="12"/>
                    </a:cubicBezTo>
                    <a:cubicBezTo>
                      <a:pt x="41" y="12"/>
                      <a:pt x="41" y="12"/>
                      <a:pt x="41" y="12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46" y="12"/>
                      <a:pt x="46" y="12"/>
                      <a:pt x="46" y="12"/>
                    </a:cubicBezTo>
                    <a:cubicBezTo>
                      <a:pt x="50" y="12"/>
                      <a:pt x="53" y="9"/>
                      <a:pt x="53" y="6"/>
                    </a:cubicBezTo>
                    <a:cubicBezTo>
                      <a:pt x="53" y="2"/>
                      <a:pt x="50" y="0"/>
                      <a:pt x="46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2"/>
                      <a:pt x="0" y="6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85" name="Freeform 307"/>
              <p:cNvSpPr/>
              <p:nvPr/>
            </p:nvSpPr>
            <p:spPr bwMode="auto">
              <a:xfrm>
                <a:off x="1582738" y="1728258"/>
                <a:ext cx="82550" cy="49213"/>
              </a:xfrm>
              <a:custGeom>
                <a:avLst/>
                <a:gdLst>
                  <a:gd name="T0" fmla="*/ 15 w 22"/>
                  <a:gd name="T1" fmla="*/ 0 h 13"/>
                  <a:gd name="T2" fmla="*/ 14 w 22"/>
                  <a:gd name="T3" fmla="*/ 0 h 13"/>
                  <a:gd name="T4" fmla="*/ 11 w 22"/>
                  <a:gd name="T5" fmla="*/ 0 h 13"/>
                  <a:gd name="T6" fmla="*/ 3 w 22"/>
                  <a:gd name="T7" fmla="*/ 0 h 13"/>
                  <a:gd name="T8" fmla="*/ 3 w 22"/>
                  <a:gd name="T9" fmla="*/ 1 h 13"/>
                  <a:gd name="T10" fmla="*/ 0 w 22"/>
                  <a:gd name="T11" fmla="*/ 7 h 13"/>
                  <a:gd name="T12" fmla="*/ 0 w 22"/>
                  <a:gd name="T13" fmla="*/ 13 h 13"/>
                  <a:gd name="T14" fmla="*/ 11 w 22"/>
                  <a:gd name="T15" fmla="*/ 13 h 13"/>
                  <a:gd name="T16" fmla="*/ 14 w 22"/>
                  <a:gd name="T17" fmla="*/ 13 h 13"/>
                  <a:gd name="T18" fmla="*/ 15 w 22"/>
                  <a:gd name="T19" fmla="*/ 13 h 13"/>
                  <a:gd name="T20" fmla="*/ 22 w 22"/>
                  <a:gd name="T21" fmla="*/ 7 h 13"/>
                  <a:gd name="T22" fmla="*/ 15 w 22"/>
                  <a:gd name="T2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2" h="13">
                    <a:moveTo>
                      <a:pt x="15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4"/>
                      <a:pt x="2" y="6"/>
                      <a:pt x="0" y="7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9" y="13"/>
                      <a:pt x="22" y="10"/>
                      <a:pt x="22" y="7"/>
                    </a:cubicBezTo>
                    <a:cubicBezTo>
                      <a:pt x="22" y="3"/>
                      <a:pt x="19" y="0"/>
                      <a:pt x="15" y="0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86" name="Freeform 308"/>
              <p:cNvSpPr/>
              <p:nvPr/>
            </p:nvSpPr>
            <p:spPr bwMode="auto">
              <a:xfrm>
                <a:off x="1466851" y="1728258"/>
                <a:ext cx="82550" cy="49213"/>
              </a:xfrm>
              <a:custGeom>
                <a:avLst/>
                <a:gdLst>
                  <a:gd name="T0" fmla="*/ 11 w 22"/>
                  <a:gd name="T1" fmla="*/ 0 h 13"/>
                  <a:gd name="T2" fmla="*/ 9 w 22"/>
                  <a:gd name="T3" fmla="*/ 0 h 13"/>
                  <a:gd name="T4" fmla="*/ 7 w 22"/>
                  <a:gd name="T5" fmla="*/ 0 h 13"/>
                  <a:gd name="T6" fmla="*/ 0 w 22"/>
                  <a:gd name="T7" fmla="*/ 7 h 13"/>
                  <a:gd name="T8" fmla="*/ 7 w 22"/>
                  <a:gd name="T9" fmla="*/ 13 h 13"/>
                  <a:gd name="T10" fmla="*/ 9 w 22"/>
                  <a:gd name="T11" fmla="*/ 13 h 13"/>
                  <a:gd name="T12" fmla="*/ 11 w 22"/>
                  <a:gd name="T13" fmla="*/ 13 h 13"/>
                  <a:gd name="T14" fmla="*/ 22 w 22"/>
                  <a:gd name="T15" fmla="*/ 13 h 13"/>
                  <a:gd name="T16" fmla="*/ 22 w 22"/>
                  <a:gd name="T17" fmla="*/ 7 h 13"/>
                  <a:gd name="T18" fmla="*/ 19 w 22"/>
                  <a:gd name="T19" fmla="*/ 1 h 13"/>
                  <a:gd name="T20" fmla="*/ 19 w 22"/>
                  <a:gd name="T21" fmla="*/ 0 h 13"/>
                  <a:gd name="T22" fmla="*/ 11 w 22"/>
                  <a:gd name="T2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2" h="13">
                    <a:moveTo>
                      <a:pt x="11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0"/>
                      <a:pt x="3" y="13"/>
                      <a:pt x="7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20" y="6"/>
                      <a:pt x="19" y="4"/>
                      <a:pt x="19" y="1"/>
                    </a:cubicBezTo>
                    <a:cubicBezTo>
                      <a:pt x="19" y="1"/>
                      <a:pt x="19" y="1"/>
                      <a:pt x="19" y="0"/>
                    </a:cubicBezTo>
                    <a:lnTo>
                      <a:pt x="11" y="0"/>
                    </a:ln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87" name="Freeform 309"/>
              <p:cNvSpPr/>
              <p:nvPr/>
            </p:nvSpPr>
            <p:spPr bwMode="auto">
              <a:xfrm>
                <a:off x="1466851" y="1780646"/>
                <a:ext cx="198437" cy="49213"/>
              </a:xfrm>
              <a:custGeom>
                <a:avLst/>
                <a:gdLst>
                  <a:gd name="T0" fmla="*/ 46 w 53"/>
                  <a:gd name="T1" fmla="*/ 0 h 13"/>
                  <a:gd name="T2" fmla="*/ 44 w 53"/>
                  <a:gd name="T3" fmla="*/ 0 h 13"/>
                  <a:gd name="T4" fmla="*/ 41 w 53"/>
                  <a:gd name="T5" fmla="*/ 0 h 13"/>
                  <a:gd name="T6" fmla="*/ 31 w 53"/>
                  <a:gd name="T7" fmla="*/ 0 h 13"/>
                  <a:gd name="T8" fmla="*/ 31 w 53"/>
                  <a:gd name="T9" fmla="*/ 2 h 13"/>
                  <a:gd name="T10" fmla="*/ 27 w 53"/>
                  <a:gd name="T11" fmla="*/ 7 h 13"/>
                  <a:gd name="T12" fmla="*/ 22 w 53"/>
                  <a:gd name="T13" fmla="*/ 2 h 13"/>
                  <a:gd name="T14" fmla="*/ 22 w 53"/>
                  <a:gd name="T15" fmla="*/ 0 h 13"/>
                  <a:gd name="T16" fmla="*/ 12 w 53"/>
                  <a:gd name="T17" fmla="*/ 0 h 13"/>
                  <a:gd name="T18" fmla="*/ 8 w 53"/>
                  <a:gd name="T19" fmla="*/ 0 h 13"/>
                  <a:gd name="T20" fmla="*/ 7 w 53"/>
                  <a:gd name="T21" fmla="*/ 0 h 13"/>
                  <a:gd name="T22" fmla="*/ 0 w 53"/>
                  <a:gd name="T23" fmla="*/ 7 h 13"/>
                  <a:gd name="T24" fmla="*/ 7 w 53"/>
                  <a:gd name="T25" fmla="*/ 13 h 13"/>
                  <a:gd name="T26" fmla="*/ 46 w 53"/>
                  <a:gd name="T27" fmla="*/ 13 h 13"/>
                  <a:gd name="T28" fmla="*/ 53 w 53"/>
                  <a:gd name="T29" fmla="*/ 7 h 13"/>
                  <a:gd name="T30" fmla="*/ 46 w 53"/>
                  <a:gd name="T31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3" h="13">
                    <a:moveTo>
                      <a:pt x="46" y="0"/>
                    </a:moveTo>
                    <a:cubicBezTo>
                      <a:pt x="44" y="0"/>
                      <a:pt x="44" y="0"/>
                      <a:pt x="44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1" y="2"/>
                      <a:pt x="31" y="2"/>
                      <a:pt x="31" y="2"/>
                    </a:cubicBezTo>
                    <a:cubicBezTo>
                      <a:pt x="31" y="5"/>
                      <a:pt x="29" y="7"/>
                      <a:pt x="27" y="7"/>
                    </a:cubicBezTo>
                    <a:cubicBezTo>
                      <a:pt x="24" y="7"/>
                      <a:pt x="22" y="5"/>
                      <a:pt x="22" y="2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0"/>
                      <a:pt x="3" y="13"/>
                      <a:pt x="7" y="13"/>
                    </a:cubicBezTo>
                    <a:cubicBezTo>
                      <a:pt x="46" y="13"/>
                      <a:pt x="46" y="13"/>
                      <a:pt x="46" y="13"/>
                    </a:cubicBezTo>
                    <a:cubicBezTo>
                      <a:pt x="50" y="13"/>
                      <a:pt x="53" y="10"/>
                      <a:pt x="53" y="7"/>
                    </a:cubicBezTo>
                    <a:cubicBezTo>
                      <a:pt x="53" y="3"/>
                      <a:pt x="50" y="0"/>
                      <a:pt x="46" y="0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594842" y="5340399"/>
              <a:ext cx="546621" cy="443605"/>
              <a:chOff x="1230313" y="2110846"/>
              <a:chExt cx="412750" cy="334963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78" name="Freeform 310"/>
              <p:cNvSpPr/>
              <p:nvPr/>
            </p:nvSpPr>
            <p:spPr bwMode="auto">
              <a:xfrm>
                <a:off x="1365251" y="2190221"/>
                <a:ext cx="79375" cy="22225"/>
              </a:xfrm>
              <a:custGeom>
                <a:avLst/>
                <a:gdLst>
                  <a:gd name="T0" fmla="*/ 2 w 21"/>
                  <a:gd name="T1" fmla="*/ 6 h 6"/>
                  <a:gd name="T2" fmla="*/ 20 w 21"/>
                  <a:gd name="T3" fmla="*/ 6 h 6"/>
                  <a:gd name="T4" fmla="*/ 21 w 21"/>
                  <a:gd name="T5" fmla="*/ 3 h 6"/>
                  <a:gd name="T6" fmla="*/ 20 w 21"/>
                  <a:gd name="T7" fmla="*/ 0 h 6"/>
                  <a:gd name="T8" fmla="*/ 2 w 21"/>
                  <a:gd name="T9" fmla="*/ 0 h 6"/>
                  <a:gd name="T10" fmla="*/ 0 w 21"/>
                  <a:gd name="T11" fmla="*/ 3 h 6"/>
                  <a:gd name="T12" fmla="*/ 2 w 21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6">
                    <a:moveTo>
                      <a:pt x="2" y="6"/>
                    </a:moveTo>
                    <a:cubicBezTo>
                      <a:pt x="20" y="6"/>
                      <a:pt x="20" y="6"/>
                      <a:pt x="20" y="6"/>
                    </a:cubicBezTo>
                    <a:cubicBezTo>
                      <a:pt x="21" y="6"/>
                      <a:pt x="21" y="4"/>
                      <a:pt x="21" y="3"/>
                    </a:cubicBezTo>
                    <a:cubicBezTo>
                      <a:pt x="21" y="1"/>
                      <a:pt x="21" y="0"/>
                      <a:pt x="2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6"/>
                      <a:pt x="2" y="6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79" name="Freeform 311"/>
              <p:cNvSpPr/>
              <p:nvPr/>
            </p:nvSpPr>
            <p:spPr bwMode="auto">
              <a:xfrm>
                <a:off x="1365251" y="2245783"/>
                <a:ext cx="142875" cy="23813"/>
              </a:xfrm>
              <a:custGeom>
                <a:avLst/>
                <a:gdLst>
                  <a:gd name="T0" fmla="*/ 3 w 38"/>
                  <a:gd name="T1" fmla="*/ 6 h 6"/>
                  <a:gd name="T2" fmla="*/ 35 w 38"/>
                  <a:gd name="T3" fmla="*/ 6 h 6"/>
                  <a:gd name="T4" fmla="*/ 38 w 38"/>
                  <a:gd name="T5" fmla="*/ 3 h 6"/>
                  <a:gd name="T6" fmla="*/ 35 w 38"/>
                  <a:gd name="T7" fmla="*/ 0 h 6"/>
                  <a:gd name="T8" fmla="*/ 3 w 38"/>
                  <a:gd name="T9" fmla="*/ 0 h 6"/>
                  <a:gd name="T10" fmla="*/ 0 w 38"/>
                  <a:gd name="T11" fmla="*/ 3 h 6"/>
                  <a:gd name="T12" fmla="*/ 3 w 38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6">
                    <a:moveTo>
                      <a:pt x="3" y="6"/>
                    </a:moveTo>
                    <a:cubicBezTo>
                      <a:pt x="35" y="6"/>
                      <a:pt x="35" y="6"/>
                      <a:pt x="35" y="6"/>
                    </a:cubicBezTo>
                    <a:cubicBezTo>
                      <a:pt x="37" y="6"/>
                      <a:pt x="38" y="5"/>
                      <a:pt x="38" y="3"/>
                    </a:cubicBezTo>
                    <a:cubicBezTo>
                      <a:pt x="38" y="2"/>
                      <a:pt x="37" y="0"/>
                      <a:pt x="35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0" y="5"/>
                      <a:pt x="1" y="6"/>
                      <a:pt x="3" y="6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80" name="Freeform 312"/>
              <p:cNvSpPr>
                <a:spLocks noEditPoints="1"/>
              </p:cNvSpPr>
              <p:nvPr/>
            </p:nvSpPr>
            <p:spPr bwMode="auto">
              <a:xfrm>
                <a:off x="1230313" y="2110846"/>
                <a:ext cx="412750" cy="334963"/>
              </a:xfrm>
              <a:custGeom>
                <a:avLst/>
                <a:gdLst>
                  <a:gd name="T0" fmla="*/ 92 w 110"/>
                  <a:gd name="T1" fmla="*/ 31 h 89"/>
                  <a:gd name="T2" fmla="*/ 91 w 110"/>
                  <a:gd name="T3" fmla="*/ 40 h 89"/>
                  <a:gd name="T4" fmla="*/ 90 w 110"/>
                  <a:gd name="T5" fmla="*/ 50 h 89"/>
                  <a:gd name="T6" fmla="*/ 87 w 110"/>
                  <a:gd name="T7" fmla="*/ 31 h 89"/>
                  <a:gd name="T8" fmla="*/ 65 w 110"/>
                  <a:gd name="T9" fmla="*/ 3 h 89"/>
                  <a:gd name="T10" fmla="*/ 30 w 110"/>
                  <a:gd name="T11" fmla="*/ 0 h 89"/>
                  <a:gd name="T12" fmla="*/ 23 w 110"/>
                  <a:gd name="T13" fmla="*/ 50 h 89"/>
                  <a:gd name="T14" fmla="*/ 19 w 110"/>
                  <a:gd name="T15" fmla="*/ 48 h 89"/>
                  <a:gd name="T16" fmla="*/ 19 w 110"/>
                  <a:gd name="T17" fmla="*/ 32 h 89"/>
                  <a:gd name="T18" fmla="*/ 10 w 110"/>
                  <a:gd name="T19" fmla="*/ 31 h 89"/>
                  <a:gd name="T20" fmla="*/ 0 w 110"/>
                  <a:gd name="T21" fmla="*/ 52 h 89"/>
                  <a:gd name="T22" fmla="*/ 0 w 110"/>
                  <a:gd name="T23" fmla="*/ 74 h 89"/>
                  <a:gd name="T24" fmla="*/ 11 w 110"/>
                  <a:gd name="T25" fmla="*/ 76 h 89"/>
                  <a:gd name="T26" fmla="*/ 23 w 110"/>
                  <a:gd name="T27" fmla="*/ 83 h 89"/>
                  <a:gd name="T28" fmla="*/ 30 w 110"/>
                  <a:gd name="T29" fmla="*/ 89 h 89"/>
                  <a:gd name="T30" fmla="*/ 87 w 110"/>
                  <a:gd name="T31" fmla="*/ 83 h 89"/>
                  <a:gd name="T32" fmla="*/ 99 w 110"/>
                  <a:gd name="T33" fmla="*/ 76 h 89"/>
                  <a:gd name="T34" fmla="*/ 110 w 110"/>
                  <a:gd name="T35" fmla="*/ 74 h 89"/>
                  <a:gd name="T36" fmla="*/ 110 w 110"/>
                  <a:gd name="T37" fmla="*/ 52 h 89"/>
                  <a:gd name="T38" fmla="*/ 100 w 110"/>
                  <a:gd name="T39" fmla="*/ 31 h 89"/>
                  <a:gd name="T40" fmla="*/ 14 w 110"/>
                  <a:gd name="T41" fmla="*/ 72 h 89"/>
                  <a:gd name="T42" fmla="*/ 5 w 110"/>
                  <a:gd name="T43" fmla="*/ 70 h 89"/>
                  <a:gd name="T44" fmla="*/ 7 w 110"/>
                  <a:gd name="T45" fmla="*/ 66 h 89"/>
                  <a:gd name="T46" fmla="*/ 16 w 110"/>
                  <a:gd name="T47" fmla="*/ 68 h 89"/>
                  <a:gd name="T48" fmla="*/ 29 w 110"/>
                  <a:gd name="T49" fmla="*/ 12 h 89"/>
                  <a:gd name="T50" fmla="*/ 57 w 110"/>
                  <a:gd name="T51" fmla="*/ 6 h 89"/>
                  <a:gd name="T52" fmla="*/ 61 w 110"/>
                  <a:gd name="T53" fmla="*/ 21 h 89"/>
                  <a:gd name="T54" fmla="*/ 77 w 110"/>
                  <a:gd name="T55" fmla="*/ 27 h 89"/>
                  <a:gd name="T56" fmla="*/ 81 w 110"/>
                  <a:gd name="T57" fmla="*/ 50 h 89"/>
                  <a:gd name="T58" fmla="*/ 55 w 110"/>
                  <a:gd name="T59" fmla="*/ 50 h 89"/>
                  <a:gd name="T60" fmla="*/ 29 w 110"/>
                  <a:gd name="T61" fmla="*/ 50 h 89"/>
                  <a:gd name="T62" fmla="*/ 76 w 110"/>
                  <a:gd name="T63" fmla="*/ 83 h 89"/>
                  <a:gd name="T64" fmla="*/ 30 w 110"/>
                  <a:gd name="T65" fmla="*/ 82 h 89"/>
                  <a:gd name="T66" fmla="*/ 29 w 110"/>
                  <a:gd name="T67" fmla="*/ 63 h 89"/>
                  <a:gd name="T68" fmla="*/ 55 w 110"/>
                  <a:gd name="T69" fmla="*/ 63 h 89"/>
                  <a:gd name="T70" fmla="*/ 81 w 110"/>
                  <a:gd name="T71" fmla="*/ 63 h 89"/>
                  <a:gd name="T72" fmla="*/ 76 w 110"/>
                  <a:gd name="T73" fmla="*/ 83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10" h="89">
                    <a:moveTo>
                      <a:pt x="100" y="31"/>
                    </a:moveTo>
                    <a:cubicBezTo>
                      <a:pt x="95" y="31"/>
                      <a:pt x="92" y="31"/>
                      <a:pt x="92" y="31"/>
                    </a:cubicBezTo>
                    <a:cubicBezTo>
                      <a:pt x="91" y="31"/>
                      <a:pt x="91" y="31"/>
                      <a:pt x="91" y="32"/>
                    </a:cubicBezTo>
                    <a:cubicBezTo>
                      <a:pt x="91" y="32"/>
                      <a:pt x="91" y="36"/>
                      <a:pt x="91" y="40"/>
                    </a:cubicBezTo>
                    <a:cubicBezTo>
                      <a:pt x="91" y="43"/>
                      <a:pt x="91" y="47"/>
                      <a:pt x="91" y="48"/>
                    </a:cubicBezTo>
                    <a:cubicBezTo>
                      <a:pt x="91" y="49"/>
                      <a:pt x="90" y="50"/>
                      <a:pt x="90" y="50"/>
                    </a:cubicBezTo>
                    <a:cubicBezTo>
                      <a:pt x="90" y="50"/>
                      <a:pt x="89" y="50"/>
                      <a:pt x="87" y="50"/>
                    </a:cubicBezTo>
                    <a:cubicBezTo>
                      <a:pt x="87" y="31"/>
                      <a:pt x="87" y="31"/>
                      <a:pt x="87" y="31"/>
                    </a:cubicBezTo>
                    <a:cubicBezTo>
                      <a:pt x="87" y="27"/>
                      <a:pt x="85" y="23"/>
                      <a:pt x="82" y="20"/>
                    </a:cubicBezTo>
                    <a:cubicBezTo>
                      <a:pt x="65" y="3"/>
                      <a:pt x="65" y="3"/>
                      <a:pt x="65" y="3"/>
                    </a:cubicBezTo>
                    <a:cubicBezTo>
                      <a:pt x="64" y="2"/>
                      <a:pt x="61" y="0"/>
                      <a:pt x="58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6" y="0"/>
                      <a:pt x="23" y="3"/>
                      <a:pt x="23" y="7"/>
                    </a:cubicBezTo>
                    <a:cubicBezTo>
                      <a:pt x="23" y="50"/>
                      <a:pt x="23" y="50"/>
                      <a:pt x="23" y="50"/>
                    </a:cubicBezTo>
                    <a:cubicBezTo>
                      <a:pt x="21" y="50"/>
                      <a:pt x="20" y="50"/>
                      <a:pt x="20" y="50"/>
                    </a:cubicBezTo>
                    <a:cubicBezTo>
                      <a:pt x="20" y="50"/>
                      <a:pt x="19" y="49"/>
                      <a:pt x="19" y="48"/>
                    </a:cubicBezTo>
                    <a:cubicBezTo>
                      <a:pt x="19" y="47"/>
                      <a:pt x="19" y="43"/>
                      <a:pt x="19" y="40"/>
                    </a:cubicBezTo>
                    <a:cubicBezTo>
                      <a:pt x="19" y="36"/>
                      <a:pt x="19" y="32"/>
                      <a:pt x="19" y="32"/>
                    </a:cubicBezTo>
                    <a:cubicBezTo>
                      <a:pt x="19" y="31"/>
                      <a:pt x="19" y="31"/>
                      <a:pt x="18" y="31"/>
                    </a:cubicBezTo>
                    <a:cubicBezTo>
                      <a:pt x="18" y="31"/>
                      <a:pt x="15" y="31"/>
                      <a:pt x="10" y="31"/>
                    </a:cubicBezTo>
                    <a:cubicBezTo>
                      <a:pt x="4" y="31"/>
                      <a:pt x="0" y="33"/>
                      <a:pt x="0" y="36"/>
                    </a:cubicBezTo>
                    <a:cubicBezTo>
                      <a:pt x="0" y="39"/>
                      <a:pt x="0" y="46"/>
                      <a:pt x="0" y="52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0" y="68"/>
                      <a:pt x="0" y="73"/>
                      <a:pt x="0" y="74"/>
                    </a:cubicBezTo>
                    <a:cubicBezTo>
                      <a:pt x="0" y="75"/>
                      <a:pt x="0" y="76"/>
                      <a:pt x="1" y="76"/>
                    </a:cubicBezTo>
                    <a:cubicBezTo>
                      <a:pt x="2" y="76"/>
                      <a:pt x="6" y="76"/>
                      <a:pt x="11" y="76"/>
                    </a:cubicBezTo>
                    <a:cubicBezTo>
                      <a:pt x="15" y="76"/>
                      <a:pt x="22" y="76"/>
                      <a:pt x="23" y="76"/>
                    </a:cubicBezTo>
                    <a:cubicBezTo>
                      <a:pt x="23" y="83"/>
                      <a:pt x="23" y="83"/>
                      <a:pt x="23" y="83"/>
                    </a:cubicBezTo>
                    <a:cubicBezTo>
                      <a:pt x="23" y="84"/>
                      <a:pt x="24" y="86"/>
                      <a:pt x="25" y="87"/>
                    </a:cubicBezTo>
                    <a:cubicBezTo>
                      <a:pt x="26" y="89"/>
                      <a:pt x="28" y="89"/>
                      <a:pt x="30" y="89"/>
                    </a:cubicBezTo>
                    <a:cubicBezTo>
                      <a:pt x="80" y="89"/>
                      <a:pt x="80" y="89"/>
                      <a:pt x="80" y="89"/>
                    </a:cubicBezTo>
                    <a:cubicBezTo>
                      <a:pt x="84" y="89"/>
                      <a:pt x="87" y="86"/>
                      <a:pt x="87" y="83"/>
                    </a:cubicBezTo>
                    <a:cubicBezTo>
                      <a:pt x="87" y="76"/>
                      <a:pt x="87" y="76"/>
                      <a:pt x="87" y="76"/>
                    </a:cubicBezTo>
                    <a:cubicBezTo>
                      <a:pt x="88" y="76"/>
                      <a:pt x="95" y="76"/>
                      <a:pt x="99" y="76"/>
                    </a:cubicBezTo>
                    <a:cubicBezTo>
                      <a:pt x="104" y="76"/>
                      <a:pt x="108" y="76"/>
                      <a:pt x="109" y="76"/>
                    </a:cubicBezTo>
                    <a:cubicBezTo>
                      <a:pt x="109" y="76"/>
                      <a:pt x="110" y="75"/>
                      <a:pt x="110" y="74"/>
                    </a:cubicBezTo>
                    <a:cubicBezTo>
                      <a:pt x="110" y="73"/>
                      <a:pt x="110" y="68"/>
                      <a:pt x="110" y="62"/>
                    </a:cubicBezTo>
                    <a:cubicBezTo>
                      <a:pt x="110" y="52"/>
                      <a:pt x="110" y="52"/>
                      <a:pt x="110" y="52"/>
                    </a:cubicBezTo>
                    <a:cubicBezTo>
                      <a:pt x="110" y="46"/>
                      <a:pt x="110" y="39"/>
                      <a:pt x="110" y="36"/>
                    </a:cubicBezTo>
                    <a:cubicBezTo>
                      <a:pt x="110" y="33"/>
                      <a:pt x="106" y="31"/>
                      <a:pt x="100" y="31"/>
                    </a:cubicBezTo>
                    <a:close/>
                    <a:moveTo>
                      <a:pt x="16" y="70"/>
                    </a:moveTo>
                    <a:cubicBezTo>
                      <a:pt x="16" y="71"/>
                      <a:pt x="15" y="72"/>
                      <a:pt x="14" y="72"/>
                    </a:cubicBezTo>
                    <a:cubicBezTo>
                      <a:pt x="7" y="72"/>
                      <a:pt x="7" y="72"/>
                      <a:pt x="7" y="72"/>
                    </a:cubicBezTo>
                    <a:cubicBezTo>
                      <a:pt x="6" y="72"/>
                      <a:pt x="5" y="71"/>
                      <a:pt x="5" y="70"/>
                    </a:cubicBezTo>
                    <a:cubicBezTo>
                      <a:pt x="5" y="68"/>
                      <a:pt x="5" y="68"/>
                      <a:pt x="5" y="68"/>
                    </a:cubicBezTo>
                    <a:cubicBezTo>
                      <a:pt x="5" y="67"/>
                      <a:pt x="6" y="66"/>
                      <a:pt x="7" y="66"/>
                    </a:cubicBezTo>
                    <a:cubicBezTo>
                      <a:pt x="14" y="66"/>
                      <a:pt x="14" y="66"/>
                      <a:pt x="14" y="66"/>
                    </a:cubicBezTo>
                    <a:cubicBezTo>
                      <a:pt x="15" y="66"/>
                      <a:pt x="16" y="67"/>
                      <a:pt x="16" y="68"/>
                    </a:cubicBezTo>
                    <a:lnTo>
                      <a:pt x="16" y="70"/>
                    </a:lnTo>
                    <a:close/>
                    <a:moveTo>
                      <a:pt x="29" y="12"/>
                    </a:moveTo>
                    <a:cubicBezTo>
                      <a:pt x="29" y="9"/>
                      <a:pt x="31" y="6"/>
                      <a:pt x="34" y="6"/>
                    </a:cubicBezTo>
                    <a:cubicBezTo>
                      <a:pt x="57" y="6"/>
                      <a:pt x="57" y="6"/>
                      <a:pt x="57" y="6"/>
                    </a:cubicBezTo>
                    <a:cubicBezTo>
                      <a:pt x="59" y="6"/>
                      <a:pt x="61" y="8"/>
                      <a:pt x="61" y="10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1" y="24"/>
                      <a:pt x="63" y="27"/>
                      <a:pt x="66" y="27"/>
                    </a:cubicBezTo>
                    <a:cubicBezTo>
                      <a:pt x="77" y="27"/>
                      <a:pt x="77" y="27"/>
                      <a:pt x="77" y="27"/>
                    </a:cubicBezTo>
                    <a:cubicBezTo>
                      <a:pt x="79" y="27"/>
                      <a:pt x="81" y="28"/>
                      <a:pt x="81" y="31"/>
                    </a:cubicBezTo>
                    <a:cubicBezTo>
                      <a:pt x="81" y="50"/>
                      <a:pt x="81" y="50"/>
                      <a:pt x="81" y="50"/>
                    </a:cubicBezTo>
                    <a:cubicBezTo>
                      <a:pt x="79" y="50"/>
                      <a:pt x="78" y="50"/>
                      <a:pt x="76" y="50"/>
                    </a:cubicBezTo>
                    <a:cubicBezTo>
                      <a:pt x="55" y="50"/>
                      <a:pt x="55" y="50"/>
                      <a:pt x="55" y="50"/>
                    </a:cubicBezTo>
                    <a:cubicBezTo>
                      <a:pt x="34" y="50"/>
                      <a:pt x="34" y="50"/>
                      <a:pt x="34" y="50"/>
                    </a:cubicBezTo>
                    <a:cubicBezTo>
                      <a:pt x="32" y="50"/>
                      <a:pt x="31" y="50"/>
                      <a:pt x="29" y="50"/>
                    </a:cubicBezTo>
                    <a:lnTo>
                      <a:pt x="29" y="12"/>
                    </a:lnTo>
                    <a:close/>
                    <a:moveTo>
                      <a:pt x="76" y="83"/>
                    </a:moveTo>
                    <a:cubicBezTo>
                      <a:pt x="34" y="83"/>
                      <a:pt x="34" y="83"/>
                      <a:pt x="34" y="83"/>
                    </a:cubicBezTo>
                    <a:cubicBezTo>
                      <a:pt x="33" y="83"/>
                      <a:pt x="32" y="83"/>
                      <a:pt x="30" y="82"/>
                    </a:cubicBezTo>
                    <a:cubicBezTo>
                      <a:pt x="29" y="80"/>
                      <a:pt x="29" y="79"/>
                      <a:pt x="29" y="77"/>
                    </a:cubicBezTo>
                    <a:cubicBezTo>
                      <a:pt x="29" y="63"/>
                      <a:pt x="29" y="63"/>
                      <a:pt x="29" y="63"/>
                    </a:cubicBezTo>
                    <a:cubicBezTo>
                      <a:pt x="30" y="63"/>
                      <a:pt x="32" y="63"/>
                      <a:pt x="34" y="63"/>
                    </a:cubicBezTo>
                    <a:cubicBezTo>
                      <a:pt x="55" y="63"/>
                      <a:pt x="55" y="63"/>
                      <a:pt x="55" y="63"/>
                    </a:cubicBezTo>
                    <a:cubicBezTo>
                      <a:pt x="76" y="63"/>
                      <a:pt x="76" y="63"/>
                      <a:pt x="76" y="63"/>
                    </a:cubicBezTo>
                    <a:cubicBezTo>
                      <a:pt x="78" y="63"/>
                      <a:pt x="80" y="63"/>
                      <a:pt x="81" y="63"/>
                    </a:cubicBezTo>
                    <a:cubicBezTo>
                      <a:pt x="81" y="77"/>
                      <a:pt x="81" y="77"/>
                      <a:pt x="81" y="77"/>
                    </a:cubicBezTo>
                    <a:cubicBezTo>
                      <a:pt x="81" y="81"/>
                      <a:pt x="79" y="83"/>
                      <a:pt x="76" y="83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41" name="组合 40"/>
            <p:cNvGrpSpPr/>
            <p:nvPr/>
          </p:nvGrpSpPr>
          <p:grpSpPr>
            <a:xfrm>
              <a:off x="1454720" y="3624849"/>
              <a:ext cx="586566" cy="517188"/>
              <a:chOff x="1879601" y="815446"/>
              <a:chExt cx="442912" cy="390525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70" name="Freeform 313"/>
              <p:cNvSpPr/>
              <p:nvPr/>
            </p:nvSpPr>
            <p:spPr bwMode="auto">
              <a:xfrm>
                <a:off x="1879601" y="815446"/>
                <a:ext cx="280987" cy="390525"/>
              </a:xfrm>
              <a:custGeom>
                <a:avLst/>
                <a:gdLst>
                  <a:gd name="T0" fmla="*/ 68 w 75"/>
                  <a:gd name="T1" fmla="*/ 90 h 104"/>
                  <a:gd name="T2" fmla="*/ 62 w 75"/>
                  <a:gd name="T3" fmla="*/ 97 h 104"/>
                  <a:gd name="T4" fmla="*/ 14 w 75"/>
                  <a:gd name="T5" fmla="*/ 97 h 104"/>
                  <a:gd name="T6" fmla="*/ 9 w 75"/>
                  <a:gd name="T7" fmla="*/ 95 h 104"/>
                  <a:gd name="T8" fmla="*/ 7 w 75"/>
                  <a:gd name="T9" fmla="*/ 90 h 104"/>
                  <a:gd name="T10" fmla="*/ 7 w 75"/>
                  <a:gd name="T11" fmla="*/ 14 h 104"/>
                  <a:gd name="T12" fmla="*/ 14 w 75"/>
                  <a:gd name="T13" fmla="*/ 7 h 104"/>
                  <a:gd name="T14" fmla="*/ 40 w 75"/>
                  <a:gd name="T15" fmla="*/ 7 h 104"/>
                  <a:gd name="T16" fmla="*/ 45 w 75"/>
                  <a:gd name="T17" fmla="*/ 12 h 104"/>
                  <a:gd name="T18" fmla="*/ 45 w 75"/>
                  <a:gd name="T19" fmla="*/ 24 h 104"/>
                  <a:gd name="T20" fmla="*/ 51 w 75"/>
                  <a:gd name="T21" fmla="*/ 31 h 104"/>
                  <a:gd name="T22" fmla="*/ 64 w 75"/>
                  <a:gd name="T23" fmla="*/ 31 h 104"/>
                  <a:gd name="T24" fmla="*/ 68 w 75"/>
                  <a:gd name="T25" fmla="*/ 35 h 104"/>
                  <a:gd name="T26" fmla="*/ 68 w 75"/>
                  <a:gd name="T27" fmla="*/ 38 h 104"/>
                  <a:gd name="T28" fmla="*/ 71 w 75"/>
                  <a:gd name="T29" fmla="*/ 39 h 104"/>
                  <a:gd name="T30" fmla="*/ 74 w 75"/>
                  <a:gd name="T31" fmla="*/ 41 h 104"/>
                  <a:gd name="T32" fmla="*/ 75 w 75"/>
                  <a:gd name="T33" fmla="*/ 42 h 104"/>
                  <a:gd name="T34" fmla="*/ 75 w 75"/>
                  <a:gd name="T35" fmla="*/ 36 h 104"/>
                  <a:gd name="T36" fmla="*/ 70 w 75"/>
                  <a:gd name="T37" fmla="*/ 23 h 104"/>
                  <a:gd name="T38" fmla="*/ 50 w 75"/>
                  <a:gd name="T39" fmla="*/ 3 h 104"/>
                  <a:gd name="T40" fmla="*/ 41 w 75"/>
                  <a:gd name="T41" fmla="*/ 0 h 104"/>
                  <a:gd name="T42" fmla="*/ 8 w 75"/>
                  <a:gd name="T43" fmla="*/ 0 h 104"/>
                  <a:gd name="T44" fmla="*/ 0 w 75"/>
                  <a:gd name="T45" fmla="*/ 8 h 104"/>
                  <a:gd name="T46" fmla="*/ 0 w 75"/>
                  <a:gd name="T47" fmla="*/ 96 h 104"/>
                  <a:gd name="T48" fmla="*/ 3 w 75"/>
                  <a:gd name="T49" fmla="*/ 102 h 104"/>
                  <a:gd name="T50" fmla="*/ 8 w 75"/>
                  <a:gd name="T51" fmla="*/ 104 h 104"/>
                  <a:gd name="T52" fmla="*/ 67 w 75"/>
                  <a:gd name="T53" fmla="*/ 104 h 104"/>
                  <a:gd name="T54" fmla="*/ 75 w 75"/>
                  <a:gd name="T55" fmla="*/ 96 h 104"/>
                  <a:gd name="T56" fmla="*/ 75 w 75"/>
                  <a:gd name="T57" fmla="*/ 85 h 104"/>
                  <a:gd name="T58" fmla="*/ 68 w 75"/>
                  <a:gd name="T59" fmla="*/ 79 h 104"/>
                  <a:gd name="T60" fmla="*/ 68 w 75"/>
                  <a:gd name="T61" fmla="*/ 9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5" h="104">
                    <a:moveTo>
                      <a:pt x="68" y="90"/>
                    </a:moveTo>
                    <a:cubicBezTo>
                      <a:pt x="68" y="94"/>
                      <a:pt x="65" y="97"/>
                      <a:pt x="62" y="97"/>
                    </a:cubicBezTo>
                    <a:cubicBezTo>
                      <a:pt x="14" y="97"/>
                      <a:pt x="14" y="97"/>
                      <a:pt x="14" y="97"/>
                    </a:cubicBezTo>
                    <a:cubicBezTo>
                      <a:pt x="12" y="97"/>
                      <a:pt x="10" y="96"/>
                      <a:pt x="9" y="95"/>
                    </a:cubicBezTo>
                    <a:cubicBezTo>
                      <a:pt x="8" y="93"/>
                      <a:pt x="7" y="92"/>
                      <a:pt x="7" y="90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0"/>
                      <a:pt x="10" y="7"/>
                      <a:pt x="14" y="7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3" y="7"/>
                      <a:pt x="45" y="9"/>
                      <a:pt x="45" y="12"/>
                    </a:cubicBezTo>
                    <a:cubicBezTo>
                      <a:pt x="45" y="24"/>
                      <a:pt x="45" y="24"/>
                      <a:pt x="45" y="24"/>
                    </a:cubicBezTo>
                    <a:cubicBezTo>
                      <a:pt x="45" y="28"/>
                      <a:pt x="48" y="31"/>
                      <a:pt x="51" y="31"/>
                    </a:cubicBezTo>
                    <a:cubicBezTo>
                      <a:pt x="64" y="31"/>
                      <a:pt x="64" y="31"/>
                      <a:pt x="64" y="31"/>
                    </a:cubicBezTo>
                    <a:cubicBezTo>
                      <a:pt x="66" y="31"/>
                      <a:pt x="68" y="33"/>
                      <a:pt x="68" y="35"/>
                    </a:cubicBezTo>
                    <a:cubicBezTo>
                      <a:pt x="68" y="38"/>
                      <a:pt x="68" y="38"/>
                      <a:pt x="68" y="38"/>
                    </a:cubicBezTo>
                    <a:cubicBezTo>
                      <a:pt x="71" y="39"/>
                      <a:pt x="71" y="39"/>
                      <a:pt x="71" y="39"/>
                    </a:cubicBezTo>
                    <a:cubicBezTo>
                      <a:pt x="72" y="40"/>
                      <a:pt x="73" y="40"/>
                      <a:pt x="74" y="41"/>
                    </a:cubicBezTo>
                    <a:cubicBezTo>
                      <a:pt x="75" y="42"/>
                      <a:pt x="75" y="42"/>
                      <a:pt x="75" y="42"/>
                    </a:cubicBezTo>
                    <a:cubicBezTo>
                      <a:pt x="75" y="36"/>
                      <a:pt x="75" y="36"/>
                      <a:pt x="75" y="36"/>
                    </a:cubicBezTo>
                    <a:cubicBezTo>
                      <a:pt x="75" y="31"/>
                      <a:pt x="73" y="27"/>
                      <a:pt x="70" y="23"/>
                    </a:cubicBezTo>
                    <a:cubicBezTo>
                      <a:pt x="50" y="3"/>
                      <a:pt x="50" y="3"/>
                      <a:pt x="50" y="3"/>
                    </a:cubicBezTo>
                    <a:cubicBezTo>
                      <a:pt x="48" y="2"/>
                      <a:pt x="44" y="0"/>
                      <a:pt x="41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3"/>
                      <a:pt x="0" y="8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8"/>
                      <a:pt x="1" y="100"/>
                      <a:pt x="3" y="102"/>
                    </a:cubicBezTo>
                    <a:cubicBezTo>
                      <a:pt x="4" y="103"/>
                      <a:pt x="6" y="104"/>
                      <a:pt x="8" y="104"/>
                    </a:cubicBezTo>
                    <a:cubicBezTo>
                      <a:pt x="67" y="104"/>
                      <a:pt x="67" y="104"/>
                      <a:pt x="67" y="104"/>
                    </a:cubicBezTo>
                    <a:cubicBezTo>
                      <a:pt x="72" y="104"/>
                      <a:pt x="75" y="100"/>
                      <a:pt x="75" y="96"/>
                    </a:cubicBezTo>
                    <a:cubicBezTo>
                      <a:pt x="75" y="85"/>
                      <a:pt x="75" y="85"/>
                      <a:pt x="75" y="85"/>
                    </a:cubicBezTo>
                    <a:cubicBezTo>
                      <a:pt x="68" y="79"/>
                      <a:pt x="68" y="79"/>
                      <a:pt x="68" y="79"/>
                    </a:cubicBezTo>
                    <a:lnTo>
                      <a:pt x="68" y="90"/>
                    </a:ln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71" name="Freeform 314"/>
              <p:cNvSpPr/>
              <p:nvPr/>
            </p:nvSpPr>
            <p:spPr bwMode="auto">
              <a:xfrm>
                <a:off x="1928813" y="942446"/>
                <a:ext cx="107950" cy="38100"/>
              </a:xfrm>
              <a:custGeom>
                <a:avLst/>
                <a:gdLst>
                  <a:gd name="T0" fmla="*/ 29 w 29"/>
                  <a:gd name="T1" fmla="*/ 1 h 10"/>
                  <a:gd name="T2" fmla="*/ 28 w 29"/>
                  <a:gd name="T3" fmla="*/ 0 h 10"/>
                  <a:gd name="T4" fmla="*/ 23 w 29"/>
                  <a:gd name="T5" fmla="*/ 0 h 10"/>
                  <a:gd name="T6" fmla="*/ 15 w 29"/>
                  <a:gd name="T7" fmla="*/ 1 h 10"/>
                  <a:gd name="T8" fmla="*/ 5 w 29"/>
                  <a:gd name="T9" fmla="*/ 2 h 10"/>
                  <a:gd name="T10" fmla="*/ 1 w 29"/>
                  <a:gd name="T11" fmla="*/ 3 h 10"/>
                  <a:gd name="T12" fmla="*/ 2 w 29"/>
                  <a:gd name="T13" fmla="*/ 7 h 10"/>
                  <a:gd name="T14" fmla="*/ 17 w 29"/>
                  <a:gd name="T15" fmla="*/ 7 h 10"/>
                  <a:gd name="T16" fmla="*/ 26 w 29"/>
                  <a:gd name="T17" fmla="*/ 6 h 10"/>
                  <a:gd name="T18" fmla="*/ 28 w 29"/>
                  <a:gd name="T19" fmla="*/ 7 h 10"/>
                  <a:gd name="T20" fmla="*/ 28 w 29"/>
                  <a:gd name="T21" fmla="*/ 6 h 10"/>
                  <a:gd name="T22" fmla="*/ 28 w 29"/>
                  <a:gd name="T23" fmla="*/ 1 h 10"/>
                  <a:gd name="T24" fmla="*/ 29 w 29"/>
                  <a:gd name="T25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9" h="10">
                    <a:moveTo>
                      <a:pt x="29" y="1"/>
                    </a:moveTo>
                    <a:cubicBezTo>
                      <a:pt x="28" y="0"/>
                      <a:pt x="28" y="0"/>
                      <a:pt x="28" y="0"/>
                    </a:cubicBezTo>
                    <a:cubicBezTo>
                      <a:pt x="26" y="0"/>
                      <a:pt x="25" y="0"/>
                      <a:pt x="23" y="0"/>
                    </a:cubicBezTo>
                    <a:cubicBezTo>
                      <a:pt x="20" y="0"/>
                      <a:pt x="18" y="1"/>
                      <a:pt x="15" y="1"/>
                    </a:cubicBezTo>
                    <a:cubicBezTo>
                      <a:pt x="11" y="3"/>
                      <a:pt x="8" y="4"/>
                      <a:pt x="5" y="2"/>
                    </a:cubicBezTo>
                    <a:cubicBezTo>
                      <a:pt x="3" y="1"/>
                      <a:pt x="1" y="1"/>
                      <a:pt x="1" y="3"/>
                    </a:cubicBezTo>
                    <a:cubicBezTo>
                      <a:pt x="0" y="4"/>
                      <a:pt x="0" y="6"/>
                      <a:pt x="2" y="7"/>
                    </a:cubicBezTo>
                    <a:cubicBezTo>
                      <a:pt x="8" y="10"/>
                      <a:pt x="13" y="8"/>
                      <a:pt x="17" y="7"/>
                    </a:cubicBezTo>
                    <a:cubicBezTo>
                      <a:pt x="20" y="6"/>
                      <a:pt x="23" y="5"/>
                      <a:pt x="26" y="6"/>
                    </a:cubicBezTo>
                    <a:cubicBezTo>
                      <a:pt x="27" y="6"/>
                      <a:pt x="27" y="6"/>
                      <a:pt x="28" y="7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27" y="4"/>
                      <a:pt x="27" y="2"/>
                      <a:pt x="28" y="1"/>
                    </a:cubicBezTo>
                    <a:cubicBezTo>
                      <a:pt x="28" y="1"/>
                      <a:pt x="28" y="1"/>
                      <a:pt x="29" y="1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72" name="Freeform 315"/>
              <p:cNvSpPr>
                <a:spLocks noEditPoints="1"/>
              </p:cNvSpPr>
              <p:nvPr/>
            </p:nvSpPr>
            <p:spPr bwMode="auto">
              <a:xfrm>
                <a:off x="2041526" y="950383"/>
                <a:ext cx="123825" cy="112713"/>
              </a:xfrm>
              <a:custGeom>
                <a:avLst/>
                <a:gdLst>
                  <a:gd name="T0" fmla="*/ 31 w 33"/>
                  <a:gd name="T1" fmla="*/ 15 h 30"/>
                  <a:gd name="T2" fmla="*/ 31 w 33"/>
                  <a:gd name="T3" fmla="*/ 9 h 30"/>
                  <a:gd name="T4" fmla="*/ 29 w 33"/>
                  <a:gd name="T5" fmla="*/ 8 h 30"/>
                  <a:gd name="T6" fmla="*/ 27 w 33"/>
                  <a:gd name="T7" fmla="*/ 7 h 30"/>
                  <a:gd name="T8" fmla="*/ 22 w 33"/>
                  <a:gd name="T9" fmla="*/ 6 h 30"/>
                  <a:gd name="T10" fmla="*/ 3 w 33"/>
                  <a:gd name="T11" fmla="*/ 0 h 30"/>
                  <a:gd name="T12" fmla="*/ 1 w 33"/>
                  <a:gd name="T13" fmla="*/ 3 h 30"/>
                  <a:gd name="T14" fmla="*/ 9 w 33"/>
                  <a:gd name="T15" fmla="*/ 21 h 30"/>
                  <a:gd name="T16" fmla="*/ 11 w 33"/>
                  <a:gd name="T17" fmla="*/ 26 h 30"/>
                  <a:gd name="T18" fmla="*/ 13 w 33"/>
                  <a:gd name="T19" fmla="*/ 27 h 30"/>
                  <a:gd name="T20" fmla="*/ 15 w 33"/>
                  <a:gd name="T21" fmla="*/ 29 h 30"/>
                  <a:gd name="T22" fmla="*/ 20 w 33"/>
                  <a:gd name="T23" fmla="*/ 28 h 30"/>
                  <a:gd name="T24" fmla="*/ 23 w 33"/>
                  <a:gd name="T25" fmla="*/ 25 h 30"/>
                  <a:gd name="T26" fmla="*/ 29 w 33"/>
                  <a:gd name="T27" fmla="*/ 18 h 30"/>
                  <a:gd name="T28" fmla="*/ 31 w 33"/>
                  <a:gd name="T29" fmla="*/ 15 h 30"/>
                  <a:gd name="T30" fmla="*/ 22 w 33"/>
                  <a:gd name="T31" fmla="*/ 13 h 30"/>
                  <a:gd name="T32" fmla="*/ 20 w 33"/>
                  <a:gd name="T33" fmla="*/ 17 h 30"/>
                  <a:gd name="T34" fmla="*/ 17 w 33"/>
                  <a:gd name="T35" fmla="*/ 20 h 30"/>
                  <a:gd name="T36" fmla="*/ 11 w 33"/>
                  <a:gd name="T37" fmla="*/ 18 h 30"/>
                  <a:gd name="T38" fmla="*/ 9 w 33"/>
                  <a:gd name="T39" fmla="*/ 14 h 30"/>
                  <a:gd name="T40" fmla="*/ 9 w 33"/>
                  <a:gd name="T41" fmla="*/ 10 h 30"/>
                  <a:gd name="T42" fmla="*/ 10 w 33"/>
                  <a:gd name="T43" fmla="*/ 9 h 30"/>
                  <a:gd name="T44" fmla="*/ 11 w 33"/>
                  <a:gd name="T45" fmla="*/ 7 h 30"/>
                  <a:gd name="T46" fmla="*/ 15 w 33"/>
                  <a:gd name="T47" fmla="*/ 7 h 30"/>
                  <a:gd name="T48" fmla="*/ 19 w 33"/>
                  <a:gd name="T49" fmla="*/ 8 h 30"/>
                  <a:gd name="T50" fmla="*/ 22 w 33"/>
                  <a:gd name="T51" fmla="*/ 13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3" h="30">
                    <a:moveTo>
                      <a:pt x="31" y="15"/>
                    </a:moveTo>
                    <a:cubicBezTo>
                      <a:pt x="33" y="14"/>
                      <a:pt x="32" y="11"/>
                      <a:pt x="31" y="9"/>
                    </a:cubicBezTo>
                    <a:cubicBezTo>
                      <a:pt x="31" y="9"/>
                      <a:pt x="29" y="8"/>
                      <a:pt x="29" y="8"/>
                    </a:cubicBezTo>
                    <a:cubicBezTo>
                      <a:pt x="28" y="8"/>
                      <a:pt x="27" y="7"/>
                      <a:pt x="27" y="7"/>
                    </a:cubicBezTo>
                    <a:cubicBezTo>
                      <a:pt x="26" y="7"/>
                      <a:pt x="24" y="6"/>
                      <a:pt x="22" y="6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1" y="3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10" y="23"/>
                      <a:pt x="11" y="25"/>
                      <a:pt x="11" y="26"/>
                    </a:cubicBezTo>
                    <a:cubicBezTo>
                      <a:pt x="12" y="26"/>
                      <a:pt x="12" y="27"/>
                      <a:pt x="13" y="27"/>
                    </a:cubicBezTo>
                    <a:cubicBezTo>
                      <a:pt x="13" y="28"/>
                      <a:pt x="15" y="29"/>
                      <a:pt x="15" y="29"/>
                    </a:cubicBezTo>
                    <a:cubicBezTo>
                      <a:pt x="16" y="30"/>
                      <a:pt x="19" y="30"/>
                      <a:pt x="20" y="28"/>
                    </a:cubicBezTo>
                    <a:cubicBezTo>
                      <a:pt x="23" y="25"/>
                      <a:pt x="23" y="25"/>
                      <a:pt x="23" y="25"/>
                    </a:cubicBezTo>
                    <a:cubicBezTo>
                      <a:pt x="29" y="18"/>
                      <a:pt x="29" y="18"/>
                      <a:pt x="29" y="18"/>
                    </a:cubicBezTo>
                    <a:lnTo>
                      <a:pt x="31" y="15"/>
                    </a:lnTo>
                    <a:close/>
                    <a:moveTo>
                      <a:pt x="22" y="13"/>
                    </a:moveTo>
                    <a:cubicBezTo>
                      <a:pt x="22" y="13"/>
                      <a:pt x="22" y="15"/>
                      <a:pt x="20" y="17"/>
                    </a:cubicBezTo>
                    <a:cubicBezTo>
                      <a:pt x="19" y="19"/>
                      <a:pt x="17" y="20"/>
                      <a:pt x="17" y="20"/>
                    </a:cubicBezTo>
                    <a:cubicBezTo>
                      <a:pt x="15" y="21"/>
                      <a:pt x="12" y="20"/>
                      <a:pt x="11" y="18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3"/>
                      <a:pt x="8" y="11"/>
                      <a:pt x="9" y="10"/>
                    </a:cubicBezTo>
                    <a:cubicBezTo>
                      <a:pt x="9" y="10"/>
                      <a:pt x="9" y="9"/>
                      <a:pt x="10" y="9"/>
                    </a:cubicBezTo>
                    <a:cubicBezTo>
                      <a:pt x="10" y="8"/>
                      <a:pt x="11" y="7"/>
                      <a:pt x="11" y="7"/>
                    </a:cubicBezTo>
                    <a:cubicBezTo>
                      <a:pt x="12" y="7"/>
                      <a:pt x="14" y="7"/>
                      <a:pt x="15" y="7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21" y="9"/>
                      <a:pt x="23" y="11"/>
                      <a:pt x="22" y="13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73" name="Freeform 316"/>
              <p:cNvSpPr/>
              <p:nvPr/>
            </p:nvSpPr>
            <p:spPr bwMode="auto">
              <a:xfrm>
                <a:off x="2247901" y="1112308"/>
                <a:ext cx="74612" cy="85725"/>
              </a:xfrm>
              <a:custGeom>
                <a:avLst/>
                <a:gdLst>
                  <a:gd name="T0" fmla="*/ 18 w 20"/>
                  <a:gd name="T1" fmla="*/ 2 h 23"/>
                  <a:gd name="T2" fmla="*/ 18 w 20"/>
                  <a:gd name="T3" fmla="*/ 1 h 23"/>
                  <a:gd name="T4" fmla="*/ 12 w 20"/>
                  <a:gd name="T5" fmla="*/ 2 h 23"/>
                  <a:gd name="T6" fmla="*/ 9 w 20"/>
                  <a:gd name="T7" fmla="*/ 5 h 23"/>
                  <a:gd name="T8" fmla="*/ 3 w 20"/>
                  <a:gd name="T9" fmla="*/ 12 h 23"/>
                  <a:gd name="T10" fmla="*/ 1 w 20"/>
                  <a:gd name="T11" fmla="*/ 15 h 23"/>
                  <a:gd name="T12" fmla="*/ 2 w 20"/>
                  <a:gd name="T13" fmla="*/ 21 h 23"/>
                  <a:gd name="T14" fmla="*/ 2 w 20"/>
                  <a:gd name="T15" fmla="*/ 21 h 23"/>
                  <a:gd name="T16" fmla="*/ 8 w 20"/>
                  <a:gd name="T17" fmla="*/ 21 h 23"/>
                  <a:gd name="T18" fmla="*/ 11 w 20"/>
                  <a:gd name="T19" fmla="*/ 17 h 23"/>
                  <a:gd name="T20" fmla="*/ 16 w 20"/>
                  <a:gd name="T21" fmla="*/ 11 h 23"/>
                  <a:gd name="T22" fmla="*/ 19 w 20"/>
                  <a:gd name="T23" fmla="*/ 8 h 23"/>
                  <a:gd name="T24" fmla="*/ 18 w 20"/>
                  <a:gd name="T25" fmla="*/ 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" h="23">
                    <a:moveTo>
                      <a:pt x="18" y="2"/>
                    </a:moveTo>
                    <a:cubicBezTo>
                      <a:pt x="18" y="1"/>
                      <a:pt x="18" y="1"/>
                      <a:pt x="18" y="1"/>
                    </a:cubicBezTo>
                    <a:cubicBezTo>
                      <a:pt x="16" y="0"/>
                      <a:pt x="13" y="0"/>
                      <a:pt x="12" y="2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0" y="17"/>
                      <a:pt x="0" y="19"/>
                      <a:pt x="2" y="21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4" y="23"/>
                      <a:pt x="6" y="22"/>
                      <a:pt x="8" y="21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20" y="6"/>
                      <a:pt x="20" y="3"/>
                      <a:pt x="18" y="2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74" name="Freeform 317"/>
              <p:cNvSpPr/>
              <p:nvPr/>
            </p:nvSpPr>
            <p:spPr bwMode="auto">
              <a:xfrm>
                <a:off x="2160588" y="1002771"/>
                <a:ext cx="136525" cy="112713"/>
              </a:xfrm>
              <a:custGeom>
                <a:avLst/>
                <a:gdLst>
                  <a:gd name="T0" fmla="*/ 31 w 36"/>
                  <a:gd name="T1" fmla="*/ 29 h 30"/>
                  <a:gd name="T2" fmla="*/ 35 w 36"/>
                  <a:gd name="T3" fmla="*/ 29 h 30"/>
                  <a:gd name="T4" fmla="*/ 34 w 36"/>
                  <a:gd name="T5" fmla="*/ 25 h 30"/>
                  <a:gd name="T6" fmla="*/ 5 w 36"/>
                  <a:gd name="T7" fmla="*/ 1 h 30"/>
                  <a:gd name="T8" fmla="*/ 1 w 36"/>
                  <a:gd name="T9" fmla="*/ 1 h 30"/>
                  <a:gd name="T10" fmla="*/ 2 w 36"/>
                  <a:gd name="T11" fmla="*/ 5 h 30"/>
                  <a:gd name="T12" fmla="*/ 31 w 36"/>
                  <a:gd name="T13" fmla="*/ 29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30">
                    <a:moveTo>
                      <a:pt x="31" y="29"/>
                    </a:moveTo>
                    <a:cubicBezTo>
                      <a:pt x="32" y="30"/>
                      <a:pt x="34" y="30"/>
                      <a:pt x="35" y="29"/>
                    </a:cubicBezTo>
                    <a:cubicBezTo>
                      <a:pt x="36" y="28"/>
                      <a:pt x="35" y="26"/>
                      <a:pt x="34" y="25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2" y="0"/>
                      <a:pt x="1" y="1"/>
                    </a:cubicBezTo>
                    <a:cubicBezTo>
                      <a:pt x="0" y="2"/>
                      <a:pt x="1" y="4"/>
                      <a:pt x="2" y="5"/>
                    </a:cubicBezTo>
                    <a:lnTo>
                      <a:pt x="31" y="29"/>
                    </a:ln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75" name="Freeform 318"/>
              <p:cNvSpPr/>
              <p:nvPr/>
            </p:nvSpPr>
            <p:spPr bwMode="auto">
              <a:xfrm>
                <a:off x="2116138" y="1059921"/>
                <a:ext cx="131762" cy="112713"/>
              </a:xfrm>
              <a:custGeom>
                <a:avLst/>
                <a:gdLst>
                  <a:gd name="T0" fmla="*/ 4 w 35"/>
                  <a:gd name="T1" fmla="*/ 1 h 30"/>
                  <a:gd name="T2" fmla="*/ 1 w 35"/>
                  <a:gd name="T3" fmla="*/ 1 h 30"/>
                  <a:gd name="T4" fmla="*/ 1 w 35"/>
                  <a:gd name="T5" fmla="*/ 5 h 30"/>
                  <a:gd name="T6" fmla="*/ 30 w 35"/>
                  <a:gd name="T7" fmla="*/ 29 h 30"/>
                  <a:gd name="T8" fmla="*/ 34 w 35"/>
                  <a:gd name="T9" fmla="*/ 29 h 30"/>
                  <a:gd name="T10" fmla="*/ 33 w 35"/>
                  <a:gd name="T11" fmla="*/ 25 h 30"/>
                  <a:gd name="T12" fmla="*/ 4 w 35"/>
                  <a:gd name="T13" fmla="*/ 1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30">
                    <a:moveTo>
                      <a:pt x="4" y="1"/>
                    </a:moveTo>
                    <a:cubicBezTo>
                      <a:pt x="3" y="0"/>
                      <a:pt x="1" y="0"/>
                      <a:pt x="1" y="1"/>
                    </a:cubicBezTo>
                    <a:cubicBezTo>
                      <a:pt x="0" y="2"/>
                      <a:pt x="0" y="4"/>
                      <a:pt x="1" y="5"/>
                    </a:cubicBezTo>
                    <a:cubicBezTo>
                      <a:pt x="30" y="29"/>
                      <a:pt x="30" y="29"/>
                      <a:pt x="30" y="29"/>
                    </a:cubicBezTo>
                    <a:cubicBezTo>
                      <a:pt x="31" y="30"/>
                      <a:pt x="33" y="30"/>
                      <a:pt x="34" y="29"/>
                    </a:cubicBezTo>
                    <a:cubicBezTo>
                      <a:pt x="35" y="28"/>
                      <a:pt x="35" y="26"/>
                      <a:pt x="33" y="25"/>
                    </a:cubicBezTo>
                    <a:lnTo>
                      <a:pt x="4" y="1"/>
                    </a:ln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76" name="Freeform 319"/>
              <p:cNvSpPr/>
              <p:nvPr/>
            </p:nvSpPr>
            <p:spPr bwMode="auto">
              <a:xfrm>
                <a:off x="2135188" y="1024996"/>
                <a:ext cx="138112" cy="123825"/>
              </a:xfrm>
              <a:custGeom>
                <a:avLst/>
                <a:gdLst>
                  <a:gd name="T0" fmla="*/ 30 w 37"/>
                  <a:gd name="T1" fmla="*/ 32 h 33"/>
                  <a:gd name="T2" fmla="*/ 34 w 37"/>
                  <a:gd name="T3" fmla="*/ 32 h 33"/>
                  <a:gd name="T4" fmla="*/ 36 w 37"/>
                  <a:gd name="T5" fmla="*/ 29 h 33"/>
                  <a:gd name="T6" fmla="*/ 36 w 37"/>
                  <a:gd name="T7" fmla="*/ 25 h 33"/>
                  <a:gd name="T8" fmla="*/ 7 w 37"/>
                  <a:gd name="T9" fmla="*/ 1 h 33"/>
                  <a:gd name="T10" fmla="*/ 3 w 37"/>
                  <a:gd name="T11" fmla="*/ 1 h 33"/>
                  <a:gd name="T12" fmla="*/ 1 w 37"/>
                  <a:gd name="T13" fmla="*/ 4 h 33"/>
                  <a:gd name="T14" fmla="*/ 1 w 37"/>
                  <a:gd name="T15" fmla="*/ 8 h 33"/>
                  <a:gd name="T16" fmla="*/ 30 w 37"/>
                  <a:gd name="T17" fmla="*/ 3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3">
                    <a:moveTo>
                      <a:pt x="30" y="32"/>
                    </a:moveTo>
                    <a:cubicBezTo>
                      <a:pt x="31" y="33"/>
                      <a:pt x="33" y="33"/>
                      <a:pt x="34" y="32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7" y="28"/>
                      <a:pt x="37" y="26"/>
                      <a:pt x="36" y="25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6" y="0"/>
                      <a:pt x="4" y="0"/>
                      <a:pt x="3" y="1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5"/>
                      <a:pt x="0" y="7"/>
                      <a:pt x="1" y="8"/>
                    </a:cubicBezTo>
                    <a:lnTo>
                      <a:pt x="30" y="32"/>
                    </a:ln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77" name="Freeform 320"/>
              <p:cNvSpPr/>
              <p:nvPr/>
            </p:nvSpPr>
            <p:spPr bwMode="auto">
              <a:xfrm>
                <a:off x="1920876" y="878946"/>
                <a:ext cx="112712" cy="38100"/>
              </a:xfrm>
              <a:custGeom>
                <a:avLst/>
                <a:gdLst>
                  <a:gd name="T0" fmla="*/ 7 w 30"/>
                  <a:gd name="T1" fmla="*/ 8 h 10"/>
                  <a:gd name="T2" fmla="*/ 15 w 30"/>
                  <a:gd name="T3" fmla="*/ 9 h 10"/>
                  <a:gd name="T4" fmla="*/ 25 w 30"/>
                  <a:gd name="T5" fmla="*/ 8 h 10"/>
                  <a:gd name="T6" fmla="*/ 26 w 30"/>
                  <a:gd name="T7" fmla="*/ 2 h 10"/>
                  <a:gd name="T8" fmla="*/ 16 w 30"/>
                  <a:gd name="T9" fmla="*/ 2 h 10"/>
                  <a:gd name="T10" fmla="*/ 4 w 30"/>
                  <a:gd name="T11" fmla="*/ 3 h 10"/>
                  <a:gd name="T12" fmla="*/ 7 w 30"/>
                  <a:gd name="T13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10">
                    <a:moveTo>
                      <a:pt x="7" y="8"/>
                    </a:moveTo>
                    <a:cubicBezTo>
                      <a:pt x="9" y="7"/>
                      <a:pt x="13" y="9"/>
                      <a:pt x="15" y="9"/>
                    </a:cubicBezTo>
                    <a:cubicBezTo>
                      <a:pt x="19" y="9"/>
                      <a:pt x="21" y="7"/>
                      <a:pt x="25" y="8"/>
                    </a:cubicBezTo>
                    <a:cubicBezTo>
                      <a:pt x="29" y="9"/>
                      <a:pt x="30" y="3"/>
                      <a:pt x="26" y="2"/>
                    </a:cubicBezTo>
                    <a:cubicBezTo>
                      <a:pt x="22" y="1"/>
                      <a:pt x="19" y="1"/>
                      <a:pt x="16" y="2"/>
                    </a:cubicBezTo>
                    <a:cubicBezTo>
                      <a:pt x="11" y="3"/>
                      <a:pt x="8" y="0"/>
                      <a:pt x="4" y="3"/>
                    </a:cubicBezTo>
                    <a:cubicBezTo>
                      <a:pt x="0" y="4"/>
                      <a:pt x="3" y="10"/>
                      <a:pt x="7" y="8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588535" y="3540753"/>
              <a:ext cx="557133" cy="681175"/>
              <a:chOff x="1225551" y="751946"/>
              <a:chExt cx="420687" cy="514350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67" name="Freeform 321"/>
              <p:cNvSpPr>
                <a:spLocks noEditPoints="1"/>
              </p:cNvSpPr>
              <p:nvPr/>
            </p:nvSpPr>
            <p:spPr bwMode="auto">
              <a:xfrm>
                <a:off x="1225551" y="751946"/>
                <a:ext cx="420687" cy="514350"/>
              </a:xfrm>
              <a:custGeom>
                <a:avLst/>
                <a:gdLst>
                  <a:gd name="T0" fmla="*/ 94 w 112"/>
                  <a:gd name="T1" fmla="*/ 11 h 137"/>
                  <a:gd name="T2" fmla="*/ 91 w 112"/>
                  <a:gd name="T3" fmla="*/ 0 h 137"/>
                  <a:gd name="T4" fmla="*/ 88 w 112"/>
                  <a:gd name="T5" fmla="*/ 11 h 137"/>
                  <a:gd name="T6" fmla="*/ 76 w 112"/>
                  <a:gd name="T7" fmla="*/ 3 h 137"/>
                  <a:gd name="T8" fmla="*/ 71 w 112"/>
                  <a:gd name="T9" fmla="*/ 3 h 137"/>
                  <a:gd name="T10" fmla="*/ 59 w 112"/>
                  <a:gd name="T11" fmla="*/ 11 h 137"/>
                  <a:gd name="T12" fmla="*/ 56 w 112"/>
                  <a:gd name="T13" fmla="*/ 0 h 137"/>
                  <a:gd name="T14" fmla="*/ 53 w 112"/>
                  <a:gd name="T15" fmla="*/ 11 h 137"/>
                  <a:gd name="T16" fmla="*/ 41 w 112"/>
                  <a:gd name="T17" fmla="*/ 3 h 137"/>
                  <a:gd name="T18" fmla="*/ 35 w 112"/>
                  <a:gd name="T19" fmla="*/ 3 h 137"/>
                  <a:gd name="T20" fmla="*/ 24 w 112"/>
                  <a:gd name="T21" fmla="*/ 11 h 137"/>
                  <a:gd name="T22" fmla="*/ 21 w 112"/>
                  <a:gd name="T23" fmla="*/ 0 h 137"/>
                  <a:gd name="T24" fmla="*/ 18 w 112"/>
                  <a:gd name="T25" fmla="*/ 11 h 137"/>
                  <a:gd name="T26" fmla="*/ 0 w 112"/>
                  <a:gd name="T27" fmla="*/ 14 h 137"/>
                  <a:gd name="T28" fmla="*/ 2 w 112"/>
                  <a:gd name="T29" fmla="*/ 48 h 137"/>
                  <a:gd name="T30" fmla="*/ 4 w 112"/>
                  <a:gd name="T31" fmla="*/ 131 h 137"/>
                  <a:gd name="T32" fmla="*/ 79 w 112"/>
                  <a:gd name="T33" fmla="*/ 137 h 137"/>
                  <a:gd name="T34" fmla="*/ 103 w 112"/>
                  <a:gd name="T35" fmla="*/ 117 h 137"/>
                  <a:gd name="T36" fmla="*/ 108 w 112"/>
                  <a:gd name="T37" fmla="*/ 48 h 137"/>
                  <a:gd name="T38" fmla="*/ 112 w 112"/>
                  <a:gd name="T39" fmla="*/ 46 h 137"/>
                  <a:gd name="T40" fmla="*/ 110 w 112"/>
                  <a:gd name="T41" fmla="*/ 11 h 137"/>
                  <a:gd name="T42" fmla="*/ 88 w 112"/>
                  <a:gd name="T43" fmla="*/ 23 h 137"/>
                  <a:gd name="T44" fmla="*/ 94 w 112"/>
                  <a:gd name="T45" fmla="*/ 23 h 137"/>
                  <a:gd name="T46" fmla="*/ 96 w 112"/>
                  <a:gd name="T47" fmla="*/ 23 h 137"/>
                  <a:gd name="T48" fmla="*/ 86 w 112"/>
                  <a:gd name="T49" fmla="*/ 23 h 137"/>
                  <a:gd name="T50" fmla="*/ 71 w 112"/>
                  <a:gd name="T51" fmla="*/ 20 h 137"/>
                  <a:gd name="T52" fmla="*/ 74 w 112"/>
                  <a:gd name="T53" fmla="*/ 26 h 137"/>
                  <a:gd name="T54" fmla="*/ 76 w 112"/>
                  <a:gd name="T55" fmla="*/ 20 h 137"/>
                  <a:gd name="T56" fmla="*/ 74 w 112"/>
                  <a:gd name="T57" fmla="*/ 28 h 137"/>
                  <a:gd name="T58" fmla="*/ 71 w 112"/>
                  <a:gd name="T59" fmla="*/ 20 h 137"/>
                  <a:gd name="T60" fmla="*/ 53 w 112"/>
                  <a:gd name="T61" fmla="*/ 23 h 137"/>
                  <a:gd name="T62" fmla="*/ 59 w 112"/>
                  <a:gd name="T63" fmla="*/ 23 h 137"/>
                  <a:gd name="T64" fmla="*/ 61 w 112"/>
                  <a:gd name="T65" fmla="*/ 23 h 137"/>
                  <a:gd name="T66" fmla="*/ 51 w 112"/>
                  <a:gd name="T67" fmla="*/ 23 h 137"/>
                  <a:gd name="T68" fmla="*/ 35 w 112"/>
                  <a:gd name="T69" fmla="*/ 20 h 137"/>
                  <a:gd name="T70" fmla="*/ 38 w 112"/>
                  <a:gd name="T71" fmla="*/ 26 h 137"/>
                  <a:gd name="T72" fmla="*/ 41 w 112"/>
                  <a:gd name="T73" fmla="*/ 20 h 137"/>
                  <a:gd name="T74" fmla="*/ 38 w 112"/>
                  <a:gd name="T75" fmla="*/ 28 h 137"/>
                  <a:gd name="T76" fmla="*/ 35 w 112"/>
                  <a:gd name="T77" fmla="*/ 20 h 137"/>
                  <a:gd name="T78" fmla="*/ 18 w 112"/>
                  <a:gd name="T79" fmla="*/ 23 h 137"/>
                  <a:gd name="T80" fmla="*/ 24 w 112"/>
                  <a:gd name="T81" fmla="*/ 23 h 137"/>
                  <a:gd name="T82" fmla="*/ 26 w 112"/>
                  <a:gd name="T83" fmla="*/ 23 h 137"/>
                  <a:gd name="T84" fmla="*/ 16 w 112"/>
                  <a:gd name="T85" fmla="*/ 23 h 137"/>
                  <a:gd name="T86" fmla="*/ 102 w 112"/>
                  <a:gd name="T87" fmla="*/ 107 h 137"/>
                  <a:gd name="T88" fmla="*/ 87 w 112"/>
                  <a:gd name="T89" fmla="*/ 111 h 137"/>
                  <a:gd name="T90" fmla="*/ 82 w 112"/>
                  <a:gd name="T91" fmla="*/ 127 h 137"/>
                  <a:gd name="T92" fmla="*/ 15 w 112"/>
                  <a:gd name="T93" fmla="*/ 131 h 137"/>
                  <a:gd name="T94" fmla="*/ 10 w 112"/>
                  <a:gd name="T95" fmla="*/ 48 h 137"/>
                  <a:gd name="T96" fmla="*/ 99 w 112"/>
                  <a:gd name="T97" fmla="*/ 48 h 137"/>
                  <a:gd name="T98" fmla="*/ 102 w 112"/>
                  <a:gd name="T99" fmla="*/ 107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12" h="137">
                    <a:moveTo>
                      <a:pt x="110" y="11"/>
                    </a:moveTo>
                    <a:cubicBezTo>
                      <a:pt x="94" y="11"/>
                      <a:pt x="94" y="11"/>
                      <a:pt x="94" y="11"/>
                    </a:cubicBezTo>
                    <a:cubicBezTo>
                      <a:pt x="94" y="3"/>
                      <a:pt x="94" y="3"/>
                      <a:pt x="94" y="3"/>
                    </a:cubicBezTo>
                    <a:cubicBezTo>
                      <a:pt x="94" y="2"/>
                      <a:pt x="93" y="0"/>
                      <a:pt x="91" y="0"/>
                    </a:cubicBezTo>
                    <a:cubicBezTo>
                      <a:pt x="89" y="0"/>
                      <a:pt x="88" y="2"/>
                      <a:pt x="88" y="3"/>
                    </a:cubicBezTo>
                    <a:cubicBezTo>
                      <a:pt x="88" y="11"/>
                      <a:pt x="88" y="11"/>
                      <a:pt x="88" y="11"/>
                    </a:cubicBezTo>
                    <a:cubicBezTo>
                      <a:pt x="76" y="11"/>
                      <a:pt x="76" y="11"/>
                      <a:pt x="76" y="11"/>
                    </a:cubicBezTo>
                    <a:cubicBezTo>
                      <a:pt x="76" y="3"/>
                      <a:pt x="76" y="3"/>
                      <a:pt x="76" y="3"/>
                    </a:cubicBezTo>
                    <a:cubicBezTo>
                      <a:pt x="76" y="2"/>
                      <a:pt x="75" y="0"/>
                      <a:pt x="74" y="0"/>
                    </a:cubicBezTo>
                    <a:cubicBezTo>
                      <a:pt x="72" y="0"/>
                      <a:pt x="71" y="2"/>
                      <a:pt x="71" y="3"/>
                    </a:cubicBezTo>
                    <a:cubicBezTo>
                      <a:pt x="71" y="11"/>
                      <a:pt x="71" y="11"/>
                      <a:pt x="71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9" y="2"/>
                      <a:pt x="58" y="0"/>
                      <a:pt x="56" y="0"/>
                    </a:cubicBezTo>
                    <a:cubicBezTo>
                      <a:pt x="54" y="0"/>
                      <a:pt x="53" y="2"/>
                      <a:pt x="53" y="3"/>
                    </a:cubicBezTo>
                    <a:cubicBezTo>
                      <a:pt x="53" y="11"/>
                      <a:pt x="53" y="11"/>
                      <a:pt x="53" y="11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1" y="2"/>
                      <a:pt x="40" y="0"/>
                      <a:pt x="38" y="0"/>
                    </a:cubicBezTo>
                    <a:cubicBezTo>
                      <a:pt x="37" y="0"/>
                      <a:pt x="35" y="2"/>
                      <a:pt x="35" y="3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24" y="11"/>
                      <a:pt x="24" y="11"/>
                      <a:pt x="24" y="11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2"/>
                      <a:pt x="22" y="0"/>
                      <a:pt x="21" y="0"/>
                    </a:cubicBezTo>
                    <a:cubicBezTo>
                      <a:pt x="19" y="0"/>
                      <a:pt x="18" y="2"/>
                      <a:pt x="18" y="3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1" y="11"/>
                      <a:pt x="0" y="13"/>
                      <a:pt x="0" y="14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47"/>
                      <a:pt x="1" y="48"/>
                      <a:pt x="2" y="48"/>
                    </a:cubicBezTo>
                    <a:cubicBezTo>
                      <a:pt x="4" y="48"/>
                      <a:pt x="4" y="48"/>
                      <a:pt x="4" y="48"/>
                    </a:cubicBezTo>
                    <a:cubicBezTo>
                      <a:pt x="4" y="131"/>
                      <a:pt x="4" y="131"/>
                      <a:pt x="4" y="131"/>
                    </a:cubicBezTo>
                    <a:cubicBezTo>
                      <a:pt x="4" y="134"/>
                      <a:pt x="7" y="137"/>
                      <a:pt x="10" y="137"/>
                    </a:cubicBezTo>
                    <a:cubicBezTo>
                      <a:pt x="79" y="137"/>
                      <a:pt x="79" y="137"/>
                      <a:pt x="79" y="137"/>
                    </a:cubicBezTo>
                    <a:cubicBezTo>
                      <a:pt x="81" y="137"/>
                      <a:pt x="85" y="136"/>
                      <a:pt x="86" y="134"/>
                    </a:cubicBezTo>
                    <a:cubicBezTo>
                      <a:pt x="103" y="117"/>
                      <a:pt x="103" y="117"/>
                      <a:pt x="103" y="117"/>
                    </a:cubicBezTo>
                    <a:cubicBezTo>
                      <a:pt x="106" y="114"/>
                      <a:pt x="108" y="110"/>
                      <a:pt x="108" y="107"/>
                    </a:cubicBezTo>
                    <a:cubicBezTo>
                      <a:pt x="108" y="48"/>
                      <a:pt x="108" y="48"/>
                      <a:pt x="108" y="48"/>
                    </a:cubicBezTo>
                    <a:cubicBezTo>
                      <a:pt x="110" y="48"/>
                      <a:pt x="110" y="48"/>
                      <a:pt x="110" y="48"/>
                    </a:cubicBezTo>
                    <a:cubicBezTo>
                      <a:pt x="111" y="48"/>
                      <a:pt x="112" y="47"/>
                      <a:pt x="112" y="46"/>
                    </a:cubicBezTo>
                    <a:cubicBezTo>
                      <a:pt x="112" y="14"/>
                      <a:pt x="112" y="14"/>
                      <a:pt x="112" y="14"/>
                    </a:cubicBezTo>
                    <a:cubicBezTo>
                      <a:pt x="112" y="13"/>
                      <a:pt x="111" y="11"/>
                      <a:pt x="110" y="11"/>
                    </a:cubicBezTo>
                    <a:close/>
                    <a:moveTo>
                      <a:pt x="88" y="20"/>
                    </a:moveTo>
                    <a:cubicBezTo>
                      <a:pt x="88" y="23"/>
                      <a:pt x="88" y="23"/>
                      <a:pt x="88" y="23"/>
                    </a:cubicBezTo>
                    <a:cubicBezTo>
                      <a:pt x="88" y="25"/>
                      <a:pt x="89" y="26"/>
                      <a:pt x="91" y="26"/>
                    </a:cubicBezTo>
                    <a:cubicBezTo>
                      <a:pt x="93" y="26"/>
                      <a:pt x="94" y="25"/>
                      <a:pt x="94" y="23"/>
                    </a:cubicBezTo>
                    <a:cubicBezTo>
                      <a:pt x="94" y="20"/>
                      <a:pt x="94" y="20"/>
                      <a:pt x="94" y="20"/>
                    </a:cubicBezTo>
                    <a:cubicBezTo>
                      <a:pt x="95" y="20"/>
                      <a:pt x="96" y="22"/>
                      <a:pt x="96" y="23"/>
                    </a:cubicBezTo>
                    <a:cubicBezTo>
                      <a:pt x="96" y="26"/>
                      <a:pt x="94" y="28"/>
                      <a:pt x="91" y="28"/>
                    </a:cubicBezTo>
                    <a:cubicBezTo>
                      <a:pt x="88" y="28"/>
                      <a:pt x="86" y="26"/>
                      <a:pt x="86" y="23"/>
                    </a:cubicBezTo>
                    <a:cubicBezTo>
                      <a:pt x="86" y="22"/>
                      <a:pt x="87" y="20"/>
                      <a:pt x="88" y="20"/>
                    </a:cubicBezTo>
                    <a:close/>
                    <a:moveTo>
                      <a:pt x="71" y="20"/>
                    </a:moveTo>
                    <a:cubicBezTo>
                      <a:pt x="71" y="23"/>
                      <a:pt x="71" y="23"/>
                      <a:pt x="71" y="23"/>
                    </a:cubicBezTo>
                    <a:cubicBezTo>
                      <a:pt x="71" y="25"/>
                      <a:pt x="72" y="26"/>
                      <a:pt x="74" y="26"/>
                    </a:cubicBezTo>
                    <a:cubicBezTo>
                      <a:pt x="75" y="26"/>
                      <a:pt x="76" y="25"/>
                      <a:pt x="76" y="23"/>
                    </a:cubicBezTo>
                    <a:cubicBezTo>
                      <a:pt x="76" y="20"/>
                      <a:pt x="76" y="20"/>
                      <a:pt x="76" y="20"/>
                    </a:cubicBezTo>
                    <a:cubicBezTo>
                      <a:pt x="78" y="20"/>
                      <a:pt x="78" y="22"/>
                      <a:pt x="78" y="23"/>
                    </a:cubicBezTo>
                    <a:cubicBezTo>
                      <a:pt x="78" y="26"/>
                      <a:pt x="76" y="28"/>
                      <a:pt x="74" y="28"/>
                    </a:cubicBezTo>
                    <a:cubicBezTo>
                      <a:pt x="71" y="28"/>
                      <a:pt x="69" y="26"/>
                      <a:pt x="69" y="23"/>
                    </a:cubicBezTo>
                    <a:cubicBezTo>
                      <a:pt x="69" y="22"/>
                      <a:pt x="69" y="20"/>
                      <a:pt x="71" y="20"/>
                    </a:cubicBezTo>
                    <a:close/>
                    <a:moveTo>
                      <a:pt x="53" y="20"/>
                    </a:moveTo>
                    <a:cubicBezTo>
                      <a:pt x="53" y="23"/>
                      <a:pt x="53" y="23"/>
                      <a:pt x="53" y="23"/>
                    </a:cubicBezTo>
                    <a:cubicBezTo>
                      <a:pt x="53" y="25"/>
                      <a:pt x="54" y="26"/>
                      <a:pt x="56" y="26"/>
                    </a:cubicBezTo>
                    <a:cubicBezTo>
                      <a:pt x="58" y="26"/>
                      <a:pt x="59" y="25"/>
                      <a:pt x="59" y="23"/>
                    </a:cubicBezTo>
                    <a:cubicBezTo>
                      <a:pt x="59" y="20"/>
                      <a:pt x="59" y="20"/>
                      <a:pt x="59" y="20"/>
                    </a:cubicBezTo>
                    <a:cubicBezTo>
                      <a:pt x="60" y="20"/>
                      <a:pt x="61" y="22"/>
                      <a:pt x="61" y="23"/>
                    </a:cubicBezTo>
                    <a:cubicBezTo>
                      <a:pt x="61" y="26"/>
                      <a:pt x="59" y="28"/>
                      <a:pt x="56" y="28"/>
                    </a:cubicBezTo>
                    <a:cubicBezTo>
                      <a:pt x="53" y="28"/>
                      <a:pt x="51" y="26"/>
                      <a:pt x="51" y="23"/>
                    </a:cubicBezTo>
                    <a:cubicBezTo>
                      <a:pt x="51" y="22"/>
                      <a:pt x="52" y="20"/>
                      <a:pt x="53" y="20"/>
                    </a:cubicBezTo>
                    <a:close/>
                    <a:moveTo>
                      <a:pt x="35" y="20"/>
                    </a:moveTo>
                    <a:cubicBezTo>
                      <a:pt x="35" y="23"/>
                      <a:pt x="35" y="23"/>
                      <a:pt x="35" y="23"/>
                    </a:cubicBezTo>
                    <a:cubicBezTo>
                      <a:pt x="35" y="25"/>
                      <a:pt x="37" y="26"/>
                      <a:pt x="38" y="26"/>
                    </a:cubicBezTo>
                    <a:cubicBezTo>
                      <a:pt x="40" y="26"/>
                      <a:pt x="41" y="25"/>
                      <a:pt x="41" y="23"/>
                    </a:cubicBezTo>
                    <a:cubicBezTo>
                      <a:pt x="41" y="20"/>
                      <a:pt x="41" y="20"/>
                      <a:pt x="41" y="20"/>
                    </a:cubicBezTo>
                    <a:cubicBezTo>
                      <a:pt x="42" y="20"/>
                      <a:pt x="43" y="22"/>
                      <a:pt x="43" y="23"/>
                    </a:cubicBezTo>
                    <a:cubicBezTo>
                      <a:pt x="43" y="26"/>
                      <a:pt x="41" y="28"/>
                      <a:pt x="38" y="28"/>
                    </a:cubicBezTo>
                    <a:cubicBezTo>
                      <a:pt x="36" y="28"/>
                      <a:pt x="34" y="26"/>
                      <a:pt x="34" y="23"/>
                    </a:cubicBezTo>
                    <a:cubicBezTo>
                      <a:pt x="34" y="22"/>
                      <a:pt x="34" y="20"/>
                      <a:pt x="35" y="20"/>
                    </a:cubicBezTo>
                    <a:close/>
                    <a:moveTo>
                      <a:pt x="18" y="20"/>
                    </a:moveTo>
                    <a:cubicBezTo>
                      <a:pt x="18" y="23"/>
                      <a:pt x="18" y="23"/>
                      <a:pt x="18" y="23"/>
                    </a:cubicBezTo>
                    <a:cubicBezTo>
                      <a:pt x="18" y="25"/>
                      <a:pt x="19" y="26"/>
                      <a:pt x="21" y="26"/>
                    </a:cubicBezTo>
                    <a:cubicBezTo>
                      <a:pt x="22" y="26"/>
                      <a:pt x="24" y="25"/>
                      <a:pt x="24" y="23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25" y="20"/>
                      <a:pt x="26" y="22"/>
                      <a:pt x="26" y="23"/>
                    </a:cubicBezTo>
                    <a:cubicBezTo>
                      <a:pt x="26" y="26"/>
                      <a:pt x="23" y="28"/>
                      <a:pt x="21" y="28"/>
                    </a:cubicBezTo>
                    <a:cubicBezTo>
                      <a:pt x="18" y="28"/>
                      <a:pt x="16" y="26"/>
                      <a:pt x="16" y="23"/>
                    </a:cubicBezTo>
                    <a:cubicBezTo>
                      <a:pt x="16" y="22"/>
                      <a:pt x="17" y="20"/>
                      <a:pt x="18" y="20"/>
                    </a:cubicBezTo>
                    <a:close/>
                    <a:moveTo>
                      <a:pt x="102" y="107"/>
                    </a:moveTo>
                    <a:cubicBezTo>
                      <a:pt x="102" y="109"/>
                      <a:pt x="100" y="111"/>
                      <a:pt x="98" y="111"/>
                    </a:cubicBezTo>
                    <a:cubicBezTo>
                      <a:pt x="87" y="111"/>
                      <a:pt x="87" y="111"/>
                      <a:pt x="87" y="111"/>
                    </a:cubicBezTo>
                    <a:cubicBezTo>
                      <a:pt x="84" y="111"/>
                      <a:pt x="82" y="114"/>
                      <a:pt x="82" y="117"/>
                    </a:cubicBezTo>
                    <a:cubicBezTo>
                      <a:pt x="82" y="127"/>
                      <a:pt x="82" y="127"/>
                      <a:pt x="82" y="127"/>
                    </a:cubicBezTo>
                    <a:cubicBezTo>
                      <a:pt x="82" y="129"/>
                      <a:pt x="80" y="131"/>
                      <a:pt x="78" y="131"/>
                    </a:cubicBezTo>
                    <a:cubicBezTo>
                      <a:pt x="15" y="131"/>
                      <a:pt x="15" y="131"/>
                      <a:pt x="15" y="131"/>
                    </a:cubicBezTo>
                    <a:cubicBezTo>
                      <a:pt x="12" y="131"/>
                      <a:pt x="10" y="129"/>
                      <a:pt x="10" y="125"/>
                    </a:cubicBezTo>
                    <a:cubicBezTo>
                      <a:pt x="10" y="48"/>
                      <a:pt x="10" y="48"/>
                      <a:pt x="10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99" y="48"/>
                      <a:pt x="99" y="48"/>
                      <a:pt x="99" y="48"/>
                    </a:cubicBezTo>
                    <a:cubicBezTo>
                      <a:pt x="102" y="48"/>
                      <a:pt x="102" y="48"/>
                      <a:pt x="102" y="48"/>
                    </a:cubicBezTo>
                    <a:lnTo>
                      <a:pt x="102" y="107"/>
                    </a:ln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8" name="Freeform 322"/>
              <p:cNvSpPr/>
              <p:nvPr/>
            </p:nvSpPr>
            <p:spPr bwMode="auto">
              <a:xfrm>
                <a:off x="1500188" y="972608"/>
                <a:ext cx="38100" cy="200025"/>
              </a:xfrm>
              <a:custGeom>
                <a:avLst/>
                <a:gdLst>
                  <a:gd name="T0" fmla="*/ 5 w 10"/>
                  <a:gd name="T1" fmla="*/ 0 h 53"/>
                  <a:gd name="T2" fmla="*/ 0 w 10"/>
                  <a:gd name="T3" fmla="*/ 5 h 53"/>
                  <a:gd name="T4" fmla="*/ 0 w 10"/>
                  <a:gd name="T5" fmla="*/ 7 h 53"/>
                  <a:gd name="T6" fmla="*/ 0 w 10"/>
                  <a:gd name="T7" fmla="*/ 24 h 53"/>
                  <a:gd name="T8" fmla="*/ 0 w 10"/>
                  <a:gd name="T9" fmla="*/ 27 h 53"/>
                  <a:gd name="T10" fmla="*/ 0 w 10"/>
                  <a:gd name="T11" fmla="*/ 29 h 53"/>
                  <a:gd name="T12" fmla="*/ 0 w 10"/>
                  <a:gd name="T13" fmla="*/ 46 h 53"/>
                  <a:gd name="T14" fmla="*/ 0 w 10"/>
                  <a:gd name="T15" fmla="*/ 48 h 53"/>
                  <a:gd name="T16" fmla="*/ 5 w 10"/>
                  <a:gd name="T17" fmla="*/ 53 h 53"/>
                  <a:gd name="T18" fmla="*/ 10 w 10"/>
                  <a:gd name="T19" fmla="*/ 48 h 53"/>
                  <a:gd name="T20" fmla="*/ 10 w 10"/>
                  <a:gd name="T21" fmla="*/ 46 h 53"/>
                  <a:gd name="T22" fmla="*/ 10 w 10"/>
                  <a:gd name="T23" fmla="*/ 29 h 53"/>
                  <a:gd name="T24" fmla="*/ 10 w 10"/>
                  <a:gd name="T25" fmla="*/ 27 h 53"/>
                  <a:gd name="T26" fmla="*/ 10 w 10"/>
                  <a:gd name="T27" fmla="*/ 24 h 53"/>
                  <a:gd name="T28" fmla="*/ 10 w 10"/>
                  <a:gd name="T29" fmla="*/ 7 h 53"/>
                  <a:gd name="T30" fmla="*/ 10 w 10"/>
                  <a:gd name="T31" fmla="*/ 5 h 53"/>
                  <a:gd name="T32" fmla="*/ 5 w 10"/>
                  <a:gd name="T33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" h="53">
                    <a:moveTo>
                      <a:pt x="5" y="0"/>
                    </a:moveTo>
                    <a:cubicBezTo>
                      <a:pt x="2" y="0"/>
                      <a:pt x="0" y="2"/>
                      <a:pt x="0" y="5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51"/>
                      <a:pt x="2" y="53"/>
                      <a:pt x="5" y="53"/>
                    </a:cubicBezTo>
                    <a:cubicBezTo>
                      <a:pt x="6" y="51"/>
                      <a:pt x="8" y="49"/>
                      <a:pt x="10" y="48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29"/>
                      <a:pt x="10" y="29"/>
                      <a:pt x="10" y="29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2"/>
                      <a:pt x="8" y="0"/>
                      <a:pt x="5" y="0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9" name="Freeform 323"/>
              <p:cNvSpPr/>
              <p:nvPr/>
            </p:nvSpPr>
            <p:spPr bwMode="auto">
              <a:xfrm>
                <a:off x="1331913" y="972608"/>
                <a:ext cx="119062" cy="200025"/>
              </a:xfrm>
              <a:custGeom>
                <a:avLst/>
                <a:gdLst>
                  <a:gd name="T0" fmla="*/ 27 w 32"/>
                  <a:gd name="T1" fmla="*/ 0 h 53"/>
                  <a:gd name="T2" fmla="*/ 25 w 32"/>
                  <a:gd name="T3" fmla="*/ 0 h 53"/>
                  <a:gd name="T4" fmla="*/ 8 w 32"/>
                  <a:gd name="T5" fmla="*/ 0 h 53"/>
                  <a:gd name="T6" fmla="*/ 6 w 32"/>
                  <a:gd name="T7" fmla="*/ 0 h 53"/>
                  <a:gd name="T8" fmla="*/ 0 w 32"/>
                  <a:gd name="T9" fmla="*/ 5 h 53"/>
                  <a:gd name="T10" fmla="*/ 6 w 32"/>
                  <a:gd name="T11" fmla="*/ 10 h 53"/>
                  <a:gd name="T12" fmla="*/ 8 w 32"/>
                  <a:gd name="T13" fmla="*/ 10 h 53"/>
                  <a:gd name="T14" fmla="*/ 20 w 32"/>
                  <a:gd name="T15" fmla="*/ 10 h 53"/>
                  <a:gd name="T16" fmla="*/ 22 w 32"/>
                  <a:gd name="T17" fmla="*/ 13 h 53"/>
                  <a:gd name="T18" fmla="*/ 22 w 32"/>
                  <a:gd name="T19" fmla="*/ 19 h 53"/>
                  <a:gd name="T20" fmla="*/ 20 w 32"/>
                  <a:gd name="T21" fmla="*/ 21 h 53"/>
                  <a:gd name="T22" fmla="*/ 8 w 32"/>
                  <a:gd name="T23" fmla="*/ 21 h 53"/>
                  <a:gd name="T24" fmla="*/ 6 w 32"/>
                  <a:gd name="T25" fmla="*/ 21 h 53"/>
                  <a:gd name="T26" fmla="*/ 0 w 32"/>
                  <a:gd name="T27" fmla="*/ 27 h 53"/>
                  <a:gd name="T28" fmla="*/ 6 w 32"/>
                  <a:gd name="T29" fmla="*/ 32 h 53"/>
                  <a:gd name="T30" fmla="*/ 8 w 32"/>
                  <a:gd name="T31" fmla="*/ 32 h 53"/>
                  <a:gd name="T32" fmla="*/ 20 w 32"/>
                  <a:gd name="T33" fmla="*/ 32 h 53"/>
                  <a:gd name="T34" fmla="*/ 22 w 32"/>
                  <a:gd name="T35" fmla="*/ 34 h 53"/>
                  <a:gd name="T36" fmla="*/ 22 w 32"/>
                  <a:gd name="T37" fmla="*/ 41 h 53"/>
                  <a:gd name="T38" fmla="*/ 20 w 32"/>
                  <a:gd name="T39" fmla="*/ 43 h 53"/>
                  <a:gd name="T40" fmla="*/ 8 w 32"/>
                  <a:gd name="T41" fmla="*/ 43 h 53"/>
                  <a:gd name="T42" fmla="*/ 6 w 32"/>
                  <a:gd name="T43" fmla="*/ 43 h 53"/>
                  <a:gd name="T44" fmla="*/ 0 w 32"/>
                  <a:gd name="T45" fmla="*/ 48 h 53"/>
                  <a:gd name="T46" fmla="*/ 6 w 32"/>
                  <a:gd name="T47" fmla="*/ 53 h 53"/>
                  <a:gd name="T48" fmla="*/ 8 w 32"/>
                  <a:gd name="T49" fmla="*/ 53 h 53"/>
                  <a:gd name="T50" fmla="*/ 25 w 32"/>
                  <a:gd name="T51" fmla="*/ 53 h 53"/>
                  <a:gd name="T52" fmla="*/ 27 w 32"/>
                  <a:gd name="T53" fmla="*/ 53 h 53"/>
                  <a:gd name="T54" fmla="*/ 32 w 32"/>
                  <a:gd name="T55" fmla="*/ 48 h 53"/>
                  <a:gd name="T56" fmla="*/ 32 w 32"/>
                  <a:gd name="T57" fmla="*/ 46 h 53"/>
                  <a:gd name="T58" fmla="*/ 32 w 32"/>
                  <a:gd name="T59" fmla="*/ 29 h 53"/>
                  <a:gd name="T60" fmla="*/ 32 w 32"/>
                  <a:gd name="T61" fmla="*/ 27 h 53"/>
                  <a:gd name="T62" fmla="*/ 32 w 32"/>
                  <a:gd name="T63" fmla="*/ 24 h 53"/>
                  <a:gd name="T64" fmla="*/ 32 w 32"/>
                  <a:gd name="T65" fmla="*/ 7 h 53"/>
                  <a:gd name="T66" fmla="*/ 32 w 32"/>
                  <a:gd name="T67" fmla="*/ 5 h 53"/>
                  <a:gd name="T68" fmla="*/ 27 w 32"/>
                  <a:gd name="T69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2" h="53">
                    <a:moveTo>
                      <a:pt x="27" y="0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8"/>
                      <a:pt x="3" y="10"/>
                      <a:pt x="6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1" y="10"/>
                      <a:pt x="22" y="11"/>
                      <a:pt x="22" y="13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2" y="20"/>
                      <a:pt x="21" y="21"/>
                      <a:pt x="20" y="2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3" y="21"/>
                      <a:pt x="0" y="24"/>
                      <a:pt x="0" y="27"/>
                    </a:cubicBezTo>
                    <a:cubicBezTo>
                      <a:pt x="0" y="29"/>
                      <a:pt x="3" y="32"/>
                      <a:pt x="6" y="32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20" y="32"/>
                      <a:pt x="20" y="32"/>
                      <a:pt x="20" y="32"/>
                    </a:cubicBezTo>
                    <a:cubicBezTo>
                      <a:pt x="21" y="32"/>
                      <a:pt x="22" y="33"/>
                      <a:pt x="22" y="34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22" y="42"/>
                      <a:pt x="21" y="43"/>
                      <a:pt x="20" y="43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6" y="43"/>
                      <a:pt x="6" y="43"/>
                      <a:pt x="6" y="43"/>
                    </a:cubicBezTo>
                    <a:cubicBezTo>
                      <a:pt x="3" y="43"/>
                      <a:pt x="0" y="45"/>
                      <a:pt x="0" y="48"/>
                    </a:cubicBezTo>
                    <a:cubicBezTo>
                      <a:pt x="0" y="51"/>
                      <a:pt x="3" y="53"/>
                      <a:pt x="6" y="53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7" y="53"/>
                      <a:pt x="27" y="53"/>
                      <a:pt x="27" y="53"/>
                    </a:cubicBezTo>
                    <a:cubicBezTo>
                      <a:pt x="30" y="53"/>
                      <a:pt x="32" y="51"/>
                      <a:pt x="32" y="48"/>
                    </a:cubicBezTo>
                    <a:cubicBezTo>
                      <a:pt x="32" y="46"/>
                      <a:pt x="32" y="46"/>
                      <a:pt x="32" y="46"/>
                    </a:cubicBezTo>
                    <a:cubicBezTo>
                      <a:pt x="32" y="29"/>
                      <a:pt x="32" y="29"/>
                      <a:pt x="32" y="29"/>
                    </a:cubicBezTo>
                    <a:cubicBezTo>
                      <a:pt x="32" y="27"/>
                      <a:pt x="32" y="27"/>
                      <a:pt x="32" y="27"/>
                    </a:cubicBezTo>
                    <a:cubicBezTo>
                      <a:pt x="32" y="24"/>
                      <a:pt x="32" y="24"/>
                      <a:pt x="32" y="24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5"/>
                      <a:pt x="32" y="5"/>
                      <a:pt x="32" y="5"/>
                    </a:cubicBezTo>
                    <a:cubicBezTo>
                      <a:pt x="32" y="2"/>
                      <a:pt x="30" y="0"/>
                      <a:pt x="27" y="0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2226297" y="2769175"/>
              <a:ext cx="485653" cy="590772"/>
              <a:chOff x="2462213" y="169333"/>
              <a:chExt cx="366713" cy="446088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63" name="Freeform 324"/>
              <p:cNvSpPr>
                <a:spLocks noEditPoints="1"/>
              </p:cNvSpPr>
              <p:nvPr/>
            </p:nvSpPr>
            <p:spPr bwMode="auto">
              <a:xfrm>
                <a:off x="2462213" y="169333"/>
                <a:ext cx="236537" cy="412750"/>
              </a:xfrm>
              <a:custGeom>
                <a:avLst/>
                <a:gdLst>
                  <a:gd name="T0" fmla="*/ 43 w 63"/>
                  <a:gd name="T1" fmla="*/ 108 h 110"/>
                  <a:gd name="T2" fmla="*/ 42 w 63"/>
                  <a:gd name="T3" fmla="*/ 108 h 110"/>
                  <a:gd name="T4" fmla="*/ 42 w 63"/>
                  <a:gd name="T5" fmla="*/ 108 h 110"/>
                  <a:gd name="T6" fmla="*/ 42 w 63"/>
                  <a:gd name="T7" fmla="*/ 108 h 110"/>
                  <a:gd name="T8" fmla="*/ 41 w 63"/>
                  <a:gd name="T9" fmla="*/ 107 h 110"/>
                  <a:gd name="T10" fmla="*/ 41 w 63"/>
                  <a:gd name="T11" fmla="*/ 106 h 110"/>
                  <a:gd name="T12" fmla="*/ 41 w 63"/>
                  <a:gd name="T13" fmla="*/ 105 h 110"/>
                  <a:gd name="T14" fmla="*/ 40 w 63"/>
                  <a:gd name="T15" fmla="*/ 105 h 110"/>
                  <a:gd name="T16" fmla="*/ 40 w 63"/>
                  <a:gd name="T17" fmla="*/ 105 h 110"/>
                  <a:gd name="T18" fmla="*/ 39 w 63"/>
                  <a:gd name="T19" fmla="*/ 101 h 110"/>
                  <a:gd name="T20" fmla="*/ 36 w 63"/>
                  <a:gd name="T21" fmla="*/ 92 h 110"/>
                  <a:gd name="T22" fmla="*/ 10 w 63"/>
                  <a:gd name="T23" fmla="*/ 92 h 110"/>
                  <a:gd name="T24" fmla="*/ 6 w 63"/>
                  <a:gd name="T25" fmla="*/ 88 h 110"/>
                  <a:gd name="T26" fmla="*/ 6 w 63"/>
                  <a:gd name="T27" fmla="*/ 17 h 110"/>
                  <a:gd name="T28" fmla="*/ 10 w 63"/>
                  <a:gd name="T29" fmla="*/ 13 h 110"/>
                  <a:gd name="T30" fmla="*/ 53 w 63"/>
                  <a:gd name="T31" fmla="*/ 13 h 110"/>
                  <a:gd name="T32" fmla="*/ 57 w 63"/>
                  <a:gd name="T33" fmla="*/ 17 h 110"/>
                  <a:gd name="T34" fmla="*/ 57 w 63"/>
                  <a:gd name="T35" fmla="*/ 73 h 110"/>
                  <a:gd name="T36" fmla="*/ 63 w 63"/>
                  <a:gd name="T37" fmla="*/ 73 h 110"/>
                  <a:gd name="T38" fmla="*/ 63 w 63"/>
                  <a:gd name="T39" fmla="*/ 11 h 110"/>
                  <a:gd name="T40" fmla="*/ 52 w 63"/>
                  <a:gd name="T41" fmla="*/ 0 h 110"/>
                  <a:gd name="T42" fmla="*/ 12 w 63"/>
                  <a:gd name="T43" fmla="*/ 0 h 110"/>
                  <a:gd name="T44" fmla="*/ 0 w 63"/>
                  <a:gd name="T45" fmla="*/ 11 h 110"/>
                  <a:gd name="T46" fmla="*/ 0 w 63"/>
                  <a:gd name="T47" fmla="*/ 99 h 110"/>
                  <a:gd name="T48" fmla="*/ 12 w 63"/>
                  <a:gd name="T49" fmla="*/ 110 h 110"/>
                  <a:gd name="T50" fmla="*/ 43 w 63"/>
                  <a:gd name="T51" fmla="*/ 110 h 110"/>
                  <a:gd name="T52" fmla="*/ 44 w 63"/>
                  <a:gd name="T53" fmla="*/ 109 h 110"/>
                  <a:gd name="T54" fmla="*/ 44 w 63"/>
                  <a:gd name="T55" fmla="*/ 109 h 110"/>
                  <a:gd name="T56" fmla="*/ 43 w 63"/>
                  <a:gd name="T57" fmla="*/ 108 h 110"/>
                  <a:gd name="T58" fmla="*/ 23 w 63"/>
                  <a:gd name="T59" fmla="*/ 3 h 110"/>
                  <a:gd name="T60" fmla="*/ 40 w 63"/>
                  <a:gd name="T61" fmla="*/ 3 h 110"/>
                  <a:gd name="T62" fmla="*/ 43 w 63"/>
                  <a:gd name="T63" fmla="*/ 6 h 110"/>
                  <a:gd name="T64" fmla="*/ 40 w 63"/>
                  <a:gd name="T65" fmla="*/ 9 h 110"/>
                  <a:gd name="T66" fmla="*/ 23 w 63"/>
                  <a:gd name="T67" fmla="*/ 9 h 110"/>
                  <a:gd name="T68" fmla="*/ 20 w 63"/>
                  <a:gd name="T69" fmla="*/ 6 h 110"/>
                  <a:gd name="T70" fmla="*/ 23 w 63"/>
                  <a:gd name="T71" fmla="*/ 3 h 110"/>
                  <a:gd name="T72" fmla="*/ 32 w 63"/>
                  <a:gd name="T73" fmla="*/ 107 h 110"/>
                  <a:gd name="T74" fmla="*/ 25 w 63"/>
                  <a:gd name="T75" fmla="*/ 101 h 110"/>
                  <a:gd name="T76" fmla="*/ 32 w 63"/>
                  <a:gd name="T77" fmla="*/ 94 h 110"/>
                  <a:gd name="T78" fmla="*/ 38 w 63"/>
                  <a:gd name="T79" fmla="*/ 101 h 110"/>
                  <a:gd name="T80" fmla="*/ 32 w 63"/>
                  <a:gd name="T81" fmla="*/ 107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3" h="110">
                    <a:moveTo>
                      <a:pt x="43" y="108"/>
                    </a:moveTo>
                    <a:cubicBezTo>
                      <a:pt x="42" y="108"/>
                      <a:pt x="42" y="108"/>
                      <a:pt x="42" y="108"/>
                    </a:cubicBezTo>
                    <a:cubicBezTo>
                      <a:pt x="42" y="108"/>
                      <a:pt x="42" y="108"/>
                      <a:pt x="42" y="108"/>
                    </a:cubicBezTo>
                    <a:cubicBezTo>
                      <a:pt x="42" y="108"/>
                      <a:pt x="42" y="108"/>
                      <a:pt x="42" y="108"/>
                    </a:cubicBezTo>
                    <a:cubicBezTo>
                      <a:pt x="42" y="107"/>
                      <a:pt x="42" y="107"/>
                      <a:pt x="41" y="107"/>
                    </a:cubicBezTo>
                    <a:cubicBezTo>
                      <a:pt x="41" y="106"/>
                      <a:pt x="41" y="106"/>
                      <a:pt x="41" y="106"/>
                    </a:cubicBezTo>
                    <a:cubicBezTo>
                      <a:pt x="41" y="106"/>
                      <a:pt x="41" y="106"/>
                      <a:pt x="41" y="105"/>
                    </a:cubicBezTo>
                    <a:cubicBezTo>
                      <a:pt x="40" y="105"/>
                      <a:pt x="40" y="105"/>
                      <a:pt x="40" y="105"/>
                    </a:cubicBezTo>
                    <a:cubicBezTo>
                      <a:pt x="40" y="105"/>
                      <a:pt x="40" y="105"/>
                      <a:pt x="40" y="105"/>
                    </a:cubicBezTo>
                    <a:cubicBezTo>
                      <a:pt x="40" y="104"/>
                      <a:pt x="40" y="104"/>
                      <a:pt x="39" y="101"/>
                    </a:cubicBezTo>
                    <a:cubicBezTo>
                      <a:pt x="36" y="92"/>
                      <a:pt x="36" y="92"/>
                      <a:pt x="36" y="92"/>
                    </a:cubicBezTo>
                    <a:cubicBezTo>
                      <a:pt x="10" y="92"/>
                      <a:pt x="10" y="92"/>
                      <a:pt x="10" y="92"/>
                    </a:cubicBezTo>
                    <a:cubicBezTo>
                      <a:pt x="8" y="92"/>
                      <a:pt x="6" y="90"/>
                      <a:pt x="6" y="88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6" y="15"/>
                      <a:pt x="8" y="13"/>
                      <a:pt x="10" y="13"/>
                    </a:cubicBezTo>
                    <a:cubicBezTo>
                      <a:pt x="53" y="13"/>
                      <a:pt x="53" y="13"/>
                      <a:pt x="53" y="13"/>
                    </a:cubicBezTo>
                    <a:cubicBezTo>
                      <a:pt x="55" y="13"/>
                      <a:pt x="57" y="15"/>
                      <a:pt x="57" y="17"/>
                    </a:cubicBezTo>
                    <a:cubicBezTo>
                      <a:pt x="57" y="73"/>
                      <a:pt x="57" y="73"/>
                      <a:pt x="57" y="73"/>
                    </a:cubicBezTo>
                    <a:cubicBezTo>
                      <a:pt x="63" y="73"/>
                      <a:pt x="63" y="73"/>
                      <a:pt x="63" y="73"/>
                    </a:cubicBezTo>
                    <a:cubicBezTo>
                      <a:pt x="63" y="11"/>
                      <a:pt x="63" y="11"/>
                      <a:pt x="63" y="11"/>
                    </a:cubicBezTo>
                    <a:cubicBezTo>
                      <a:pt x="63" y="5"/>
                      <a:pt x="58" y="0"/>
                      <a:pt x="5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0" y="105"/>
                      <a:pt x="5" y="110"/>
                      <a:pt x="12" y="110"/>
                    </a:cubicBezTo>
                    <a:cubicBezTo>
                      <a:pt x="43" y="110"/>
                      <a:pt x="43" y="110"/>
                      <a:pt x="43" y="110"/>
                    </a:cubicBezTo>
                    <a:cubicBezTo>
                      <a:pt x="44" y="110"/>
                      <a:pt x="44" y="109"/>
                      <a:pt x="44" y="109"/>
                    </a:cubicBezTo>
                    <a:cubicBezTo>
                      <a:pt x="44" y="109"/>
                      <a:pt x="44" y="109"/>
                      <a:pt x="44" y="109"/>
                    </a:cubicBezTo>
                    <a:cubicBezTo>
                      <a:pt x="43" y="109"/>
                      <a:pt x="43" y="108"/>
                      <a:pt x="43" y="108"/>
                    </a:cubicBezTo>
                    <a:close/>
                    <a:moveTo>
                      <a:pt x="23" y="3"/>
                    </a:moveTo>
                    <a:cubicBezTo>
                      <a:pt x="40" y="3"/>
                      <a:pt x="40" y="3"/>
                      <a:pt x="40" y="3"/>
                    </a:cubicBezTo>
                    <a:cubicBezTo>
                      <a:pt x="42" y="3"/>
                      <a:pt x="43" y="4"/>
                      <a:pt x="43" y="6"/>
                    </a:cubicBezTo>
                    <a:cubicBezTo>
                      <a:pt x="43" y="7"/>
                      <a:pt x="42" y="9"/>
                      <a:pt x="40" y="9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22" y="9"/>
                      <a:pt x="20" y="7"/>
                      <a:pt x="20" y="6"/>
                    </a:cubicBezTo>
                    <a:cubicBezTo>
                      <a:pt x="20" y="4"/>
                      <a:pt x="22" y="3"/>
                      <a:pt x="23" y="3"/>
                    </a:cubicBezTo>
                    <a:close/>
                    <a:moveTo>
                      <a:pt x="32" y="107"/>
                    </a:moveTo>
                    <a:cubicBezTo>
                      <a:pt x="28" y="107"/>
                      <a:pt x="25" y="104"/>
                      <a:pt x="25" y="101"/>
                    </a:cubicBezTo>
                    <a:cubicBezTo>
                      <a:pt x="25" y="97"/>
                      <a:pt x="28" y="94"/>
                      <a:pt x="32" y="94"/>
                    </a:cubicBezTo>
                    <a:cubicBezTo>
                      <a:pt x="35" y="94"/>
                      <a:pt x="38" y="97"/>
                      <a:pt x="38" y="101"/>
                    </a:cubicBezTo>
                    <a:cubicBezTo>
                      <a:pt x="38" y="104"/>
                      <a:pt x="35" y="107"/>
                      <a:pt x="32" y="107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4" name="Freeform 325"/>
              <p:cNvSpPr>
                <a:spLocks noEditPoints="1"/>
              </p:cNvSpPr>
              <p:nvPr/>
            </p:nvSpPr>
            <p:spPr bwMode="auto">
              <a:xfrm>
                <a:off x="2533651" y="386821"/>
                <a:ext cx="295275" cy="180975"/>
              </a:xfrm>
              <a:custGeom>
                <a:avLst/>
                <a:gdLst>
                  <a:gd name="T0" fmla="*/ 79 w 79"/>
                  <a:gd name="T1" fmla="*/ 24 h 48"/>
                  <a:gd name="T2" fmla="*/ 79 w 79"/>
                  <a:gd name="T3" fmla="*/ 23 h 48"/>
                  <a:gd name="T4" fmla="*/ 79 w 79"/>
                  <a:gd name="T5" fmla="*/ 22 h 48"/>
                  <a:gd name="T6" fmla="*/ 78 w 79"/>
                  <a:gd name="T7" fmla="*/ 22 h 48"/>
                  <a:gd name="T8" fmla="*/ 77 w 79"/>
                  <a:gd name="T9" fmla="*/ 21 h 48"/>
                  <a:gd name="T10" fmla="*/ 77 w 79"/>
                  <a:gd name="T11" fmla="*/ 21 h 48"/>
                  <a:gd name="T12" fmla="*/ 76 w 79"/>
                  <a:gd name="T13" fmla="*/ 20 h 48"/>
                  <a:gd name="T14" fmla="*/ 75 w 79"/>
                  <a:gd name="T15" fmla="*/ 20 h 48"/>
                  <a:gd name="T16" fmla="*/ 75 w 79"/>
                  <a:gd name="T17" fmla="*/ 20 h 48"/>
                  <a:gd name="T18" fmla="*/ 32 w 79"/>
                  <a:gd name="T19" fmla="*/ 20 h 48"/>
                  <a:gd name="T20" fmla="*/ 27 w 79"/>
                  <a:gd name="T21" fmla="*/ 19 h 48"/>
                  <a:gd name="T22" fmla="*/ 23 w 79"/>
                  <a:gd name="T23" fmla="*/ 6 h 48"/>
                  <a:gd name="T24" fmla="*/ 22 w 79"/>
                  <a:gd name="T25" fmla="*/ 2 h 48"/>
                  <a:gd name="T26" fmla="*/ 21 w 79"/>
                  <a:gd name="T27" fmla="*/ 2 h 48"/>
                  <a:gd name="T28" fmla="*/ 21 w 79"/>
                  <a:gd name="T29" fmla="*/ 1 h 48"/>
                  <a:gd name="T30" fmla="*/ 20 w 79"/>
                  <a:gd name="T31" fmla="*/ 0 h 48"/>
                  <a:gd name="T32" fmla="*/ 19 w 79"/>
                  <a:gd name="T33" fmla="*/ 0 h 48"/>
                  <a:gd name="T34" fmla="*/ 19 w 79"/>
                  <a:gd name="T35" fmla="*/ 0 h 48"/>
                  <a:gd name="T36" fmla="*/ 18 w 79"/>
                  <a:gd name="T37" fmla="*/ 0 h 48"/>
                  <a:gd name="T38" fmla="*/ 14 w 79"/>
                  <a:gd name="T39" fmla="*/ 0 h 48"/>
                  <a:gd name="T40" fmla="*/ 6 w 79"/>
                  <a:gd name="T41" fmla="*/ 0 h 48"/>
                  <a:gd name="T42" fmla="*/ 3 w 79"/>
                  <a:gd name="T43" fmla="*/ 0 h 48"/>
                  <a:gd name="T44" fmla="*/ 1 w 79"/>
                  <a:gd name="T45" fmla="*/ 2 h 48"/>
                  <a:gd name="T46" fmla="*/ 0 w 79"/>
                  <a:gd name="T47" fmla="*/ 6 h 48"/>
                  <a:gd name="T48" fmla="*/ 3 w 79"/>
                  <a:gd name="T49" fmla="*/ 8 h 48"/>
                  <a:gd name="T50" fmla="*/ 6 w 79"/>
                  <a:gd name="T51" fmla="*/ 8 h 48"/>
                  <a:gd name="T52" fmla="*/ 13 w 79"/>
                  <a:gd name="T53" fmla="*/ 8 h 48"/>
                  <a:gd name="T54" fmla="*/ 16 w 79"/>
                  <a:gd name="T55" fmla="*/ 13 h 48"/>
                  <a:gd name="T56" fmla="*/ 26 w 79"/>
                  <a:gd name="T57" fmla="*/ 45 h 48"/>
                  <a:gd name="T58" fmla="*/ 26 w 79"/>
                  <a:gd name="T59" fmla="*/ 45 h 48"/>
                  <a:gd name="T60" fmla="*/ 26 w 79"/>
                  <a:gd name="T61" fmla="*/ 46 h 48"/>
                  <a:gd name="T62" fmla="*/ 27 w 79"/>
                  <a:gd name="T63" fmla="*/ 46 h 48"/>
                  <a:gd name="T64" fmla="*/ 28 w 79"/>
                  <a:gd name="T65" fmla="*/ 47 h 48"/>
                  <a:gd name="T66" fmla="*/ 28 w 79"/>
                  <a:gd name="T67" fmla="*/ 47 h 48"/>
                  <a:gd name="T68" fmla="*/ 29 w 79"/>
                  <a:gd name="T69" fmla="*/ 48 h 48"/>
                  <a:gd name="T70" fmla="*/ 30 w 79"/>
                  <a:gd name="T71" fmla="*/ 48 h 48"/>
                  <a:gd name="T72" fmla="*/ 69 w 79"/>
                  <a:gd name="T73" fmla="*/ 48 h 48"/>
                  <a:gd name="T74" fmla="*/ 72 w 79"/>
                  <a:gd name="T75" fmla="*/ 48 h 48"/>
                  <a:gd name="T76" fmla="*/ 73 w 79"/>
                  <a:gd name="T77" fmla="*/ 48 h 48"/>
                  <a:gd name="T78" fmla="*/ 74 w 79"/>
                  <a:gd name="T79" fmla="*/ 47 h 48"/>
                  <a:gd name="T80" fmla="*/ 74 w 79"/>
                  <a:gd name="T81" fmla="*/ 47 h 48"/>
                  <a:gd name="T82" fmla="*/ 75 w 79"/>
                  <a:gd name="T83" fmla="*/ 47 h 48"/>
                  <a:gd name="T84" fmla="*/ 76 w 79"/>
                  <a:gd name="T85" fmla="*/ 46 h 48"/>
                  <a:gd name="T86" fmla="*/ 76 w 79"/>
                  <a:gd name="T87" fmla="*/ 45 h 48"/>
                  <a:gd name="T88" fmla="*/ 76 w 79"/>
                  <a:gd name="T89" fmla="*/ 44 h 48"/>
                  <a:gd name="T90" fmla="*/ 76 w 79"/>
                  <a:gd name="T91" fmla="*/ 44 h 48"/>
                  <a:gd name="T92" fmla="*/ 79 w 79"/>
                  <a:gd name="T93" fmla="*/ 29 h 48"/>
                  <a:gd name="T94" fmla="*/ 79 w 79"/>
                  <a:gd name="T95" fmla="*/ 25 h 48"/>
                  <a:gd name="T96" fmla="*/ 79 w 79"/>
                  <a:gd name="T97" fmla="*/ 24 h 48"/>
                  <a:gd name="T98" fmla="*/ 68 w 79"/>
                  <a:gd name="T99" fmla="*/ 38 h 48"/>
                  <a:gd name="T100" fmla="*/ 62 w 79"/>
                  <a:gd name="T101" fmla="*/ 39 h 48"/>
                  <a:gd name="T102" fmla="*/ 34 w 79"/>
                  <a:gd name="T103" fmla="*/ 39 h 48"/>
                  <a:gd name="T104" fmla="*/ 32 w 79"/>
                  <a:gd name="T105" fmla="*/ 34 h 48"/>
                  <a:gd name="T106" fmla="*/ 31 w 79"/>
                  <a:gd name="T107" fmla="*/ 29 h 48"/>
                  <a:gd name="T108" fmla="*/ 64 w 79"/>
                  <a:gd name="T109" fmla="*/ 29 h 48"/>
                  <a:gd name="T110" fmla="*/ 70 w 79"/>
                  <a:gd name="T111" fmla="*/ 3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9" h="48">
                    <a:moveTo>
                      <a:pt x="79" y="24"/>
                    </a:moveTo>
                    <a:cubicBezTo>
                      <a:pt x="79" y="24"/>
                      <a:pt x="79" y="24"/>
                      <a:pt x="79" y="24"/>
                    </a:cubicBezTo>
                    <a:cubicBezTo>
                      <a:pt x="79" y="24"/>
                      <a:pt x="79" y="24"/>
                      <a:pt x="79" y="24"/>
                    </a:cubicBezTo>
                    <a:cubicBezTo>
                      <a:pt x="79" y="23"/>
                      <a:pt x="79" y="23"/>
                      <a:pt x="79" y="23"/>
                    </a:cubicBezTo>
                    <a:cubicBezTo>
                      <a:pt x="79" y="23"/>
                      <a:pt x="79" y="23"/>
                      <a:pt x="79" y="23"/>
                    </a:cubicBezTo>
                    <a:cubicBezTo>
                      <a:pt x="79" y="23"/>
                      <a:pt x="79" y="22"/>
                      <a:pt x="79" y="22"/>
                    </a:cubicBezTo>
                    <a:cubicBezTo>
                      <a:pt x="79" y="22"/>
                      <a:pt x="78" y="22"/>
                      <a:pt x="78" y="22"/>
                    </a:cubicBezTo>
                    <a:cubicBezTo>
                      <a:pt x="78" y="22"/>
                      <a:pt x="78" y="22"/>
                      <a:pt x="78" y="22"/>
                    </a:cubicBezTo>
                    <a:cubicBezTo>
                      <a:pt x="78" y="22"/>
                      <a:pt x="78" y="21"/>
                      <a:pt x="78" y="21"/>
                    </a:cubicBezTo>
                    <a:cubicBezTo>
                      <a:pt x="78" y="21"/>
                      <a:pt x="78" y="21"/>
                      <a:pt x="77" y="21"/>
                    </a:cubicBezTo>
                    <a:cubicBezTo>
                      <a:pt x="77" y="21"/>
                      <a:pt x="77" y="21"/>
                      <a:pt x="77" y="21"/>
                    </a:cubicBezTo>
                    <a:cubicBezTo>
                      <a:pt x="77" y="21"/>
                      <a:pt x="77" y="21"/>
                      <a:pt x="77" y="21"/>
                    </a:cubicBezTo>
                    <a:cubicBezTo>
                      <a:pt x="77" y="21"/>
                      <a:pt x="77" y="21"/>
                      <a:pt x="76" y="20"/>
                    </a:cubicBezTo>
                    <a:cubicBezTo>
                      <a:pt x="76" y="20"/>
                      <a:pt x="76" y="20"/>
                      <a:pt x="76" y="20"/>
                    </a:cubicBezTo>
                    <a:cubicBezTo>
                      <a:pt x="76" y="20"/>
                      <a:pt x="76" y="20"/>
                      <a:pt x="76" y="20"/>
                    </a:cubicBezTo>
                    <a:cubicBezTo>
                      <a:pt x="75" y="20"/>
                      <a:pt x="75" y="20"/>
                      <a:pt x="75" y="20"/>
                    </a:cubicBezTo>
                    <a:cubicBezTo>
                      <a:pt x="75" y="20"/>
                      <a:pt x="75" y="20"/>
                      <a:pt x="75" y="20"/>
                    </a:cubicBezTo>
                    <a:cubicBezTo>
                      <a:pt x="75" y="20"/>
                      <a:pt x="75" y="20"/>
                      <a:pt x="75" y="20"/>
                    </a:cubicBezTo>
                    <a:cubicBezTo>
                      <a:pt x="75" y="20"/>
                      <a:pt x="73" y="20"/>
                      <a:pt x="71" y="20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0" y="20"/>
                      <a:pt x="28" y="20"/>
                      <a:pt x="28" y="20"/>
                    </a:cubicBezTo>
                    <a:cubicBezTo>
                      <a:pt x="28" y="20"/>
                      <a:pt x="27" y="20"/>
                      <a:pt x="27" y="19"/>
                    </a:cubicBezTo>
                    <a:cubicBezTo>
                      <a:pt x="27" y="19"/>
                      <a:pt x="26" y="17"/>
                      <a:pt x="26" y="15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2" y="4"/>
                      <a:pt x="22" y="3"/>
                      <a:pt x="22" y="2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2"/>
                      <a:pt x="22" y="2"/>
                      <a:pt x="21" y="2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1" y="1"/>
                      <a:pt x="21" y="1"/>
                      <a:pt x="20" y="1"/>
                    </a:cubicBezTo>
                    <a:cubicBezTo>
                      <a:pt x="20" y="1"/>
                      <a:pt x="20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0"/>
                      <a:pt x="16" y="0"/>
                      <a:pt x="14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8" y="0"/>
                      <a:pt x="6" y="0"/>
                      <a:pt x="6" y="0"/>
                    </a:cubicBezTo>
                    <a:cubicBezTo>
                      <a:pt x="5" y="0"/>
                      <a:pt x="4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0" y="3"/>
                      <a:pt x="0" y="3"/>
                      <a:pt x="0" y="4"/>
                    </a:cubicBezTo>
                    <a:cubicBezTo>
                      <a:pt x="0" y="4"/>
                      <a:pt x="0" y="5"/>
                      <a:pt x="0" y="6"/>
                    </a:cubicBezTo>
                    <a:cubicBezTo>
                      <a:pt x="1" y="6"/>
                      <a:pt x="1" y="7"/>
                      <a:pt x="1" y="7"/>
                    </a:cubicBezTo>
                    <a:cubicBezTo>
                      <a:pt x="2" y="7"/>
                      <a:pt x="2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4" y="8"/>
                      <a:pt x="5" y="8"/>
                      <a:pt x="6" y="8"/>
                    </a:cubicBezTo>
                    <a:cubicBezTo>
                      <a:pt x="6" y="8"/>
                      <a:pt x="8" y="8"/>
                      <a:pt x="10" y="8"/>
                    </a:cubicBezTo>
                    <a:cubicBezTo>
                      <a:pt x="11" y="8"/>
                      <a:pt x="13" y="8"/>
                      <a:pt x="13" y="8"/>
                    </a:cubicBezTo>
                    <a:cubicBezTo>
                      <a:pt x="14" y="8"/>
                      <a:pt x="14" y="9"/>
                      <a:pt x="15" y="9"/>
                    </a:cubicBezTo>
                    <a:cubicBezTo>
                      <a:pt x="15" y="9"/>
                      <a:pt x="15" y="11"/>
                      <a:pt x="16" y="13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25" y="43"/>
                      <a:pt x="26" y="45"/>
                      <a:pt x="26" y="45"/>
                    </a:cubicBezTo>
                    <a:cubicBezTo>
                      <a:pt x="26" y="45"/>
                      <a:pt x="26" y="45"/>
                      <a:pt x="26" y="45"/>
                    </a:cubicBezTo>
                    <a:cubicBezTo>
                      <a:pt x="26" y="45"/>
                      <a:pt x="26" y="45"/>
                      <a:pt x="26" y="45"/>
                    </a:cubicBezTo>
                    <a:cubicBezTo>
                      <a:pt x="26" y="45"/>
                      <a:pt x="26" y="45"/>
                      <a:pt x="26" y="46"/>
                    </a:cubicBezTo>
                    <a:cubicBezTo>
                      <a:pt x="26" y="46"/>
                      <a:pt x="26" y="46"/>
                      <a:pt x="26" y="46"/>
                    </a:cubicBezTo>
                    <a:cubicBezTo>
                      <a:pt x="27" y="46"/>
                      <a:pt x="27" y="46"/>
                      <a:pt x="27" y="46"/>
                    </a:cubicBezTo>
                    <a:cubicBezTo>
                      <a:pt x="27" y="46"/>
                      <a:pt x="27" y="46"/>
                      <a:pt x="27" y="46"/>
                    </a:cubicBezTo>
                    <a:cubicBezTo>
                      <a:pt x="27" y="47"/>
                      <a:pt x="27" y="47"/>
                      <a:pt x="27" y="47"/>
                    </a:cubicBezTo>
                    <a:cubicBezTo>
                      <a:pt x="28" y="47"/>
                      <a:pt x="28" y="47"/>
                      <a:pt x="28" y="47"/>
                    </a:cubicBezTo>
                    <a:cubicBezTo>
                      <a:pt x="28" y="47"/>
                      <a:pt x="28" y="47"/>
                      <a:pt x="28" y="47"/>
                    </a:cubicBezTo>
                    <a:cubicBezTo>
                      <a:pt x="28" y="47"/>
                      <a:pt x="28" y="47"/>
                      <a:pt x="28" y="47"/>
                    </a:cubicBezTo>
                    <a:cubicBezTo>
                      <a:pt x="29" y="47"/>
                      <a:pt x="29" y="48"/>
                      <a:pt x="29" y="48"/>
                    </a:cubicBezTo>
                    <a:cubicBezTo>
                      <a:pt x="29" y="48"/>
                      <a:pt x="29" y="48"/>
                      <a:pt x="29" y="48"/>
                    </a:cubicBezTo>
                    <a:cubicBezTo>
                      <a:pt x="29" y="48"/>
                      <a:pt x="30" y="48"/>
                      <a:pt x="30" y="48"/>
                    </a:cubicBezTo>
                    <a:cubicBezTo>
                      <a:pt x="30" y="48"/>
                      <a:pt x="30" y="48"/>
                      <a:pt x="30" y="48"/>
                    </a:cubicBezTo>
                    <a:cubicBezTo>
                      <a:pt x="30" y="48"/>
                      <a:pt x="32" y="48"/>
                      <a:pt x="34" y="48"/>
                    </a:cubicBezTo>
                    <a:cubicBezTo>
                      <a:pt x="69" y="48"/>
                      <a:pt x="69" y="48"/>
                      <a:pt x="69" y="48"/>
                    </a:cubicBezTo>
                    <a:cubicBezTo>
                      <a:pt x="71" y="48"/>
                      <a:pt x="72" y="48"/>
                      <a:pt x="72" y="48"/>
                    </a:cubicBezTo>
                    <a:cubicBezTo>
                      <a:pt x="72" y="48"/>
                      <a:pt x="72" y="48"/>
                      <a:pt x="72" y="48"/>
                    </a:cubicBezTo>
                    <a:cubicBezTo>
                      <a:pt x="72" y="48"/>
                      <a:pt x="72" y="48"/>
                      <a:pt x="72" y="48"/>
                    </a:cubicBezTo>
                    <a:cubicBezTo>
                      <a:pt x="72" y="48"/>
                      <a:pt x="73" y="48"/>
                      <a:pt x="73" y="48"/>
                    </a:cubicBezTo>
                    <a:cubicBezTo>
                      <a:pt x="73" y="48"/>
                      <a:pt x="73" y="48"/>
                      <a:pt x="73" y="48"/>
                    </a:cubicBezTo>
                    <a:cubicBezTo>
                      <a:pt x="73" y="47"/>
                      <a:pt x="74" y="47"/>
                      <a:pt x="74" y="47"/>
                    </a:cubicBezTo>
                    <a:cubicBezTo>
                      <a:pt x="74" y="47"/>
                      <a:pt x="74" y="47"/>
                      <a:pt x="74" y="47"/>
                    </a:cubicBezTo>
                    <a:cubicBezTo>
                      <a:pt x="74" y="47"/>
                      <a:pt x="74" y="47"/>
                      <a:pt x="74" y="47"/>
                    </a:cubicBezTo>
                    <a:cubicBezTo>
                      <a:pt x="75" y="47"/>
                      <a:pt x="75" y="47"/>
                      <a:pt x="75" y="47"/>
                    </a:cubicBezTo>
                    <a:cubicBezTo>
                      <a:pt x="75" y="47"/>
                      <a:pt x="75" y="47"/>
                      <a:pt x="75" y="47"/>
                    </a:cubicBezTo>
                    <a:cubicBezTo>
                      <a:pt x="75" y="46"/>
                      <a:pt x="75" y="46"/>
                      <a:pt x="75" y="46"/>
                    </a:cubicBezTo>
                    <a:cubicBezTo>
                      <a:pt x="75" y="46"/>
                      <a:pt x="76" y="46"/>
                      <a:pt x="76" y="46"/>
                    </a:cubicBezTo>
                    <a:cubicBezTo>
                      <a:pt x="76" y="46"/>
                      <a:pt x="76" y="46"/>
                      <a:pt x="76" y="46"/>
                    </a:cubicBezTo>
                    <a:cubicBezTo>
                      <a:pt x="76" y="45"/>
                      <a:pt x="76" y="45"/>
                      <a:pt x="76" y="45"/>
                    </a:cubicBezTo>
                    <a:cubicBezTo>
                      <a:pt x="76" y="45"/>
                      <a:pt x="76" y="45"/>
                      <a:pt x="76" y="45"/>
                    </a:cubicBezTo>
                    <a:cubicBezTo>
                      <a:pt x="76" y="45"/>
                      <a:pt x="76" y="45"/>
                      <a:pt x="76" y="44"/>
                    </a:cubicBezTo>
                    <a:cubicBezTo>
                      <a:pt x="76" y="44"/>
                      <a:pt x="76" y="44"/>
                      <a:pt x="76" y="44"/>
                    </a:cubicBezTo>
                    <a:cubicBezTo>
                      <a:pt x="76" y="44"/>
                      <a:pt x="76" y="44"/>
                      <a:pt x="76" y="44"/>
                    </a:cubicBezTo>
                    <a:cubicBezTo>
                      <a:pt x="76" y="44"/>
                      <a:pt x="77" y="42"/>
                      <a:pt x="77" y="40"/>
                    </a:cubicBezTo>
                    <a:cubicBezTo>
                      <a:pt x="79" y="29"/>
                      <a:pt x="79" y="29"/>
                      <a:pt x="79" y="29"/>
                    </a:cubicBezTo>
                    <a:cubicBezTo>
                      <a:pt x="79" y="27"/>
                      <a:pt x="79" y="25"/>
                      <a:pt x="79" y="25"/>
                    </a:cubicBezTo>
                    <a:cubicBezTo>
                      <a:pt x="79" y="25"/>
                      <a:pt x="79" y="25"/>
                      <a:pt x="79" y="25"/>
                    </a:cubicBezTo>
                    <a:cubicBezTo>
                      <a:pt x="79" y="25"/>
                      <a:pt x="79" y="25"/>
                      <a:pt x="79" y="25"/>
                    </a:cubicBezTo>
                    <a:cubicBezTo>
                      <a:pt x="79" y="24"/>
                      <a:pt x="79" y="24"/>
                      <a:pt x="79" y="24"/>
                    </a:cubicBezTo>
                    <a:close/>
                    <a:moveTo>
                      <a:pt x="69" y="34"/>
                    </a:moveTo>
                    <a:cubicBezTo>
                      <a:pt x="69" y="36"/>
                      <a:pt x="69" y="38"/>
                      <a:pt x="68" y="38"/>
                    </a:cubicBezTo>
                    <a:cubicBezTo>
                      <a:pt x="68" y="39"/>
                      <a:pt x="68" y="39"/>
                      <a:pt x="67" y="39"/>
                    </a:cubicBezTo>
                    <a:cubicBezTo>
                      <a:pt x="67" y="39"/>
                      <a:pt x="64" y="39"/>
                      <a:pt x="62" y="39"/>
                    </a:cubicBezTo>
                    <a:cubicBezTo>
                      <a:pt x="39" y="39"/>
                      <a:pt x="39" y="39"/>
                      <a:pt x="39" y="39"/>
                    </a:cubicBezTo>
                    <a:cubicBezTo>
                      <a:pt x="37" y="39"/>
                      <a:pt x="35" y="39"/>
                      <a:pt x="34" y="39"/>
                    </a:cubicBezTo>
                    <a:cubicBezTo>
                      <a:pt x="34" y="39"/>
                      <a:pt x="33" y="39"/>
                      <a:pt x="33" y="38"/>
                    </a:cubicBezTo>
                    <a:cubicBezTo>
                      <a:pt x="33" y="37"/>
                      <a:pt x="32" y="36"/>
                      <a:pt x="32" y="34"/>
                    </a:cubicBezTo>
                    <a:cubicBezTo>
                      <a:pt x="31" y="32"/>
                      <a:pt x="30" y="30"/>
                      <a:pt x="30" y="30"/>
                    </a:cubicBezTo>
                    <a:cubicBezTo>
                      <a:pt x="30" y="29"/>
                      <a:pt x="31" y="29"/>
                      <a:pt x="31" y="29"/>
                    </a:cubicBezTo>
                    <a:cubicBezTo>
                      <a:pt x="32" y="29"/>
                      <a:pt x="34" y="29"/>
                      <a:pt x="36" y="29"/>
                    </a:cubicBezTo>
                    <a:cubicBezTo>
                      <a:pt x="64" y="29"/>
                      <a:pt x="64" y="29"/>
                      <a:pt x="64" y="29"/>
                    </a:cubicBezTo>
                    <a:cubicBezTo>
                      <a:pt x="66" y="29"/>
                      <a:pt x="68" y="29"/>
                      <a:pt x="69" y="29"/>
                    </a:cubicBezTo>
                    <a:cubicBezTo>
                      <a:pt x="69" y="29"/>
                      <a:pt x="70" y="29"/>
                      <a:pt x="70" y="30"/>
                    </a:cubicBezTo>
                    <a:cubicBezTo>
                      <a:pt x="69" y="31"/>
                      <a:pt x="69" y="33"/>
                      <a:pt x="69" y="34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5" name="Oval 326"/>
              <p:cNvSpPr>
                <a:spLocks noChangeArrowheads="1"/>
              </p:cNvSpPr>
              <p:nvPr/>
            </p:nvSpPr>
            <p:spPr bwMode="auto">
              <a:xfrm>
                <a:off x="2641601" y="574146"/>
                <a:ext cx="41275" cy="41275"/>
              </a:xfrm>
              <a:prstGeom prst="ellipse">
                <a:avLst/>
              </a:pr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6" name="Oval 327"/>
              <p:cNvSpPr>
                <a:spLocks noChangeArrowheads="1"/>
              </p:cNvSpPr>
              <p:nvPr/>
            </p:nvSpPr>
            <p:spPr bwMode="auto">
              <a:xfrm>
                <a:off x="2762251" y="574146"/>
                <a:ext cx="41275" cy="41275"/>
              </a:xfrm>
              <a:prstGeom prst="ellipse">
                <a:avLst/>
              </a:pr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44" name="组合 43"/>
            <p:cNvGrpSpPr/>
            <p:nvPr/>
          </p:nvGrpSpPr>
          <p:grpSpPr>
            <a:xfrm>
              <a:off x="3010488" y="2886910"/>
              <a:ext cx="582362" cy="355304"/>
              <a:chOff x="3054351" y="258233"/>
              <a:chExt cx="439737" cy="268288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59" name="Freeform 328"/>
              <p:cNvSpPr/>
              <p:nvPr/>
            </p:nvSpPr>
            <p:spPr bwMode="auto">
              <a:xfrm>
                <a:off x="3084513" y="258233"/>
                <a:ext cx="379412" cy="166688"/>
              </a:xfrm>
              <a:custGeom>
                <a:avLst/>
                <a:gdLst>
                  <a:gd name="T0" fmla="*/ 239 w 239"/>
                  <a:gd name="T1" fmla="*/ 0 h 105"/>
                  <a:gd name="T2" fmla="*/ 0 w 239"/>
                  <a:gd name="T3" fmla="*/ 0 h 105"/>
                  <a:gd name="T4" fmla="*/ 119 w 239"/>
                  <a:gd name="T5" fmla="*/ 105 h 105"/>
                  <a:gd name="T6" fmla="*/ 239 w 239"/>
                  <a:gd name="T7" fmla="*/ 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9" h="105">
                    <a:moveTo>
                      <a:pt x="239" y="0"/>
                    </a:moveTo>
                    <a:lnTo>
                      <a:pt x="0" y="0"/>
                    </a:lnTo>
                    <a:lnTo>
                      <a:pt x="119" y="105"/>
                    </a:lnTo>
                    <a:lnTo>
                      <a:pt x="239" y="0"/>
                    </a:ln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0" name="Freeform 329"/>
              <p:cNvSpPr/>
              <p:nvPr/>
            </p:nvSpPr>
            <p:spPr bwMode="auto">
              <a:xfrm>
                <a:off x="3373438" y="288396"/>
                <a:ext cx="120650" cy="207963"/>
              </a:xfrm>
              <a:custGeom>
                <a:avLst/>
                <a:gdLst>
                  <a:gd name="T0" fmla="*/ 32 w 32"/>
                  <a:gd name="T1" fmla="*/ 0 h 55"/>
                  <a:gd name="T2" fmla="*/ 0 w 32"/>
                  <a:gd name="T3" fmla="*/ 27 h 55"/>
                  <a:gd name="T4" fmla="*/ 32 w 32"/>
                  <a:gd name="T5" fmla="*/ 55 h 55"/>
                  <a:gd name="T6" fmla="*/ 32 w 32"/>
                  <a:gd name="T7" fmla="*/ 55 h 55"/>
                  <a:gd name="T8" fmla="*/ 32 w 32"/>
                  <a:gd name="T9" fmla="*/ 0 h 55"/>
                  <a:gd name="T10" fmla="*/ 32 w 32"/>
                  <a:gd name="T11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55">
                    <a:moveTo>
                      <a:pt x="32" y="0"/>
                    </a:moveTo>
                    <a:cubicBezTo>
                      <a:pt x="0" y="27"/>
                      <a:pt x="0" y="27"/>
                      <a:pt x="0" y="27"/>
                    </a:cubicBezTo>
                    <a:cubicBezTo>
                      <a:pt x="32" y="55"/>
                      <a:pt x="32" y="55"/>
                      <a:pt x="32" y="55"/>
                    </a:cubicBezTo>
                    <a:cubicBezTo>
                      <a:pt x="32" y="55"/>
                      <a:pt x="32" y="55"/>
                      <a:pt x="32" y="55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0"/>
                      <a:pt x="32" y="0"/>
                      <a:pt x="32" y="0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1" name="Freeform 330"/>
              <p:cNvSpPr/>
              <p:nvPr/>
            </p:nvSpPr>
            <p:spPr bwMode="auto">
              <a:xfrm>
                <a:off x="3084513" y="420158"/>
                <a:ext cx="379412" cy="106363"/>
              </a:xfrm>
              <a:custGeom>
                <a:avLst/>
                <a:gdLst>
                  <a:gd name="T0" fmla="*/ 54 w 101"/>
                  <a:gd name="T1" fmla="*/ 12 h 28"/>
                  <a:gd name="T2" fmla="*/ 50 w 101"/>
                  <a:gd name="T3" fmla="*/ 14 h 28"/>
                  <a:gd name="T4" fmla="*/ 47 w 101"/>
                  <a:gd name="T5" fmla="*/ 12 h 28"/>
                  <a:gd name="T6" fmla="*/ 32 w 101"/>
                  <a:gd name="T7" fmla="*/ 0 h 28"/>
                  <a:gd name="T8" fmla="*/ 0 w 101"/>
                  <a:gd name="T9" fmla="*/ 28 h 28"/>
                  <a:gd name="T10" fmla="*/ 101 w 101"/>
                  <a:gd name="T11" fmla="*/ 28 h 28"/>
                  <a:gd name="T12" fmla="*/ 69 w 101"/>
                  <a:gd name="T13" fmla="*/ 0 h 28"/>
                  <a:gd name="T14" fmla="*/ 54 w 101"/>
                  <a:gd name="T15" fmla="*/ 1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1" h="28">
                    <a:moveTo>
                      <a:pt x="54" y="12"/>
                    </a:moveTo>
                    <a:cubicBezTo>
                      <a:pt x="53" y="13"/>
                      <a:pt x="52" y="14"/>
                      <a:pt x="50" y="14"/>
                    </a:cubicBezTo>
                    <a:cubicBezTo>
                      <a:pt x="49" y="14"/>
                      <a:pt x="48" y="13"/>
                      <a:pt x="47" y="12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101" y="28"/>
                      <a:pt x="101" y="28"/>
                      <a:pt x="101" y="28"/>
                    </a:cubicBezTo>
                    <a:cubicBezTo>
                      <a:pt x="69" y="0"/>
                      <a:pt x="69" y="0"/>
                      <a:pt x="69" y="0"/>
                    </a:cubicBezTo>
                    <a:lnTo>
                      <a:pt x="54" y="12"/>
                    </a:ln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2" name="Freeform 331"/>
              <p:cNvSpPr/>
              <p:nvPr/>
            </p:nvSpPr>
            <p:spPr bwMode="auto">
              <a:xfrm>
                <a:off x="3054351" y="288396"/>
                <a:ext cx="120650" cy="207963"/>
              </a:xfrm>
              <a:custGeom>
                <a:avLst/>
                <a:gdLst>
                  <a:gd name="T0" fmla="*/ 0 w 32"/>
                  <a:gd name="T1" fmla="*/ 0 h 55"/>
                  <a:gd name="T2" fmla="*/ 0 w 32"/>
                  <a:gd name="T3" fmla="*/ 0 h 55"/>
                  <a:gd name="T4" fmla="*/ 0 w 32"/>
                  <a:gd name="T5" fmla="*/ 55 h 55"/>
                  <a:gd name="T6" fmla="*/ 0 w 32"/>
                  <a:gd name="T7" fmla="*/ 55 h 55"/>
                  <a:gd name="T8" fmla="*/ 32 w 32"/>
                  <a:gd name="T9" fmla="*/ 27 h 55"/>
                  <a:gd name="T10" fmla="*/ 0 w 32"/>
                  <a:gd name="T11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55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32" y="27"/>
                      <a:pt x="32" y="27"/>
                      <a:pt x="32" y="27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>
              <a:off x="3916618" y="2777585"/>
              <a:ext cx="576055" cy="567645"/>
              <a:chOff x="3738563" y="175683"/>
              <a:chExt cx="434975" cy="428625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53" name="Freeform 332"/>
              <p:cNvSpPr/>
              <p:nvPr/>
            </p:nvSpPr>
            <p:spPr bwMode="auto">
              <a:xfrm>
                <a:off x="3917951" y="472546"/>
                <a:ext cx="76200" cy="30163"/>
              </a:xfrm>
              <a:custGeom>
                <a:avLst/>
                <a:gdLst>
                  <a:gd name="T0" fmla="*/ 24 w 48"/>
                  <a:gd name="T1" fmla="*/ 19 h 19"/>
                  <a:gd name="T2" fmla="*/ 26 w 48"/>
                  <a:gd name="T3" fmla="*/ 19 h 19"/>
                  <a:gd name="T4" fmla="*/ 48 w 48"/>
                  <a:gd name="T5" fmla="*/ 0 h 19"/>
                  <a:gd name="T6" fmla="*/ 0 w 48"/>
                  <a:gd name="T7" fmla="*/ 0 h 19"/>
                  <a:gd name="T8" fmla="*/ 24 w 48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19">
                    <a:moveTo>
                      <a:pt x="24" y="19"/>
                    </a:moveTo>
                    <a:lnTo>
                      <a:pt x="26" y="19"/>
                    </a:lnTo>
                    <a:lnTo>
                      <a:pt x="48" y="0"/>
                    </a:lnTo>
                    <a:lnTo>
                      <a:pt x="0" y="0"/>
                    </a:lnTo>
                    <a:lnTo>
                      <a:pt x="24" y="19"/>
                    </a:ln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4" name="Freeform 333"/>
              <p:cNvSpPr/>
              <p:nvPr/>
            </p:nvSpPr>
            <p:spPr bwMode="auto">
              <a:xfrm>
                <a:off x="3768726" y="175683"/>
                <a:ext cx="374650" cy="238125"/>
              </a:xfrm>
              <a:custGeom>
                <a:avLst/>
                <a:gdLst>
                  <a:gd name="T0" fmla="*/ 22 w 100"/>
                  <a:gd name="T1" fmla="*/ 35 h 63"/>
                  <a:gd name="T2" fmla="*/ 28 w 100"/>
                  <a:gd name="T3" fmla="*/ 29 h 63"/>
                  <a:gd name="T4" fmla="*/ 53 w 100"/>
                  <a:gd name="T5" fmla="*/ 29 h 63"/>
                  <a:gd name="T6" fmla="*/ 59 w 100"/>
                  <a:gd name="T7" fmla="*/ 32 h 63"/>
                  <a:gd name="T8" fmla="*/ 74 w 100"/>
                  <a:gd name="T9" fmla="*/ 46 h 63"/>
                  <a:gd name="T10" fmla="*/ 78 w 100"/>
                  <a:gd name="T11" fmla="*/ 56 h 63"/>
                  <a:gd name="T12" fmla="*/ 78 w 100"/>
                  <a:gd name="T13" fmla="*/ 63 h 63"/>
                  <a:gd name="T14" fmla="*/ 100 w 100"/>
                  <a:gd name="T15" fmla="*/ 44 h 63"/>
                  <a:gd name="T16" fmla="*/ 50 w 100"/>
                  <a:gd name="T17" fmla="*/ 0 h 63"/>
                  <a:gd name="T18" fmla="*/ 0 w 100"/>
                  <a:gd name="T19" fmla="*/ 44 h 63"/>
                  <a:gd name="T20" fmla="*/ 22 w 100"/>
                  <a:gd name="T21" fmla="*/ 63 h 63"/>
                  <a:gd name="T22" fmla="*/ 22 w 100"/>
                  <a:gd name="T23" fmla="*/ 35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0" h="63">
                    <a:moveTo>
                      <a:pt x="22" y="35"/>
                    </a:moveTo>
                    <a:cubicBezTo>
                      <a:pt x="22" y="31"/>
                      <a:pt x="25" y="29"/>
                      <a:pt x="28" y="29"/>
                    </a:cubicBezTo>
                    <a:cubicBezTo>
                      <a:pt x="53" y="29"/>
                      <a:pt x="53" y="29"/>
                      <a:pt x="53" y="29"/>
                    </a:cubicBezTo>
                    <a:cubicBezTo>
                      <a:pt x="55" y="29"/>
                      <a:pt x="58" y="30"/>
                      <a:pt x="59" y="32"/>
                    </a:cubicBezTo>
                    <a:cubicBezTo>
                      <a:pt x="74" y="46"/>
                      <a:pt x="74" y="46"/>
                      <a:pt x="74" y="46"/>
                    </a:cubicBezTo>
                    <a:cubicBezTo>
                      <a:pt x="77" y="49"/>
                      <a:pt x="78" y="53"/>
                      <a:pt x="78" y="56"/>
                    </a:cubicBezTo>
                    <a:cubicBezTo>
                      <a:pt x="78" y="63"/>
                      <a:pt x="78" y="63"/>
                      <a:pt x="78" y="63"/>
                    </a:cubicBezTo>
                    <a:cubicBezTo>
                      <a:pt x="100" y="44"/>
                      <a:pt x="100" y="44"/>
                      <a:pt x="100" y="44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22" y="63"/>
                      <a:pt x="22" y="63"/>
                      <a:pt x="22" y="63"/>
                    </a:cubicBezTo>
                    <a:lnTo>
                      <a:pt x="22" y="35"/>
                    </a:ln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5" name="Freeform 334"/>
              <p:cNvSpPr>
                <a:spLocks noEditPoints="1"/>
              </p:cNvSpPr>
              <p:nvPr/>
            </p:nvSpPr>
            <p:spPr bwMode="auto">
              <a:xfrm>
                <a:off x="3870326" y="304271"/>
                <a:ext cx="171450" cy="150813"/>
              </a:xfrm>
              <a:custGeom>
                <a:avLst/>
                <a:gdLst>
                  <a:gd name="T0" fmla="*/ 43 w 46"/>
                  <a:gd name="T1" fmla="*/ 18 h 40"/>
                  <a:gd name="T2" fmla="*/ 33 w 46"/>
                  <a:gd name="T3" fmla="*/ 18 h 40"/>
                  <a:gd name="T4" fmla="*/ 28 w 46"/>
                  <a:gd name="T5" fmla="*/ 13 h 40"/>
                  <a:gd name="T6" fmla="*/ 28 w 46"/>
                  <a:gd name="T7" fmla="*/ 4 h 40"/>
                  <a:gd name="T8" fmla="*/ 25 w 46"/>
                  <a:gd name="T9" fmla="*/ 0 h 40"/>
                  <a:gd name="T10" fmla="*/ 5 w 46"/>
                  <a:gd name="T11" fmla="*/ 0 h 40"/>
                  <a:gd name="T12" fmla="*/ 0 w 46"/>
                  <a:gd name="T13" fmla="*/ 5 h 40"/>
                  <a:gd name="T14" fmla="*/ 0 w 46"/>
                  <a:gd name="T15" fmla="*/ 34 h 40"/>
                  <a:gd name="T16" fmla="*/ 8 w 46"/>
                  <a:gd name="T17" fmla="*/ 40 h 40"/>
                  <a:gd name="T18" fmla="*/ 9 w 46"/>
                  <a:gd name="T19" fmla="*/ 40 h 40"/>
                  <a:gd name="T20" fmla="*/ 38 w 46"/>
                  <a:gd name="T21" fmla="*/ 40 h 40"/>
                  <a:gd name="T22" fmla="*/ 39 w 46"/>
                  <a:gd name="T23" fmla="*/ 40 h 40"/>
                  <a:gd name="T24" fmla="*/ 46 w 46"/>
                  <a:gd name="T25" fmla="*/ 34 h 40"/>
                  <a:gd name="T26" fmla="*/ 46 w 46"/>
                  <a:gd name="T27" fmla="*/ 21 h 40"/>
                  <a:gd name="T28" fmla="*/ 43 w 46"/>
                  <a:gd name="T29" fmla="*/ 18 h 40"/>
                  <a:gd name="T30" fmla="*/ 8 w 46"/>
                  <a:gd name="T31" fmla="*/ 13 h 40"/>
                  <a:gd name="T32" fmla="*/ 24 w 46"/>
                  <a:gd name="T33" fmla="*/ 13 h 40"/>
                  <a:gd name="T34" fmla="*/ 25 w 46"/>
                  <a:gd name="T35" fmla="*/ 15 h 40"/>
                  <a:gd name="T36" fmla="*/ 24 w 46"/>
                  <a:gd name="T37" fmla="*/ 18 h 40"/>
                  <a:gd name="T38" fmla="*/ 8 w 46"/>
                  <a:gd name="T39" fmla="*/ 18 h 40"/>
                  <a:gd name="T40" fmla="*/ 7 w 46"/>
                  <a:gd name="T41" fmla="*/ 15 h 40"/>
                  <a:gd name="T42" fmla="*/ 8 w 46"/>
                  <a:gd name="T43" fmla="*/ 13 h 40"/>
                  <a:gd name="T44" fmla="*/ 38 w 46"/>
                  <a:gd name="T45" fmla="*/ 32 h 40"/>
                  <a:gd name="T46" fmla="*/ 9 w 46"/>
                  <a:gd name="T47" fmla="*/ 32 h 40"/>
                  <a:gd name="T48" fmla="*/ 7 w 46"/>
                  <a:gd name="T49" fmla="*/ 29 h 40"/>
                  <a:gd name="T50" fmla="*/ 9 w 46"/>
                  <a:gd name="T51" fmla="*/ 26 h 40"/>
                  <a:gd name="T52" fmla="*/ 38 w 46"/>
                  <a:gd name="T53" fmla="*/ 26 h 40"/>
                  <a:gd name="T54" fmla="*/ 39 w 46"/>
                  <a:gd name="T55" fmla="*/ 29 h 40"/>
                  <a:gd name="T56" fmla="*/ 38 w 46"/>
                  <a:gd name="T57" fmla="*/ 3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6" h="40">
                    <a:moveTo>
                      <a:pt x="43" y="18"/>
                    </a:moveTo>
                    <a:cubicBezTo>
                      <a:pt x="33" y="18"/>
                      <a:pt x="33" y="18"/>
                      <a:pt x="33" y="18"/>
                    </a:cubicBezTo>
                    <a:cubicBezTo>
                      <a:pt x="31" y="18"/>
                      <a:pt x="28" y="16"/>
                      <a:pt x="28" y="13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8" y="2"/>
                      <a:pt x="27" y="0"/>
                      <a:pt x="2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8" y="40"/>
                      <a:pt x="8" y="40"/>
                      <a:pt x="9" y="40"/>
                    </a:cubicBezTo>
                    <a:cubicBezTo>
                      <a:pt x="38" y="40"/>
                      <a:pt x="38" y="40"/>
                      <a:pt x="38" y="40"/>
                    </a:cubicBezTo>
                    <a:cubicBezTo>
                      <a:pt x="38" y="40"/>
                      <a:pt x="38" y="40"/>
                      <a:pt x="39" y="40"/>
                    </a:cubicBezTo>
                    <a:cubicBezTo>
                      <a:pt x="46" y="34"/>
                      <a:pt x="46" y="34"/>
                      <a:pt x="46" y="34"/>
                    </a:cubicBezTo>
                    <a:cubicBezTo>
                      <a:pt x="46" y="21"/>
                      <a:pt x="46" y="21"/>
                      <a:pt x="46" y="21"/>
                    </a:cubicBezTo>
                    <a:cubicBezTo>
                      <a:pt x="46" y="19"/>
                      <a:pt x="44" y="18"/>
                      <a:pt x="43" y="18"/>
                    </a:cubicBezTo>
                    <a:close/>
                    <a:moveTo>
                      <a:pt x="8" y="13"/>
                    </a:moveTo>
                    <a:cubicBezTo>
                      <a:pt x="24" y="13"/>
                      <a:pt x="24" y="13"/>
                      <a:pt x="24" y="13"/>
                    </a:cubicBezTo>
                    <a:cubicBezTo>
                      <a:pt x="25" y="13"/>
                      <a:pt x="25" y="14"/>
                      <a:pt x="25" y="15"/>
                    </a:cubicBezTo>
                    <a:cubicBezTo>
                      <a:pt x="25" y="17"/>
                      <a:pt x="25" y="18"/>
                      <a:pt x="24" y="18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7" y="18"/>
                      <a:pt x="7" y="17"/>
                      <a:pt x="7" y="15"/>
                    </a:cubicBezTo>
                    <a:cubicBezTo>
                      <a:pt x="7" y="14"/>
                      <a:pt x="7" y="13"/>
                      <a:pt x="8" y="13"/>
                    </a:cubicBezTo>
                    <a:close/>
                    <a:moveTo>
                      <a:pt x="38" y="32"/>
                    </a:moveTo>
                    <a:cubicBezTo>
                      <a:pt x="9" y="32"/>
                      <a:pt x="9" y="32"/>
                      <a:pt x="9" y="32"/>
                    </a:cubicBezTo>
                    <a:cubicBezTo>
                      <a:pt x="8" y="32"/>
                      <a:pt x="7" y="30"/>
                      <a:pt x="7" y="29"/>
                    </a:cubicBezTo>
                    <a:cubicBezTo>
                      <a:pt x="7" y="28"/>
                      <a:pt x="8" y="26"/>
                      <a:pt x="9" y="26"/>
                    </a:cubicBezTo>
                    <a:cubicBezTo>
                      <a:pt x="38" y="26"/>
                      <a:pt x="38" y="26"/>
                      <a:pt x="38" y="26"/>
                    </a:cubicBezTo>
                    <a:cubicBezTo>
                      <a:pt x="39" y="26"/>
                      <a:pt x="39" y="28"/>
                      <a:pt x="39" y="29"/>
                    </a:cubicBezTo>
                    <a:cubicBezTo>
                      <a:pt x="39" y="30"/>
                      <a:pt x="39" y="32"/>
                      <a:pt x="38" y="32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6" name="Freeform 335"/>
              <p:cNvSpPr/>
              <p:nvPr/>
            </p:nvSpPr>
            <p:spPr bwMode="auto">
              <a:xfrm>
                <a:off x="4057651" y="370946"/>
                <a:ext cx="115887" cy="207963"/>
              </a:xfrm>
              <a:custGeom>
                <a:avLst/>
                <a:gdLst>
                  <a:gd name="T0" fmla="*/ 31 w 31"/>
                  <a:gd name="T1" fmla="*/ 0 h 55"/>
                  <a:gd name="T2" fmla="*/ 0 w 31"/>
                  <a:gd name="T3" fmla="*/ 27 h 55"/>
                  <a:gd name="T4" fmla="*/ 31 w 31"/>
                  <a:gd name="T5" fmla="*/ 55 h 55"/>
                  <a:gd name="T6" fmla="*/ 31 w 31"/>
                  <a:gd name="T7" fmla="*/ 55 h 55"/>
                  <a:gd name="T8" fmla="*/ 31 w 31"/>
                  <a:gd name="T9" fmla="*/ 0 h 55"/>
                  <a:gd name="T10" fmla="*/ 31 w 31"/>
                  <a:gd name="T11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" h="55">
                    <a:moveTo>
                      <a:pt x="31" y="0"/>
                    </a:moveTo>
                    <a:cubicBezTo>
                      <a:pt x="0" y="27"/>
                      <a:pt x="0" y="27"/>
                      <a:pt x="0" y="27"/>
                    </a:cubicBezTo>
                    <a:cubicBezTo>
                      <a:pt x="31" y="55"/>
                      <a:pt x="31" y="55"/>
                      <a:pt x="31" y="55"/>
                    </a:cubicBezTo>
                    <a:cubicBezTo>
                      <a:pt x="31" y="55"/>
                      <a:pt x="31" y="55"/>
                      <a:pt x="31" y="55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1" y="0"/>
                      <a:pt x="31" y="0"/>
                      <a:pt x="31" y="0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7" name="Freeform 336"/>
              <p:cNvSpPr/>
              <p:nvPr/>
            </p:nvSpPr>
            <p:spPr bwMode="auto">
              <a:xfrm>
                <a:off x="3768726" y="502708"/>
                <a:ext cx="374650" cy="101600"/>
              </a:xfrm>
              <a:custGeom>
                <a:avLst/>
                <a:gdLst>
                  <a:gd name="T0" fmla="*/ 54 w 100"/>
                  <a:gd name="T1" fmla="*/ 12 h 27"/>
                  <a:gd name="T2" fmla="*/ 50 w 100"/>
                  <a:gd name="T3" fmla="*/ 14 h 27"/>
                  <a:gd name="T4" fmla="*/ 47 w 100"/>
                  <a:gd name="T5" fmla="*/ 12 h 27"/>
                  <a:gd name="T6" fmla="*/ 32 w 100"/>
                  <a:gd name="T7" fmla="*/ 0 h 27"/>
                  <a:gd name="T8" fmla="*/ 0 w 100"/>
                  <a:gd name="T9" fmla="*/ 27 h 27"/>
                  <a:gd name="T10" fmla="*/ 100 w 100"/>
                  <a:gd name="T11" fmla="*/ 27 h 27"/>
                  <a:gd name="T12" fmla="*/ 68 w 100"/>
                  <a:gd name="T13" fmla="*/ 0 h 27"/>
                  <a:gd name="T14" fmla="*/ 54 w 100"/>
                  <a:gd name="T15" fmla="*/ 12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0" h="27">
                    <a:moveTo>
                      <a:pt x="54" y="12"/>
                    </a:moveTo>
                    <a:cubicBezTo>
                      <a:pt x="53" y="13"/>
                      <a:pt x="51" y="14"/>
                      <a:pt x="50" y="14"/>
                    </a:cubicBezTo>
                    <a:cubicBezTo>
                      <a:pt x="49" y="14"/>
                      <a:pt x="48" y="13"/>
                      <a:pt x="47" y="12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100" y="27"/>
                      <a:pt x="100" y="27"/>
                      <a:pt x="100" y="27"/>
                    </a:cubicBezTo>
                    <a:cubicBezTo>
                      <a:pt x="68" y="0"/>
                      <a:pt x="68" y="0"/>
                      <a:pt x="68" y="0"/>
                    </a:cubicBezTo>
                    <a:lnTo>
                      <a:pt x="54" y="12"/>
                    </a:ln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8" name="Freeform 337"/>
              <p:cNvSpPr/>
              <p:nvPr/>
            </p:nvSpPr>
            <p:spPr bwMode="auto">
              <a:xfrm>
                <a:off x="3738563" y="370946"/>
                <a:ext cx="120650" cy="207963"/>
              </a:xfrm>
              <a:custGeom>
                <a:avLst/>
                <a:gdLst>
                  <a:gd name="T0" fmla="*/ 0 w 32"/>
                  <a:gd name="T1" fmla="*/ 0 h 55"/>
                  <a:gd name="T2" fmla="*/ 0 w 32"/>
                  <a:gd name="T3" fmla="*/ 0 h 55"/>
                  <a:gd name="T4" fmla="*/ 0 w 32"/>
                  <a:gd name="T5" fmla="*/ 55 h 55"/>
                  <a:gd name="T6" fmla="*/ 0 w 32"/>
                  <a:gd name="T7" fmla="*/ 55 h 55"/>
                  <a:gd name="T8" fmla="*/ 32 w 32"/>
                  <a:gd name="T9" fmla="*/ 27 h 55"/>
                  <a:gd name="T10" fmla="*/ 0 w 32"/>
                  <a:gd name="T11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55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32" y="27"/>
                      <a:pt x="32" y="27"/>
                      <a:pt x="32" y="27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>
              <a:off x="1440002" y="2722923"/>
              <a:ext cx="367917" cy="683278"/>
              <a:chOff x="1868488" y="134408"/>
              <a:chExt cx="277812" cy="515938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47" name="Freeform 349"/>
              <p:cNvSpPr>
                <a:spLocks noEditPoints="1"/>
              </p:cNvSpPr>
              <p:nvPr/>
            </p:nvSpPr>
            <p:spPr bwMode="auto">
              <a:xfrm>
                <a:off x="1868488" y="134408"/>
                <a:ext cx="277812" cy="515938"/>
              </a:xfrm>
              <a:custGeom>
                <a:avLst/>
                <a:gdLst>
                  <a:gd name="T0" fmla="*/ 63 w 74"/>
                  <a:gd name="T1" fmla="*/ 10 h 137"/>
                  <a:gd name="T2" fmla="*/ 50 w 74"/>
                  <a:gd name="T3" fmla="*/ 10 h 137"/>
                  <a:gd name="T4" fmla="*/ 50 w 74"/>
                  <a:gd name="T5" fmla="*/ 5 h 137"/>
                  <a:gd name="T6" fmla="*/ 45 w 74"/>
                  <a:gd name="T7" fmla="*/ 0 h 137"/>
                  <a:gd name="T8" fmla="*/ 29 w 74"/>
                  <a:gd name="T9" fmla="*/ 0 h 137"/>
                  <a:gd name="T10" fmla="*/ 24 w 74"/>
                  <a:gd name="T11" fmla="*/ 5 h 137"/>
                  <a:gd name="T12" fmla="*/ 24 w 74"/>
                  <a:gd name="T13" fmla="*/ 10 h 137"/>
                  <a:gd name="T14" fmla="*/ 11 w 74"/>
                  <a:gd name="T15" fmla="*/ 10 h 137"/>
                  <a:gd name="T16" fmla="*/ 0 w 74"/>
                  <a:gd name="T17" fmla="*/ 21 h 137"/>
                  <a:gd name="T18" fmla="*/ 0 w 74"/>
                  <a:gd name="T19" fmla="*/ 125 h 137"/>
                  <a:gd name="T20" fmla="*/ 11 w 74"/>
                  <a:gd name="T21" fmla="*/ 137 h 137"/>
                  <a:gd name="T22" fmla="*/ 63 w 74"/>
                  <a:gd name="T23" fmla="*/ 137 h 137"/>
                  <a:gd name="T24" fmla="*/ 74 w 74"/>
                  <a:gd name="T25" fmla="*/ 125 h 137"/>
                  <a:gd name="T26" fmla="*/ 74 w 74"/>
                  <a:gd name="T27" fmla="*/ 21 h 137"/>
                  <a:gd name="T28" fmla="*/ 63 w 74"/>
                  <a:gd name="T29" fmla="*/ 10 h 137"/>
                  <a:gd name="T30" fmla="*/ 68 w 74"/>
                  <a:gd name="T31" fmla="*/ 125 h 137"/>
                  <a:gd name="T32" fmla="*/ 63 w 74"/>
                  <a:gd name="T33" fmla="*/ 131 h 137"/>
                  <a:gd name="T34" fmla="*/ 11 w 74"/>
                  <a:gd name="T35" fmla="*/ 131 h 137"/>
                  <a:gd name="T36" fmla="*/ 6 w 74"/>
                  <a:gd name="T37" fmla="*/ 125 h 137"/>
                  <a:gd name="T38" fmla="*/ 6 w 74"/>
                  <a:gd name="T39" fmla="*/ 21 h 137"/>
                  <a:gd name="T40" fmla="*/ 11 w 74"/>
                  <a:gd name="T41" fmla="*/ 15 h 137"/>
                  <a:gd name="T42" fmla="*/ 63 w 74"/>
                  <a:gd name="T43" fmla="*/ 15 h 137"/>
                  <a:gd name="T44" fmla="*/ 68 w 74"/>
                  <a:gd name="T45" fmla="*/ 21 h 137"/>
                  <a:gd name="T46" fmla="*/ 68 w 74"/>
                  <a:gd name="T47" fmla="*/ 125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4" h="137">
                    <a:moveTo>
                      <a:pt x="63" y="10"/>
                    </a:moveTo>
                    <a:cubicBezTo>
                      <a:pt x="50" y="10"/>
                      <a:pt x="50" y="10"/>
                      <a:pt x="50" y="10"/>
                    </a:cubicBezTo>
                    <a:cubicBezTo>
                      <a:pt x="50" y="5"/>
                      <a:pt x="50" y="5"/>
                      <a:pt x="50" y="5"/>
                    </a:cubicBezTo>
                    <a:cubicBezTo>
                      <a:pt x="50" y="2"/>
                      <a:pt x="48" y="0"/>
                      <a:pt x="45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6" y="0"/>
                      <a:pt x="24" y="2"/>
                      <a:pt x="24" y="5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5" y="10"/>
                      <a:pt x="0" y="15"/>
                      <a:pt x="0" y="21"/>
                    </a:cubicBezTo>
                    <a:cubicBezTo>
                      <a:pt x="0" y="125"/>
                      <a:pt x="0" y="125"/>
                      <a:pt x="0" y="125"/>
                    </a:cubicBezTo>
                    <a:cubicBezTo>
                      <a:pt x="0" y="132"/>
                      <a:pt x="5" y="137"/>
                      <a:pt x="11" y="137"/>
                    </a:cubicBezTo>
                    <a:cubicBezTo>
                      <a:pt x="63" y="137"/>
                      <a:pt x="63" y="137"/>
                      <a:pt x="63" y="137"/>
                    </a:cubicBezTo>
                    <a:cubicBezTo>
                      <a:pt x="69" y="137"/>
                      <a:pt x="74" y="132"/>
                      <a:pt x="74" y="125"/>
                    </a:cubicBezTo>
                    <a:cubicBezTo>
                      <a:pt x="74" y="21"/>
                      <a:pt x="74" y="21"/>
                      <a:pt x="74" y="21"/>
                    </a:cubicBezTo>
                    <a:cubicBezTo>
                      <a:pt x="74" y="15"/>
                      <a:pt x="69" y="10"/>
                      <a:pt x="63" y="10"/>
                    </a:cubicBezTo>
                    <a:close/>
                    <a:moveTo>
                      <a:pt x="68" y="125"/>
                    </a:moveTo>
                    <a:cubicBezTo>
                      <a:pt x="68" y="129"/>
                      <a:pt x="66" y="131"/>
                      <a:pt x="63" y="131"/>
                    </a:cubicBezTo>
                    <a:cubicBezTo>
                      <a:pt x="11" y="131"/>
                      <a:pt x="11" y="131"/>
                      <a:pt x="11" y="131"/>
                    </a:cubicBezTo>
                    <a:cubicBezTo>
                      <a:pt x="8" y="131"/>
                      <a:pt x="6" y="129"/>
                      <a:pt x="6" y="125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18"/>
                      <a:pt x="8" y="15"/>
                      <a:pt x="11" y="15"/>
                    </a:cubicBezTo>
                    <a:cubicBezTo>
                      <a:pt x="63" y="15"/>
                      <a:pt x="63" y="15"/>
                      <a:pt x="63" y="15"/>
                    </a:cubicBezTo>
                    <a:cubicBezTo>
                      <a:pt x="66" y="15"/>
                      <a:pt x="68" y="18"/>
                      <a:pt x="68" y="21"/>
                    </a:cubicBezTo>
                    <a:lnTo>
                      <a:pt x="68" y="125"/>
                    </a:ln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8" name="Rectangle 350"/>
              <p:cNvSpPr>
                <a:spLocks noChangeArrowheads="1"/>
              </p:cNvSpPr>
              <p:nvPr/>
            </p:nvSpPr>
            <p:spPr bwMode="auto">
              <a:xfrm>
                <a:off x="1906588" y="367771"/>
                <a:ext cx="201612" cy="82550"/>
              </a:xfrm>
              <a:prstGeom prst="rect">
                <a:avLst/>
              </a:pr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9" name="Freeform 351"/>
              <p:cNvSpPr/>
              <p:nvPr/>
            </p:nvSpPr>
            <p:spPr bwMode="auto">
              <a:xfrm>
                <a:off x="1906588" y="210608"/>
                <a:ext cx="201612" cy="47625"/>
              </a:xfrm>
              <a:custGeom>
                <a:avLst/>
                <a:gdLst>
                  <a:gd name="T0" fmla="*/ 50 w 54"/>
                  <a:gd name="T1" fmla="*/ 0 h 13"/>
                  <a:gd name="T2" fmla="*/ 5 w 54"/>
                  <a:gd name="T3" fmla="*/ 0 h 13"/>
                  <a:gd name="T4" fmla="*/ 0 w 54"/>
                  <a:gd name="T5" fmla="*/ 5 h 13"/>
                  <a:gd name="T6" fmla="*/ 0 w 54"/>
                  <a:gd name="T7" fmla="*/ 13 h 13"/>
                  <a:gd name="T8" fmla="*/ 54 w 54"/>
                  <a:gd name="T9" fmla="*/ 13 h 13"/>
                  <a:gd name="T10" fmla="*/ 54 w 54"/>
                  <a:gd name="T11" fmla="*/ 5 h 13"/>
                  <a:gd name="T12" fmla="*/ 50 w 54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" h="13">
                    <a:moveTo>
                      <a:pt x="50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54" y="13"/>
                      <a:pt x="54" y="13"/>
                      <a:pt x="54" y="13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4" y="2"/>
                      <a:pt x="52" y="0"/>
                      <a:pt x="50" y="0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0" name="Rectangle 352"/>
              <p:cNvSpPr>
                <a:spLocks noChangeArrowheads="1"/>
              </p:cNvSpPr>
              <p:nvPr/>
            </p:nvSpPr>
            <p:spPr bwMode="auto">
              <a:xfrm>
                <a:off x="1906588" y="270933"/>
                <a:ext cx="201612" cy="85725"/>
              </a:xfrm>
              <a:prstGeom prst="rect">
                <a:avLst/>
              </a:pr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1" name="Freeform 353"/>
              <p:cNvSpPr/>
              <p:nvPr/>
            </p:nvSpPr>
            <p:spPr bwMode="auto">
              <a:xfrm>
                <a:off x="1906588" y="563033"/>
                <a:ext cx="201612" cy="49213"/>
              </a:xfrm>
              <a:custGeom>
                <a:avLst/>
                <a:gdLst>
                  <a:gd name="T0" fmla="*/ 0 w 54"/>
                  <a:gd name="T1" fmla="*/ 8 h 13"/>
                  <a:gd name="T2" fmla="*/ 5 w 54"/>
                  <a:gd name="T3" fmla="*/ 13 h 13"/>
                  <a:gd name="T4" fmla="*/ 50 w 54"/>
                  <a:gd name="T5" fmla="*/ 13 h 13"/>
                  <a:gd name="T6" fmla="*/ 54 w 54"/>
                  <a:gd name="T7" fmla="*/ 8 h 13"/>
                  <a:gd name="T8" fmla="*/ 54 w 54"/>
                  <a:gd name="T9" fmla="*/ 0 h 13"/>
                  <a:gd name="T10" fmla="*/ 0 w 54"/>
                  <a:gd name="T11" fmla="*/ 0 h 13"/>
                  <a:gd name="T12" fmla="*/ 0 w 54"/>
                  <a:gd name="T13" fmla="*/ 8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" h="13">
                    <a:moveTo>
                      <a:pt x="0" y="8"/>
                    </a:moveTo>
                    <a:cubicBezTo>
                      <a:pt x="0" y="11"/>
                      <a:pt x="2" y="13"/>
                      <a:pt x="5" y="13"/>
                    </a:cubicBezTo>
                    <a:cubicBezTo>
                      <a:pt x="50" y="13"/>
                      <a:pt x="50" y="13"/>
                      <a:pt x="50" y="13"/>
                    </a:cubicBezTo>
                    <a:cubicBezTo>
                      <a:pt x="52" y="13"/>
                      <a:pt x="54" y="11"/>
                      <a:pt x="54" y="8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8"/>
                    </a:ln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2" name="Rectangle 354"/>
              <p:cNvSpPr>
                <a:spLocks noChangeArrowheads="1"/>
              </p:cNvSpPr>
              <p:nvPr/>
            </p:nvSpPr>
            <p:spPr bwMode="auto">
              <a:xfrm>
                <a:off x="1906588" y="466196"/>
                <a:ext cx="201612" cy="82550"/>
              </a:xfrm>
              <a:prstGeom prst="rect">
                <a:avLst/>
              </a:pr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</p:grp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938" name="组合 1"/>
          <p:cNvGrpSpPr/>
          <p:nvPr/>
        </p:nvGrpSpPr>
        <p:grpSpPr>
          <a:xfrm>
            <a:off x="2082800" y="1192213"/>
            <a:ext cx="7977188" cy="1376362"/>
            <a:chOff x="559102" y="1191720"/>
            <a:chExt cx="7976468" cy="1376330"/>
          </a:xfrm>
        </p:grpSpPr>
        <p:sp>
          <p:nvSpPr>
            <p:cNvPr id="3" name="矩形 51"/>
            <p:cNvSpPr>
              <a:spLocks noChangeArrowheads="1"/>
            </p:cNvSpPr>
            <p:nvPr/>
          </p:nvSpPr>
          <p:spPr bwMode="auto">
            <a:xfrm>
              <a:off x="559102" y="1191720"/>
              <a:ext cx="7976468" cy="1376330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>
                <a:sym typeface="宋体" panose="02010600030101010101" pitchFamily="2" charset="-122"/>
              </a:endParaRPr>
            </a:p>
          </p:txBody>
        </p:sp>
        <p:sp>
          <p:nvSpPr>
            <p:cNvPr id="39982" name="文本框 3"/>
            <p:cNvSpPr txBox="1"/>
            <p:nvPr/>
          </p:nvSpPr>
          <p:spPr>
            <a:xfrm>
              <a:off x="1204041" y="1346593"/>
              <a:ext cx="7002814" cy="110799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just" eaLnBrk="1" hangingPunct="1"/>
              <a:r>
                <a:rPr lang="zh-CN" altLang="en-US" sz="66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赠可编辑商务图标</a:t>
              </a:r>
            </a:p>
          </p:txBody>
        </p:sp>
      </p:grpSp>
      <p:grpSp>
        <p:nvGrpSpPr>
          <p:cNvPr id="39939" name="组合 4"/>
          <p:cNvGrpSpPr/>
          <p:nvPr/>
        </p:nvGrpSpPr>
        <p:grpSpPr>
          <a:xfrm>
            <a:off x="2030414" y="2809875"/>
            <a:ext cx="8029575" cy="3054350"/>
            <a:chOff x="506792" y="2809307"/>
            <a:chExt cx="8028778" cy="3055371"/>
          </a:xfrm>
        </p:grpSpPr>
        <p:grpSp>
          <p:nvGrpSpPr>
            <p:cNvPr id="6" name="组合 5"/>
            <p:cNvGrpSpPr/>
            <p:nvPr/>
          </p:nvGrpSpPr>
          <p:grpSpPr>
            <a:xfrm>
              <a:off x="3660629" y="4560657"/>
              <a:ext cx="694211" cy="459993"/>
              <a:chOff x="3659188" y="3914246"/>
              <a:chExt cx="522288" cy="346075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167" name="Freeform 12"/>
              <p:cNvSpPr/>
              <p:nvPr/>
            </p:nvSpPr>
            <p:spPr bwMode="auto">
              <a:xfrm>
                <a:off x="3659188" y="3914246"/>
                <a:ext cx="203200" cy="225425"/>
              </a:xfrm>
              <a:custGeom>
                <a:avLst/>
                <a:gdLst>
                  <a:gd name="T0" fmla="*/ 11 w 54"/>
                  <a:gd name="T1" fmla="*/ 44 h 60"/>
                  <a:gd name="T2" fmla="*/ 9 w 54"/>
                  <a:gd name="T3" fmla="*/ 42 h 60"/>
                  <a:gd name="T4" fmla="*/ 1 w 54"/>
                  <a:gd name="T5" fmla="*/ 27 h 60"/>
                  <a:gd name="T6" fmla="*/ 35 w 54"/>
                  <a:gd name="T7" fmla="*/ 0 h 60"/>
                  <a:gd name="T8" fmla="*/ 54 w 54"/>
                  <a:gd name="T9" fmla="*/ 3 h 60"/>
                  <a:gd name="T10" fmla="*/ 26 w 54"/>
                  <a:gd name="T11" fmla="*/ 39 h 60"/>
                  <a:gd name="T12" fmla="*/ 29 w 54"/>
                  <a:gd name="T13" fmla="*/ 54 h 60"/>
                  <a:gd name="T14" fmla="*/ 19 w 54"/>
                  <a:gd name="T15" fmla="*/ 59 h 60"/>
                  <a:gd name="T16" fmla="*/ 10 w 54"/>
                  <a:gd name="T17" fmla="*/ 60 h 60"/>
                  <a:gd name="T18" fmla="*/ 9 w 54"/>
                  <a:gd name="T19" fmla="*/ 57 h 60"/>
                  <a:gd name="T20" fmla="*/ 15 w 54"/>
                  <a:gd name="T21" fmla="*/ 49 h 60"/>
                  <a:gd name="T22" fmla="*/ 11 w 54"/>
                  <a:gd name="T23" fmla="*/ 44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4" h="60">
                    <a:moveTo>
                      <a:pt x="11" y="44"/>
                    </a:moveTo>
                    <a:cubicBezTo>
                      <a:pt x="11" y="44"/>
                      <a:pt x="9" y="43"/>
                      <a:pt x="9" y="42"/>
                    </a:cubicBezTo>
                    <a:cubicBezTo>
                      <a:pt x="4" y="38"/>
                      <a:pt x="1" y="33"/>
                      <a:pt x="1" y="27"/>
                    </a:cubicBezTo>
                    <a:cubicBezTo>
                      <a:pt x="0" y="13"/>
                      <a:pt x="16" y="1"/>
                      <a:pt x="35" y="0"/>
                    </a:cubicBezTo>
                    <a:cubicBezTo>
                      <a:pt x="42" y="0"/>
                      <a:pt x="48" y="1"/>
                      <a:pt x="54" y="3"/>
                    </a:cubicBezTo>
                    <a:cubicBezTo>
                      <a:pt x="37" y="10"/>
                      <a:pt x="26" y="23"/>
                      <a:pt x="26" y="39"/>
                    </a:cubicBezTo>
                    <a:cubicBezTo>
                      <a:pt x="25" y="44"/>
                      <a:pt x="27" y="49"/>
                      <a:pt x="29" y="54"/>
                    </a:cubicBezTo>
                    <a:cubicBezTo>
                      <a:pt x="27" y="55"/>
                      <a:pt x="23" y="58"/>
                      <a:pt x="19" y="59"/>
                    </a:cubicBezTo>
                    <a:cubicBezTo>
                      <a:pt x="14" y="60"/>
                      <a:pt x="12" y="60"/>
                      <a:pt x="10" y="60"/>
                    </a:cubicBezTo>
                    <a:cubicBezTo>
                      <a:pt x="9" y="60"/>
                      <a:pt x="7" y="59"/>
                      <a:pt x="9" y="57"/>
                    </a:cubicBezTo>
                    <a:cubicBezTo>
                      <a:pt x="11" y="56"/>
                      <a:pt x="15" y="52"/>
                      <a:pt x="15" y="49"/>
                    </a:cubicBezTo>
                    <a:cubicBezTo>
                      <a:pt x="14" y="47"/>
                      <a:pt x="12" y="45"/>
                      <a:pt x="11" y="44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8" name="Freeform 13"/>
              <p:cNvSpPr/>
              <p:nvPr/>
            </p:nvSpPr>
            <p:spPr bwMode="auto">
              <a:xfrm>
                <a:off x="3775076" y="3922183"/>
                <a:ext cx="406400" cy="338138"/>
              </a:xfrm>
              <a:custGeom>
                <a:avLst/>
                <a:gdLst>
                  <a:gd name="T0" fmla="*/ 55 w 108"/>
                  <a:gd name="T1" fmla="*/ 1 h 90"/>
                  <a:gd name="T2" fmla="*/ 107 w 108"/>
                  <a:gd name="T3" fmla="*/ 41 h 90"/>
                  <a:gd name="T4" fmla="*/ 95 w 108"/>
                  <a:gd name="T5" fmla="*/ 63 h 90"/>
                  <a:gd name="T6" fmla="*/ 91 w 108"/>
                  <a:gd name="T7" fmla="*/ 66 h 90"/>
                  <a:gd name="T8" fmla="*/ 86 w 108"/>
                  <a:gd name="T9" fmla="*/ 73 h 90"/>
                  <a:gd name="T10" fmla="*/ 94 w 108"/>
                  <a:gd name="T11" fmla="*/ 86 h 90"/>
                  <a:gd name="T12" fmla="*/ 92 w 108"/>
                  <a:gd name="T13" fmla="*/ 90 h 90"/>
                  <a:gd name="T14" fmla="*/ 79 w 108"/>
                  <a:gd name="T15" fmla="*/ 89 h 90"/>
                  <a:gd name="T16" fmla="*/ 64 w 108"/>
                  <a:gd name="T17" fmla="*/ 80 h 90"/>
                  <a:gd name="T18" fmla="*/ 55 w 108"/>
                  <a:gd name="T19" fmla="*/ 77 h 90"/>
                  <a:gd name="T20" fmla="*/ 45 w 108"/>
                  <a:gd name="T21" fmla="*/ 76 h 90"/>
                  <a:gd name="T22" fmla="*/ 1 w 108"/>
                  <a:gd name="T23" fmla="*/ 37 h 90"/>
                  <a:gd name="T24" fmla="*/ 55 w 108"/>
                  <a:gd name="T25" fmla="*/ 1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8" h="90">
                    <a:moveTo>
                      <a:pt x="55" y="1"/>
                    </a:moveTo>
                    <a:cubicBezTo>
                      <a:pt x="84" y="2"/>
                      <a:pt x="108" y="20"/>
                      <a:pt x="107" y="41"/>
                    </a:cubicBezTo>
                    <a:cubicBezTo>
                      <a:pt x="106" y="49"/>
                      <a:pt x="102" y="57"/>
                      <a:pt x="95" y="63"/>
                    </a:cubicBezTo>
                    <a:cubicBezTo>
                      <a:pt x="94" y="65"/>
                      <a:pt x="91" y="66"/>
                      <a:pt x="91" y="66"/>
                    </a:cubicBezTo>
                    <a:cubicBezTo>
                      <a:pt x="90" y="67"/>
                      <a:pt x="86" y="70"/>
                      <a:pt x="86" y="73"/>
                    </a:cubicBezTo>
                    <a:cubicBezTo>
                      <a:pt x="86" y="79"/>
                      <a:pt x="92" y="84"/>
                      <a:pt x="94" y="86"/>
                    </a:cubicBezTo>
                    <a:cubicBezTo>
                      <a:pt x="97" y="88"/>
                      <a:pt x="95" y="90"/>
                      <a:pt x="92" y="90"/>
                    </a:cubicBezTo>
                    <a:cubicBezTo>
                      <a:pt x="90" y="90"/>
                      <a:pt x="86" y="90"/>
                      <a:pt x="79" y="89"/>
                    </a:cubicBezTo>
                    <a:cubicBezTo>
                      <a:pt x="73" y="87"/>
                      <a:pt x="66" y="82"/>
                      <a:pt x="64" y="80"/>
                    </a:cubicBezTo>
                    <a:cubicBezTo>
                      <a:pt x="61" y="78"/>
                      <a:pt x="58" y="77"/>
                      <a:pt x="55" y="77"/>
                    </a:cubicBezTo>
                    <a:cubicBezTo>
                      <a:pt x="55" y="77"/>
                      <a:pt x="47" y="77"/>
                      <a:pt x="45" y="76"/>
                    </a:cubicBezTo>
                    <a:cubicBezTo>
                      <a:pt x="19" y="73"/>
                      <a:pt x="0" y="56"/>
                      <a:pt x="1" y="37"/>
                    </a:cubicBezTo>
                    <a:cubicBezTo>
                      <a:pt x="1" y="16"/>
                      <a:pt x="26" y="0"/>
                      <a:pt x="55" y="1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7" name="Freeform 18"/>
            <p:cNvSpPr>
              <a:spLocks noEditPoints="1"/>
            </p:cNvSpPr>
            <p:nvPr/>
          </p:nvSpPr>
          <p:spPr bwMode="auto">
            <a:xfrm>
              <a:off x="2236831" y="5275970"/>
              <a:ext cx="590817" cy="588708"/>
            </a:xfrm>
            <a:custGeom>
              <a:avLst/>
              <a:gdLst>
                <a:gd name="T0" fmla="*/ 59 w 118"/>
                <a:gd name="T1" fmla="*/ 0 h 118"/>
                <a:gd name="T2" fmla="*/ 0 w 118"/>
                <a:gd name="T3" fmla="*/ 59 h 118"/>
                <a:gd name="T4" fmla="*/ 59 w 118"/>
                <a:gd name="T5" fmla="*/ 118 h 118"/>
                <a:gd name="T6" fmla="*/ 118 w 118"/>
                <a:gd name="T7" fmla="*/ 59 h 118"/>
                <a:gd name="T8" fmla="*/ 59 w 118"/>
                <a:gd name="T9" fmla="*/ 0 h 118"/>
                <a:gd name="T10" fmla="*/ 59 w 118"/>
                <a:gd name="T11" fmla="*/ 20 h 118"/>
                <a:gd name="T12" fmla="*/ 81 w 118"/>
                <a:gd name="T13" fmla="*/ 27 h 118"/>
                <a:gd name="T14" fmla="*/ 27 w 118"/>
                <a:gd name="T15" fmla="*/ 82 h 118"/>
                <a:gd name="T16" fmla="*/ 20 w 118"/>
                <a:gd name="T17" fmla="*/ 59 h 118"/>
                <a:gd name="T18" fmla="*/ 59 w 118"/>
                <a:gd name="T19" fmla="*/ 20 h 118"/>
                <a:gd name="T20" fmla="*/ 59 w 118"/>
                <a:gd name="T21" fmla="*/ 99 h 118"/>
                <a:gd name="T22" fmla="*/ 36 w 118"/>
                <a:gd name="T23" fmla="*/ 91 h 118"/>
                <a:gd name="T24" fmla="*/ 91 w 118"/>
                <a:gd name="T25" fmla="*/ 37 h 118"/>
                <a:gd name="T26" fmla="*/ 98 w 118"/>
                <a:gd name="T27" fmla="*/ 59 h 118"/>
                <a:gd name="T28" fmla="*/ 59 w 118"/>
                <a:gd name="T29" fmla="*/ 99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8" h="118">
                  <a:moveTo>
                    <a:pt x="59" y="0"/>
                  </a:moveTo>
                  <a:cubicBezTo>
                    <a:pt x="26" y="0"/>
                    <a:pt x="0" y="27"/>
                    <a:pt x="0" y="59"/>
                  </a:cubicBezTo>
                  <a:cubicBezTo>
                    <a:pt x="0" y="92"/>
                    <a:pt x="26" y="118"/>
                    <a:pt x="59" y="118"/>
                  </a:cubicBezTo>
                  <a:cubicBezTo>
                    <a:pt x="91" y="118"/>
                    <a:pt x="118" y="92"/>
                    <a:pt x="118" y="59"/>
                  </a:cubicBezTo>
                  <a:cubicBezTo>
                    <a:pt x="118" y="27"/>
                    <a:pt x="91" y="0"/>
                    <a:pt x="59" y="0"/>
                  </a:cubicBezTo>
                  <a:close/>
                  <a:moveTo>
                    <a:pt x="59" y="20"/>
                  </a:moveTo>
                  <a:cubicBezTo>
                    <a:pt x="67" y="20"/>
                    <a:pt x="75" y="23"/>
                    <a:pt x="81" y="27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2" y="75"/>
                    <a:pt x="20" y="68"/>
                    <a:pt x="20" y="59"/>
                  </a:cubicBezTo>
                  <a:cubicBezTo>
                    <a:pt x="20" y="38"/>
                    <a:pt x="37" y="20"/>
                    <a:pt x="59" y="20"/>
                  </a:cubicBezTo>
                  <a:close/>
                  <a:moveTo>
                    <a:pt x="59" y="99"/>
                  </a:moveTo>
                  <a:cubicBezTo>
                    <a:pt x="50" y="99"/>
                    <a:pt x="43" y="96"/>
                    <a:pt x="36" y="91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96" y="43"/>
                    <a:pt x="98" y="51"/>
                    <a:pt x="98" y="59"/>
                  </a:cubicBezTo>
                  <a:cubicBezTo>
                    <a:pt x="98" y="81"/>
                    <a:pt x="80" y="99"/>
                    <a:pt x="59" y="99"/>
                  </a:cubicBezTo>
                  <a:close/>
                </a:path>
              </a:pathLst>
            </a:cu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1288176" y="5275970"/>
              <a:ext cx="588708" cy="588708"/>
              <a:chOff x="1865313" y="4485746"/>
              <a:chExt cx="442913" cy="442913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165" name="Freeform 19"/>
              <p:cNvSpPr/>
              <p:nvPr/>
            </p:nvSpPr>
            <p:spPr bwMode="auto">
              <a:xfrm>
                <a:off x="1954213" y="4606396"/>
                <a:ext cx="247650" cy="225425"/>
              </a:xfrm>
              <a:custGeom>
                <a:avLst/>
                <a:gdLst>
                  <a:gd name="T0" fmla="*/ 53 w 66"/>
                  <a:gd name="T1" fmla="*/ 4 h 60"/>
                  <a:gd name="T2" fmla="*/ 29 w 66"/>
                  <a:gd name="T3" fmla="*/ 42 h 60"/>
                  <a:gd name="T4" fmla="*/ 13 w 66"/>
                  <a:gd name="T5" fmla="*/ 22 h 60"/>
                  <a:gd name="T6" fmla="*/ 4 w 66"/>
                  <a:gd name="T7" fmla="*/ 21 h 60"/>
                  <a:gd name="T8" fmla="*/ 3 w 66"/>
                  <a:gd name="T9" fmla="*/ 31 h 60"/>
                  <a:gd name="T10" fmla="*/ 24 w 66"/>
                  <a:gd name="T11" fmla="*/ 58 h 60"/>
                  <a:gd name="T12" fmla="*/ 29 w 66"/>
                  <a:gd name="T13" fmla="*/ 60 h 60"/>
                  <a:gd name="T14" fmla="*/ 30 w 66"/>
                  <a:gd name="T15" fmla="*/ 60 h 60"/>
                  <a:gd name="T16" fmla="*/ 35 w 66"/>
                  <a:gd name="T17" fmla="*/ 57 h 60"/>
                  <a:gd name="T18" fmla="*/ 64 w 66"/>
                  <a:gd name="T19" fmla="*/ 12 h 60"/>
                  <a:gd name="T20" fmla="*/ 62 w 66"/>
                  <a:gd name="T21" fmla="*/ 2 h 60"/>
                  <a:gd name="T22" fmla="*/ 53 w 66"/>
                  <a:gd name="T23" fmla="*/ 4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6" h="60">
                    <a:moveTo>
                      <a:pt x="53" y="4"/>
                    </a:moveTo>
                    <a:cubicBezTo>
                      <a:pt x="29" y="42"/>
                      <a:pt x="29" y="42"/>
                      <a:pt x="29" y="42"/>
                    </a:cubicBezTo>
                    <a:cubicBezTo>
                      <a:pt x="13" y="22"/>
                      <a:pt x="13" y="22"/>
                      <a:pt x="13" y="22"/>
                    </a:cubicBezTo>
                    <a:cubicBezTo>
                      <a:pt x="11" y="19"/>
                      <a:pt x="7" y="19"/>
                      <a:pt x="4" y="21"/>
                    </a:cubicBezTo>
                    <a:cubicBezTo>
                      <a:pt x="1" y="23"/>
                      <a:pt x="0" y="28"/>
                      <a:pt x="3" y="31"/>
                    </a:cubicBezTo>
                    <a:cubicBezTo>
                      <a:pt x="24" y="58"/>
                      <a:pt x="24" y="58"/>
                      <a:pt x="24" y="58"/>
                    </a:cubicBezTo>
                    <a:cubicBezTo>
                      <a:pt x="25" y="59"/>
                      <a:pt x="27" y="60"/>
                      <a:pt x="29" y="60"/>
                    </a:cubicBezTo>
                    <a:cubicBezTo>
                      <a:pt x="29" y="60"/>
                      <a:pt x="29" y="60"/>
                      <a:pt x="30" y="60"/>
                    </a:cubicBezTo>
                    <a:cubicBezTo>
                      <a:pt x="32" y="60"/>
                      <a:pt x="34" y="59"/>
                      <a:pt x="35" y="57"/>
                    </a:cubicBezTo>
                    <a:cubicBezTo>
                      <a:pt x="64" y="12"/>
                      <a:pt x="64" y="12"/>
                      <a:pt x="64" y="12"/>
                    </a:cubicBezTo>
                    <a:cubicBezTo>
                      <a:pt x="66" y="8"/>
                      <a:pt x="65" y="4"/>
                      <a:pt x="62" y="2"/>
                    </a:cubicBezTo>
                    <a:cubicBezTo>
                      <a:pt x="59" y="0"/>
                      <a:pt x="55" y="1"/>
                      <a:pt x="53" y="4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6" name="Freeform 20"/>
              <p:cNvSpPr>
                <a:spLocks noEditPoints="1"/>
              </p:cNvSpPr>
              <p:nvPr/>
            </p:nvSpPr>
            <p:spPr bwMode="auto">
              <a:xfrm>
                <a:off x="1865313" y="4485746"/>
                <a:ext cx="442913" cy="442913"/>
              </a:xfrm>
              <a:custGeom>
                <a:avLst/>
                <a:gdLst>
                  <a:gd name="T0" fmla="*/ 59 w 118"/>
                  <a:gd name="T1" fmla="*/ 0 h 118"/>
                  <a:gd name="T2" fmla="*/ 0 w 118"/>
                  <a:gd name="T3" fmla="*/ 59 h 118"/>
                  <a:gd name="T4" fmla="*/ 59 w 118"/>
                  <a:gd name="T5" fmla="*/ 118 h 118"/>
                  <a:gd name="T6" fmla="*/ 118 w 118"/>
                  <a:gd name="T7" fmla="*/ 59 h 118"/>
                  <a:gd name="T8" fmla="*/ 59 w 118"/>
                  <a:gd name="T9" fmla="*/ 0 h 118"/>
                  <a:gd name="T10" fmla="*/ 59 w 118"/>
                  <a:gd name="T11" fmla="*/ 99 h 118"/>
                  <a:gd name="T12" fmla="*/ 19 w 118"/>
                  <a:gd name="T13" fmla="*/ 59 h 118"/>
                  <a:gd name="T14" fmla="*/ 59 w 118"/>
                  <a:gd name="T15" fmla="*/ 20 h 118"/>
                  <a:gd name="T16" fmla="*/ 98 w 118"/>
                  <a:gd name="T17" fmla="*/ 59 h 118"/>
                  <a:gd name="T18" fmla="*/ 59 w 118"/>
                  <a:gd name="T19" fmla="*/ 99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8" h="118">
                    <a:moveTo>
                      <a:pt x="59" y="0"/>
                    </a:moveTo>
                    <a:cubicBezTo>
                      <a:pt x="26" y="0"/>
                      <a:pt x="0" y="27"/>
                      <a:pt x="0" y="59"/>
                    </a:cubicBezTo>
                    <a:cubicBezTo>
                      <a:pt x="0" y="92"/>
                      <a:pt x="26" y="118"/>
                      <a:pt x="59" y="118"/>
                    </a:cubicBezTo>
                    <a:cubicBezTo>
                      <a:pt x="91" y="118"/>
                      <a:pt x="118" y="92"/>
                      <a:pt x="118" y="59"/>
                    </a:cubicBezTo>
                    <a:cubicBezTo>
                      <a:pt x="118" y="27"/>
                      <a:pt x="91" y="0"/>
                      <a:pt x="59" y="0"/>
                    </a:cubicBezTo>
                    <a:close/>
                    <a:moveTo>
                      <a:pt x="59" y="99"/>
                    </a:moveTo>
                    <a:cubicBezTo>
                      <a:pt x="37" y="99"/>
                      <a:pt x="19" y="81"/>
                      <a:pt x="19" y="59"/>
                    </a:cubicBezTo>
                    <a:cubicBezTo>
                      <a:pt x="19" y="38"/>
                      <a:pt x="37" y="20"/>
                      <a:pt x="59" y="20"/>
                    </a:cubicBezTo>
                    <a:cubicBezTo>
                      <a:pt x="80" y="20"/>
                      <a:pt x="98" y="38"/>
                      <a:pt x="98" y="59"/>
                    </a:cubicBezTo>
                    <a:cubicBezTo>
                      <a:pt x="98" y="81"/>
                      <a:pt x="80" y="99"/>
                      <a:pt x="59" y="99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4350513" y="3662828"/>
              <a:ext cx="489534" cy="548616"/>
              <a:chOff x="3760788" y="3264958"/>
              <a:chExt cx="368300" cy="412750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161" name="Freeform 31"/>
              <p:cNvSpPr/>
              <p:nvPr/>
            </p:nvSpPr>
            <p:spPr bwMode="auto">
              <a:xfrm>
                <a:off x="3760788" y="3317346"/>
                <a:ext cx="203200" cy="307975"/>
              </a:xfrm>
              <a:custGeom>
                <a:avLst/>
                <a:gdLst>
                  <a:gd name="T0" fmla="*/ 33 w 54"/>
                  <a:gd name="T1" fmla="*/ 78 h 82"/>
                  <a:gd name="T2" fmla="*/ 50 w 54"/>
                  <a:gd name="T3" fmla="*/ 56 h 82"/>
                  <a:gd name="T4" fmla="*/ 46 w 54"/>
                  <a:gd name="T5" fmla="*/ 48 h 82"/>
                  <a:gd name="T6" fmla="*/ 40 w 54"/>
                  <a:gd name="T7" fmla="*/ 47 h 82"/>
                  <a:gd name="T8" fmla="*/ 39 w 54"/>
                  <a:gd name="T9" fmla="*/ 41 h 82"/>
                  <a:gd name="T10" fmla="*/ 39 w 54"/>
                  <a:gd name="T11" fmla="*/ 12 h 82"/>
                  <a:gd name="T12" fmla="*/ 27 w 54"/>
                  <a:gd name="T13" fmla="*/ 0 h 82"/>
                  <a:gd name="T14" fmla="*/ 14 w 54"/>
                  <a:gd name="T15" fmla="*/ 12 h 82"/>
                  <a:gd name="T16" fmla="*/ 14 w 54"/>
                  <a:gd name="T17" fmla="*/ 41 h 82"/>
                  <a:gd name="T18" fmla="*/ 13 w 54"/>
                  <a:gd name="T19" fmla="*/ 47 h 82"/>
                  <a:gd name="T20" fmla="*/ 7 w 54"/>
                  <a:gd name="T21" fmla="*/ 48 h 82"/>
                  <a:gd name="T22" fmla="*/ 3 w 54"/>
                  <a:gd name="T23" fmla="*/ 56 h 82"/>
                  <a:gd name="T24" fmla="*/ 20 w 54"/>
                  <a:gd name="T25" fmla="*/ 78 h 82"/>
                  <a:gd name="T26" fmla="*/ 33 w 54"/>
                  <a:gd name="T27" fmla="*/ 78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4" h="82">
                    <a:moveTo>
                      <a:pt x="33" y="78"/>
                    </a:moveTo>
                    <a:cubicBezTo>
                      <a:pt x="50" y="56"/>
                      <a:pt x="50" y="56"/>
                      <a:pt x="50" y="56"/>
                    </a:cubicBezTo>
                    <a:cubicBezTo>
                      <a:pt x="54" y="52"/>
                      <a:pt x="52" y="48"/>
                      <a:pt x="46" y="48"/>
                    </a:cubicBezTo>
                    <a:cubicBezTo>
                      <a:pt x="46" y="48"/>
                      <a:pt x="41" y="48"/>
                      <a:pt x="40" y="47"/>
                    </a:cubicBezTo>
                    <a:cubicBezTo>
                      <a:pt x="38" y="46"/>
                      <a:pt x="39" y="41"/>
                      <a:pt x="39" y="41"/>
                    </a:cubicBezTo>
                    <a:cubicBezTo>
                      <a:pt x="39" y="12"/>
                      <a:pt x="39" y="12"/>
                      <a:pt x="39" y="12"/>
                    </a:cubicBezTo>
                    <a:cubicBezTo>
                      <a:pt x="39" y="5"/>
                      <a:pt x="33" y="0"/>
                      <a:pt x="27" y="0"/>
                    </a:cubicBezTo>
                    <a:cubicBezTo>
                      <a:pt x="20" y="0"/>
                      <a:pt x="14" y="5"/>
                      <a:pt x="14" y="12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4" y="41"/>
                      <a:pt x="15" y="46"/>
                      <a:pt x="13" y="47"/>
                    </a:cubicBezTo>
                    <a:cubicBezTo>
                      <a:pt x="12" y="48"/>
                      <a:pt x="7" y="48"/>
                      <a:pt x="7" y="48"/>
                    </a:cubicBezTo>
                    <a:cubicBezTo>
                      <a:pt x="1" y="48"/>
                      <a:pt x="0" y="52"/>
                      <a:pt x="3" y="56"/>
                    </a:cubicBezTo>
                    <a:cubicBezTo>
                      <a:pt x="20" y="78"/>
                      <a:pt x="20" y="78"/>
                      <a:pt x="20" y="78"/>
                    </a:cubicBezTo>
                    <a:cubicBezTo>
                      <a:pt x="24" y="82"/>
                      <a:pt x="29" y="82"/>
                      <a:pt x="33" y="78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2" name="Freeform 32"/>
              <p:cNvSpPr/>
              <p:nvPr/>
            </p:nvSpPr>
            <p:spPr bwMode="auto">
              <a:xfrm>
                <a:off x="3952876" y="3317346"/>
                <a:ext cx="44450" cy="22225"/>
              </a:xfrm>
              <a:custGeom>
                <a:avLst/>
                <a:gdLst>
                  <a:gd name="T0" fmla="*/ 6 w 12"/>
                  <a:gd name="T1" fmla="*/ 0 h 6"/>
                  <a:gd name="T2" fmla="*/ 3 w 12"/>
                  <a:gd name="T3" fmla="*/ 0 h 6"/>
                  <a:gd name="T4" fmla="*/ 0 w 12"/>
                  <a:gd name="T5" fmla="*/ 6 h 6"/>
                  <a:gd name="T6" fmla="*/ 6 w 12"/>
                  <a:gd name="T7" fmla="*/ 6 h 6"/>
                  <a:gd name="T8" fmla="*/ 12 w 12"/>
                  <a:gd name="T9" fmla="*/ 6 h 6"/>
                  <a:gd name="T10" fmla="*/ 9 w 12"/>
                  <a:gd name="T11" fmla="*/ 0 h 6"/>
                  <a:gd name="T12" fmla="*/ 6 w 12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6">
                    <a:moveTo>
                      <a:pt x="6" y="0"/>
                    </a:moveTo>
                    <a:cubicBezTo>
                      <a:pt x="5" y="0"/>
                      <a:pt x="4" y="0"/>
                      <a:pt x="3" y="0"/>
                    </a:cubicBezTo>
                    <a:cubicBezTo>
                      <a:pt x="1" y="1"/>
                      <a:pt x="0" y="3"/>
                      <a:pt x="0" y="6"/>
                    </a:cubicBezTo>
                    <a:cubicBezTo>
                      <a:pt x="2" y="6"/>
                      <a:pt x="4" y="6"/>
                      <a:pt x="6" y="6"/>
                    </a:cubicBezTo>
                    <a:cubicBezTo>
                      <a:pt x="8" y="6"/>
                      <a:pt x="10" y="6"/>
                      <a:pt x="12" y="6"/>
                    </a:cubicBezTo>
                    <a:cubicBezTo>
                      <a:pt x="12" y="3"/>
                      <a:pt x="10" y="1"/>
                      <a:pt x="9" y="0"/>
                    </a:cubicBezTo>
                    <a:cubicBezTo>
                      <a:pt x="8" y="0"/>
                      <a:pt x="7" y="0"/>
                      <a:pt x="6" y="0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3" name="Freeform 33"/>
              <p:cNvSpPr>
                <a:spLocks noEditPoints="1"/>
              </p:cNvSpPr>
              <p:nvPr/>
            </p:nvSpPr>
            <p:spPr bwMode="auto">
              <a:xfrm>
                <a:off x="3865563" y="3325283"/>
                <a:ext cx="263525" cy="352425"/>
              </a:xfrm>
              <a:custGeom>
                <a:avLst/>
                <a:gdLst>
                  <a:gd name="T0" fmla="*/ 50 w 70"/>
                  <a:gd name="T1" fmla="*/ 0 h 94"/>
                  <a:gd name="T2" fmla="*/ 51 w 70"/>
                  <a:gd name="T3" fmla="*/ 6 h 94"/>
                  <a:gd name="T4" fmla="*/ 61 w 70"/>
                  <a:gd name="T5" fmla="*/ 10 h 94"/>
                  <a:gd name="T6" fmla="*/ 29 w 70"/>
                  <a:gd name="T7" fmla="*/ 17 h 94"/>
                  <a:gd name="T8" fmla="*/ 15 w 70"/>
                  <a:gd name="T9" fmla="*/ 16 h 94"/>
                  <a:gd name="T10" fmla="*/ 15 w 70"/>
                  <a:gd name="T11" fmla="*/ 23 h 94"/>
                  <a:gd name="T12" fmla="*/ 17 w 70"/>
                  <a:gd name="T13" fmla="*/ 26 h 94"/>
                  <a:gd name="T14" fmla="*/ 18 w 70"/>
                  <a:gd name="T15" fmla="*/ 42 h 94"/>
                  <a:gd name="T16" fmla="*/ 18 w 70"/>
                  <a:gd name="T17" fmla="*/ 42 h 94"/>
                  <a:gd name="T18" fmla="*/ 26 w 70"/>
                  <a:gd name="T19" fmla="*/ 45 h 94"/>
                  <a:gd name="T20" fmla="*/ 26 w 70"/>
                  <a:gd name="T21" fmla="*/ 27 h 94"/>
                  <a:gd name="T22" fmla="*/ 29 w 70"/>
                  <a:gd name="T23" fmla="*/ 24 h 94"/>
                  <a:gd name="T24" fmla="*/ 32 w 70"/>
                  <a:gd name="T25" fmla="*/ 27 h 94"/>
                  <a:gd name="T26" fmla="*/ 32 w 70"/>
                  <a:gd name="T27" fmla="*/ 86 h 94"/>
                  <a:gd name="T28" fmla="*/ 29 w 70"/>
                  <a:gd name="T29" fmla="*/ 89 h 94"/>
                  <a:gd name="T30" fmla="*/ 26 w 70"/>
                  <a:gd name="T31" fmla="*/ 86 h 94"/>
                  <a:gd name="T32" fmla="*/ 26 w 70"/>
                  <a:gd name="T33" fmla="*/ 55 h 94"/>
                  <a:gd name="T34" fmla="*/ 25 w 70"/>
                  <a:gd name="T35" fmla="*/ 56 h 94"/>
                  <a:gd name="T36" fmla="*/ 20 w 70"/>
                  <a:gd name="T37" fmla="*/ 63 h 94"/>
                  <a:gd name="T38" fmla="*/ 21 w 70"/>
                  <a:gd name="T39" fmla="*/ 85 h 94"/>
                  <a:gd name="T40" fmla="*/ 18 w 70"/>
                  <a:gd name="T41" fmla="*/ 88 h 94"/>
                  <a:gd name="T42" fmla="*/ 18 w 70"/>
                  <a:gd name="T43" fmla="*/ 88 h 94"/>
                  <a:gd name="T44" fmla="*/ 15 w 70"/>
                  <a:gd name="T45" fmla="*/ 85 h 94"/>
                  <a:gd name="T46" fmla="*/ 14 w 70"/>
                  <a:gd name="T47" fmla="*/ 70 h 94"/>
                  <a:gd name="T48" fmla="*/ 10 w 70"/>
                  <a:gd name="T49" fmla="*/ 76 h 94"/>
                  <a:gd name="T50" fmla="*/ 11 w 70"/>
                  <a:gd name="T51" fmla="*/ 82 h 94"/>
                  <a:gd name="T52" fmla="*/ 8 w 70"/>
                  <a:gd name="T53" fmla="*/ 85 h 94"/>
                  <a:gd name="T54" fmla="*/ 8 w 70"/>
                  <a:gd name="T55" fmla="*/ 85 h 94"/>
                  <a:gd name="T56" fmla="*/ 5 w 70"/>
                  <a:gd name="T57" fmla="*/ 83 h 94"/>
                  <a:gd name="T58" fmla="*/ 4 w 70"/>
                  <a:gd name="T59" fmla="*/ 81 h 94"/>
                  <a:gd name="T60" fmla="*/ 0 w 70"/>
                  <a:gd name="T61" fmla="*/ 83 h 94"/>
                  <a:gd name="T62" fmla="*/ 0 w 70"/>
                  <a:gd name="T63" fmla="*/ 85 h 94"/>
                  <a:gd name="T64" fmla="*/ 29 w 70"/>
                  <a:gd name="T65" fmla="*/ 94 h 94"/>
                  <a:gd name="T66" fmla="*/ 58 w 70"/>
                  <a:gd name="T67" fmla="*/ 85 h 94"/>
                  <a:gd name="T68" fmla="*/ 70 w 70"/>
                  <a:gd name="T69" fmla="*/ 10 h 94"/>
                  <a:gd name="T70" fmla="*/ 50 w 70"/>
                  <a:gd name="T71" fmla="*/ 0 h 94"/>
                  <a:gd name="T72" fmla="*/ 43 w 70"/>
                  <a:gd name="T73" fmla="*/ 85 h 94"/>
                  <a:gd name="T74" fmla="*/ 40 w 70"/>
                  <a:gd name="T75" fmla="*/ 88 h 94"/>
                  <a:gd name="T76" fmla="*/ 40 w 70"/>
                  <a:gd name="T77" fmla="*/ 88 h 94"/>
                  <a:gd name="T78" fmla="*/ 37 w 70"/>
                  <a:gd name="T79" fmla="*/ 85 h 94"/>
                  <a:gd name="T80" fmla="*/ 41 w 70"/>
                  <a:gd name="T81" fmla="*/ 26 h 94"/>
                  <a:gd name="T82" fmla="*/ 44 w 70"/>
                  <a:gd name="T83" fmla="*/ 23 h 94"/>
                  <a:gd name="T84" fmla="*/ 47 w 70"/>
                  <a:gd name="T85" fmla="*/ 26 h 94"/>
                  <a:gd name="T86" fmla="*/ 43 w 70"/>
                  <a:gd name="T87" fmla="*/ 85 h 94"/>
                  <a:gd name="T88" fmla="*/ 62 w 70"/>
                  <a:gd name="T89" fmla="*/ 22 h 94"/>
                  <a:gd name="T90" fmla="*/ 54 w 70"/>
                  <a:gd name="T91" fmla="*/ 83 h 94"/>
                  <a:gd name="T92" fmla="*/ 51 w 70"/>
                  <a:gd name="T93" fmla="*/ 85 h 94"/>
                  <a:gd name="T94" fmla="*/ 51 w 70"/>
                  <a:gd name="T95" fmla="*/ 85 h 94"/>
                  <a:gd name="T96" fmla="*/ 48 w 70"/>
                  <a:gd name="T97" fmla="*/ 82 h 94"/>
                  <a:gd name="T98" fmla="*/ 56 w 70"/>
                  <a:gd name="T99" fmla="*/ 21 h 94"/>
                  <a:gd name="T100" fmla="*/ 59 w 70"/>
                  <a:gd name="T101" fmla="*/ 19 h 94"/>
                  <a:gd name="T102" fmla="*/ 62 w 70"/>
                  <a:gd name="T103" fmla="*/ 22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70" h="94">
                    <a:moveTo>
                      <a:pt x="50" y="0"/>
                    </a:moveTo>
                    <a:cubicBezTo>
                      <a:pt x="51" y="2"/>
                      <a:pt x="51" y="4"/>
                      <a:pt x="51" y="6"/>
                    </a:cubicBezTo>
                    <a:cubicBezTo>
                      <a:pt x="57" y="7"/>
                      <a:pt x="61" y="9"/>
                      <a:pt x="61" y="10"/>
                    </a:cubicBezTo>
                    <a:cubicBezTo>
                      <a:pt x="61" y="14"/>
                      <a:pt x="47" y="17"/>
                      <a:pt x="29" y="17"/>
                    </a:cubicBezTo>
                    <a:cubicBezTo>
                      <a:pt x="24" y="17"/>
                      <a:pt x="19" y="17"/>
                      <a:pt x="15" y="16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6" y="23"/>
                      <a:pt x="17" y="25"/>
                      <a:pt x="17" y="26"/>
                    </a:cubicBezTo>
                    <a:cubicBezTo>
                      <a:pt x="18" y="42"/>
                      <a:pt x="18" y="42"/>
                      <a:pt x="18" y="42"/>
                    </a:cubicBezTo>
                    <a:cubicBezTo>
                      <a:pt x="18" y="42"/>
                      <a:pt x="18" y="42"/>
                      <a:pt x="18" y="42"/>
                    </a:cubicBezTo>
                    <a:cubicBezTo>
                      <a:pt x="22" y="42"/>
                      <a:pt x="25" y="43"/>
                      <a:pt x="26" y="45"/>
                    </a:cubicBezTo>
                    <a:cubicBezTo>
                      <a:pt x="26" y="27"/>
                      <a:pt x="26" y="27"/>
                      <a:pt x="26" y="27"/>
                    </a:cubicBezTo>
                    <a:cubicBezTo>
                      <a:pt x="26" y="26"/>
                      <a:pt x="28" y="24"/>
                      <a:pt x="29" y="24"/>
                    </a:cubicBezTo>
                    <a:cubicBezTo>
                      <a:pt x="31" y="24"/>
                      <a:pt x="32" y="26"/>
                      <a:pt x="32" y="27"/>
                    </a:cubicBezTo>
                    <a:cubicBezTo>
                      <a:pt x="32" y="86"/>
                      <a:pt x="32" y="86"/>
                      <a:pt x="32" y="86"/>
                    </a:cubicBezTo>
                    <a:cubicBezTo>
                      <a:pt x="32" y="88"/>
                      <a:pt x="31" y="89"/>
                      <a:pt x="29" y="89"/>
                    </a:cubicBezTo>
                    <a:cubicBezTo>
                      <a:pt x="28" y="89"/>
                      <a:pt x="26" y="88"/>
                      <a:pt x="26" y="86"/>
                    </a:cubicBezTo>
                    <a:cubicBezTo>
                      <a:pt x="26" y="55"/>
                      <a:pt x="26" y="55"/>
                      <a:pt x="26" y="55"/>
                    </a:cubicBezTo>
                    <a:cubicBezTo>
                      <a:pt x="26" y="55"/>
                      <a:pt x="26" y="56"/>
                      <a:pt x="25" y="56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21" y="85"/>
                      <a:pt x="21" y="85"/>
                      <a:pt x="21" y="85"/>
                    </a:cubicBezTo>
                    <a:cubicBezTo>
                      <a:pt x="21" y="87"/>
                      <a:pt x="20" y="88"/>
                      <a:pt x="18" y="88"/>
                    </a:cubicBezTo>
                    <a:cubicBezTo>
                      <a:pt x="18" y="88"/>
                      <a:pt x="18" y="88"/>
                      <a:pt x="18" y="88"/>
                    </a:cubicBezTo>
                    <a:cubicBezTo>
                      <a:pt x="17" y="88"/>
                      <a:pt x="15" y="87"/>
                      <a:pt x="15" y="85"/>
                    </a:cubicBezTo>
                    <a:cubicBezTo>
                      <a:pt x="14" y="70"/>
                      <a:pt x="14" y="70"/>
                      <a:pt x="14" y="70"/>
                    </a:cubicBezTo>
                    <a:cubicBezTo>
                      <a:pt x="10" y="76"/>
                      <a:pt x="10" y="76"/>
                      <a:pt x="10" y="76"/>
                    </a:cubicBezTo>
                    <a:cubicBezTo>
                      <a:pt x="11" y="82"/>
                      <a:pt x="11" y="82"/>
                      <a:pt x="11" y="82"/>
                    </a:cubicBezTo>
                    <a:cubicBezTo>
                      <a:pt x="11" y="84"/>
                      <a:pt x="10" y="85"/>
                      <a:pt x="8" y="85"/>
                    </a:cubicBezTo>
                    <a:cubicBezTo>
                      <a:pt x="8" y="85"/>
                      <a:pt x="8" y="85"/>
                      <a:pt x="8" y="85"/>
                    </a:cubicBezTo>
                    <a:cubicBezTo>
                      <a:pt x="6" y="85"/>
                      <a:pt x="5" y="84"/>
                      <a:pt x="5" y="83"/>
                    </a:cubicBezTo>
                    <a:cubicBezTo>
                      <a:pt x="4" y="81"/>
                      <a:pt x="4" y="81"/>
                      <a:pt x="4" y="81"/>
                    </a:cubicBezTo>
                    <a:cubicBezTo>
                      <a:pt x="3" y="82"/>
                      <a:pt x="2" y="82"/>
                      <a:pt x="0" y="83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0" y="90"/>
                      <a:pt x="13" y="94"/>
                      <a:pt x="29" y="94"/>
                    </a:cubicBezTo>
                    <a:cubicBezTo>
                      <a:pt x="45" y="94"/>
                      <a:pt x="58" y="90"/>
                      <a:pt x="58" y="85"/>
                    </a:cubicBezTo>
                    <a:cubicBezTo>
                      <a:pt x="70" y="10"/>
                      <a:pt x="70" y="10"/>
                      <a:pt x="70" y="10"/>
                    </a:cubicBezTo>
                    <a:cubicBezTo>
                      <a:pt x="70" y="6"/>
                      <a:pt x="62" y="2"/>
                      <a:pt x="50" y="0"/>
                    </a:cubicBezTo>
                    <a:close/>
                    <a:moveTo>
                      <a:pt x="43" y="85"/>
                    </a:moveTo>
                    <a:cubicBezTo>
                      <a:pt x="43" y="87"/>
                      <a:pt x="42" y="88"/>
                      <a:pt x="40" y="88"/>
                    </a:cubicBezTo>
                    <a:cubicBezTo>
                      <a:pt x="40" y="88"/>
                      <a:pt x="40" y="88"/>
                      <a:pt x="40" y="88"/>
                    </a:cubicBezTo>
                    <a:cubicBezTo>
                      <a:pt x="38" y="88"/>
                      <a:pt x="37" y="87"/>
                      <a:pt x="37" y="85"/>
                    </a:cubicBezTo>
                    <a:cubicBezTo>
                      <a:pt x="41" y="26"/>
                      <a:pt x="41" y="26"/>
                      <a:pt x="41" y="26"/>
                    </a:cubicBezTo>
                    <a:cubicBezTo>
                      <a:pt x="41" y="24"/>
                      <a:pt x="43" y="23"/>
                      <a:pt x="44" y="23"/>
                    </a:cubicBezTo>
                    <a:cubicBezTo>
                      <a:pt x="46" y="23"/>
                      <a:pt x="47" y="25"/>
                      <a:pt x="47" y="26"/>
                    </a:cubicBezTo>
                    <a:lnTo>
                      <a:pt x="43" y="85"/>
                    </a:lnTo>
                    <a:close/>
                    <a:moveTo>
                      <a:pt x="62" y="22"/>
                    </a:moveTo>
                    <a:cubicBezTo>
                      <a:pt x="54" y="83"/>
                      <a:pt x="54" y="83"/>
                      <a:pt x="54" y="83"/>
                    </a:cubicBezTo>
                    <a:cubicBezTo>
                      <a:pt x="54" y="84"/>
                      <a:pt x="52" y="85"/>
                      <a:pt x="51" y="85"/>
                    </a:cubicBezTo>
                    <a:cubicBezTo>
                      <a:pt x="51" y="85"/>
                      <a:pt x="51" y="85"/>
                      <a:pt x="51" y="85"/>
                    </a:cubicBezTo>
                    <a:cubicBezTo>
                      <a:pt x="49" y="85"/>
                      <a:pt x="48" y="84"/>
                      <a:pt x="48" y="82"/>
                    </a:cubicBezTo>
                    <a:cubicBezTo>
                      <a:pt x="56" y="21"/>
                      <a:pt x="56" y="21"/>
                      <a:pt x="56" y="21"/>
                    </a:cubicBezTo>
                    <a:cubicBezTo>
                      <a:pt x="56" y="19"/>
                      <a:pt x="58" y="18"/>
                      <a:pt x="59" y="19"/>
                    </a:cubicBezTo>
                    <a:cubicBezTo>
                      <a:pt x="61" y="19"/>
                      <a:pt x="62" y="20"/>
                      <a:pt x="62" y="22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4" name="Freeform 34"/>
              <p:cNvSpPr/>
              <p:nvPr/>
            </p:nvSpPr>
            <p:spPr bwMode="auto">
              <a:xfrm>
                <a:off x="3906838" y="3264958"/>
                <a:ext cx="139700" cy="107950"/>
              </a:xfrm>
              <a:custGeom>
                <a:avLst/>
                <a:gdLst>
                  <a:gd name="T0" fmla="*/ 4 w 37"/>
                  <a:gd name="T1" fmla="*/ 29 h 29"/>
                  <a:gd name="T2" fmla="*/ 8 w 37"/>
                  <a:gd name="T3" fmla="*/ 24 h 29"/>
                  <a:gd name="T4" fmla="*/ 18 w 37"/>
                  <a:gd name="T5" fmla="*/ 9 h 29"/>
                  <a:gd name="T6" fmla="*/ 28 w 37"/>
                  <a:gd name="T7" fmla="*/ 24 h 29"/>
                  <a:gd name="T8" fmla="*/ 32 w 37"/>
                  <a:gd name="T9" fmla="*/ 29 h 29"/>
                  <a:gd name="T10" fmla="*/ 37 w 37"/>
                  <a:gd name="T11" fmla="*/ 24 h 29"/>
                  <a:gd name="T12" fmla="*/ 18 w 37"/>
                  <a:gd name="T13" fmla="*/ 0 h 29"/>
                  <a:gd name="T14" fmla="*/ 0 w 37"/>
                  <a:gd name="T15" fmla="*/ 16 h 29"/>
                  <a:gd name="T16" fmla="*/ 4 w 37"/>
                  <a:gd name="T17" fmla="*/ 26 h 29"/>
                  <a:gd name="T18" fmla="*/ 4 w 37"/>
                  <a:gd name="T1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" h="29">
                    <a:moveTo>
                      <a:pt x="4" y="29"/>
                    </a:moveTo>
                    <a:cubicBezTo>
                      <a:pt x="6" y="29"/>
                      <a:pt x="8" y="26"/>
                      <a:pt x="8" y="24"/>
                    </a:cubicBezTo>
                    <a:cubicBezTo>
                      <a:pt x="8" y="16"/>
                      <a:pt x="13" y="9"/>
                      <a:pt x="18" y="9"/>
                    </a:cubicBezTo>
                    <a:cubicBezTo>
                      <a:pt x="23" y="9"/>
                      <a:pt x="28" y="16"/>
                      <a:pt x="28" y="24"/>
                    </a:cubicBezTo>
                    <a:cubicBezTo>
                      <a:pt x="28" y="27"/>
                      <a:pt x="30" y="29"/>
                      <a:pt x="32" y="29"/>
                    </a:cubicBezTo>
                    <a:cubicBezTo>
                      <a:pt x="35" y="29"/>
                      <a:pt x="37" y="27"/>
                      <a:pt x="37" y="24"/>
                    </a:cubicBezTo>
                    <a:cubicBezTo>
                      <a:pt x="37" y="10"/>
                      <a:pt x="29" y="0"/>
                      <a:pt x="18" y="0"/>
                    </a:cubicBezTo>
                    <a:cubicBezTo>
                      <a:pt x="10" y="0"/>
                      <a:pt x="2" y="6"/>
                      <a:pt x="0" y="16"/>
                    </a:cubicBezTo>
                    <a:cubicBezTo>
                      <a:pt x="2" y="18"/>
                      <a:pt x="4" y="22"/>
                      <a:pt x="4" y="26"/>
                    </a:cubicBezTo>
                    <a:lnTo>
                      <a:pt x="4" y="29"/>
                    </a:ln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539978" y="5338217"/>
              <a:ext cx="388251" cy="464214"/>
              <a:chOff x="1279526" y="4530196"/>
              <a:chExt cx="292100" cy="349250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158" name="Freeform 41"/>
              <p:cNvSpPr/>
              <p:nvPr/>
            </p:nvSpPr>
            <p:spPr bwMode="auto">
              <a:xfrm>
                <a:off x="1489076" y="4725458"/>
                <a:ext cx="82550" cy="128588"/>
              </a:xfrm>
              <a:custGeom>
                <a:avLst/>
                <a:gdLst>
                  <a:gd name="T0" fmla="*/ 17 w 22"/>
                  <a:gd name="T1" fmla="*/ 34 h 34"/>
                  <a:gd name="T2" fmla="*/ 18 w 22"/>
                  <a:gd name="T3" fmla="*/ 33 h 34"/>
                  <a:gd name="T4" fmla="*/ 14 w 22"/>
                  <a:gd name="T5" fmla="*/ 14 h 34"/>
                  <a:gd name="T6" fmla="*/ 0 w 22"/>
                  <a:gd name="T7" fmla="*/ 0 h 34"/>
                  <a:gd name="T8" fmla="*/ 4 w 22"/>
                  <a:gd name="T9" fmla="*/ 21 h 34"/>
                  <a:gd name="T10" fmla="*/ 17 w 22"/>
                  <a:gd name="T11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34">
                    <a:moveTo>
                      <a:pt x="17" y="34"/>
                    </a:moveTo>
                    <a:cubicBezTo>
                      <a:pt x="18" y="33"/>
                      <a:pt x="18" y="33"/>
                      <a:pt x="18" y="33"/>
                    </a:cubicBezTo>
                    <a:cubicBezTo>
                      <a:pt x="20" y="31"/>
                      <a:pt x="22" y="23"/>
                      <a:pt x="14" y="1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21"/>
                      <a:pt x="4" y="21"/>
                      <a:pt x="4" y="21"/>
                    </a:cubicBezTo>
                    <a:lnTo>
                      <a:pt x="17" y="34"/>
                    </a:ln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9" name="Freeform 42"/>
              <p:cNvSpPr>
                <a:spLocks noEditPoints="1"/>
              </p:cNvSpPr>
              <p:nvPr/>
            </p:nvSpPr>
            <p:spPr bwMode="auto">
              <a:xfrm>
                <a:off x="1279526" y="4598458"/>
                <a:ext cx="141288" cy="153988"/>
              </a:xfrm>
              <a:custGeom>
                <a:avLst/>
                <a:gdLst>
                  <a:gd name="T0" fmla="*/ 36 w 38"/>
                  <a:gd name="T1" fmla="*/ 36 h 41"/>
                  <a:gd name="T2" fmla="*/ 38 w 38"/>
                  <a:gd name="T3" fmla="*/ 34 h 41"/>
                  <a:gd name="T4" fmla="*/ 33 w 38"/>
                  <a:gd name="T5" fmla="*/ 11 h 41"/>
                  <a:gd name="T6" fmla="*/ 32 w 38"/>
                  <a:gd name="T7" fmla="*/ 10 h 41"/>
                  <a:gd name="T8" fmla="*/ 6 w 38"/>
                  <a:gd name="T9" fmla="*/ 6 h 41"/>
                  <a:gd name="T10" fmla="*/ 11 w 38"/>
                  <a:gd name="T11" fmla="*/ 31 h 41"/>
                  <a:gd name="T12" fmla="*/ 36 w 38"/>
                  <a:gd name="T13" fmla="*/ 36 h 41"/>
                  <a:gd name="T14" fmla="*/ 13 w 38"/>
                  <a:gd name="T15" fmla="*/ 13 h 41"/>
                  <a:gd name="T16" fmla="*/ 25 w 38"/>
                  <a:gd name="T17" fmla="*/ 17 h 41"/>
                  <a:gd name="T18" fmla="*/ 29 w 38"/>
                  <a:gd name="T19" fmla="*/ 29 h 41"/>
                  <a:gd name="T20" fmla="*/ 18 w 38"/>
                  <a:gd name="T21" fmla="*/ 24 h 41"/>
                  <a:gd name="T22" fmla="*/ 13 w 38"/>
                  <a:gd name="T23" fmla="*/ 13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8" h="41">
                    <a:moveTo>
                      <a:pt x="36" y="36"/>
                    </a:moveTo>
                    <a:cubicBezTo>
                      <a:pt x="37" y="35"/>
                      <a:pt x="37" y="34"/>
                      <a:pt x="38" y="34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3" y="11"/>
                      <a:pt x="32" y="10"/>
                      <a:pt x="32" y="10"/>
                    </a:cubicBezTo>
                    <a:cubicBezTo>
                      <a:pt x="23" y="2"/>
                      <a:pt x="12" y="0"/>
                      <a:pt x="6" y="6"/>
                    </a:cubicBezTo>
                    <a:cubicBezTo>
                      <a:pt x="0" y="11"/>
                      <a:pt x="2" y="23"/>
                      <a:pt x="11" y="31"/>
                    </a:cubicBezTo>
                    <a:cubicBezTo>
                      <a:pt x="19" y="39"/>
                      <a:pt x="30" y="41"/>
                      <a:pt x="36" y="36"/>
                    </a:cubicBezTo>
                    <a:close/>
                    <a:moveTo>
                      <a:pt x="13" y="13"/>
                    </a:moveTo>
                    <a:cubicBezTo>
                      <a:pt x="14" y="11"/>
                      <a:pt x="20" y="12"/>
                      <a:pt x="25" y="17"/>
                    </a:cubicBezTo>
                    <a:cubicBezTo>
                      <a:pt x="30" y="22"/>
                      <a:pt x="30" y="27"/>
                      <a:pt x="29" y="29"/>
                    </a:cubicBezTo>
                    <a:cubicBezTo>
                      <a:pt x="28" y="30"/>
                      <a:pt x="23" y="29"/>
                      <a:pt x="18" y="24"/>
                    </a:cubicBezTo>
                    <a:cubicBezTo>
                      <a:pt x="13" y="19"/>
                      <a:pt x="12" y="14"/>
                      <a:pt x="13" y="13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0" name="Freeform 43"/>
              <p:cNvSpPr>
                <a:spLocks noEditPoints="1"/>
              </p:cNvSpPr>
              <p:nvPr/>
            </p:nvSpPr>
            <p:spPr bwMode="auto">
              <a:xfrm>
                <a:off x="1403351" y="4530196"/>
                <a:ext cx="123825" cy="349250"/>
              </a:xfrm>
              <a:custGeom>
                <a:avLst/>
                <a:gdLst>
                  <a:gd name="T0" fmla="*/ 27 w 33"/>
                  <a:gd name="T1" fmla="*/ 93 h 93"/>
                  <a:gd name="T2" fmla="*/ 28 w 33"/>
                  <a:gd name="T3" fmla="*/ 92 h 93"/>
                  <a:gd name="T4" fmla="*/ 18 w 33"/>
                  <a:gd name="T5" fmla="*/ 44 h 93"/>
                  <a:gd name="T6" fmla="*/ 21 w 33"/>
                  <a:gd name="T7" fmla="*/ 44 h 93"/>
                  <a:gd name="T8" fmla="*/ 27 w 33"/>
                  <a:gd name="T9" fmla="*/ 40 h 93"/>
                  <a:gd name="T10" fmla="*/ 31 w 33"/>
                  <a:gd name="T11" fmla="*/ 20 h 93"/>
                  <a:gd name="T12" fmla="*/ 12 w 33"/>
                  <a:gd name="T13" fmla="*/ 2 h 93"/>
                  <a:gd name="T14" fmla="*/ 6 w 33"/>
                  <a:gd name="T15" fmla="*/ 5 h 93"/>
                  <a:gd name="T16" fmla="*/ 6 w 33"/>
                  <a:gd name="T17" fmla="*/ 5 h 93"/>
                  <a:gd name="T18" fmla="*/ 2 w 33"/>
                  <a:gd name="T19" fmla="*/ 26 h 93"/>
                  <a:gd name="T20" fmla="*/ 3 w 33"/>
                  <a:gd name="T21" fmla="*/ 30 h 93"/>
                  <a:gd name="T22" fmla="*/ 14 w 33"/>
                  <a:gd name="T23" fmla="*/ 79 h 93"/>
                  <a:gd name="T24" fmla="*/ 27 w 33"/>
                  <a:gd name="T25" fmla="*/ 93 h 93"/>
                  <a:gd name="T26" fmla="*/ 12 w 33"/>
                  <a:gd name="T27" fmla="*/ 24 h 93"/>
                  <a:gd name="T28" fmla="*/ 13 w 33"/>
                  <a:gd name="T29" fmla="*/ 12 h 93"/>
                  <a:gd name="T30" fmla="*/ 14 w 33"/>
                  <a:gd name="T31" fmla="*/ 12 h 93"/>
                  <a:gd name="T32" fmla="*/ 21 w 33"/>
                  <a:gd name="T33" fmla="*/ 22 h 93"/>
                  <a:gd name="T34" fmla="*/ 20 w 33"/>
                  <a:gd name="T35" fmla="*/ 33 h 93"/>
                  <a:gd name="T36" fmla="*/ 19 w 33"/>
                  <a:gd name="T37" fmla="*/ 34 h 93"/>
                  <a:gd name="T38" fmla="*/ 12 w 33"/>
                  <a:gd name="T39" fmla="*/ 24 h 93"/>
                  <a:gd name="T40" fmla="*/ 11 w 33"/>
                  <a:gd name="T41" fmla="*/ 49 h 93"/>
                  <a:gd name="T42" fmla="*/ 16 w 33"/>
                  <a:gd name="T43" fmla="*/ 49 h 93"/>
                  <a:gd name="T44" fmla="*/ 16 w 33"/>
                  <a:gd name="T45" fmla="*/ 54 h 93"/>
                  <a:gd name="T46" fmla="*/ 11 w 33"/>
                  <a:gd name="T47" fmla="*/ 54 h 93"/>
                  <a:gd name="T48" fmla="*/ 11 w 33"/>
                  <a:gd name="T49" fmla="*/ 49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3" h="93">
                    <a:moveTo>
                      <a:pt x="27" y="93"/>
                    </a:moveTo>
                    <a:cubicBezTo>
                      <a:pt x="28" y="92"/>
                      <a:pt x="28" y="92"/>
                      <a:pt x="28" y="92"/>
                    </a:cubicBezTo>
                    <a:cubicBezTo>
                      <a:pt x="18" y="44"/>
                      <a:pt x="18" y="44"/>
                      <a:pt x="18" y="44"/>
                    </a:cubicBezTo>
                    <a:cubicBezTo>
                      <a:pt x="19" y="44"/>
                      <a:pt x="20" y="44"/>
                      <a:pt x="21" y="44"/>
                    </a:cubicBezTo>
                    <a:cubicBezTo>
                      <a:pt x="23" y="43"/>
                      <a:pt x="25" y="42"/>
                      <a:pt x="27" y="40"/>
                    </a:cubicBezTo>
                    <a:cubicBezTo>
                      <a:pt x="31" y="36"/>
                      <a:pt x="33" y="28"/>
                      <a:pt x="31" y="20"/>
                    </a:cubicBezTo>
                    <a:cubicBezTo>
                      <a:pt x="29" y="8"/>
                      <a:pt x="20" y="0"/>
                      <a:pt x="12" y="2"/>
                    </a:cubicBezTo>
                    <a:cubicBezTo>
                      <a:pt x="10" y="3"/>
                      <a:pt x="8" y="4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2" y="10"/>
                      <a:pt x="0" y="18"/>
                      <a:pt x="2" y="26"/>
                    </a:cubicBezTo>
                    <a:cubicBezTo>
                      <a:pt x="2" y="26"/>
                      <a:pt x="3" y="30"/>
                      <a:pt x="3" y="30"/>
                    </a:cubicBezTo>
                    <a:cubicBezTo>
                      <a:pt x="14" y="79"/>
                      <a:pt x="14" y="79"/>
                      <a:pt x="14" y="79"/>
                    </a:cubicBezTo>
                    <a:cubicBezTo>
                      <a:pt x="16" y="90"/>
                      <a:pt x="24" y="93"/>
                      <a:pt x="27" y="93"/>
                    </a:cubicBezTo>
                    <a:close/>
                    <a:moveTo>
                      <a:pt x="12" y="24"/>
                    </a:moveTo>
                    <a:cubicBezTo>
                      <a:pt x="11" y="19"/>
                      <a:pt x="12" y="14"/>
                      <a:pt x="13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6" y="11"/>
                      <a:pt x="20" y="15"/>
                      <a:pt x="21" y="22"/>
                    </a:cubicBezTo>
                    <a:cubicBezTo>
                      <a:pt x="23" y="27"/>
                      <a:pt x="21" y="32"/>
                      <a:pt x="20" y="33"/>
                    </a:cubicBezTo>
                    <a:cubicBezTo>
                      <a:pt x="19" y="34"/>
                      <a:pt x="19" y="34"/>
                      <a:pt x="19" y="34"/>
                    </a:cubicBezTo>
                    <a:cubicBezTo>
                      <a:pt x="17" y="34"/>
                      <a:pt x="13" y="31"/>
                      <a:pt x="12" y="24"/>
                    </a:cubicBezTo>
                    <a:close/>
                    <a:moveTo>
                      <a:pt x="11" y="49"/>
                    </a:moveTo>
                    <a:cubicBezTo>
                      <a:pt x="13" y="47"/>
                      <a:pt x="15" y="47"/>
                      <a:pt x="16" y="49"/>
                    </a:cubicBezTo>
                    <a:cubicBezTo>
                      <a:pt x="17" y="50"/>
                      <a:pt x="17" y="52"/>
                      <a:pt x="16" y="54"/>
                    </a:cubicBezTo>
                    <a:cubicBezTo>
                      <a:pt x="15" y="55"/>
                      <a:pt x="13" y="55"/>
                      <a:pt x="11" y="54"/>
                    </a:cubicBezTo>
                    <a:cubicBezTo>
                      <a:pt x="10" y="52"/>
                      <a:pt x="10" y="50"/>
                      <a:pt x="11" y="49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506792" y="4520566"/>
              <a:ext cx="597148" cy="540176"/>
              <a:chOff x="1208088" y="3884083"/>
              <a:chExt cx="449263" cy="406400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155" name="Freeform 47"/>
              <p:cNvSpPr>
                <a:spLocks noEditPoints="1"/>
              </p:cNvSpPr>
              <p:nvPr/>
            </p:nvSpPr>
            <p:spPr bwMode="auto">
              <a:xfrm>
                <a:off x="1208088" y="3884083"/>
                <a:ext cx="449263" cy="211138"/>
              </a:xfrm>
              <a:custGeom>
                <a:avLst/>
                <a:gdLst>
                  <a:gd name="T0" fmla="*/ 114 w 120"/>
                  <a:gd name="T1" fmla="*/ 16 h 56"/>
                  <a:gd name="T2" fmla="*/ 88 w 120"/>
                  <a:gd name="T3" fmla="*/ 15 h 56"/>
                  <a:gd name="T4" fmla="*/ 60 w 120"/>
                  <a:gd name="T5" fmla="*/ 0 h 56"/>
                  <a:gd name="T6" fmla="*/ 33 w 120"/>
                  <a:gd name="T7" fmla="*/ 15 h 56"/>
                  <a:gd name="T8" fmla="*/ 6 w 120"/>
                  <a:gd name="T9" fmla="*/ 16 h 56"/>
                  <a:gd name="T10" fmla="*/ 0 w 120"/>
                  <a:gd name="T11" fmla="*/ 22 h 56"/>
                  <a:gd name="T12" fmla="*/ 0 w 120"/>
                  <a:gd name="T13" fmla="*/ 47 h 56"/>
                  <a:gd name="T14" fmla="*/ 6 w 120"/>
                  <a:gd name="T15" fmla="*/ 52 h 56"/>
                  <a:gd name="T16" fmla="*/ 54 w 120"/>
                  <a:gd name="T17" fmla="*/ 56 h 56"/>
                  <a:gd name="T18" fmla="*/ 54 w 120"/>
                  <a:gd name="T19" fmla="*/ 56 h 56"/>
                  <a:gd name="T20" fmla="*/ 57 w 120"/>
                  <a:gd name="T21" fmla="*/ 53 h 56"/>
                  <a:gd name="T22" fmla="*/ 63 w 120"/>
                  <a:gd name="T23" fmla="*/ 53 h 56"/>
                  <a:gd name="T24" fmla="*/ 67 w 120"/>
                  <a:gd name="T25" fmla="*/ 56 h 56"/>
                  <a:gd name="T26" fmla="*/ 67 w 120"/>
                  <a:gd name="T27" fmla="*/ 56 h 56"/>
                  <a:gd name="T28" fmla="*/ 114 w 120"/>
                  <a:gd name="T29" fmla="*/ 52 h 56"/>
                  <a:gd name="T30" fmla="*/ 120 w 120"/>
                  <a:gd name="T31" fmla="*/ 47 h 56"/>
                  <a:gd name="T32" fmla="*/ 120 w 120"/>
                  <a:gd name="T33" fmla="*/ 22 h 56"/>
                  <a:gd name="T34" fmla="*/ 114 w 120"/>
                  <a:gd name="T35" fmla="*/ 16 h 56"/>
                  <a:gd name="T36" fmla="*/ 67 w 120"/>
                  <a:gd name="T37" fmla="*/ 48 h 56"/>
                  <a:gd name="T38" fmla="*/ 64 w 120"/>
                  <a:gd name="T39" fmla="*/ 51 h 56"/>
                  <a:gd name="T40" fmla="*/ 56 w 120"/>
                  <a:gd name="T41" fmla="*/ 51 h 56"/>
                  <a:gd name="T42" fmla="*/ 54 w 120"/>
                  <a:gd name="T43" fmla="*/ 48 h 56"/>
                  <a:gd name="T44" fmla="*/ 54 w 120"/>
                  <a:gd name="T45" fmla="*/ 41 h 56"/>
                  <a:gd name="T46" fmla="*/ 56 w 120"/>
                  <a:gd name="T47" fmla="*/ 38 h 56"/>
                  <a:gd name="T48" fmla="*/ 64 w 120"/>
                  <a:gd name="T49" fmla="*/ 38 h 56"/>
                  <a:gd name="T50" fmla="*/ 67 w 120"/>
                  <a:gd name="T51" fmla="*/ 41 h 56"/>
                  <a:gd name="T52" fmla="*/ 67 w 120"/>
                  <a:gd name="T53" fmla="*/ 48 h 56"/>
                  <a:gd name="T54" fmla="*/ 60 w 120"/>
                  <a:gd name="T55" fmla="*/ 14 h 56"/>
                  <a:gd name="T56" fmla="*/ 43 w 120"/>
                  <a:gd name="T57" fmla="*/ 15 h 56"/>
                  <a:gd name="T58" fmla="*/ 60 w 120"/>
                  <a:gd name="T59" fmla="*/ 8 h 56"/>
                  <a:gd name="T60" fmla="*/ 77 w 120"/>
                  <a:gd name="T61" fmla="*/ 15 h 56"/>
                  <a:gd name="T62" fmla="*/ 60 w 120"/>
                  <a:gd name="T63" fmla="*/ 14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20" h="56">
                    <a:moveTo>
                      <a:pt x="114" y="16"/>
                    </a:moveTo>
                    <a:cubicBezTo>
                      <a:pt x="88" y="15"/>
                      <a:pt x="88" y="15"/>
                      <a:pt x="88" y="15"/>
                    </a:cubicBezTo>
                    <a:cubicBezTo>
                      <a:pt x="82" y="6"/>
                      <a:pt x="72" y="0"/>
                      <a:pt x="60" y="0"/>
                    </a:cubicBezTo>
                    <a:cubicBezTo>
                      <a:pt x="49" y="0"/>
                      <a:pt x="39" y="6"/>
                      <a:pt x="33" y="15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3" y="16"/>
                      <a:pt x="0" y="19"/>
                      <a:pt x="0" y="22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50"/>
                      <a:pt x="3" y="52"/>
                      <a:pt x="6" y="52"/>
                    </a:cubicBezTo>
                    <a:cubicBezTo>
                      <a:pt x="6" y="52"/>
                      <a:pt x="33" y="56"/>
                      <a:pt x="54" y="56"/>
                    </a:cubicBezTo>
                    <a:cubicBezTo>
                      <a:pt x="54" y="56"/>
                      <a:pt x="54" y="56"/>
                      <a:pt x="54" y="56"/>
                    </a:cubicBezTo>
                    <a:cubicBezTo>
                      <a:pt x="54" y="54"/>
                      <a:pt x="55" y="53"/>
                      <a:pt x="57" y="53"/>
                    </a:cubicBezTo>
                    <a:cubicBezTo>
                      <a:pt x="63" y="53"/>
                      <a:pt x="63" y="53"/>
                      <a:pt x="63" y="53"/>
                    </a:cubicBezTo>
                    <a:cubicBezTo>
                      <a:pt x="65" y="53"/>
                      <a:pt x="67" y="54"/>
                      <a:pt x="67" y="56"/>
                    </a:cubicBezTo>
                    <a:cubicBezTo>
                      <a:pt x="67" y="56"/>
                      <a:pt x="67" y="56"/>
                      <a:pt x="67" y="56"/>
                    </a:cubicBezTo>
                    <a:cubicBezTo>
                      <a:pt x="87" y="56"/>
                      <a:pt x="114" y="52"/>
                      <a:pt x="114" y="52"/>
                    </a:cubicBezTo>
                    <a:cubicBezTo>
                      <a:pt x="117" y="52"/>
                      <a:pt x="120" y="50"/>
                      <a:pt x="120" y="47"/>
                    </a:cubicBezTo>
                    <a:cubicBezTo>
                      <a:pt x="120" y="22"/>
                      <a:pt x="120" y="22"/>
                      <a:pt x="120" y="22"/>
                    </a:cubicBezTo>
                    <a:cubicBezTo>
                      <a:pt x="120" y="19"/>
                      <a:pt x="117" y="16"/>
                      <a:pt x="114" y="16"/>
                    </a:cubicBezTo>
                    <a:close/>
                    <a:moveTo>
                      <a:pt x="67" y="48"/>
                    </a:moveTo>
                    <a:cubicBezTo>
                      <a:pt x="67" y="50"/>
                      <a:pt x="65" y="51"/>
                      <a:pt x="64" y="51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55" y="51"/>
                      <a:pt x="54" y="50"/>
                      <a:pt x="54" y="48"/>
                    </a:cubicBezTo>
                    <a:cubicBezTo>
                      <a:pt x="54" y="41"/>
                      <a:pt x="54" y="41"/>
                      <a:pt x="54" y="41"/>
                    </a:cubicBezTo>
                    <a:cubicBezTo>
                      <a:pt x="54" y="39"/>
                      <a:pt x="55" y="38"/>
                      <a:pt x="56" y="38"/>
                    </a:cubicBezTo>
                    <a:cubicBezTo>
                      <a:pt x="64" y="38"/>
                      <a:pt x="64" y="38"/>
                      <a:pt x="64" y="38"/>
                    </a:cubicBezTo>
                    <a:cubicBezTo>
                      <a:pt x="65" y="38"/>
                      <a:pt x="67" y="39"/>
                      <a:pt x="67" y="41"/>
                    </a:cubicBezTo>
                    <a:lnTo>
                      <a:pt x="67" y="48"/>
                    </a:lnTo>
                    <a:close/>
                    <a:moveTo>
                      <a:pt x="60" y="14"/>
                    </a:moveTo>
                    <a:cubicBezTo>
                      <a:pt x="43" y="15"/>
                      <a:pt x="43" y="15"/>
                      <a:pt x="43" y="15"/>
                    </a:cubicBezTo>
                    <a:cubicBezTo>
                      <a:pt x="48" y="11"/>
                      <a:pt x="54" y="8"/>
                      <a:pt x="60" y="8"/>
                    </a:cubicBezTo>
                    <a:cubicBezTo>
                      <a:pt x="67" y="8"/>
                      <a:pt x="72" y="11"/>
                      <a:pt x="77" y="15"/>
                    </a:cubicBezTo>
                    <a:lnTo>
                      <a:pt x="60" y="14"/>
                    </a:ln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6" name="Freeform 48"/>
              <p:cNvSpPr>
                <a:spLocks noEditPoints="1"/>
              </p:cNvSpPr>
              <p:nvPr/>
            </p:nvSpPr>
            <p:spPr bwMode="auto">
              <a:xfrm>
                <a:off x="1222376" y="4103158"/>
                <a:ext cx="420688" cy="187325"/>
              </a:xfrm>
              <a:custGeom>
                <a:avLst/>
                <a:gdLst>
                  <a:gd name="T0" fmla="*/ 63 w 112"/>
                  <a:gd name="T1" fmla="*/ 4 h 50"/>
                  <a:gd name="T2" fmla="*/ 63 w 112"/>
                  <a:gd name="T3" fmla="*/ 4 h 50"/>
                  <a:gd name="T4" fmla="*/ 59 w 112"/>
                  <a:gd name="T5" fmla="*/ 8 h 50"/>
                  <a:gd name="T6" fmla="*/ 53 w 112"/>
                  <a:gd name="T7" fmla="*/ 8 h 50"/>
                  <a:gd name="T8" fmla="*/ 50 w 112"/>
                  <a:gd name="T9" fmla="*/ 4 h 50"/>
                  <a:gd name="T10" fmla="*/ 50 w 112"/>
                  <a:gd name="T11" fmla="*/ 4 h 50"/>
                  <a:gd name="T12" fmla="*/ 2 w 112"/>
                  <a:gd name="T13" fmla="*/ 0 h 50"/>
                  <a:gd name="T14" fmla="*/ 0 w 112"/>
                  <a:gd name="T15" fmla="*/ 0 h 50"/>
                  <a:gd name="T16" fmla="*/ 0 w 112"/>
                  <a:gd name="T17" fmla="*/ 45 h 50"/>
                  <a:gd name="T18" fmla="*/ 6 w 112"/>
                  <a:gd name="T19" fmla="*/ 50 h 50"/>
                  <a:gd name="T20" fmla="*/ 107 w 112"/>
                  <a:gd name="T21" fmla="*/ 50 h 50"/>
                  <a:gd name="T22" fmla="*/ 112 w 112"/>
                  <a:gd name="T23" fmla="*/ 45 h 50"/>
                  <a:gd name="T24" fmla="*/ 112 w 112"/>
                  <a:gd name="T25" fmla="*/ 0 h 50"/>
                  <a:gd name="T26" fmla="*/ 110 w 112"/>
                  <a:gd name="T27" fmla="*/ 0 h 50"/>
                  <a:gd name="T28" fmla="*/ 63 w 112"/>
                  <a:gd name="T29" fmla="*/ 4 h 50"/>
                  <a:gd name="T30" fmla="*/ 63 w 112"/>
                  <a:gd name="T31" fmla="*/ 20 h 50"/>
                  <a:gd name="T32" fmla="*/ 60 w 112"/>
                  <a:gd name="T33" fmla="*/ 23 h 50"/>
                  <a:gd name="T34" fmla="*/ 52 w 112"/>
                  <a:gd name="T35" fmla="*/ 23 h 50"/>
                  <a:gd name="T36" fmla="*/ 50 w 112"/>
                  <a:gd name="T37" fmla="*/ 20 h 50"/>
                  <a:gd name="T38" fmla="*/ 50 w 112"/>
                  <a:gd name="T39" fmla="*/ 13 h 50"/>
                  <a:gd name="T40" fmla="*/ 52 w 112"/>
                  <a:gd name="T41" fmla="*/ 10 h 50"/>
                  <a:gd name="T42" fmla="*/ 60 w 112"/>
                  <a:gd name="T43" fmla="*/ 10 h 50"/>
                  <a:gd name="T44" fmla="*/ 63 w 112"/>
                  <a:gd name="T45" fmla="*/ 13 h 50"/>
                  <a:gd name="T46" fmla="*/ 63 w 112"/>
                  <a:gd name="T47" fmla="*/ 2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2" h="50">
                    <a:moveTo>
                      <a:pt x="63" y="4"/>
                    </a:moveTo>
                    <a:cubicBezTo>
                      <a:pt x="63" y="4"/>
                      <a:pt x="63" y="4"/>
                      <a:pt x="63" y="4"/>
                    </a:cubicBezTo>
                    <a:cubicBezTo>
                      <a:pt x="63" y="6"/>
                      <a:pt x="61" y="8"/>
                      <a:pt x="59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1" y="8"/>
                      <a:pt x="50" y="6"/>
                      <a:pt x="50" y="4"/>
                    </a:cubicBezTo>
                    <a:cubicBezTo>
                      <a:pt x="50" y="4"/>
                      <a:pt x="50" y="4"/>
                      <a:pt x="50" y="4"/>
                    </a:cubicBezTo>
                    <a:cubicBezTo>
                      <a:pt x="30" y="3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48"/>
                      <a:pt x="3" y="50"/>
                      <a:pt x="6" y="50"/>
                    </a:cubicBezTo>
                    <a:cubicBezTo>
                      <a:pt x="107" y="50"/>
                      <a:pt x="107" y="50"/>
                      <a:pt x="107" y="50"/>
                    </a:cubicBezTo>
                    <a:cubicBezTo>
                      <a:pt x="110" y="50"/>
                      <a:pt x="112" y="48"/>
                      <a:pt x="112" y="45"/>
                    </a:cubicBezTo>
                    <a:cubicBezTo>
                      <a:pt x="112" y="0"/>
                      <a:pt x="112" y="0"/>
                      <a:pt x="112" y="0"/>
                    </a:cubicBezTo>
                    <a:cubicBezTo>
                      <a:pt x="112" y="0"/>
                      <a:pt x="111" y="0"/>
                      <a:pt x="110" y="0"/>
                    </a:cubicBezTo>
                    <a:cubicBezTo>
                      <a:pt x="110" y="0"/>
                      <a:pt x="83" y="3"/>
                      <a:pt x="63" y="4"/>
                    </a:cubicBezTo>
                    <a:close/>
                    <a:moveTo>
                      <a:pt x="63" y="20"/>
                    </a:moveTo>
                    <a:cubicBezTo>
                      <a:pt x="63" y="22"/>
                      <a:pt x="61" y="23"/>
                      <a:pt x="60" y="23"/>
                    </a:cubicBezTo>
                    <a:cubicBezTo>
                      <a:pt x="52" y="23"/>
                      <a:pt x="52" y="23"/>
                      <a:pt x="52" y="23"/>
                    </a:cubicBezTo>
                    <a:cubicBezTo>
                      <a:pt x="51" y="23"/>
                      <a:pt x="50" y="22"/>
                      <a:pt x="50" y="20"/>
                    </a:cubicBezTo>
                    <a:cubicBezTo>
                      <a:pt x="50" y="13"/>
                      <a:pt x="50" y="13"/>
                      <a:pt x="50" y="13"/>
                    </a:cubicBezTo>
                    <a:cubicBezTo>
                      <a:pt x="50" y="11"/>
                      <a:pt x="51" y="10"/>
                      <a:pt x="52" y="10"/>
                    </a:cubicBezTo>
                    <a:cubicBezTo>
                      <a:pt x="60" y="10"/>
                      <a:pt x="60" y="10"/>
                      <a:pt x="60" y="10"/>
                    </a:cubicBezTo>
                    <a:cubicBezTo>
                      <a:pt x="61" y="10"/>
                      <a:pt x="63" y="11"/>
                      <a:pt x="63" y="13"/>
                    </a:cubicBezTo>
                    <a:lnTo>
                      <a:pt x="63" y="20"/>
                    </a:ln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7" name="Freeform 49"/>
              <p:cNvSpPr/>
              <p:nvPr/>
            </p:nvSpPr>
            <p:spPr bwMode="auto">
              <a:xfrm>
                <a:off x="1414463" y="4090458"/>
                <a:ext cx="36513" cy="34925"/>
              </a:xfrm>
              <a:custGeom>
                <a:avLst/>
                <a:gdLst>
                  <a:gd name="T0" fmla="*/ 8 w 10"/>
                  <a:gd name="T1" fmla="*/ 9 h 9"/>
                  <a:gd name="T2" fmla="*/ 10 w 10"/>
                  <a:gd name="T3" fmla="*/ 7 h 9"/>
                  <a:gd name="T4" fmla="*/ 10 w 10"/>
                  <a:gd name="T5" fmla="*/ 2 h 9"/>
                  <a:gd name="T6" fmla="*/ 8 w 10"/>
                  <a:gd name="T7" fmla="*/ 0 h 9"/>
                  <a:gd name="T8" fmla="*/ 2 w 10"/>
                  <a:gd name="T9" fmla="*/ 0 h 9"/>
                  <a:gd name="T10" fmla="*/ 0 w 10"/>
                  <a:gd name="T11" fmla="*/ 2 h 9"/>
                  <a:gd name="T12" fmla="*/ 0 w 10"/>
                  <a:gd name="T13" fmla="*/ 7 h 9"/>
                  <a:gd name="T14" fmla="*/ 2 w 10"/>
                  <a:gd name="T15" fmla="*/ 9 h 9"/>
                  <a:gd name="T16" fmla="*/ 8 w 10"/>
                  <a:gd name="T1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9">
                    <a:moveTo>
                      <a:pt x="8" y="9"/>
                    </a:moveTo>
                    <a:cubicBezTo>
                      <a:pt x="9" y="9"/>
                      <a:pt x="10" y="8"/>
                      <a:pt x="10" y="7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1"/>
                      <a:pt x="9" y="0"/>
                      <a:pt x="8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8"/>
                      <a:pt x="1" y="9"/>
                      <a:pt x="2" y="9"/>
                    </a:cubicBezTo>
                    <a:lnTo>
                      <a:pt x="8" y="9"/>
                    </a:ln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3321006" y="3667047"/>
              <a:ext cx="584488" cy="540177"/>
              <a:chOff x="3111501" y="3268133"/>
              <a:chExt cx="439738" cy="406401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150" name="Freeform 58"/>
              <p:cNvSpPr/>
              <p:nvPr/>
            </p:nvSpPr>
            <p:spPr bwMode="auto">
              <a:xfrm>
                <a:off x="3359151" y="3580871"/>
                <a:ext cx="74613" cy="44450"/>
              </a:xfrm>
              <a:custGeom>
                <a:avLst/>
                <a:gdLst>
                  <a:gd name="T0" fmla="*/ 15 w 20"/>
                  <a:gd name="T1" fmla="*/ 1 h 12"/>
                  <a:gd name="T2" fmla="*/ 13 w 20"/>
                  <a:gd name="T3" fmla="*/ 1 h 12"/>
                  <a:gd name="T4" fmla="*/ 13 w 20"/>
                  <a:gd name="T5" fmla="*/ 3 h 12"/>
                  <a:gd name="T6" fmla="*/ 11 w 20"/>
                  <a:gd name="T7" fmla="*/ 3 h 12"/>
                  <a:gd name="T8" fmla="*/ 0 w 20"/>
                  <a:gd name="T9" fmla="*/ 3 h 12"/>
                  <a:gd name="T10" fmla="*/ 0 w 20"/>
                  <a:gd name="T11" fmla="*/ 9 h 12"/>
                  <a:gd name="T12" fmla="*/ 11 w 20"/>
                  <a:gd name="T13" fmla="*/ 9 h 12"/>
                  <a:gd name="T14" fmla="*/ 13 w 20"/>
                  <a:gd name="T15" fmla="*/ 9 h 12"/>
                  <a:gd name="T16" fmla="*/ 13 w 20"/>
                  <a:gd name="T17" fmla="*/ 10 h 12"/>
                  <a:gd name="T18" fmla="*/ 15 w 20"/>
                  <a:gd name="T19" fmla="*/ 11 h 12"/>
                  <a:gd name="T20" fmla="*/ 19 w 20"/>
                  <a:gd name="T21" fmla="*/ 7 h 12"/>
                  <a:gd name="T22" fmla="*/ 19 w 20"/>
                  <a:gd name="T23" fmla="*/ 5 h 12"/>
                  <a:gd name="T24" fmla="*/ 15 w 20"/>
                  <a:gd name="T25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" h="12">
                    <a:moveTo>
                      <a:pt x="15" y="1"/>
                    </a:moveTo>
                    <a:cubicBezTo>
                      <a:pt x="14" y="0"/>
                      <a:pt x="13" y="0"/>
                      <a:pt x="13" y="1"/>
                    </a:cubicBezTo>
                    <a:cubicBezTo>
                      <a:pt x="13" y="1"/>
                      <a:pt x="13" y="3"/>
                      <a:pt x="13" y="3"/>
                    </a:cubicBezTo>
                    <a:cubicBezTo>
                      <a:pt x="12" y="3"/>
                      <a:pt x="11" y="3"/>
                      <a:pt x="11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1" y="9"/>
                      <a:pt x="12" y="8"/>
                      <a:pt x="13" y="9"/>
                    </a:cubicBezTo>
                    <a:cubicBezTo>
                      <a:pt x="13" y="9"/>
                      <a:pt x="13" y="10"/>
                      <a:pt x="13" y="10"/>
                    </a:cubicBezTo>
                    <a:cubicBezTo>
                      <a:pt x="13" y="11"/>
                      <a:pt x="14" y="12"/>
                      <a:pt x="15" y="11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20" y="6"/>
                      <a:pt x="20" y="5"/>
                      <a:pt x="19" y="5"/>
                    </a:cubicBezTo>
                    <a:lnTo>
                      <a:pt x="15" y="1"/>
                    </a:ln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1" name="Freeform 59"/>
              <p:cNvSpPr/>
              <p:nvPr/>
            </p:nvSpPr>
            <p:spPr bwMode="auto">
              <a:xfrm>
                <a:off x="3386138" y="3268133"/>
                <a:ext cx="63500" cy="63500"/>
              </a:xfrm>
              <a:custGeom>
                <a:avLst/>
                <a:gdLst>
                  <a:gd name="T0" fmla="*/ 2 w 17"/>
                  <a:gd name="T1" fmla="*/ 9 h 17"/>
                  <a:gd name="T2" fmla="*/ 4 w 17"/>
                  <a:gd name="T3" fmla="*/ 8 h 17"/>
                  <a:gd name="T4" fmla="*/ 5 w 17"/>
                  <a:gd name="T5" fmla="*/ 8 h 17"/>
                  <a:gd name="T6" fmla="*/ 13 w 17"/>
                  <a:gd name="T7" fmla="*/ 17 h 17"/>
                  <a:gd name="T8" fmla="*/ 17 w 17"/>
                  <a:gd name="T9" fmla="*/ 13 h 17"/>
                  <a:gd name="T10" fmla="*/ 9 w 17"/>
                  <a:gd name="T11" fmla="*/ 5 h 17"/>
                  <a:gd name="T12" fmla="*/ 8 w 17"/>
                  <a:gd name="T13" fmla="*/ 4 h 17"/>
                  <a:gd name="T14" fmla="*/ 9 w 17"/>
                  <a:gd name="T15" fmla="*/ 2 h 17"/>
                  <a:gd name="T16" fmla="*/ 8 w 17"/>
                  <a:gd name="T17" fmla="*/ 1 h 17"/>
                  <a:gd name="T18" fmla="*/ 2 w 17"/>
                  <a:gd name="T19" fmla="*/ 0 h 17"/>
                  <a:gd name="T20" fmla="*/ 0 w 17"/>
                  <a:gd name="T21" fmla="*/ 2 h 17"/>
                  <a:gd name="T22" fmla="*/ 1 w 17"/>
                  <a:gd name="T23" fmla="*/ 8 h 17"/>
                  <a:gd name="T24" fmla="*/ 2 w 17"/>
                  <a:gd name="T25" fmla="*/ 9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" h="17">
                    <a:moveTo>
                      <a:pt x="2" y="9"/>
                    </a:moveTo>
                    <a:cubicBezTo>
                      <a:pt x="2" y="9"/>
                      <a:pt x="3" y="8"/>
                      <a:pt x="4" y="8"/>
                    </a:cubicBezTo>
                    <a:cubicBezTo>
                      <a:pt x="4" y="8"/>
                      <a:pt x="5" y="8"/>
                      <a:pt x="5" y="8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8" y="4"/>
                      <a:pt x="8" y="4"/>
                    </a:cubicBezTo>
                    <a:cubicBezTo>
                      <a:pt x="8" y="3"/>
                      <a:pt x="9" y="2"/>
                      <a:pt x="9" y="2"/>
                    </a:cubicBezTo>
                    <a:cubicBezTo>
                      <a:pt x="9" y="1"/>
                      <a:pt x="9" y="1"/>
                      <a:pt x="8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9"/>
                      <a:pt x="2" y="9"/>
                      <a:pt x="2" y="9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2" name="Freeform 60"/>
              <p:cNvSpPr/>
              <p:nvPr/>
            </p:nvSpPr>
            <p:spPr bwMode="auto">
              <a:xfrm>
                <a:off x="3130551" y="3358621"/>
                <a:ext cx="44450" cy="134938"/>
              </a:xfrm>
              <a:custGeom>
                <a:avLst/>
                <a:gdLst>
                  <a:gd name="T0" fmla="*/ 2 w 12"/>
                  <a:gd name="T1" fmla="*/ 7 h 36"/>
                  <a:gd name="T2" fmla="*/ 3 w 12"/>
                  <a:gd name="T3" fmla="*/ 7 h 36"/>
                  <a:gd name="T4" fmla="*/ 3 w 12"/>
                  <a:gd name="T5" fmla="*/ 9 h 36"/>
                  <a:gd name="T6" fmla="*/ 3 w 12"/>
                  <a:gd name="T7" fmla="*/ 36 h 36"/>
                  <a:gd name="T8" fmla="*/ 9 w 12"/>
                  <a:gd name="T9" fmla="*/ 36 h 36"/>
                  <a:gd name="T10" fmla="*/ 9 w 12"/>
                  <a:gd name="T11" fmla="*/ 9 h 36"/>
                  <a:gd name="T12" fmla="*/ 9 w 12"/>
                  <a:gd name="T13" fmla="*/ 7 h 36"/>
                  <a:gd name="T14" fmla="*/ 10 w 12"/>
                  <a:gd name="T15" fmla="*/ 7 h 36"/>
                  <a:gd name="T16" fmla="*/ 11 w 12"/>
                  <a:gd name="T17" fmla="*/ 5 h 36"/>
                  <a:gd name="T18" fmla="*/ 7 w 12"/>
                  <a:gd name="T19" fmla="*/ 1 h 36"/>
                  <a:gd name="T20" fmla="*/ 5 w 12"/>
                  <a:gd name="T21" fmla="*/ 1 h 36"/>
                  <a:gd name="T22" fmla="*/ 1 w 12"/>
                  <a:gd name="T23" fmla="*/ 5 h 36"/>
                  <a:gd name="T24" fmla="*/ 2 w 12"/>
                  <a:gd name="T25" fmla="*/ 7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36">
                    <a:moveTo>
                      <a:pt x="2" y="7"/>
                    </a:moveTo>
                    <a:cubicBezTo>
                      <a:pt x="2" y="7"/>
                      <a:pt x="3" y="7"/>
                      <a:pt x="3" y="7"/>
                    </a:cubicBezTo>
                    <a:cubicBezTo>
                      <a:pt x="3" y="8"/>
                      <a:pt x="3" y="9"/>
                      <a:pt x="3" y="9"/>
                    </a:cubicBezTo>
                    <a:cubicBezTo>
                      <a:pt x="3" y="36"/>
                      <a:pt x="3" y="36"/>
                      <a:pt x="3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9" y="8"/>
                      <a:pt x="9" y="7"/>
                    </a:cubicBezTo>
                    <a:cubicBezTo>
                      <a:pt x="9" y="7"/>
                      <a:pt x="10" y="7"/>
                      <a:pt x="10" y="7"/>
                    </a:cubicBezTo>
                    <a:cubicBezTo>
                      <a:pt x="12" y="7"/>
                      <a:pt x="12" y="6"/>
                      <a:pt x="11" y="5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0"/>
                      <a:pt x="5" y="0"/>
                      <a:pt x="5" y="1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6"/>
                      <a:pt x="0" y="7"/>
                      <a:pt x="2" y="7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3" name="Freeform 61"/>
              <p:cNvSpPr/>
              <p:nvPr/>
            </p:nvSpPr>
            <p:spPr bwMode="auto">
              <a:xfrm>
                <a:off x="3317876" y="3455458"/>
                <a:ext cx="38100" cy="71438"/>
              </a:xfrm>
              <a:custGeom>
                <a:avLst/>
                <a:gdLst>
                  <a:gd name="T0" fmla="*/ 8 w 10"/>
                  <a:gd name="T1" fmla="*/ 8 h 19"/>
                  <a:gd name="T2" fmla="*/ 7 w 10"/>
                  <a:gd name="T3" fmla="*/ 5 h 19"/>
                  <a:gd name="T4" fmla="*/ 6 w 10"/>
                  <a:gd name="T5" fmla="*/ 4 h 19"/>
                  <a:gd name="T6" fmla="*/ 7 w 10"/>
                  <a:gd name="T7" fmla="*/ 3 h 19"/>
                  <a:gd name="T8" fmla="*/ 9 w 10"/>
                  <a:gd name="T9" fmla="*/ 1 h 19"/>
                  <a:gd name="T10" fmla="*/ 5 w 10"/>
                  <a:gd name="T11" fmla="*/ 0 h 19"/>
                  <a:gd name="T12" fmla="*/ 1 w 10"/>
                  <a:gd name="T13" fmla="*/ 1 h 19"/>
                  <a:gd name="T14" fmla="*/ 4 w 10"/>
                  <a:gd name="T15" fmla="*/ 3 h 19"/>
                  <a:gd name="T16" fmla="*/ 4 w 10"/>
                  <a:gd name="T17" fmla="*/ 4 h 19"/>
                  <a:gd name="T18" fmla="*/ 4 w 10"/>
                  <a:gd name="T19" fmla="*/ 5 h 19"/>
                  <a:gd name="T20" fmla="*/ 2 w 10"/>
                  <a:gd name="T21" fmla="*/ 8 h 19"/>
                  <a:gd name="T22" fmla="*/ 1 w 10"/>
                  <a:gd name="T23" fmla="*/ 11 h 19"/>
                  <a:gd name="T24" fmla="*/ 0 w 10"/>
                  <a:gd name="T25" fmla="*/ 14 h 19"/>
                  <a:gd name="T26" fmla="*/ 1 w 10"/>
                  <a:gd name="T27" fmla="*/ 16 h 19"/>
                  <a:gd name="T28" fmla="*/ 4 w 10"/>
                  <a:gd name="T29" fmla="*/ 18 h 19"/>
                  <a:gd name="T30" fmla="*/ 5 w 10"/>
                  <a:gd name="T31" fmla="*/ 19 h 19"/>
                  <a:gd name="T32" fmla="*/ 6 w 10"/>
                  <a:gd name="T33" fmla="*/ 19 h 19"/>
                  <a:gd name="T34" fmla="*/ 7 w 10"/>
                  <a:gd name="T35" fmla="*/ 18 h 19"/>
                  <a:gd name="T36" fmla="*/ 9 w 10"/>
                  <a:gd name="T37" fmla="*/ 16 h 19"/>
                  <a:gd name="T38" fmla="*/ 10 w 10"/>
                  <a:gd name="T39" fmla="*/ 14 h 19"/>
                  <a:gd name="T40" fmla="*/ 9 w 10"/>
                  <a:gd name="T41" fmla="*/ 11 h 19"/>
                  <a:gd name="T42" fmla="*/ 8 w 10"/>
                  <a:gd name="T43" fmla="*/ 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" h="19">
                    <a:moveTo>
                      <a:pt x="8" y="8"/>
                    </a:moveTo>
                    <a:cubicBezTo>
                      <a:pt x="8" y="7"/>
                      <a:pt x="7" y="6"/>
                      <a:pt x="7" y="5"/>
                    </a:cubicBezTo>
                    <a:cubicBezTo>
                      <a:pt x="7" y="5"/>
                      <a:pt x="6" y="4"/>
                      <a:pt x="6" y="4"/>
                    </a:cubicBezTo>
                    <a:cubicBezTo>
                      <a:pt x="6" y="3"/>
                      <a:pt x="7" y="3"/>
                      <a:pt x="7" y="3"/>
                    </a:cubicBezTo>
                    <a:cubicBezTo>
                      <a:pt x="8" y="3"/>
                      <a:pt x="8" y="2"/>
                      <a:pt x="9" y="1"/>
                    </a:cubicBezTo>
                    <a:cubicBezTo>
                      <a:pt x="9" y="1"/>
                      <a:pt x="7" y="0"/>
                      <a:pt x="5" y="0"/>
                    </a:cubicBezTo>
                    <a:cubicBezTo>
                      <a:pt x="4" y="0"/>
                      <a:pt x="1" y="1"/>
                      <a:pt x="1" y="1"/>
                    </a:cubicBezTo>
                    <a:cubicBezTo>
                      <a:pt x="2" y="2"/>
                      <a:pt x="3" y="3"/>
                      <a:pt x="4" y="3"/>
                    </a:cubicBezTo>
                    <a:cubicBezTo>
                      <a:pt x="4" y="3"/>
                      <a:pt x="4" y="3"/>
                      <a:pt x="4" y="4"/>
                    </a:cubicBezTo>
                    <a:cubicBezTo>
                      <a:pt x="4" y="4"/>
                      <a:pt x="4" y="5"/>
                      <a:pt x="4" y="5"/>
                    </a:cubicBezTo>
                    <a:cubicBezTo>
                      <a:pt x="3" y="6"/>
                      <a:pt x="3" y="7"/>
                      <a:pt x="2" y="8"/>
                    </a:cubicBezTo>
                    <a:cubicBezTo>
                      <a:pt x="2" y="9"/>
                      <a:pt x="2" y="10"/>
                      <a:pt x="1" y="11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5"/>
                      <a:pt x="1" y="15"/>
                      <a:pt x="1" y="16"/>
                    </a:cubicBezTo>
                    <a:cubicBezTo>
                      <a:pt x="2" y="17"/>
                      <a:pt x="3" y="18"/>
                      <a:pt x="4" y="18"/>
                    </a:cubicBezTo>
                    <a:cubicBezTo>
                      <a:pt x="4" y="18"/>
                      <a:pt x="5" y="19"/>
                      <a:pt x="5" y="19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6" y="19"/>
                      <a:pt x="6" y="18"/>
                      <a:pt x="7" y="18"/>
                    </a:cubicBezTo>
                    <a:cubicBezTo>
                      <a:pt x="8" y="18"/>
                      <a:pt x="8" y="17"/>
                      <a:pt x="9" y="16"/>
                    </a:cubicBezTo>
                    <a:cubicBezTo>
                      <a:pt x="10" y="15"/>
                      <a:pt x="10" y="15"/>
                      <a:pt x="10" y="14"/>
                    </a:cubicBezTo>
                    <a:cubicBezTo>
                      <a:pt x="10" y="13"/>
                      <a:pt x="9" y="12"/>
                      <a:pt x="9" y="11"/>
                    </a:cubicBezTo>
                    <a:cubicBezTo>
                      <a:pt x="9" y="10"/>
                      <a:pt x="8" y="9"/>
                      <a:pt x="8" y="8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4" name="Freeform 62"/>
              <p:cNvSpPr>
                <a:spLocks noEditPoints="1"/>
              </p:cNvSpPr>
              <p:nvPr/>
            </p:nvSpPr>
            <p:spPr bwMode="auto">
              <a:xfrm>
                <a:off x="3111501" y="3279246"/>
                <a:ext cx="439738" cy="395288"/>
              </a:xfrm>
              <a:custGeom>
                <a:avLst/>
                <a:gdLst>
                  <a:gd name="T0" fmla="*/ 108 w 117"/>
                  <a:gd name="T1" fmla="*/ 75 h 105"/>
                  <a:gd name="T2" fmla="*/ 100 w 117"/>
                  <a:gd name="T3" fmla="*/ 83 h 105"/>
                  <a:gd name="T4" fmla="*/ 86 w 117"/>
                  <a:gd name="T5" fmla="*/ 64 h 105"/>
                  <a:gd name="T6" fmla="*/ 100 w 117"/>
                  <a:gd name="T7" fmla="*/ 49 h 105"/>
                  <a:gd name="T8" fmla="*/ 98 w 117"/>
                  <a:gd name="T9" fmla="*/ 59 h 105"/>
                  <a:gd name="T10" fmla="*/ 104 w 117"/>
                  <a:gd name="T11" fmla="*/ 65 h 105"/>
                  <a:gd name="T12" fmla="*/ 106 w 117"/>
                  <a:gd name="T13" fmla="*/ 59 h 105"/>
                  <a:gd name="T14" fmla="*/ 104 w 117"/>
                  <a:gd name="T15" fmla="*/ 45 h 105"/>
                  <a:gd name="T16" fmla="*/ 106 w 117"/>
                  <a:gd name="T17" fmla="*/ 31 h 105"/>
                  <a:gd name="T18" fmla="*/ 104 w 117"/>
                  <a:gd name="T19" fmla="*/ 25 h 105"/>
                  <a:gd name="T20" fmla="*/ 98 w 117"/>
                  <a:gd name="T21" fmla="*/ 31 h 105"/>
                  <a:gd name="T22" fmla="*/ 100 w 117"/>
                  <a:gd name="T23" fmla="*/ 41 h 105"/>
                  <a:gd name="T24" fmla="*/ 86 w 117"/>
                  <a:gd name="T25" fmla="*/ 35 h 105"/>
                  <a:gd name="T26" fmla="*/ 98 w 117"/>
                  <a:gd name="T27" fmla="*/ 13 h 105"/>
                  <a:gd name="T28" fmla="*/ 95 w 117"/>
                  <a:gd name="T29" fmla="*/ 15 h 105"/>
                  <a:gd name="T30" fmla="*/ 94 w 117"/>
                  <a:gd name="T31" fmla="*/ 15 h 105"/>
                  <a:gd name="T32" fmla="*/ 91 w 117"/>
                  <a:gd name="T33" fmla="*/ 19 h 105"/>
                  <a:gd name="T34" fmla="*/ 101 w 117"/>
                  <a:gd name="T35" fmla="*/ 19 h 105"/>
                  <a:gd name="T36" fmla="*/ 77 w 117"/>
                  <a:gd name="T37" fmla="*/ 24 h 105"/>
                  <a:gd name="T38" fmla="*/ 46 w 117"/>
                  <a:gd name="T39" fmla="*/ 11 h 105"/>
                  <a:gd name="T40" fmla="*/ 57 w 117"/>
                  <a:gd name="T41" fmla="*/ 9 h 105"/>
                  <a:gd name="T42" fmla="*/ 64 w 117"/>
                  <a:gd name="T43" fmla="*/ 8 h 105"/>
                  <a:gd name="T44" fmla="*/ 58 w 117"/>
                  <a:gd name="T45" fmla="*/ 2 h 105"/>
                  <a:gd name="T46" fmla="*/ 48 w 117"/>
                  <a:gd name="T47" fmla="*/ 4 h 105"/>
                  <a:gd name="T48" fmla="*/ 31 w 117"/>
                  <a:gd name="T49" fmla="*/ 4 h 105"/>
                  <a:gd name="T50" fmla="*/ 28 w 117"/>
                  <a:gd name="T51" fmla="*/ 1 h 105"/>
                  <a:gd name="T52" fmla="*/ 28 w 117"/>
                  <a:gd name="T53" fmla="*/ 11 h 105"/>
                  <a:gd name="T54" fmla="*/ 31 w 117"/>
                  <a:gd name="T55" fmla="*/ 9 h 105"/>
                  <a:gd name="T56" fmla="*/ 41 w 117"/>
                  <a:gd name="T57" fmla="*/ 24 h 105"/>
                  <a:gd name="T58" fmla="*/ 22 w 117"/>
                  <a:gd name="T59" fmla="*/ 32 h 105"/>
                  <a:gd name="T60" fmla="*/ 19 w 117"/>
                  <a:gd name="T61" fmla="*/ 43 h 105"/>
                  <a:gd name="T62" fmla="*/ 24 w 117"/>
                  <a:gd name="T63" fmla="*/ 51 h 105"/>
                  <a:gd name="T64" fmla="*/ 27 w 117"/>
                  <a:gd name="T65" fmla="*/ 44 h 105"/>
                  <a:gd name="T66" fmla="*/ 30 w 117"/>
                  <a:gd name="T67" fmla="*/ 32 h 105"/>
                  <a:gd name="T68" fmla="*/ 35 w 117"/>
                  <a:gd name="T69" fmla="*/ 58 h 105"/>
                  <a:gd name="T70" fmla="*/ 7 w 117"/>
                  <a:gd name="T71" fmla="*/ 72 h 105"/>
                  <a:gd name="T72" fmla="*/ 14 w 117"/>
                  <a:gd name="T73" fmla="*/ 65 h 105"/>
                  <a:gd name="T74" fmla="*/ 8 w 117"/>
                  <a:gd name="T75" fmla="*/ 64 h 105"/>
                  <a:gd name="T76" fmla="*/ 8 w 117"/>
                  <a:gd name="T77" fmla="*/ 65 h 105"/>
                  <a:gd name="T78" fmla="*/ 5 w 117"/>
                  <a:gd name="T79" fmla="*/ 65 h 105"/>
                  <a:gd name="T80" fmla="*/ 35 w 117"/>
                  <a:gd name="T81" fmla="*/ 64 h 105"/>
                  <a:gd name="T82" fmla="*/ 37 w 117"/>
                  <a:gd name="T83" fmla="*/ 96 h 105"/>
                  <a:gd name="T84" fmla="*/ 26 w 117"/>
                  <a:gd name="T85" fmla="*/ 95 h 105"/>
                  <a:gd name="T86" fmla="*/ 19 w 117"/>
                  <a:gd name="T87" fmla="*/ 100 h 105"/>
                  <a:gd name="T88" fmla="*/ 26 w 117"/>
                  <a:gd name="T89" fmla="*/ 102 h 105"/>
                  <a:gd name="T90" fmla="*/ 44 w 117"/>
                  <a:gd name="T91" fmla="*/ 95 h 105"/>
                  <a:gd name="T92" fmla="*/ 60 w 117"/>
                  <a:gd name="T93" fmla="*/ 75 h 105"/>
                  <a:gd name="T94" fmla="*/ 56 w 117"/>
                  <a:gd name="T95" fmla="*/ 90 h 105"/>
                  <a:gd name="T96" fmla="*/ 58 w 117"/>
                  <a:gd name="T97" fmla="*/ 89 h 105"/>
                  <a:gd name="T98" fmla="*/ 59 w 117"/>
                  <a:gd name="T99" fmla="*/ 83 h 105"/>
                  <a:gd name="T100" fmla="*/ 58 w 117"/>
                  <a:gd name="T101" fmla="*/ 83 h 105"/>
                  <a:gd name="T102" fmla="*/ 58 w 117"/>
                  <a:gd name="T103" fmla="*/ 97 h 105"/>
                  <a:gd name="T104" fmla="*/ 75 w 117"/>
                  <a:gd name="T105" fmla="*/ 75 h 105"/>
                  <a:gd name="T106" fmla="*/ 103 w 117"/>
                  <a:gd name="T107" fmla="*/ 87 h 105"/>
                  <a:gd name="T108" fmla="*/ 113 w 117"/>
                  <a:gd name="T109" fmla="*/ 82 h 105"/>
                  <a:gd name="T110" fmla="*/ 115 w 117"/>
                  <a:gd name="T111" fmla="*/ 73 h 105"/>
                  <a:gd name="T112" fmla="*/ 53 w 117"/>
                  <a:gd name="T113" fmla="*/ 48 h 105"/>
                  <a:gd name="T114" fmla="*/ 51 w 117"/>
                  <a:gd name="T115" fmla="*/ 39 h 105"/>
                  <a:gd name="T116" fmla="*/ 69 w 117"/>
                  <a:gd name="T117" fmla="*/ 42 h 105"/>
                  <a:gd name="T118" fmla="*/ 71 w 117"/>
                  <a:gd name="T119" fmla="*/ 49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17" h="105">
                    <a:moveTo>
                      <a:pt x="115" y="73"/>
                    </a:moveTo>
                    <a:cubicBezTo>
                      <a:pt x="109" y="73"/>
                      <a:pt x="109" y="73"/>
                      <a:pt x="109" y="73"/>
                    </a:cubicBezTo>
                    <a:cubicBezTo>
                      <a:pt x="107" y="73"/>
                      <a:pt x="107" y="74"/>
                      <a:pt x="108" y="75"/>
                    </a:cubicBezTo>
                    <a:cubicBezTo>
                      <a:pt x="108" y="75"/>
                      <a:pt x="108" y="76"/>
                      <a:pt x="109" y="76"/>
                    </a:cubicBezTo>
                    <a:cubicBezTo>
                      <a:pt x="109" y="76"/>
                      <a:pt x="108" y="77"/>
                      <a:pt x="108" y="77"/>
                    </a:cubicBezTo>
                    <a:cubicBezTo>
                      <a:pt x="108" y="77"/>
                      <a:pt x="100" y="83"/>
                      <a:pt x="100" y="83"/>
                    </a:cubicBezTo>
                    <a:cubicBezTo>
                      <a:pt x="99" y="83"/>
                      <a:pt x="98" y="83"/>
                      <a:pt x="98" y="82"/>
                    </a:cubicBezTo>
                    <a:cubicBezTo>
                      <a:pt x="86" y="67"/>
                      <a:pt x="86" y="67"/>
                      <a:pt x="86" y="67"/>
                    </a:cubicBezTo>
                    <a:cubicBezTo>
                      <a:pt x="86" y="66"/>
                      <a:pt x="86" y="65"/>
                      <a:pt x="86" y="64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48"/>
                      <a:pt x="98" y="48"/>
                      <a:pt x="98" y="48"/>
                    </a:cubicBezTo>
                    <a:cubicBezTo>
                      <a:pt x="99" y="48"/>
                      <a:pt x="100" y="48"/>
                      <a:pt x="100" y="49"/>
                    </a:cubicBezTo>
                    <a:cubicBezTo>
                      <a:pt x="100" y="49"/>
                      <a:pt x="100" y="58"/>
                      <a:pt x="100" y="58"/>
                    </a:cubicBezTo>
                    <a:cubicBezTo>
                      <a:pt x="100" y="58"/>
                      <a:pt x="100" y="59"/>
                      <a:pt x="100" y="59"/>
                    </a:cubicBezTo>
                    <a:cubicBezTo>
                      <a:pt x="100" y="59"/>
                      <a:pt x="98" y="59"/>
                      <a:pt x="98" y="59"/>
                    </a:cubicBezTo>
                    <a:cubicBezTo>
                      <a:pt x="97" y="59"/>
                      <a:pt x="97" y="60"/>
                      <a:pt x="97" y="61"/>
                    </a:cubicBezTo>
                    <a:cubicBezTo>
                      <a:pt x="101" y="65"/>
                      <a:pt x="101" y="65"/>
                      <a:pt x="101" y="65"/>
                    </a:cubicBezTo>
                    <a:cubicBezTo>
                      <a:pt x="102" y="66"/>
                      <a:pt x="103" y="66"/>
                      <a:pt x="104" y="65"/>
                    </a:cubicBezTo>
                    <a:cubicBezTo>
                      <a:pt x="108" y="61"/>
                      <a:pt x="108" y="61"/>
                      <a:pt x="108" y="61"/>
                    </a:cubicBezTo>
                    <a:cubicBezTo>
                      <a:pt x="109" y="60"/>
                      <a:pt x="108" y="59"/>
                      <a:pt x="107" y="59"/>
                    </a:cubicBezTo>
                    <a:cubicBezTo>
                      <a:pt x="107" y="59"/>
                      <a:pt x="106" y="59"/>
                      <a:pt x="106" y="59"/>
                    </a:cubicBezTo>
                    <a:cubicBezTo>
                      <a:pt x="105" y="59"/>
                      <a:pt x="105" y="58"/>
                      <a:pt x="105" y="58"/>
                    </a:cubicBezTo>
                    <a:cubicBezTo>
                      <a:pt x="105" y="58"/>
                      <a:pt x="105" y="49"/>
                      <a:pt x="105" y="49"/>
                    </a:cubicBezTo>
                    <a:cubicBezTo>
                      <a:pt x="105" y="48"/>
                      <a:pt x="105" y="46"/>
                      <a:pt x="104" y="45"/>
                    </a:cubicBezTo>
                    <a:cubicBezTo>
                      <a:pt x="105" y="44"/>
                      <a:pt x="105" y="43"/>
                      <a:pt x="105" y="41"/>
                    </a:cubicBezTo>
                    <a:cubicBezTo>
                      <a:pt x="105" y="41"/>
                      <a:pt x="105" y="32"/>
                      <a:pt x="105" y="32"/>
                    </a:cubicBezTo>
                    <a:cubicBezTo>
                      <a:pt x="105" y="32"/>
                      <a:pt x="105" y="32"/>
                      <a:pt x="106" y="31"/>
                    </a:cubicBezTo>
                    <a:cubicBezTo>
                      <a:pt x="106" y="31"/>
                      <a:pt x="107" y="31"/>
                      <a:pt x="107" y="31"/>
                    </a:cubicBezTo>
                    <a:cubicBezTo>
                      <a:pt x="108" y="31"/>
                      <a:pt x="109" y="30"/>
                      <a:pt x="108" y="30"/>
                    </a:cubicBezTo>
                    <a:cubicBezTo>
                      <a:pt x="104" y="25"/>
                      <a:pt x="104" y="25"/>
                      <a:pt x="104" y="25"/>
                    </a:cubicBezTo>
                    <a:cubicBezTo>
                      <a:pt x="103" y="24"/>
                      <a:pt x="102" y="24"/>
                      <a:pt x="101" y="25"/>
                    </a:cubicBezTo>
                    <a:cubicBezTo>
                      <a:pt x="97" y="30"/>
                      <a:pt x="97" y="30"/>
                      <a:pt x="97" y="30"/>
                    </a:cubicBezTo>
                    <a:cubicBezTo>
                      <a:pt x="97" y="30"/>
                      <a:pt x="97" y="31"/>
                      <a:pt x="98" y="31"/>
                    </a:cubicBezTo>
                    <a:cubicBezTo>
                      <a:pt x="98" y="31"/>
                      <a:pt x="100" y="31"/>
                      <a:pt x="100" y="31"/>
                    </a:cubicBezTo>
                    <a:cubicBezTo>
                      <a:pt x="100" y="32"/>
                      <a:pt x="100" y="32"/>
                      <a:pt x="100" y="32"/>
                    </a:cubicBezTo>
                    <a:cubicBezTo>
                      <a:pt x="100" y="32"/>
                      <a:pt x="100" y="41"/>
                      <a:pt x="100" y="41"/>
                    </a:cubicBezTo>
                    <a:cubicBezTo>
                      <a:pt x="100" y="42"/>
                      <a:pt x="99" y="42"/>
                      <a:pt x="98" y="42"/>
                    </a:cubicBezTo>
                    <a:cubicBezTo>
                      <a:pt x="86" y="42"/>
                      <a:pt x="86" y="42"/>
                      <a:pt x="86" y="42"/>
                    </a:cubicBezTo>
                    <a:cubicBezTo>
                      <a:pt x="86" y="35"/>
                      <a:pt x="86" y="35"/>
                      <a:pt x="86" y="35"/>
                    </a:cubicBezTo>
                    <a:cubicBezTo>
                      <a:pt x="86" y="31"/>
                      <a:pt x="84" y="28"/>
                      <a:pt x="82" y="26"/>
                    </a:cubicBezTo>
                    <a:cubicBezTo>
                      <a:pt x="95" y="13"/>
                      <a:pt x="95" y="13"/>
                      <a:pt x="95" y="13"/>
                    </a:cubicBezTo>
                    <a:cubicBezTo>
                      <a:pt x="96" y="12"/>
                      <a:pt x="97" y="12"/>
                      <a:pt x="98" y="13"/>
                    </a:cubicBezTo>
                    <a:cubicBezTo>
                      <a:pt x="98" y="14"/>
                      <a:pt x="98" y="15"/>
                      <a:pt x="98" y="15"/>
                    </a:cubicBezTo>
                    <a:cubicBezTo>
                      <a:pt x="97" y="16"/>
                      <a:pt x="96" y="16"/>
                      <a:pt x="95" y="15"/>
                    </a:cubicBezTo>
                    <a:cubicBezTo>
                      <a:pt x="95" y="15"/>
                      <a:pt x="95" y="15"/>
                      <a:pt x="95" y="15"/>
                    </a:cubicBezTo>
                    <a:cubicBezTo>
                      <a:pt x="95" y="15"/>
                      <a:pt x="95" y="15"/>
                      <a:pt x="95" y="15"/>
                    </a:cubicBezTo>
                    <a:cubicBezTo>
                      <a:pt x="94" y="15"/>
                      <a:pt x="94" y="15"/>
                      <a:pt x="94" y="15"/>
                    </a:cubicBezTo>
                    <a:cubicBezTo>
                      <a:pt x="94" y="15"/>
                      <a:pt x="94" y="15"/>
                      <a:pt x="94" y="15"/>
                    </a:cubicBezTo>
                    <a:cubicBezTo>
                      <a:pt x="91" y="18"/>
                      <a:pt x="91" y="18"/>
                      <a:pt x="91" y="18"/>
                    </a:cubicBezTo>
                    <a:cubicBezTo>
                      <a:pt x="91" y="18"/>
                      <a:pt x="91" y="18"/>
                      <a:pt x="91" y="18"/>
                    </a:cubicBezTo>
                    <a:cubicBezTo>
                      <a:pt x="91" y="19"/>
                      <a:pt x="91" y="19"/>
                      <a:pt x="91" y="19"/>
                    </a:cubicBezTo>
                    <a:cubicBezTo>
                      <a:pt x="91" y="19"/>
                      <a:pt x="91" y="19"/>
                      <a:pt x="91" y="19"/>
                    </a:cubicBezTo>
                    <a:cubicBezTo>
                      <a:pt x="91" y="19"/>
                      <a:pt x="91" y="19"/>
                      <a:pt x="91" y="19"/>
                    </a:cubicBezTo>
                    <a:cubicBezTo>
                      <a:pt x="94" y="22"/>
                      <a:pt x="99" y="22"/>
                      <a:pt x="101" y="19"/>
                    </a:cubicBezTo>
                    <a:cubicBezTo>
                      <a:pt x="104" y="16"/>
                      <a:pt x="104" y="12"/>
                      <a:pt x="101" y="9"/>
                    </a:cubicBezTo>
                    <a:cubicBezTo>
                      <a:pt x="99" y="6"/>
                      <a:pt x="94" y="6"/>
                      <a:pt x="91" y="9"/>
                    </a:cubicBezTo>
                    <a:cubicBezTo>
                      <a:pt x="77" y="24"/>
                      <a:pt x="77" y="24"/>
                      <a:pt x="77" y="24"/>
                    </a:cubicBezTo>
                    <a:cubicBezTo>
                      <a:pt x="76" y="24"/>
                      <a:pt x="76" y="23"/>
                      <a:pt x="75" y="23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11"/>
                      <a:pt x="46" y="11"/>
                      <a:pt x="46" y="11"/>
                    </a:cubicBezTo>
                    <a:cubicBezTo>
                      <a:pt x="46" y="10"/>
                      <a:pt x="47" y="9"/>
                      <a:pt x="48" y="9"/>
                    </a:cubicBezTo>
                    <a:cubicBezTo>
                      <a:pt x="48" y="9"/>
                      <a:pt x="57" y="9"/>
                      <a:pt x="57" y="9"/>
                    </a:cubicBezTo>
                    <a:cubicBezTo>
                      <a:pt x="57" y="9"/>
                      <a:pt x="57" y="9"/>
                      <a:pt x="57" y="9"/>
                    </a:cubicBezTo>
                    <a:cubicBezTo>
                      <a:pt x="58" y="9"/>
                      <a:pt x="58" y="11"/>
                      <a:pt x="58" y="11"/>
                    </a:cubicBezTo>
                    <a:cubicBezTo>
                      <a:pt x="58" y="12"/>
                      <a:pt x="58" y="12"/>
                      <a:pt x="59" y="11"/>
                    </a:cubicBezTo>
                    <a:cubicBezTo>
                      <a:pt x="64" y="8"/>
                      <a:pt x="64" y="8"/>
                      <a:pt x="64" y="8"/>
                    </a:cubicBezTo>
                    <a:cubicBezTo>
                      <a:pt x="65" y="7"/>
                      <a:pt x="65" y="6"/>
                      <a:pt x="64" y="5"/>
                    </a:cubicBezTo>
                    <a:cubicBezTo>
                      <a:pt x="59" y="1"/>
                      <a:pt x="59" y="1"/>
                      <a:pt x="59" y="1"/>
                    </a:cubicBezTo>
                    <a:cubicBezTo>
                      <a:pt x="58" y="0"/>
                      <a:pt x="58" y="1"/>
                      <a:pt x="58" y="2"/>
                    </a:cubicBezTo>
                    <a:cubicBezTo>
                      <a:pt x="58" y="2"/>
                      <a:pt x="58" y="3"/>
                      <a:pt x="58" y="3"/>
                    </a:cubicBezTo>
                    <a:cubicBezTo>
                      <a:pt x="57" y="4"/>
                      <a:pt x="57" y="4"/>
                      <a:pt x="57" y="4"/>
                    </a:cubicBezTo>
                    <a:cubicBezTo>
                      <a:pt x="57" y="4"/>
                      <a:pt x="48" y="4"/>
                      <a:pt x="48" y="4"/>
                    </a:cubicBezTo>
                    <a:cubicBezTo>
                      <a:pt x="46" y="4"/>
                      <a:pt x="45" y="4"/>
                      <a:pt x="44" y="5"/>
                    </a:cubicBezTo>
                    <a:cubicBezTo>
                      <a:pt x="43" y="4"/>
                      <a:pt x="41" y="4"/>
                      <a:pt x="40" y="4"/>
                    </a:cubicBezTo>
                    <a:cubicBezTo>
                      <a:pt x="40" y="4"/>
                      <a:pt x="31" y="4"/>
                      <a:pt x="31" y="4"/>
                    </a:cubicBezTo>
                    <a:cubicBezTo>
                      <a:pt x="31" y="4"/>
                      <a:pt x="30" y="4"/>
                      <a:pt x="30" y="3"/>
                    </a:cubicBezTo>
                    <a:cubicBezTo>
                      <a:pt x="30" y="3"/>
                      <a:pt x="30" y="2"/>
                      <a:pt x="30" y="2"/>
                    </a:cubicBezTo>
                    <a:cubicBezTo>
                      <a:pt x="30" y="1"/>
                      <a:pt x="29" y="0"/>
                      <a:pt x="28" y="1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2" y="6"/>
                      <a:pt x="22" y="7"/>
                      <a:pt x="23" y="8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9" y="12"/>
                      <a:pt x="30" y="12"/>
                      <a:pt x="30" y="11"/>
                    </a:cubicBezTo>
                    <a:cubicBezTo>
                      <a:pt x="30" y="11"/>
                      <a:pt x="30" y="9"/>
                      <a:pt x="30" y="9"/>
                    </a:cubicBezTo>
                    <a:cubicBezTo>
                      <a:pt x="30" y="9"/>
                      <a:pt x="31" y="9"/>
                      <a:pt x="31" y="9"/>
                    </a:cubicBezTo>
                    <a:cubicBezTo>
                      <a:pt x="31" y="9"/>
                      <a:pt x="40" y="9"/>
                      <a:pt x="40" y="9"/>
                    </a:cubicBezTo>
                    <a:cubicBezTo>
                      <a:pt x="40" y="9"/>
                      <a:pt x="41" y="10"/>
                      <a:pt x="41" y="11"/>
                    </a:cubicBezTo>
                    <a:cubicBezTo>
                      <a:pt x="41" y="24"/>
                      <a:pt x="41" y="24"/>
                      <a:pt x="41" y="24"/>
                    </a:cubicBezTo>
                    <a:cubicBezTo>
                      <a:pt x="39" y="25"/>
                      <a:pt x="38" y="26"/>
                      <a:pt x="37" y="28"/>
                    </a:cubicBezTo>
                    <a:cubicBezTo>
                      <a:pt x="30" y="27"/>
                      <a:pt x="30" y="27"/>
                      <a:pt x="30" y="27"/>
                    </a:cubicBezTo>
                    <a:cubicBezTo>
                      <a:pt x="27" y="26"/>
                      <a:pt x="23" y="29"/>
                      <a:pt x="22" y="32"/>
                    </a:cubicBezTo>
                    <a:cubicBezTo>
                      <a:pt x="22" y="33"/>
                      <a:pt x="21" y="43"/>
                      <a:pt x="21" y="43"/>
                    </a:cubicBezTo>
                    <a:cubicBezTo>
                      <a:pt x="21" y="43"/>
                      <a:pt x="21" y="43"/>
                      <a:pt x="21" y="44"/>
                    </a:cubicBezTo>
                    <a:cubicBezTo>
                      <a:pt x="21" y="44"/>
                      <a:pt x="19" y="43"/>
                      <a:pt x="19" y="43"/>
                    </a:cubicBezTo>
                    <a:cubicBezTo>
                      <a:pt x="18" y="43"/>
                      <a:pt x="18" y="44"/>
                      <a:pt x="18" y="45"/>
                    </a:cubicBezTo>
                    <a:cubicBezTo>
                      <a:pt x="21" y="50"/>
                      <a:pt x="21" y="50"/>
                      <a:pt x="21" y="50"/>
                    </a:cubicBezTo>
                    <a:cubicBezTo>
                      <a:pt x="22" y="51"/>
                      <a:pt x="23" y="51"/>
                      <a:pt x="24" y="51"/>
                    </a:cubicBezTo>
                    <a:cubicBezTo>
                      <a:pt x="29" y="46"/>
                      <a:pt x="29" y="46"/>
                      <a:pt x="29" y="46"/>
                    </a:cubicBezTo>
                    <a:cubicBezTo>
                      <a:pt x="29" y="46"/>
                      <a:pt x="29" y="45"/>
                      <a:pt x="28" y="45"/>
                    </a:cubicBezTo>
                    <a:cubicBezTo>
                      <a:pt x="28" y="45"/>
                      <a:pt x="27" y="44"/>
                      <a:pt x="27" y="44"/>
                    </a:cubicBezTo>
                    <a:cubicBezTo>
                      <a:pt x="26" y="44"/>
                      <a:pt x="26" y="44"/>
                      <a:pt x="26" y="44"/>
                    </a:cubicBezTo>
                    <a:cubicBezTo>
                      <a:pt x="26" y="43"/>
                      <a:pt x="28" y="33"/>
                      <a:pt x="28" y="33"/>
                    </a:cubicBezTo>
                    <a:cubicBezTo>
                      <a:pt x="28" y="32"/>
                      <a:pt x="29" y="32"/>
                      <a:pt x="30" y="32"/>
                    </a:cubicBezTo>
                    <a:cubicBezTo>
                      <a:pt x="35" y="33"/>
                      <a:pt x="35" y="33"/>
                      <a:pt x="35" y="33"/>
                    </a:cubicBezTo>
                    <a:cubicBezTo>
                      <a:pt x="35" y="33"/>
                      <a:pt x="35" y="34"/>
                      <a:pt x="35" y="35"/>
                    </a:cubicBezTo>
                    <a:cubicBezTo>
                      <a:pt x="35" y="58"/>
                      <a:pt x="35" y="58"/>
                      <a:pt x="35" y="58"/>
                    </a:cubicBezTo>
                    <a:cubicBezTo>
                      <a:pt x="7" y="58"/>
                      <a:pt x="7" y="58"/>
                      <a:pt x="7" y="58"/>
                    </a:cubicBezTo>
                    <a:cubicBezTo>
                      <a:pt x="3" y="58"/>
                      <a:pt x="0" y="61"/>
                      <a:pt x="0" y="65"/>
                    </a:cubicBezTo>
                    <a:cubicBezTo>
                      <a:pt x="0" y="69"/>
                      <a:pt x="3" y="72"/>
                      <a:pt x="7" y="72"/>
                    </a:cubicBezTo>
                    <a:cubicBezTo>
                      <a:pt x="10" y="72"/>
                      <a:pt x="14" y="69"/>
                      <a:pt x="14" y="65"/>
                    </a:cubicBezTo>
                    <a:cubicBezTo>
                      <a:pt x="14" y="65"/>
                      <a:pt x="14" y="65"/>
                      <a:pt x="14" y="65"/>
                    </a:cubicBezTo>
                    <a:cubicBezTo>
                      <a:pt x="14" y="65"/>
                      <a:pt x="14" y="65"/>
                      <a:pt x="14" y="65"/>
                    </a:cubicBezTo>
                    <a:cubicBezTo>
                      <a:pt x="14" y="64"/>
                      <a:pt x="14" y="64"/>
                      <a:pt x="14" y="64"/>
                    </a:cubicBezTo>
                    <a:cubicBezTo>
                      <a:pt x="13" y="64"/>
                      <a:pt x="13" y="64"/>
                      <a:pt x="13" y="64"/>
                    </a:cubicBezTo>
                    <a:cubicBezTo>
                      <a:pt x="8" y="64"/>
                      <a:pt x="8" y="64"/>
                      <a:pt x="8" y="64"/>
                    </a:cubicBezTo>
                    <a:cubicBezTo>
                      <a:pt x="8" y="64"/>
                      <a:pt x="8" y="64"/>
                      <a:pt x="8" y="64"/>
                    </a:cubicBezTo>
                    <a:cubicBezTo>
                      <a:pt x="8" y="65"/>
                      <a:pt x="8" y="65"/>
                      <a:pt x="8" y="65"/>
                    </a:cubicBezTo>
                    <a:cubicBezTo>
                      <a:pt x="8" y="65"/>
                      <a:pt x="8" y="65"/>
                      <a:pt x="8" y="65"/>
                    </a:cubicBezTo>
                    <a:cubicBezTo>
                      <a:pt x="8" y="65"/>
                      <a:pt x="8" y="65"/>
                      <a:pt x="8" y="65"/>
                    </a:cubicBezTo>
                    <a:cubicBezTo>
                      <a:pt x="8" y="66"/>
                      <a:pt x="8" y="67"/>
                      <a:pt x="7" y="67"/>
                    </a:cubicBezTo>
                    <a:cubicBezTo>
                      <a:pt x="6" y="67"/>
                      <a:pt x="5" y="66"/>
                      <a:pt x="5" y="65"/>
                    </a:cubicBezTo>
                    <a:cubicBezTo>
                      <a:pt x="5" y="64"/>
                      <a:pt x="6" y="63"/>
                      <a:pt x="7" y="63"/>
                    </a:cubicBezTo>
                    <a:cubicBezTo>
                      <a:pt x="35" y="63"/>
                      <a:pt x="35" y="63"/>
                      <a:pt x="35" y="63"/>
                    </a:cubicBezTo>
                    <a:cubicBezTo>
                      <a:pt x="35" y="64"/>
                      <a:pt x="35" y="64"/>
                      <a:pt x="35" y="64"/>
                    </a:cubicBezTo>
                    <a:cubicBezTo>
                      <a:pt x="35" y="67"/>
                      <a:pt x="36" y="70"/>
                      <a:pt x="38" y="72"/>
                    </a:cubicBezTo>
                    <a:cubicBezTo>
                      <a:pt x="38" y="95"/>
                      <a:pt x="38" y="95"/>
                      <a:pt x="38" y="95"/>
                    </a:cubicBezTo>
                    <a:cubicBezTo>
                      <a:pt x="38" y="96"/>
                      <a:pt x="38" y="96"/>
                      <a:pt x="37" y="96"/>
                    </a:cubicBezTo>
                    <a:cubicBezTo>
                      <a:pt x="37" y="96"/>
                      <a:pt x="27" y="96"/>
                      <a:pt x="27" y="96"/>
                    </a:cubicBezTo>
                    <a:cubicBezTo>
                      <a:pt x="27" y="96"/>
                      <a:pt x="26" y="96"/>
                      <a:pt x="26" y="96"/>
                    </a:cubicBezTo>
                    <a:cubicBezTo>
                      <a:pt x="26" y="96"/>
                      <a:pt x="26" y="95"/>
                      <a:pt x="26" y="95"/>
                    </a:cubicBezTo>
                    <a:cubicBezTo>
                      <a:pt x="26" y="94"/>
                      <a:pt x="25" y="93"/>
                      <a:pt x="24" y="94"/>
                    </a:cubicBezTo>
                    <a:cubicBezTo>
                      <a:pt x="19" y="98"/>
                      <a:pt x="19" y="98"/>
                      <a:pt x="19" y="98"/>
                    </a:cubicBezTo>
                    <a:cubicBezTo>
                      <a:pt x="18" y="98"/>
                      <a:pt x="18" y="100"/>
                      <a:pt x="19" y="100"/>
                    </a:cubicBezTo>
                    <a:cubicBezTo>
                      <a:pt x="24" y="104"/>
                      <a:pt x="24" y="104"/>
                      <a:pt x="24" y="104"/>
                    </a:cubicBezTo>
                    <a:cubicBezTo>
                      <a:pt x="25" y="105"/>
                      <a:pt x="26" y="105"/>
                      <a:pt x="26" y="103"/>
                    </a:cubicBezTo>
                    <a:cubicBezTo>
                      <a:pt x="26" y="103"/>
                      <a:pt x="26" y="102"/>
                      <a:pt x="26" y="102"/>
                    </a:cubicBezTo>
                    <a:cubicBezTo>
                      <a:pt x="26" y="102"/>
                      <a:pt x="27" y="102"/>
                      <a:pt x="27" y="102"/>
                    </a:cubicBezTo>
                    <a:cubicBezTo>
                      <a:pt x="27" y="102"/>
                      <a:pt x="37" y="102"/>
                      <a:pt x="37" y="102"/>
                    </a:cubicBezTo>
                    <a:cubicBezTo>
                      <a:pt x="41" y="102"/>
                      <a:pt x="44" y="98"/>
                      <a:pt x="44" y="95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44" y="75"/>
                      <a:pt x="45" y="75"/>
                      <a:pt x="46" y="75"/>
                    </a:cubicBezTo>
                    <a:cubicBezTo>
                      <a:pt x="60" y="75"/>
                      <a:pt x="60" y="75"/>
                      <a:pt x="60" y="75"/>
                    </a:cubicBezTo>
                    <a:cubicBezTo>
                      <a:pt x="60" y="90"/>
                      <a:pt x="60" y="90"/>
                      <a:pt x="60" y="90"/>
                    </a:cubicBezTo>
                    <a:cubicBezTo>
                      <a:pt x="60" y="91"/>
                      <a:pt x="59" y="92"/>
                      <a:pt x="58" y="92"/>
                    </a:cubicBezTo>
                    <a:cubicBezTo>
                      <a:pt x="57" y="92"/>
                      <a:pt x="56" y="91"/>
                      <a:pt x="56" y="90"/>
                    </a:cubicBezTo>
                    <a:cubicBezTo>
                      <a:pt x="56" y="89"/>
                      <a:pt x="57" y="89"/>
                      <a:pt x="58" y="89"/>
                    </a:cubicBezTo>
                    <a:cubicBezTo>
                      <a:pt x="58" y="89"/>
                      <a:pt x="58" y="89"/>
                      <a:pt x="58" y="89"/>
                    </a:cubicBezTo>
                    <a:cubicBezTo>
                      <a:pt x="58" y="89"/>
                      <a:pt x="58" y="89"/>
                      <a:pt x="58" y="89"/>
                    </a:cubicBezTo>
                    <a:cubicBezTo>
                      <a:pt x="59" y="89"/>
                      <a:pt x="59" y="89"/>
                      <a:pt x="59" y="89"/>
                    </a:cubicBezTo>
                    <a:cubicBezTo>
                      <a:pt x="59" y="88"/>
                      <a:pt x="59" y="88"/>
                      <a:pt x="59" y="88"/>
                    </a:cubicBezTo>
                    <a:cubicBezTo>
                      <a:pt x="59" y="83"/>
                      <a:pt x="59" y="83"/>
                      <a:pt x="59" y="83"/>
                    </a:cubicBezTo>
                    <a:cubicBezTo>
                      <a:pt x="59" y="83"/>
                      <a:pt x="59" y="83"/>
                      <a:pt x="59" y="83"/>
                    </a:cubicBezTo>
                    <a:cubicBezTo>
                      <a:pt x="58" y="83"/>
                      <a:pt x="58" y="83"/>
                      <a:pt x="58" y="83"/>
                    </a:cubicBezTo>
                    <a:cubicBezTo>
                      <a:pt x="58" y="83"/>
                      <a:pt x="58" y="83"/>
                      <a:pt x="58" y="83"/>
                    </a:cubicBezTo>
                    <a:cubicBezTo>
                      <a:pt x="58" y="83"/>
                      <a:pt x="58" y="83"/>
                      <a:pt x="58" y="83"/>
                    </a:cubicBezTo>
                    <a:cubicBezTo>
                      <a:pt x="54" y="83"/>
                      <a:pt x="51" y="86"/>
                      <a:pt x="51" y="90"/>
                    </a:cubicBezTo>
                    <a:cubicBezTo>
                      <a:pt x="51" y="94"/>
                      <a:pt x="54" y="97"/>
                      <a:pt x="58" y="97"/>
                    </a:cubicBezTo>
                    <a:cubicBezTo>
                      <a:pt x="62" y="97"/>
                      <a:pt x="65" y="94"/>
                      <a:pt x="65" y="90"/>
                    </a:cubicBezTo>
                    <a:cubicBezTo>
                      <a:pt x="65" y="75"/>
                      <a:pt x="65" y="75"/>
                      <a:pt x="65" y="75"/>
                    </a:cubicBezTo>
                    <a:cubicBezTo>
                      <a:pt x="75" y="75"/>
                      <a:pt x="75" y="75"/>
                      <a:pt x="75" y="75"/>
                    </a:cubicBezTo>
                    <a:cubicBezTo>
                      <a:pt x="78" y="75"/>
                      <a:pt x="81" y="74"/>
                      <a:pt x="83" y="72"/>
                    </a:cubicBezTo>
                    <a:cubicBezTo>
                      <a:pt x="93" y="86"/>
                      <a:pt x="93" y="86"/>
                      <a:pt x="93" y="86"/>
                    </a:cubicBezTo>
                    <a:cubicBezTo>
                      <a:pt x="96" y="89"/>
                      <a:pt x="100" y="89"/>
                      <a:pt x="103" y="87"/>
                    </a:cubicBezTo>
                    <a:cubicBezTo>
                      <a:pt x="103" y="87"/>
                      <a:pt x="111" y="81"/>
                      <a:pt x="111" y="81"/>
                    </a:cubicBezTo>
                    <a:cubicBezTo>
                      <a:pt x="111" y="81"/>
                      <a:pt x="112" y="80"/>
                      <a:pt x="112" y="80"/>
                    </a:cubicBezTo>
                    <a:cubicBezTo>
                      <a:pt x="112" y="81"/>
                      <a:pt x="113" y="82"/>
                      <a:pt x="113" y="82"/>
                    </a:cubicBezTo>
                    <a:cubicBezTo>
                      <a:pt x="114" y="83"/>
                      <a:pt x="115" y="82"/>
                      <a:pt x="115" y="81"/>
                    </a:cubicBezTo>
                    <a:cubicBezTo>
                      <a:pt x="116" y="75"/>
                      <a:pt x="116" y="75"/>
                      <a:pt x="116" y="75"/>
                    </a:cubicBezTo>
                    <a:cubicBezTo>
                      <a:pt x="117" y="74"/>
                      <a:pt x="116" y="73"/>
                      <a:pt x="115" y="73"/>
                    </a:cubicBezTo>
                    <a:close/>
                    <a:moveTo>
                      <a:pt x="43" y="63"/>
                    </a:moveTo>
                    <a:cubicBezTo>
                      <a:pt x="43" y="58"/>
                      <a:pt x="45" y="53"/>
                      <a:pt x="50" y="49"/>
                    </a:cubicBezTo>
                    <a:cubicBezTo>
                      <a:pt x="51" y="48"/>
                      <a:pt x="53" y="48"/>
                      <a:pt x="53" y="48"/>
                    </a:cubicBezTo>
                    <a:cubicBezTo>
                      <a:pt x="54" y="47"/>
                      <a:pt x="54" y="46"/>
                      <a:pt x="53" y="45"/>
                    </a:cubicBezTo>
                    <a:cubicBezTo>
                      <a:pt x="53" y="45"/>
                      <a:pt x="53" y="44"/>
                      <a:pt x="52" y="43"/>
                    </a:cubicBezTo>
                    <a:cubicBezTo>
                      <a:pt x="52" y="42"/>
                      <a:pt x="51" y="40"/>
                      <a:pt x="51" y="39"/>
                    </a:cubicBezTo>
                    <a:cubicBezTo>
                      <a:pt x="51" y="34"/>
                      <a:pt x="55" y="30"/>
                      <a:pt x="60" y="30"/>
                    </a:cubicBezTo>
                    <a:cubicBezTo>
                      <a:pt x="65" y="30"/>
                      <a:pt x="69" y="34"/>
                      <a:pt x="69" y="39"/>
                    </a:cubicBezTo>
                    <a:cubicBezTo>
                      <a:pt x="69" y="40"/>
                      <a:pt x="69" y="41"/>
                      <a:pt x="69" y="42"/>
                    </a:cubicBezTo>
                    <a:cubicBezTo>
                      <a:pt x="68" y="44"/>
                      <a:pt x="67" y="45"/>
                      <a:pt x="67" y="45"/>
                    </a:cubicBezTo>
                    <a:cubicBezTo>
                      <a:pt x="66" y="46"/>
                      <a:pt x="66" y="47"/>
                      <a:pt x="68" y="48"/>
                    </a:cubicBezTo>
                    <a:cubicBezTo>
                      <a:pt x="68" y="48"/>
                      <a:pt x="69" y="48"/>
                      <a:pt x="71" y="49"/>
                    </a:cubicBezTo>
                    <a:cubicBezTo>
                      <a:pt x="75" y="52"/>
                      <a:pt x="78" y="58"/>
                      <a:pt x="78" y="63"/>
                    </a:cubicBezTo>
                    <a:cubicBezTo>
                      <a:pt x="78" y="70"/>
                      <a:pt x="43" y="70"/>
                      <a:pt x="43" y="63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1394424" y="4520566"/>
              <a:ext cx="599258" cy="540176"/>
              <a:chOff x="1830388" y="3884083"/>
              <a:chExt cx="450850" cy="406400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146" name="Freeform 77"/>
              <p:cNvSpPr/>
              <p:nvPr/>
            </p:nvSpPr>
            <p:spPr bwMode="auto">
              <a:xfrm>
                <a:off x="1846263" y="4147608"/>
                <a:ext cx="420688" cy="142875"/>
              </a:xfrm>
              <a:custGeom>
                <a:avLst/>
                <a:gdLst>
                  <a:gd name="T0" fmla="*/ 70 w 112"/>
                  <a:gd name="T1" fmla="*/ 6 h 38"/>
                  <a:gd name="T2" fmla="*/ 41 w 112"/>
                  <a:gd name="T3" fmla="*/ 6 h 38"/>
                  <a:gd name="T4" fmla="*/ 31 w 112"/>
                  <a:gd name="T5" fmla="*/ 0 h 38"/>
                  <a:gd name="T6" fmla="*/ 0 w 112"/>
                  <a:gd name="T7" fmla="*/ 0 h 38"/>
                  <a:gd name="T8" fmla="*/ 0 w 112"/>
                  <a:gd name="T9" fmla="*/ 33 h 38"/>
                  <a:gd name="T10" fmla="*/ 6 w 112"/>
                  <a:gd name="T11" fmla="*/ 38 h 38"/>
                  <a:gd name="T12" fmla="*/ 106 w 112"/>
                  <a:gd name="T13" fmla="*/ 38 h 38"/>
                  <a:gd name="T14" fmla="*/ 112 w 112"/>
                  <a:gd name="T15" fmla="*/ 33 h 38"/>
                  <a:gd name="T16" fmla="*/ 112 w 112"/>
                  <a:gd name="T17" fmla="*/ 0 h 38"/>
                  <a:gd name="T18" fmla="*/ 81 w 112"/>
                  <a:gd name="T19" fmla="*/ 0 h 38"/>
                  <a:gd name="T20" fmla="*/ 70 w 112"/>
                  <a:gd name="T21" fmla="*/ 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2" h="38">
                    <a:moveTo>
                      <a:pt x="70" y="6"/>
                    </a:moveTo>
                    <a:cubicBezTo>
                      <a:pt x="41" y="6"/>
                      <a:pt x="41" y="6"/>
                      <a:pt x="41" y="6"/>
                    </a:cubicBezTo>
                    <a:cubicBezTo>
                      <a:pt x="37" y="6"/>
                      <a:pt x="33" y="3"/>
                      <a:pt x="3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36"/>
                      <a:pt x="3" y="38"/>
                      <a:pt x="6" y="38"/>
                    </a:cubicBezTo>
                    <a:cubicBezTo>
                      <a:pt x="106" y="38"/>
                      <a:pt x="106" y="38"/>
                      <a:pt x="106" y="38"/>
                    </a:cubicBezTo>
                    <a:cubicBezTo>
                      <a:pt x="110" y="38"/>
                      <a:pt x="112" y="36"/>
                      <a:pt x="112" y="33"/>
                    </a:cubicBezTo>
                    <a:cubicBezTo>
                      <a:pt x="112" y="0"/>
                      <a:pt x="112" y="0"/>
                      <a:pt x="112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79" y="3"/>
                      <a:pt x="75" y="6"/>
                      <a:pt x="70" y="6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7" name="Freeform 78"/>
              <p:cNvSpPr>
                <a:spLocks noEditPoints="1"/>
              </p:cNvSpPr>
              <p:nvPr/>
            </p:nvSpPr>
            <p:spPr bwMode="auto">
              <a:xfrm>
                <a:off x="1830388" y="3884083"/>
                <a:ext cx="450850" cy="150813"/>
              </a:xfrm>
              <a:custGeom>
                <a:avLst/>
                <a:gdLst>
                  <a:gd name="T0" fmla="*/ 35 w 120"/>
                  <a:gd name="T1" fmla="*/ 39 h 40"/>
                  <a:gd name="T2" fmla="*/ 45 w 120"/>
                  <a:gd name="T3" fmla="*/ 33 h 40"/>
                  <a:gd name="T4" fmla="*/ 74 w 120"/>
                  <a:gd name="T5" fmla="*/ 33 h 40"/>
                  <a:gd name="T6" fmla="*/ 85 w 120"/>
                  <a:gd name="T7" fmla="*/ 39 h 40"/>
                  <a:gd name="T8" fmla="*/ 117 w 120"/>
                  <a:gd name="T9" fmla="*/ 39 h 40"/>
                  <a:gd name="T10" fmla="*/ 120 w 120"/>
                  <a:gd name="T11" fmla="*/ 40 h 40"/>
                  <a:gd name="T12" fmla="*/ 120 w 120"/>
                  <a:gd name="T13" fmla="*/ 22 h 40"/>
                  <a:gd name="T14" fmla="*/ 114 w 120"/>
                  <a:gd name="T15" fmla="*/ 16 h 40"/>
                  <a:gd name="T16" fmla="*/ 87 w 120"/>
                  <a:gd name="T17" fmla="*/ 15 h 40"/>
                  <a:gd name="T18" fmla="*/ 60 w 120"/>
                  <a:gd name="T19" fmla="*/ 0 h 40"/>
                  <a:gd name="T20" fmla="*/ 33 w 120"/>
                  <a:gd name="T21" fmla="*/ 15 h 40"/>
                  <a:gd name="T22" fmla="*/ 6 w 120"/>
                  <a:gd name="T23" fmla="*/ 16 h 40"/>
                  <a:gd name="T24" fmla="*/ 0 w 120"/>
                  <a:gd name="T25" fmla="*/ 22 h 40"/>
                  <a:gd name="T26" fmla="*/ 0 w 120"/>
                  <a:gd name="T27" fmla="*/ 40 h 40"/>
                  <a:gd name="T28" fmla="*/ 3 w 120"/>
                  <a:gd name="T29" fmla="*/ 39 h 40"/>
                  <a:gd name="T30" fmla="*/ 35 w 120"/>
                  <a:gd name="T31" fmla="*/ 39 h 40"/>
                  <a:gd name="T32" fmla="*/ 60 w 120"/>
                  <a:gd name="T33" fmla="*/ 8 h 40"/>
                  <a:gd name="T34" fmla="*/ 77 w 120"/>
                  <a:gd name="T35" fmla="*/ 15 h 40"/>
                  <a:gd name="T36" fmla="*/ 60 w 120"/>
                  <a:gd name="T37" fmla="*/ 14 h 40"/>
                  <a:gd name="T38" fmla="*/ 43 w 120"/>
                  <a:gd name="T39" fmla="*/ 15 h 40"/>
                  <a:gd name="T40" fmla="*/ 60 w 120"/>
                  <a:gd name="T41" fmla="*/ 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0" h="40">
                    <a:moveTo>
                      <a:pt x="35" y="39"/>
                    </a:moveTo>
                    <a:cubicBezTo>
                      <a:pt x="37" y="35"/>
                      <a:pt x="41" y="33"/>
                      <a:pt x="45" y="33"/>
                    </a:cubicBezTo>
                    <a:cubicBezTo>
                      <a:pt x="74" y="33"/>
                      <a:pt x="74" y="33"/>
                      <a:pt x="74" y="33"/>
                    </a:cubicBezTo>
                    <a:cubicBezTo>
                      <a:pt x="79" y="33"/>
                      <a:pt x="83" y="35"/>
                      <a:pt x="85" y="39"/>
                    </a:cubicBezTo>
                    <a:cubicBezTo>
                      <a:pt x="117" y="39"/>
                      <a:pt x="117" y="39"/>
                      <a:pt x="117" y="39"/>
                    </a:cubicBezTo>
                    <a:cubicBezTo>
                      <a:pt x="118" y="39"/>
                      <a:pt x="119" y="39"/>
                      <a:pt x="120" y="40"/>
                    </a:cubicBezTo>
                    <a:cubicBezTo>
                      <a:pt x="120" y="22"/>
                      <a:pt x="120" y="22"/>
                      <a:pt x="120" y="22"/>
                    </a:cubicBezTo>
                    <a:cubicBezTo>
                      <a:pt x="120" y="19"/>
                      <a:pt x="117" y="16"/>
                      <a:pt x="114" y="16"/>
                    </a:cubicBezTo>
                    <a:cubicBezTo>
                      <a:pt x="87" y="15"/>
                      <a:pt x="87" y="15"/>
                      <a:pt x="87" y="15"/>
                    </a:cubicBezTo>
                    <a:cubicBezTo>
                      <a:pt x="82" y="6"/>
                      <a:pt x="71" y="0"/>
                      <a:pt x="60" y="0"/>
                    </a:cubicBezTo>
                    <a:cubicBezTo>
                      <a:pt x="49" y="0"/>
                      <a:pt x="38" y="6"/>
                      <a:pt x="33" y="15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3" y="16"/>
                      <a:pt x="0" y="19"/>
                      <a:pt x="0" y="22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1" y="39"/>
                      <a:pt x="2" y="39"/>
                      <a:pt x="3" y="39"/>
                    </a:cubicBezTo>
                    <a:lnTo>
                      <a:pt x="35" y="39"/>
                    </a:lnTo>
                    <a:close/>
                    <a:moveTo>
                      <a:pt x="60" y="8"/>
                    </a:moveTo>
                    <a:cubicBezTo>
                      <a:pt x="66" y="8"/>
                      <a:pt x="72" y="11"/>
                      <a:pt x="77" y="15"/>
                    </a:cubicBezTo>
                    <a:cubicBezTo>
                      <a:pt x="60" y="14"/>
                      <a:pt x="60" y="14"/>
                      <a:pt x="60" y="14"/>
                    </a:cubicBezTo>
                    <a:cubicBezTo>
                      <a:pt x="43" y="15"/>
                      <a:pt x="43" y="15"/>
                      <a:pt x="43" y="15"/>
                    </a:cubicBezTo>
                    <a:cubicBezTo>
                      <a:pt x="48" y="11"/>
                      <a:pt x="54" y="8"/>
                      <a:pt x="60" y="8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8" name="Freeform 79"/>
              <p:cNvSpPr>
                <a:spLocks noEditPoints="1"/>
              </p:cNvSpPr>
              <p:nvPr/>
            </p:nvSpPr>
            <p:spPr bwMode="auto">
              <a:xfrm>
                <a:off x="1830388" y="4019021"/>
                <a:ext cx="450850" cy="136525"/>
              </a:xfrm>
              <a:custGeom>
                <a:avLst/>
                <a:gdLst>
                  <a:gd name="T0" fmla="*/ 117 w 120"/>
                  <a:gd name="T1" fmla="*/ 6 h 36"/>
                  <a:gd name="T2" fmla="*/ 82 w 120"/>
                  <a:gd name="T3" fmla="*/ 6 h 36"/>
                  <a:gd name="T4" fmla="*/ 74 w 120"/>
                  <a:gd name="T5" fmla="*/ 0 h 36"/>
                  <a:gd name="T6" fmla="*/ 45 w 120"/>
                  <a:gd name="T7" fmla="*/ 0 h 36"/>
                  <a:gd name="T8" fmla="*/ 37 w 120"/>
                  <a:gd name="T9" fmla="*/ 6 h 36"/>
                  <a:gd name="T10" fmla="*/ 3 w 120"/>
                  <a:gd name="T11" fmla="*/ 6 h 36"/>
                  <a:gd name="T12" fmla="*/ 0 w 120"/>
                  <a:gd name="T13" fmla="*/ 9 h 36"/>
                  <a:gd name="T14" fmla="*/ 0 w 120"/>
                  <a:gd name="T15" fmla="*/ 27 h 36"/>
                  <a:gd name="T16" fmla="*/ 3 w 120"/>
                  <a:gd name="T17" fmla="*/ 30 h 36"/>
                  <a:gd name="T18" fmla="*/ 37 w 120"/>
                  <a:gd name="T19" fmla="*/ 30 h 36"/>
                  <a:gd name="T20" fmla="*/ 45 w 120"/>
                  <a:gd name="T21" fmla="*/ 36 h 36"/>
                  <a:gd name="T22" fmla="*/ 74 w 120"/>
                  <a:gd name="T23" fmla="*/ 36 h 36"/>
                  <a:gd name="T24" fmla="*/ 82 w 120"/>
                  <a:gd name="T25" fmla="*/ 30 h 36"/>
                  <a:gd name="T26" fmla="*/ 117 w 120"/>
                  <a:gd name="T27" fmla="*/ 30 h 36"/>
                  <a:gd name="T28" fmla="*/ 120 w 120"/>
                  <a:gd name="T29" fmla="*/ 27 h 36"/>
                  <a:gd name="T30" fmla="*/ 120 w 120"/>
                  <a:gd name="T31" fmla="*/ 9 h 36"/>
                  <a:gd name="T32" fmla="*/ 117 w 120"/>
                  <a:gd name="T33" fmla="*/ 6 h 36"/>
                  <a:gd name="T34" fmla="*/ 78 w 120"/>
                  <a:gd name="T35" fmla="*/ 28 h 36"/>
                  <a:gd name="T36" fmla="*/ 74 w 120"/>
                  <a:gd name="T37" fmla="*/ 32 h 36"/>
                  <a:gd name="T38" fmla="*/ 45 w 120"/>
                  <a:gd name="T39" fmla="*/ 32 h 36"/>
                  <a:gd name="T40" fmla="*/ 41 w 120"/>
                  <a:gd name="T41" fmla="*/ 28 h 36"/>
                  <a:gd name="T42" fmla="*/ 41 w 120"/>
                  <a:gd name="T43" fmla="*/ 9 h 36"/>
                  <a:gd name="T44" fmla="*/ 45 w 120"/>
                  <a:gd name="T45" fmla="*/ 5 h 36"/>
                  <a:gd name="T46" fmla="*/ 74 w 120"/>
                  <a:gd name="T47" fmla="*/ 5 h 36"/>
                  <a:gd name="T48" fmla="*/ 78 w 120"/>
                  <a:gd name="T49" fmla="*/ 9 h 36"/>
                  <a:gd name="T50" fmla="*/ 78 w 120"/>
                  <a:gd name="T51" fmla="*/ 28 h 36"/>
                  <a:gd name="T52" fmla="*/ 88 w 120"/>
                  <a:gd name="T53" fmla="*/ 21 h 36"/>
                  <a:gd name="T54" fmla="*/ 85 w 120"/>
                  <a:gd name="T55" fmla="*/ 18 h 36"/>
                  <a:gd name="T56" fmla="*/ 88 w 120"/>
                  <a:gd name="T57" fmla="*/ 16 h 36"/>
                  <a:gd name="T58" fmla="*/ 90 w 120"/>
                  <a:gd name="T59" fmla="*/ 18 h 36"/>
                  <a:gd name="T60" fmla="*/ 88 w 120"/>
                  <a:gd name="T61" fmla="*/ 21 h 36"/>
                  <a:gd name="T62" fmla="*/ 98 w 120"/>
                  <a:gd name="T63" fmla="*/ 21 h 36"/>
                  <a:gd name="T64" fmla="*/ 96 w 120"/>
                  <a:gd name="T65" fmla="*/ 18 h 36"/>
                  <a:gd name="T66" fmla="*/ 98 w 120"/>
                  <a:gd name="T67" fmla="*/ 16 h 36"/>
                  <a:gd name="T68" fmla="*/ 101 w 120"/>
                  <a:gd name="T69" fmla="*/ 18 h 36"/>
                  <a:gd name="T70" fmla="*/ 98 w 120"/>
                  <a:gd name="T71" fmla="*/ 21 h 36"/>
                  <a:gd name="T72" fmla="*/ 109 w 120"/>
                  <a:gd name="T73" fmla="*/ 21 h 36"/>
                  <a:gd name="T74" fmla="*/ 106 w 120"/>
                  <a:gd name="T75" fmla="*/ 18 h 36"/>
                  <a:gd name="T76" fmla="*/ 109 w 120"/>
                  <a:gd name="T77" fmla="*/ 16 h 36"/>
                  <a:gd name="T78" fmla="*/ 111 w 120"/>
                  <a:gd name="T79" fmla="*/ 18 h 36"/>
                  <a:gd name="T80" fmla="*/ 109 w 120"/>
                  <a:gd name="T81" fmla="*/ 2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20" h="36">
                    <a:moveTo>
                      <a:pt x="117" y="6"/>
                    </a:moveTo>
                    <a:cubicBezTo>
                      <a:pt x="82" y="6"/>
                      <a:pt x="82" y="6"/>
                      <a:pt x="82" y="6"/>
                    </a:cubicBezTo>
                    <a:cubicBezTo>
                      <a:pt x="81" y="3"/>
                      <a:pt x="78" y="0"/>
                      <a:pt x="74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2" y="0"/>
                      <a:pt x="38" y="3"/>
                      <a:pt x="37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8"/>
                      <a:pt x="0" y="9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29"/>
                      <a:pt x="1" y="30"/>
                      <a:pt x="3" y="30"/>
                    </a:cubicBezTo>
                    <a:cubicBezTo>
                      <a:pt x="37" y="30"/>
                      <a:pt x="37" y="30"/>
                      <a:pt x="37" y="30"/>
                    </a:cubicBezTo>
                    <a:cubicBezTo>
                      <a:pt x="38" y="34"/>
                      <a:pt x="42" y="36"/>
                      <a:pt x="45" y="36"/>
                    </a:cubicBezTo>
                    <a:cubicBezTo>
                      <a:pt x="74" y="36"/>
                      <a:pt x="74" y="36"/>
                      <a:pt x="74" y="36"/>
                    </a:cubicBezTo>
                    <a:cubicBezTo>
                      <a:pt x="78" y="36"/>
                      <a:pt x="81" y="34"/>
                      <a:pt x="82" y="30"/>
                    </a:cubicBezTo>
                    <a:cubicBezTo>
                      <a:pt x="117" y="30"/>
                      <a:pt x="117" y="30"/>
                      <a:pt x="117" y="30"/>
                    </a:cubicBezTo>
                    <a:cubicBezTo>
                      <a:pt x="119" y="30"/>
                      <a:pt x="120" y="29"/>
                      <a:pt x="120" y="27"/>
                    </a:cubicBezTo>
                    <a:cubicBezTo>
                      <a:pt x="120" y="9"/>
                      <a:pt x="120" y="9"/>
                      <a:pt x="120" y="9"/>
                    </a:cubicBezTo>
                    <a:cubicBezTo>
                      <a:pt x="120" y="8"/>
                      <a:pt x="119" y="6"/>
                      <a:pt x="117" y="6"/>
                    </a:cubicBezTo>
                    <a:close/>
                    <a:moveTo>
                      <a:pt x="78" y="28"/>
                    </a:moveTo>
                    <a:cubicBezTo>
                      <a:pt x="78" y="30"/>
                      <a:pt x="77" y="32"/>
                      <a:pt x="74" y="32"/>
                    </a:cubicBezTo>
                    <a:cubicBezTo>
                      <a:pt x="45" y="32"/>
                      <a:pt x="45" y="32"/>
                      <a:pt x="45" y="32"/>
                    </a:cubicBezTo>
                    <a:cubicBezTo>
                      <a:pt x="43" y="32"/>
                      <a:pt x="41" y="30"/>
                      <a:pt x="41" y="28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6"/>
                      <a:pt x="43" y="5"/>
                      <a:pt x="45" y="5"/>
                    </a:cubicBezTo>
                    <a:cubicBezTo>
                      <a:pt x="74" y="5"/>
                      <a:pt x="74" y="5"/>
                      <a:pt x="74" y="5"/>
                    </a:cubicBezTo>
                    <a:cubicBezTo>
                      <a:pt x="77" y="5"/>
                      <a:pt x="78" y="6"/>
                      <a:pt x="78" y="9"/>
                    </a:cubicBezTo>
                    <a:lnTo>
                      <a:pt x="78" y="28"/>
                    </a:lnTo>
                    <a:close/>
                    <a:moveTo>
                      <a:pt x="88" y="21"/>
                    </a:moveTo>
                    <a:cubicBezTo>
                      <a:pt x="86" y="21"/>
                      <a:pt x="85" y="20"/>
                      <a:pt x="85" y="18"/>
                    </a:cubicBezTo>
                    <a:cubicBezTo>
                      <a:pt x="85" y="17"/>
                      <a:pt x="86" y="16"/>
                      <a:pt x="88" y="16"/>
                    </a:cubicBezTo>
                    <a:cubicBezTo>
                      <a:pt x="89" y="16"/>
                      <a:pt x="90" y="17"/>
                      <a:pt x="90" y="18"/>
                    </a:cubicBezTo>
                    <a:cubicBezTo>
                      <a:pt x="90" y="20"/>
                      <a:pt x="89" y="21"/>
                      <a:pt x="88" y="21"/>
                    </a:cubicBezTo>
                    <a:close/>
                    <a:moveTo>
                      <a:pt x="98" y="21"/>
                    </a:moveTo>
                    <a:cubicBezTo>
                      <a:pt x="97" y="21"/>
                      <a:pt x="96" y="20"/>
                      <a:pt x="96" y="18"/>
                    </a:cubicBezTo>
                    <a:cubicBezTo>
                      <a:pt x="96" y="17"/>
                      <a:pt x="97" y="16"/>
                      <a:pt x="98" y="16"/>
                    </a:cubicBezTo>
                    <a:cubicBezTo>
                      <a:pt x="100" y="16"/>
                      <a:pt x="101" y="17"/>
                      <a:pt x="101" y="18"/>
                    </a:cubicBezTo>
                    <a:cubicBezTo>
                      <a:pt x="101" y="20"/>
                      <a:pt x="100" y="21"/>
                      <a:pt x="98" y="21"/>
                    </a:cubicBezTo>
                    <a:close/>
                    <a:moveTo>
                      <a:pt x="109" y="21"/>
                    </a:moveTo>
                    <a:cubicBezTo>
                      <a:pt x="107" y="21"/>
                      <a:pt x="106" y="20"/>
                      <a:pt x="106" y="18"/>
                    </a:cubicBezTo>
                    <a:cubicBezTo>
                      <a:pt x="106" y="17"/>
                      <a:pt x="107" y="16"/>
                      <a:pt x="109" y="16"/>
                    </a:cubicBezTo>
                    <a:cubicBezTo>
                      <a:pt x="110" y="16"/>
                      <a:pt x="111" y="17"/>
                      <a:pt x="111" y="18"/>
                    </a:cubicBezTo>
                    <a:cubicBezTo>
                      <a:pt x="111" y="20"/>
                      <a:pt x="110" y="21"/>
                      <a:pt x="109" y="21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9" name="Freeform 80"/>
              <p:cNvSpPr/>
              <p:nvPr/>
            </p:nvSpPr>
            <p:spPr bwMode="auto">
              <a:xfrm>
                <a:off x="2011363" y="4053946"/>
                <a:ext cx="90488" cy="66675"/>
              </a:xfrm>
              <a:custGeom>
                <a:avLst/>
                <a:gdLst>
                  <a:gd name="T0" fmla="*/ 24 w 24"/>
                  <a:gd name="T1" fmla="*/ 4 h 18"/>
                  <a:gd name="T2" fmla="*/ 20 w 24"/>
                  <a:gd name="T3" fmla="*/ 0 h 18"/>
                  <a:gd name="T4" fmla="*/ 3 w 24"/>
                  <a:gd name="T5" fmla="*/ 0 h 18"/>
                  <a:gd name="T6" fmla="*/ 0 w 24"/>
                  <a:gd name="T7" fmla="*/ 4 h 18"/>
                  <a:gd name="T8" fmla="*/ 0 w 24"/>
                  <a:gd name="T9" fmla="*/ 15 h 18"/>
                  <a:gd name="T10" fmla="*/ 3 w 24"/>
                  <a:gd name="T11" fmla="*/ 18 h 18"/>
                  <a:gd name="T12" fmla="*/ 20 w 24"/>
                  <a:gd name="T13" fmla="*/ 18 h 18"/>
                  <a:gd name="T14" fmla="*/ 24 w 24"/>
                  <a:gd name="T15" fmla="*/ 15 h 18"/>
                  <a:gd name="T16" fmla="*/ 24 w 24"/>
                  <a:gd name="T17" fmla="*/ 11 h 18"/>
                  <a:gd name="T18" fmla="*/ 22 w 24"/>
                  <a:gd name="T19" fmla="*/ 11 h 18"/>
                  <a:gd name="T20" fmla="*/ 20 w 24"/>
                  <a:gd name="T21" fmla="*/ 12 h 18"/>
                  <a:gd name="T22" fmla="*/ 19 w 24"/>
                  <a:gd name="T23" fmla="*/ 11 h 18"/>
                  <a:gd name="T24" fmla="*/ 7 w 24"/>
                  <a:gd name="T25" fmla="*/ 11 h 18"/>
                  <a:gd name="T26" fmla="*/ 5 w 24"/>
                  <a:gd name="T27" fmla="*/ 9 h 18"/>
                  <a:gd name="T28" fmla="*/ 7 w 24"/>
                  <a:gd name="T29" fmla="*/ 7 h 18"/>
                  <a:gd name="T30" fmla="*/ 19 w 24"/>
                  <a:gd name="T31" fmla="*/ 7 h 18"/>
                  <a:gd name="T32" fmla="*/ 20 w 24"/>
                  <a:gd name="T33" fmla="*/ 7 h 18"/>
                  <a:gd name="T34" fmla="*/ 22 w 24"/>
                  <a:gd name="T35" fmla="*/ 7 h 18"/>
                  <a:gd name="T36" fmla="*/ 24 w 24"/>
                  <a:gd name="T37" fmla="*/ 7 h 18"/>
                  <a:gd name="T38" fmla="*/ 24 w 24"/>
                  <a:gd name="T39" fmla="*/ 4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4" h="18">
                    <a:moveTo>
                      <a:pt x="24" y="4"/>
                    </a:moveTo>
                    <a:cubicBezTo>
                      <a:pt x="24" y="2"/>
                      <a:pt x="22" y="0"/>
                      <a:pt x="20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7"/>
                      <a:pt x="1" y="18"/>
                      <a:pt x="3" y="18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22" y="18"/>
                      <a:pt x="24" y="17"/>
                      <a:pt x="24" y="15"/>
                    </a:cubicBezTo>
                    <a:cubicBezTo>
                      <a:pt x="24" y="11"/>
                      <a:pt x="24" y="11"/>
                      <a:pt x="24" y="11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2" y="11"/>
                      <a:pt x="21" y="12"/>
                      <a:pt x="20" y="12"/>
                    </a:cubicBezTo>
                    <a:cubicBezTo>
                      <a:pt x="20" y="12"/>
                      <a:pt x="19" y="11"/>
                      <a:pt x="19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6" y="11"/>
                      <a:pt x="5" y="10"/>
                      <a:pt x="5" y="9"/>
                    </a:cubicBezTo>
                    <a:cubicBezTo>
                      <a:pt x="5" y="8"/>
                      <a:pt x="6" y="7"/>
                      <a:pt x="7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20" y="7"/>
                      <a:pt x="20" y="7"/>
                    </a:cubicBezTo>
                    <a:cubicBezTo>
                      <a:pt x="21" y="7"/>
                      <a:pt x="22" y="7"/>
                      <a:pt x="22" y="7"/>
                    </a:cubicBezTo>
                    <a:cubicBezTo>
                      <a:pt x="24" y="7"/>
                      <a:pt x="24" y="7"/>
                      <a:pt x="24" y="7"/>
                    </a:cubicBezTo>
                    <a:lnTo>
                      <a:pt x="24" y="4"/>
                    </a:ln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14" name="Freeform 81"/>
            <p:cNvSpPr>
              <a:spLocks noEditPoints="1"/>
            </p:cNvSpPr>
            <p:nvPr/>
          </p:nvSpPr>
          <p:spPr bwMode="auto">
            <a:xfrm>
              <a:off x="3187595" y="5318172"/>
              <a:ext cx="392471" cy="504305"/>
            </a:xfrm>
            <a:custGeom>
              <a:avLst/>
              <a:gdLst>
                <a:gd name="T0" fmla="*/ 75 w 79"/>
                <a:gd name="T1" fmla="*/ 57 h 101"/>
                <a:gd name="T2" fmla="*/ 66 w 79"/>
                <a:gd name="T3" fmla="*/ 54 h 101"/>
                <a:gd name="T4" fmla="*/ 66 w 79"/>
                <a:gd name="T5" fmla="*/ 22 h 101"/>
                <a:gd name="T6" fmla="*/ 67 w 79"/>
                <a:gd name="T7" fmla="*/ 21 h 101"/>
                <a:gd name="T8" fmla="*/ 74 w 79"/>
                <a:gd name="T9" fmla="*/ 15 h 101"/>
                <a:gd name="T10" fmla="*/ 74 w 79"/>
                <a:gd name="T11" fmla="*/ 9 h 101"/>
                <a:gd name="T12" fmla="*/ 64 w 79"/>
                <a:gd name="T13" fmla="*/ 3 h 101"/>
                <a:gd name="T14" fmla="*/ 52 w 79"/>
                <a:gd name="T15" fmla="*/ 1 h 101"/>
                <a:gd name="T16" fmla="*/ 48 w 79"/>
                <a:gd name="T17" fmla="*/ 6 h 101"/>
                <a:gd name="T18" fmla="*/ 49 w 79"/>
                <a:gd name="T19" fmla="*/ 14 h 101"/>
                <a:gd name="T20" fmla="*/ 50 w 79"/>
                <a:gd name="T21" fmla="*/ 16 h 101"/>
                <a:gd name="T22" fmla="*/ 29 w 79"/>
                <a:gd name="T23" fmla="*/ 40 h 101"/>
                <a:gd name="T24" fmla="*/ 19 w 79"/>
                <a:gd name="T25" fmla="*/ 37 h 101"/>
                <a:gd name="T26" fmla="*/ 13 w 79"/>
                <a:gd name="T27" fmla="*/ 39 h 101"/>
                <a:gd name="T28" fmla="*/ 1 w 79"/>
                <a:gd name="T29" fmla="*/ 72 h 101"/>
                <a:gd name="T30" fmla="*/ 4 w 79"/>
                <a:gd name="T31" fmla="*/ 79 h 101"/>
                <a:gd name="T32" fmla="*/ 60 w 79"/>
                <a:gd name="T33" fmla="*/ 100 h 101"/>
                <a:gd name="T34" fmla="*/ 66 w 79"/>
                <a:gd name="T35" fmla="*/ 97 h 101"/>
                <a:gd name="T36" fmla="*/ 78 w 79"/>
                <a:gd name="T37" fmla="*/ 64 h 101"/>
                <a:gd name="T38" fmla="*/ 75 w 79"/>
                <a:gd name="T39" fmla="*/ 57 h 101"/>
                <a:gd name="T40" fmla="*/ 55 w 79"/>
                <a:gd name="T41" fmla="*/ 17 h 101"/>
                <a:gd name="T42" fmla="*/ 53 w 79"/>
                <a:gd name="T43" fmla="*/ 11 h 101"/>
                <a:gd name="T44" fmla="*/ 53 w 79"/>
                <a:gd name="T45" fmla="*/ 7 h 101"/>
                <a:gd name="T46" fmla="*/ 54 w 79"/>
                <a:gd name="T47" fmla="*/ 6 h 101"/>
                <a:gd name="T48" fmla="*/ 62 w 79"/>
                <a:gd name="T49" fmla="*/ 7 h 101"/>
                <a:gd name="T50" fmla="*/ 62 w 79"/>
                <a:gd name="T51" fmla="*/ 8 h 101"/>
                <a:gd name="T52" fmla="*/ 69 w 79"/>
                <a:gd name="T53" fmla="*/ 12 h 101"/>
                <a:gd name="T54" fmla="*/ 69 w 79"/>
                <a:gd name="T55" fmla="*/ 13 h 101"/>
                <a:gd name="T56" fmla="*/ 66 w 79"/>
                <a:gd name="T57" fmla="*/ 16 h 101"/>
                <a:gd name="T58" fmla="*/ 61 w 79"/>
                <a:gd name="T59" fmla="*/ 20 h 101"/>
                <a:gd name="T60" fmla="*/ 60 w 79"/>
                <a:gd name="T61" fmla="*/ 52 h 101"/>
                <a:gd name="T62" fmla="*/ 35 w 79"/>
                <a:gd name="T63" fmla="*/ 42 h 101"/>
                <a:gd name="T64" fmla="*/ 55 w 79"/>
                <a:gd name="T65" fmla="*/ 17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101">
                  <a:moveTo>
                    <a:pt x="75" y="57"/>
                  </a:moveTo>
                  <a:cubicBezTo>
                    <a:pt x="66" y="54"/>
                    <a:pt x="66" y="54"/>
                    <a:pt x="66" y="54"/>
                  </a:cubicBezTo>
                  <a:cubicBezTo>
                    <a:pt x="65" y="46"/>
                    <a:pt x="63" y="28"/>
                    <a:pt x="66" y="22"/>
                  </a:cubicBezTo>
                  <a:cubicBezTo>
                    <a:pt x="66" y="21"/>
                    <a:pt x="66" y="21"/>
                    <a:pt x="67" y="21"/>
                  </a:cubicBezTo>
                  <a:cubicBezTo>
                    <a:pt x="69" y="21"/>
                    <a:pt x="72" y="20"/>
                    <a:pt x="74" y="15"/>
                  </a:cubicBezTo>
                  <a:cubicBezTo>
                    <a:pt x="75" y="13"/>
                    <a:pt x="75" y="11"/>
                    <a:pt x="74" y="9"/>
                  </a:cubicBezTo>
                  <a:cubicBezTo>
                    <a:pt x="71" y="5"/>
                    <a:pt x="65" y="3"/>
                    <a:pt x="64" y="3"/>
                  </a:cubicBezTo>
                  <a:cubicBezTo>
                    <a:pt x="63" y="2"/>
                    <a:pt x="57" y="0"/>
                    <a:pt x="52" y="1"/>
                  </a:cubicBezTo>
                  <a:cubicBezTo>
                    <a:pt x="50" y="2"/>
                    <a:pt x="49" y="4"/>
                    <a:pt x="48" y="6"/>
                  </a:cubicBezTo>
                  <a:cubicBezTo>
                    <a:pt x="46" y="10"/>
                    <a:pt x="48" y="13"/>
                    <a:pt x="49" y="14"/>
                  </a:cubicBezTo>
                  <a:cubicBezTo>
                    <a:pt x="50" y="15"/>
                    <a:pt x="50" y="15"/>
                    <a:pt x="50" y="16"/>
                  </a:cubicBezTo>
                  <a:cubicBezTo>
                    <a:pt x="48" y="22"/>
                    <a:pt x="35" y="35"/>
                    <a:pt x="29" y="40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7" y="36"/>
                    <a:pt x="14" y="37"/>
                    <a:pt x="13" y="39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0" y="75"/>
                    <a:pt x="1" y="78"/>
                    <a:pt x="4" y="79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2" y="101"/>
                    <a:pt x="65" y="99"/>
                    <a:pt x="66" y="97"/>
                  </a:cubicBezTo>
                  <a:cubicBezTo>
                    <a:pt x="78" y="64"/>
                    <a:pt x="78" y="64"/>
                    <a:pt x="78" y="64"/>
                  </a:cubicBezTo>
                  <a:cubicBezTo>
                    <a:pt x="79" y="61"/>
                    <a:pt x="78" y="58"/>
                    <a:pt x="75" y="57"/>
                  </a:cubicBezTo>
                  <a:close/>
                  <a:moveTo>
                    <a:pt x="55" y="17"/>
                  </a:moveTo>
                  <a:cubicBezTo>
                    <a:pt x="56" y="14"/>
                    <a:pt x="54" y="12"/>
                    <a:pt x="53" y="11"/>
                  </a:cubicBezTo>
                  <a:cubicBezTo>
                    <a:pt x="53" y="10"/>
                    <a:pt x="52" y="9"/>
                    <a:pt x="53" y="7"/>
                  </a:cubicBezTo>
                  <a:cubicBezTo>
                    <a:pt x="53" y="7"/>
                    <a:pt x="54" y="7"/>
                    <a:pt x="54" y="6"/>
                  </a:cubicBezTo>
                  <a:cubicBezTo>
                    <a:pt x="56" y="6"/>
                    <a:pt x="60" y="7"/>
                    <a:pt x="62" y="7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4" y="8"/>
                    <a:pt x="68" y="10"/>
                    <a:pt x="69" y="12"/>
                  </a:cubicBezTo>
                  <a:cubicBezTo>
                    <a:pt x="69" y="12"/>
                    <a:pt x="69" y="13"/>
                    <a:pt x="69" y="13"/>
                  </a:cubicBezTo>
                  <a:cubicBezTo>
                    <a:pt x="68" y="15"/>
                    <a:pt x="68" y="15"/>
                    <a:pt x="66" y="16"/>
                  </a:cubicBezTo>
                  <a:cubicBezTo>
                    <a:pt x="65" y="16"/>
                    <a:pt x="62" y="16"/>
                    <a:pt x="61" y="20"/>
                  </a:cubicBezTo>
                  <a:cubicBezTo>
                    <a:pt x="58" y="27"/>
                    <a:pt x="59" y="44"/>
                    <a:pt x="60" y="52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40" y="37"/>
                    <a:pt x="53" y="25"/>
                    <a:pt x="55" y="17"/>
                  </a:cubicBezTo>
                  <a:close/>
                </a:path>
              </a:pathLst>
            </a:cu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3940013" y="5320281"/>
              <a:ext cx="519075" cy="500085"/>
              <a:chOff x="3783013" y="4519083"/>
              <a:chExt cx="390525" cy="376238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143" name="Freeform 82"/>
              <p:cNvSpPr/>
              <p:nvPr/>
            </p:nvSpPr>
            <p:spPr bwMode="auto">
              <a:xfrm>
                <a:off x="3813176" y="4804833"/>
                <a:ext cx="41275" cy="63500"/>
              </a:xfrm>
              <a:custGeom>
                <a:avLst/>
                <a:gdLst>
                  <a:gd name="T0" fmla="*/ 1 w 11"/>
                  <a:gd name="T1" fmla="*/ 0 h 17"/>
                  <a:gd name="T2" fmla="*/ 1 w 11"/>
                  <a:gd name="T3" fmla="*/ 0 h 17"/>
                  <a:gd name="T4" fmla="*/ 0 w 11"/>
                  <a:gd name="T5" fmla="*/ 1 h 17"/>
                  <a:gd name="T6" fmla="*/ 1 w 11"/>
                  <a:gd name="T7" fmla="*/ 7 h 17"/>
                  <a:gd name="T8" fmla="*/ 2 w 11"/>
                  <a:gd name="T9" fmla="*/ 10 h 17"/>
                  <a:gd name="T10" fmla="*/ 4 w 11"/>
                  <a:gd name="T11" fmla="*/ 17 h 17"/>
                  <a:gd name="T12" fmla="*/ 6 w 11"/>
                  <a:gd name="T13" fmla="*/ 14 h 17"/>
                  <a:gd name="T14" fmla="*/ 11 w 11"/>
                  <a:gd name="T15" fmla="*/ 10 h 17"/>
                  <a:gd name="T16" fmla="*/ 11 w 11"/>
                  <a:gd name="T17" fmla="*/ 10 h 17"/>
                  <a:gd name="T18" fmla="*/ 8 w 11"/>
                  <a:gd name="T19" fmla="*/ 8 h 17"/>
                  <a:gd name="T20" fmla="*/ 3 w 11"/>
                  <a:gd name="T21" fmla="*/ 2 h 17"/>
                  <a:gd name="T22" fmla="*/ 1 w 11"/>
                  <a:gd name="T2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" h="17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3"/>
                      <a:pt x="1" y="5"/>
                      <a:pt x="1" y="7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3" y="13"/>
                      <a:pt x="3" y="16"/>
                      <a:pt x="4" y="17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8" y="12"/>
                      <a:pt x="10" y="10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0" y="9"/>
                      <a:pt x="9" y="9"/>
                      <a:pt x="8" y="8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4" name="Freeform 83"/>
              <p:cNvSpPr/>
              <p:nvPr/>
            </p:nvSpPr>
            <p:spPr bwMode="auto">
              <a:xfrm>
                <a:off x="3783013" y="4820708"/>
                <a:ext cx="38100" cy="74613"/>
              </a:xfrm>
              <a:custGeom>
                <a:avLst/>
                <a:gdLst>
                  <a:gd name="T0" fmla="*/ 7 w 10"/>
                  <a:gd name="T1" fmla="*/ 6 h 20"/>
                  <a:gd name="T2" fmla="*/ 5 w 10"/>
                  <a:gd name="T3" fmla="*/ 0 h 20"/>
                  <a:gd name="T4" fmla="*/ 4 w 10"/>
                  <a:gd name="T5" fmla="*/ 1 h 20"/>
                  <a:gd name="T6" fmla="*/ 0 w 10"/>
                  <a:gd name="T7" fmla="*/ 5 h 20"/>
                  <a:gd name="T8" fmla="*/ 0 w 10"/>
                  <a:gd name="T9" fmla="*/ 6 h 20"/>
                  <a:gd name="T10" fmla="*/ 1 w 10"/>
                  <a:gd name="T11" fmla="*/ 11 h 20"/>
                  <a:gd name="T12" fmla="*/ 2 w 10"/>
                  <a:gd name="T13" fmla="*/ 14 h 20"/>
                  <a:gd name="T14" fmla="*/ 4 w 10"/>
                  <a:gd name="T15" fmla="*/ 20 h 20"/>
                  <a:gd name="T16" fmla="*/ 4 w 10"/>
                  <a:gd name="T17" fmla="*/ 20 h 20"/>
                  <a:gd name="T18" fmla="*/ 9 w 10"/>
                  <a:gd name="T19" fmla="*/ 16 h 20"/>
                  <a:gd name="T20" fmla="*/ 10 w 10"/>
                  <a:gd name="T21" fmla="*/ 15 h 20"/>
                  <a:gd name="T22" fmla="*/ 8 w 10"/>
                  <a:gd name="T23" fmla="*/ 8 h 20"/>
                  <a:gd name="T24" fmla="*/ 7 w 10"/>
                  <a:gd name="T25" fmla="*/ 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" h="20">
                    <a:moveTo>
                      <a:pt x="7" y="6"/>
                    </a:moveTo>
                    <a:cubicBezTo>
                      <a:pt x="6" y="3"/>
                      <a:pt x="6" y="1"/>
                      <a:pt x="5" y="0"/>
                    </a:cubicBezTo>
                    <a:cubicBezTo>
                      <a:pt x="5" y="0"/>
                      <a:pt x="4" y="1"/>
                      <a:pt x="4" y="1"/>
                    </a:cubicBezTo>
                    <a:cubicBezTo>
                      <a:pt x="2" y="3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6"/>
                    </a:cubicBezTo>
                    <a:cubicBezTo>
                      <a:pt x="0" y="6"/>
                      <a:pt x="1" y="9"/>
                      <a:pt x="1" y="11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3" y="17"/>
                      <a:pt x="4" y="19"/>
                      <a:pt x="4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5" y="20"/>
                      <a:pt x="7" y="18"/>
                      <a:pt x="9" y="16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9" y="14"/>
                      <a:pt x="9" y="11"/>
                      <a:pt x="8" y="8"/>
                    </a:cubicBezTo>
                    <a:lnTo>
                      <a:pt x="7" y="6"/>
                    </a:ln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5" name="Freeform 84"/>
              <p:cNvSpPr>
                <a:spLocks noEditPoints="1"/>
              </p:cNvSpPr>
              <p:nvPr/>
            </p:nvSpPr>
            <p:spPr bwMode="auto">
              <a:xfrm>
                <a:off x="3824288" y="4519083"/>
                <a:ext cx="349250" cy="312738"/>
              </a:xfrm>
              <a:custGeom>
                <a:avLst/>
                <a:gdLst>
                  <a:gd name="T0" fmla="*/ 68 w 93"/>
                  <a:gd name="T1" fmla="*/ 2 h 83"/>
                  <a:gd name="T2" fmla="*/ 3 w 93"/>
                  <a:gd name="T3" fmla="*/ 67 h 83"/>
                  <a:gd name="T4" fmla="*/ 2 w 93"/>
                  <a:gd name="T5" fmla="*/ 75 h 83"/>
                  <a:gd name="T6" fmla="*/ 8 w 93"/>
                  <a:gd name="T7" fmla="*/ 81 h 83"/>
                  <a:gd name="T8" fmla="*/ 16 w 93"/>
                  <a:gd name="T9" fmla="*/ 81 h 83"/>
                  <a:gd name="T10" fmla="*/ 64 w 93"/>
                  <a:gd name="T11" fmla="*/ 41 h 83"/>
                  <a:gd name="T12" fmla="*/ 90 w 93"/>
                  <a:gd name="T13" fmla="*/ 24 h 83"/>
                  <a:gd name="T14" fmla="*/ 83 w 93"/>
                  <a:gd name="T15" fmla="*/ 7 h 83"/>
                  <a:gd name="T16" fmla="*/ 68 w 93"/>
                  <a:gd name="T17" fmla="*/ 2 h 83"/>
                  <a:gd name="T18" fmla="*/ 68 w 93"/>
                  <a:gd name="T19" fmla="*/ 19 h 83"/>
                  <a:gd name="T20" fmla="*/ 58 w 93"/>
                  <a:gd name="T21" fmla="*/ 28 h 83"/>
                  <a:gd name="T22" fmla="*/ 57 w 93"/>
                  <a:gd name="T23" fmla="*/ 34 h 83"/>
                  <a:gd name="T24" fmla="*/ 47 w 93"/>
                  <a:gd name="T25" fmla="*/ 44 h 83"/>
                  <a:gd name="T26" fmla="*/ 41 w 93"/>
                  <a:gd name="T27" fmla="*/ 45 h 83"/>
                  <a:gd name="T28" fmla="*/ 14 w 93"/>
                  <a:gd name="T29" fmla="*/ 72 h 83"/>
                  <a:gd name="T30" fmla="*/ 12 w 93"/>
                  <a:gd name="T31" fmla="*/ 72 h 83"/>
                  <a:gd name="T32" fmla="*/ 12 w 93"/>
                  <a:gd name="T33" fmla="*/ 70 h 83"/>
                  <a:gd name="T34" fmla="*/ 39 w 93"/>
                  <a:gd name="T35" fmla="*/ 43 h 83"/>
                  <a:gd name="T36" fmla="*/ 40 w 93"/>
                  <a:gd name="T37" fmla="*/ 37 h 83"/>
                  <a:gd name="T38" fmla="*/ 50 w 93"/>
                  <a:gd name="T39" fmla="*/ 27 h 83"/>
                  <a:gd name="T40" fmla="*/ 56 w 93"/>
                  <a:gd name="T41" fmla="*/ 26 h 83"/>
                  <a:gd name="T42" fmla="*/ 66 w 93"/>
                  <a:gd name="T43" fmla="*/ 16 h 83"/>
                  <a:gd name="T44" fmla="*/ 68 w 93"/>
                  <a:gd name="T45" fmla="*/ 16 h 83"/>
                  <a:gd name="T46" fmla="*/ 68 w 93"/>
                  <a:gd name="T47" fmla="*/ 19 h 83"/>
                  <a:gd name="T48" fmla="*/ 85 w 93"/>
                  <a:gd name="T49" fmla="*/ 21 h 83"/>
                  <a:gd name="T50" fmla="*/ 75 w 93"/>
                  <a:gd name="T51" fmla="*/ 16 h 83"/>
                  <a:gd name="T52" fmla="*/ 70 w 93"/>
                  <a:gd name="T53" fmla="*/ 6 h 83"/>
                  <a:gd name="T54" fmla="*/ 80 w 93"/>
                  <a:gd name="T55" fmla="*/ 11 h 83"/>
                  <a:gd name="T56" fmla="*/ 85 w 93"/>
                  <a:gd name="T57" fmla="*/ 21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93" h="83">
                    <a:moveTo>
                      <a:pt x="68" y="2"/>
                    </a:moveTo>
                    <a:cubicBezTo>
                      <a:pt x="3" y="67"/>
                      <a:pt x="3" y="67"/>
                      <a:pt x="3" y="67"/>
                    </a:cubicBezTo>
                    <a:cubicBezTo>
                      <a:pt x="0" y="69"/>
                      <a:pt x="0" y="73"/>
                      <a:pt x="2" y="75"/>
                    </a:cubicBezTo>
                    <a:cubicBezTo>
                      <a:pt x="8" y="81"/>
                      <a:pt x="8" y="81"/>
                      <a:pt x="8" y="81"/>
                    </a:cubicBezTo>
                    <a:cubicBezTo>
                      <a:pt x="10" y="83"/>
                      <a:pt x="14" y="83"/>
                      <a:pt x="16" y="81"/>
                    </a:cubicBezTo>
                    <a:cubicBezTo>
                      <a:pt x="16" y="81"/>
                      <a:pt x="53" y="44"/>
                      <a:pt x="64" y="41"/>
                    </a:cubicBezTo>
                    <a:cubicBezTo>
                      <a:pt x="74" y="38"/>
                      <a:pt x="86" y="29"/>
                      <a:pt x="90" y="24"/>
                    </a:cubicBezTo>
                    <a:cubicBezTo>
                      <a:pt x="93" y="20"/>
                      <a:pt x="91" y="15"/>
                      <a:pt x="83" y="7"/>
                    </a:cubicBezTo>
                    <a:cubicBezTo>
                      <a:pt x="76" y="0"/>
                      <a:pt x="70" y="0"/>
                      <a:pt x="68" y="2"/>
                    </a:cubicBezTo>
                    <a:close/>
                    <a:moveTo>
                      <a:pt x="68" y="19"/>
                    </a:moveTo>
                    <a:cubicBezTo>
                      <a:pt x="58" y="28"/>
                      <a:pt x="58" y="28"/>
                      <a:pt x="58" y="28"/>
                    </a:cubicBezTo>
                    <a:cubicBezTo>
                      <a:pt x="59" y="30"/>
                      <a:pt x="59" y="32"/>
                      <a:pt x="57" y="34"/>
                    </a:cubicBezTo>
                    <a:cubicBezTo>
                      <a:pt x="47" y="44"/>
                      <a:pt x="47" y="44"/>
                      <a:pt x="47" y="44"/>
                    </a:cubicBezTo>
                    <a:cubicBezTo>
                      <a:pt x="45" y="46"/>
                      <a:pt x="43" y="46"/>
                      <a:pt x="41" y="45"/>
                    </a:cubicBezTo>
                    <a:cubicBezTo>
                      <a:pt x="14" y="72"/>
                      <a:pt x="14" y="72"/>
                      <a:pt x="14" y="72"/>
                    </a:cubicBezTo>
                    <a:cubicBezTo>
                      <a:pt x="14" y="72"/>
                      <a:pt x="13" y="72"/>
                      <a:pt x="12" y="72"/>
                    </a:cubicBezTo>
                    <a:cubicBezTo>
                      <a:pt x="12" y="71"/>
                      <a:pt x="12" y="70"/>
                      <a:pt x="12" y="70"/>
                    </a:cubicBezTo>
                    <a:cubicBezTo>
                      <a:pt x="39" y="43"/>
                      <a:pt x="39" y="43"/>
                      <a:pt x="39" y="43"/>
                    </a:cubicBezTo>
                    <a:cubicBezTo>
                      <a:pt x="38" y="41"/>
                      <a:pt x="38" y="39"/>
                      <a:pt x="40" y="37"/>
                    </a:cubicBezTo>
                    <a:cubicBezTo>
                      <a:pt x="50" y="27"/>
                      <a:pt x="50" y="27"/>
                      <a:pt x="50" y="27"/>
                    </a:cubicBezTo>
                    <a:cubicBezTo>
                      <a:pt x="52" y="25"/>
                      <a:pt x="54" y="25"/>
                      <a:pt x="56" y="26"/>
                    </a:cubicBezTo>
                    <a:cubicBezTo>
                      <a:pt x="66" y="16"/>
                      <a:pt x="66" y="16"/>
                      <a:pt x="66" y="16"/>
                    </a:cubicBezTo>
                    <a:cubicBezTo>
                      <a:pt x="66" y="16"/>
                      <a:pt x="67" y="16"/>
                      <a:pt x="68" y="16"/>
                    </a:cubicBezTo>
                    <a:cubicBezTo>
                      <a:pt x="68" y="17"/>
                      <a:pt x="68" y="18"/>
                      <a:pt x="68" y="19"/>
                    </a:cubicBezTo>
                    <a:close/>
                    <a:moveTo>
                      <a:pt x="85" y="21"/>
                    </a:moveTo>
                    <a:cubicBezTo>
                      <a:pt x="84" y="22"/>
                      <a:pt x="79" y="20"/>
                      <a:pt x="75" y="16"/>
                    </a:cubicBezTo>
                    <a:cubicBezTo>
                      <a:pt x="71" y="12"/>
                      <a:pt x="69" y="8"/>
                      <a:pt x="70" y="6"/>
                    </a:cubicBezTo>
                    <a:cubicBezTo>
                      <a:pt x="72" y="5"/>
                      <a:pt x="76" y="7"/>
                      <a:pt x="80" y="11"/>
                    </a:cubicBezTo>
                    <a:cubicBezTo>
                      <a:pt x="84" y="15"/>
                      <a:pt x="86" y="19"/>
                      <a:pt x="85" y="21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1481437" y="3699753"/>
              <a:ext cx="445224" cy="474765"/>
              <a:chOff x="1920876" y="3290358"/>
              <a:chExt cx="334963" cy="357188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141" name="Freeform 85"/>
              <p:cNvSpPr>
                <a:spLocks noEditPoints="1"/>
              </p:cNvSpPr>
              <p:nvPr/>
            </p:nvSpPr>
            <p:spPr bwMode="auto">
              <a:xfrm>
                <a:off x="1920876" y="3290358"/>
                <a:ext cx="334963" cy="357188"/>
              </a:xfrm>
              <a:custGeom>
                <a:avLst/>
                <a:gdLst>
                  <a:gd name="T0" fmla="*/ 84 w 89"/>
                  <a:gd name="T1" fmla="*/ 38 h 95"/>
                  <a:gd name="T2" fmla="*/ 79 w 89"/>
                  <a:gd name="T3" fmla="*/ 32 h 95"/>
                  <a:gd name="T4" fmla="*/ 79 w 89"/>
                  <a:gd name="T5" fmla="*/ 17 h 95"/>
                  <a:gd name="T6" fmla="*/ 63 w 89"/>
                  <a:gd name="T7" fmla="*/ 1 h 95"/>
                  <a:gd name="T8" fmla="*/ 59 w 89"/>
                  <a:gd name="T9" fmla="*/ 1 h 95"/>
                  <a:gd name="T10" fmla="*/ 53 w 89"/>
                  <a:gd name="T11" fmla="*/ 2 h 95"/>
                  <a:gd name="T12" fmla="*/ 45 w 89"/>
                  <a:gd name="T13" fmla="*/ 0 h 95"/>
                  <a:gd name="T14" fmla="*/ 30 w 89"/>
                  <a:gd name="T15" fmla="*/ 7 h 95"/>
                  <a:gd name="T16" fmla="*/ 6 w 89"/>
                  <a:gd name="T17" fmla="*/ 38 h 95"/>
                  <a:gd name="T18" fmla="*/ 3 w 89"/>
                  <a:gd name="T19" fmla="*/ 55 h 95"/>
                  <a:gd name="T20" fmla="*/ 10 w 89"/>
                  <a:gd name="T21" fmla="*/ 62 h 95"/>
                  <a:gd name="T22" fmla="*/ 10 w 89"/>
                  <a:gd name="T23" fmla="*/ 79 h 95"/>
                  <a:gd name="T24" fmla="*/ 27 w 89"/>
                  <a:gd name="T25" fmla="*/ 95 h 95"/>
                  <a:gd name="T26" fmla="*/ 63 w 89"/>
                  <a:gd name="T27" fmla="*/ 95 h 95"/>
                  <a:gd name="T28" fmla="*/ 79 w 89"/>
                  <a:gd name="T29" fmla="*/ 79 h 95"/>
                  <a:gd name="T30" fmla="*/ 79 w 89"/>
                  <a:gd name="T31" fmla="*/ 62 h 95"/>
                  <a:gd name="T32" fmla="*/ 86 w 89"/>
                  <a:gd name="T33" fmla="*/ 55 h 95"/>
                  <a:gd name="T34" fmla="*/ 84 w 89"/>
                  <a:gd name="T35" fmla="*/ 38 h 95"/>
                  <a:gd name="T36" fmla="*/ 71 w 89"/>
                  <a:gd name="T37" fmla="*/ 52 h 95"/>
                  <a:gd name="T38" fmla="*/ 67 w 89"/>
                  <a:gd name="T39" fmla="*/ 52 h 95"/>
                  <a:gd name="T40" fmla="*/ 67 w 89"/>
                  <a:gd name="T41" fmla="*/ 79 h 95"/>
                  <a:gd name="T42" fmla="*/ 63 w 89"/>
                  <a:gd name="T43" fmla="*/ 84 h 95"/>
                  <a:gd name="T44" fmla="*/ 27 w 89"/>
                  <a:gd name="T45" fmla="*/ 84 h 95"/>
                  <a:gd name="T46" fmla="*/ 22 w 89"/>
                  <a:gd name="T47" fmla="*/ 79 h 95"/>
                  <a:gd name="T48" fmla="*/ 22 w 89"/>
                  <a:gd name="T49" fmla="*/ 52 h 95"/>
                  <a:gd name="T50" fmla="*/ 18 w 89"/>
                  <a:gd name="T51" fmla="*/ 52 h 95"/>
                  <a:gd name="T52" fmla="*/ 15 w 89"/>
                  <a:gd name="T53" fmla="*/ 45 h 95"/>
                  <a:gd name="T54" fmla="*/ 39 w 89"/>
                  <a:gd name="T55" fmla="*/ 15 h 95"/>
                  <a:gd name="T56" fmla="*/ 45 w 89"/>
                  <a:gd name="T57" fmla="*/ 12 h 95"/>
                  <a:gd name="T58" fmla="*/ 50 w 89"/>
                  <a:gd name="T59" fmla="*/ 15 h 95"/>
                  <a:gd name="T60" fmla="*/ 55 w 89"/>
                  <a:gd name="T61" fmla="*/ 21 h 95"/>
                  <a:gd name="T62" fmla="*/ 55 w 89"/>
                  <a:gd name="T63" fmla="*/ 17 h 95"/>
                  <a:gd name="T64" fmla="*/ 59 w 89"/>
                  <a:gd name="T65" fmla="*/ 12 h 95"/>
                  <a:gd name="T66" fmla="*/ 63 w 89"/>
                  <a:gd name="T67" fmla="*/ 12 h 95"/>
                  <a:gd name="T68" fmla="*/ 67 w 89"/>
                  <a:gd name="T69" fmla="*/ 17 h 95"/>
                  <a:gd name="T70" fmla="*/ 67 w 89"/>
                  <a:gd name="T71" fmla="*/ 36 h 95"/>
                  <a:gd name="T72" fmla="*/ 74 w 89"/>
                  <a:gd name="T73" fmla="*/ 45 h 95"/>
                  <a:gd name="T74" fmla="*/ 71 w 89"/>
                  <a:gd name="T75" fmla="*/ 52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89" h="95">
                    <a:moveTo>
                      <a:pt x="84" y="38"/>
                    </a:moveTo>
                    <a:cubicBezTo>
                      <a:pt x="79" y="32"/>
                      <a:pt x="79" y="32"/>
                      <a:pt x="79" y="32"/>
                    </a:cubicBezTo>
                    <a:cubicBezTo>
                      <a:pt x="79" y="17"/>
                      <a:pt x="79" y="17"/>
                      <a:pt x="79" y="17"/>
                    </a:cubicBezTo>
                    <a:cubicBezTo>
                      <a:pt x="79" y="8"/>
                      <a:pt x="72" y="1"/>
                      <a:pt x="63" y="1"/>
                    </a:cubicBezTo>
                    <a:cubicBezTo>
                      <a:pt x="59" y="1"/>
                      <a:pt x="59" y="1"/>
                      <a:pt x="59" y="1"/>
                    </a:cubicBezTo>
                    <a:cubicBezTo>
                      <a:pt x="57" y="1"/>
                      <a:pt x="55" y="1"/>
                      <a:pt x="53" y="2"/>
                    </a:cubicBezTo>
                    <a:cubicBezTo>
                      <a:pt x="50" y="1"/>
                      <a:pt x="48" y="0"/>
                      <a:pt x="45" y="0"/>
                    </a:cubicBezTo>
                    <a:cubicBezTo>
                      <a:pt x="39" y="0"/>
                      <a:pt x="34" y="3"/>
                      <a:pt x="30" y="7"/>
                    </a:cubicBezTo>
                    <a:cubicBezTo>
                      <a:pt x="6" y="38"/>
                      <a:pt x="6" y="38"/>
                      <a:pt x="6" y="38"/>
                    </a:cubicBezTo>
                    <a:cubicBezTo>
                      <a:pt x="1" y="43"/>
                      <a:pt x="0" y="50"/>
                      <a:pt x="3" y="55"/>
                    </a:cubicBezTo>
                    <a:cubicBezTo>
                      <a:pt x="5" y="58"/>
                      <a:pt x="7" y="61"/>
                      <a:pt x="10" y="62"/>
                    </a:cubicBezTo>
                    <a:cubicBezTo>
                      <a:pt x="10" y="79"/>
                      <a:pt x="10" y="79"/>
                      <a:pt x="10" y="79"/>
                    </a:cubicBezTo>
                    <a:cubicBezTo>
                      <a:pt x="10" y="88"/>
                      <a:pt x="18" y="95"/>
                      <a:pt x="27" y="95"/>
                    </a:cubicBezTo>
                    <a:cubicBezTo>
                      <a:pt x="63" y="95"/>
                      <a:pt x="63" y="95"/>
                      <a:pt x="63" y="95"/>
                    </a:cubicBezTo>
                    <a:cubicBezTo>
                      <a:pt x="72" y="95"/>
                      <a:pt x="79" y="88"/>
                      <a:pt x="79" y="79"/>
                    </a:cubicBezTo>
                    <a:cubicBezTo>
                      <a:pt x="79" y="62"/>
                      <a:pt x="79" y="62"/>
                      <a:pt x="79" y="62"/>
                    </a:cubicBezTo>
                    <a:cubicBezTo>
                      <a:pt x="82" y="61"/>
                      <a:pt x="85" y="58"/>
                      <a:pt x="86" y="55"/>
                    </a:cubicBezTo>
                    <a:cubicBezTo>
                      <a:pt x="89" y="50"/>
                      <a:pt x="88" y="43"/>
                      <a:pt x="84" y="38"/>
                    </a:cubicBezTo>
                    <a:close/>
                    <a:moveTo>
                      <a:pt x="71" y="52"/>
                    </a:moveTo>
                    <a:cubicBezTo>
                      <a:pt x="67" y="52"/>
                      <a:pt x="67" y="52"/>
                      <a:pt x="67" y="52"/>
                    </a:cubicBezTo>
                    <a:cubicBezTo>
                      <a:pt x="67" y="79"/>
                      <a:pt x="67" y="79"/>
                      <a:pt x="67" y="79"/>
                    </a:cubicBezTo>
                    <a:cubicBezTo>
                      <a:pt x="67" y="82"/>
                      <a:pt x="65" y="84"/>
                      <a:pt x="63" y="84"/>
                    </a:cubicBezTo>
                    <a:cubicBezTo>
                      <a:pt x="27" y="84"/>
                      <a:pt x="27" y="84"/>
                      <a:pt x="27" y="84"/>
                    </a:cubicBezTo>
                    <a:cubicBezTo>
                      <a:pt x="24" y="84"/>
                      <a:pt x="22" y="82"/>
                      <a:pt x="22" y="79"/>
                    </a:cubicBezTo>
                    <a:cubicBezTo>
                      <a:pt x="22" y="52"/>
                      <a:pt x="22" y="52"/>
                      <a:pt x="22" y="52"/>
                    </a:cubicBezTo>
                    <a:cubicBezTo>
                      <a:pt x="18" y="52"/>
                      <a:pt x="18" y="52"/>
                      <a:pt x="18" y="52"/>
                    </a:cubicBezTo>
                    <a:cubicBezTo>
                      <a:pt x="14" y="52"/>
                      <a:pt x="12" y="49"/>
                      <a:pt x="15" y="45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41" y="13"/>
                      <a:pt x="43" y="12"/>
                      <a:pt x="45" y="12"/>
                    </a:cubicBezTo>
                    <a:cubicBezTo>
                      <a:pt x="47" y="12"/>
                      <a:pt x="49" y="13"/>
                      <a:pt x="50" y="15"/>
                    </a:cubicBezTo>
                    <a:cubicBezTo>
                      <a:pt x="55" y="21"/>
                      <a:pt x="55" y="21"/>
                      <a:pt x="55" y="21"/>
                    </a:cubicBezTo>
                    <a:cubicBezTo>
                      <a:pt x="55" y="17"/>
                      <a:pt x="55" y="17"/>
                      <a:pt x="55" y="17"/>
                    </a:cubicBezTo>
                    <a:cubicBezTo>
                      <a:pt x="55" y="14"/>
                      <a:pt x="57" y="12"/>
                      <a:pt x="59" y="12"/>
                    </a:cubicBezTo>
                    <a:cubicBezTo>
                      <a:pt x="63" y="12"/>
                      <a:pt x="63" y="12"/>
                      <a:pt x="63" y="12"/>
                    </a:cubicBezTo>
                    <a:cubicBezTo>
                      <a:pt x="65" y="12"/>
                      <a:pt x="67" y="14"/>
                      <a:pt x="67" y="17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4" y="45"/>
                      <a:pt x="74" y="45"/>
                      <a:pt x="74" y="45"/>
                    </a:cubicBezTo>
                    <a:cubicBezTo>
                      <a:pt x="77" y="49"/>
                      <a:pt x="76" y="52"/>
                      <a:pt x="71" y="52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2" name="Freeform 86"/>
              <p:cNvSpPr/>
              <p:nvPr/>
            </p:nvSpPr>
            <p:spPr bwMode="auto">
              <a:xfrm>
                <a:off x="2047876" y="3490383"/>
                <a:ext cx="84138" cy="82550"/>
              </a:xfrm>
              <a:custGeom>
                <a:avLst/>
                <a:gdLst>
                  <a:gd name="T0" fmla="*/ 16 w 22"/>
                  <a:gd name="T1" fmla="*/ 0 h 22"/>
                  <a:gd name="T2" fmla="*/ 5 w 22"/>
                  <a:gd name="T3" fmla="*/ 0 h 22"/>
                  <a:gd name="T4" fmla="*/ 0 w 22"/>
                  <a:gd name="T5" fmla="*/ 5 h 22"/>
                  <a:gd name="T6" fmla="*/ 0 w 22"/>
                  <a:gd name="T7" fmla="*/ 16 h 22"/>
                  <a:gd name="T8" fmla="*/ 5 w 22"/>
                  <a:gd name="T9" fmla="*/ 22 h 22"/>
                  <a:gd name="T10" fmla="*/ 16 w 22"/>
                  <a:gd name="T11" fmla="*/ 22 h 22"/>
                  <a:gd name="T12" fmla="*/ 22 w 22"/>
                  <a:gd name="T13" fmla="*/ 16 h 22"/>
                  <a:gd name="T14" fmla="*/ 22 w 22"/>
                  <a:gd name="T15" fmla="*/ 5 h 22"/>
                  <a:gd name="T16" fmla="*/ 16 w 22"/>
                  <a:gd name="T17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22">
                    <a:moveTo>
                      <a:pt x="16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2" y="22"/>
                      <a:pt x="5" y="22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9" y="22"/>
                      <a:pt x="22" y="19"/>
                      <a:pt x="22" y="16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2" y="2"/>
                      <a:pt x="19" y="0"/>
                      <a:pt x="16" y="0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17" name="Freeform 87"/>
            <p:cNvSpPr>
              <a:spLocks noEditPoints="1"/>
            </p:cNvSpPr>
            <p:nvPr/>
          </p:nvSpPr>
          <p:spPr bwMode="auto">
            <a:xfrm>
              <a:off x="622845" y="3702919"/>
              <a:ext cx="413572" cy="468434"/>
            </a:xfrm>
            <a:custGeom>
              <a:avLst/>
              <a:gdLst>
                <a:gd name="T0" fmla="*/ 79 w 83"/>
                <a:gd name="T1" fmla="*/ 45 h 94"/>
                <a:gd name="T2" fmla="*/ 65 w 83"/>
                <a:gd name="T3" fmla="*/ 27 h 94"/>
                <a:gd name="T4" fmla="*/ 65 w 83"/>
                <a:gd name="T5" fmla="*/ 5 h 94"/>
                <a:gd name="T6" fmla="*/ 60 w 83"/>
                <a:gd name="T7" fmla="*/ 0 h 94"/>
                <a:gd name="T8" fmla="*/ 54 w 83"/>
                <a:gd name="T9" fmla="*/ 5 h 94"/>
                <a:gd name="T10" fmla="*/ 54 w 83"/>
                <a:gd name="T11" fmla="*/ 14 h 94"/>
                <a:gd name="T12" fmla="*/ 48 w 83"/>
                <a:gd name="T13" fmla="*/ 7 h 94"/>
                <a:gd name="T14" fmla="*/ 34 w 83"/>
                <a:gd name="T15" fmla="*/ 7 h 94"/>
                <a:gd name="T16" fmla="*/ 4 w 83"/>
                <a:gd name="T17" fmla="*/ 45 h 94"/>
                <a:gd name="T18" fmla="*/ 8 w 83"/>
                <a:gd name="T19" fmla="*/ 54 h 94"/>
                <a:gd name="T20" fmla="*/ 13 w 83"/>
                <a:gd name="T21" fmla="*/ 54 h 94"/>
                <a:gd name="T22" fmla="*/ 13 w 83"/>
                <a:gd name="T23" fmla="*/ 88 h 94"/>
                <a:gd name="T24" fmla="*/ 19 w 83"/>
                <a:gd name="T25" fmla="*/ 94 h 94"/>
                <a:gd name="T26" fmla="*/ 64 w 83"/>
                <a:gd name="T27" fmla="*/ 94 h 94"/>
                <a:gd name="T28" fmla="*/ 70 w 83"/>
                <a:gd name="T29" fmla="*/ 88 h 94"/>
                <a:gd name="T30" fmla="*/ 70 w 83"/>
                <a:gd name="T31" fmla="*/ 54 h 94"/>
                <a:gd name="T32" fmla="*/ 75 w 83"/>
                <a:gd name="T33" fmla="*/ 54 h 94"/>
                <a:gd name="T34" fmla="*/ 79 w 83"/>
                <a:gd name="T35" fmla="*/ 45 h 94"/>
                <a:gd name="T36" fmla="*/ 53 w 83"/>
                <a:gd name="T37" fmla="*/ 78 h 94"/>
                <a:gd name="T38" fmla="*/ 30 w 83"/>
                <a:gd name="T39" fmla="*/ 78 h 94"/>
                <a:gd name="T40" fmla="*/ 30 w 83"/>
                <a:gd name="T41" fmla="*/ 55 h 94"/>
                <a:gd name="T42" fmla="*/ 53 w 83"/>
                <a:gd name="T43" fmla="*/ 55 h 94"/>
                <a:gd name="T44" fmla="*/ 53 w 83"/>
                <a:gd name="T45" fmla="*/ 78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3" h="94">
                  <a:moveTo>
                    <a:pt x="79" y="45"/>
                  </a:moveTo>
                  <a:cubicBezTo>
                    <a:pt x="65" y="27"/>
                    <a:pt x="65" y="27"/>
                    <a:pt x="65" y="27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5" y="2"/>
                    <a:pt x="62" y="0"/>
                    <a:pt x="60" y="0"/>
                  </a:cubicBezTo>
                  <a:cubicBezTo>
                    <a:pt x="57" y="0"/>
                    <a:pt x="54" y="2"/>
                    <a:pt x="54" y="5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5" y="2"/>
                    <a:pt x="38" y="2"/>
                    <a:pt x="34" y="7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0" y="50"/>
                    <a:pt x="2" y="54"/>
                    <a:pt x="8" y="54"/>
                  </a:cubicBezTo>
                  <a:cubicBezTo>
                    <a:pt x="13" y="54"/>
                    <a:pt x="13" y="54"/>
                    <a:pt x="13" y="54"/>
                  </a:cubicBezTo>
                  <a:cubicBezTo>
                    <a:pt x="13" y="88"/>
                    <a:pt x="13" y="88"/>
                    <a:pt x="13" y="88"/>
                  </a:cubicBezTo>
                  <a:cubicBezTo>
                    <a:pt x="13" y="91"/>
                    <a:pt x="15" y="94"/>
                    <a:pt x="19" y="94"/>
                  </a:cubicBezTo>
                  <a:cubicBezTo>
                    <a:pt x="64" y="94"/>
                    <a:pt x="64" y="94"/>
                    <a:pt x="64" y="94"/>
                  </a:cubicBezTo>
                  <a:cubicBezTo>
                    <a:pt x="67" y="94"/>
                    <a:pt x="70" y="91"/>
                    <a:pt x="70" y="88"/>
                  </a:cubicBezTo>
                  <a:cubicBezTo>
                    <a:pt x="70" y="54"/>
                    <a:pt x="70" y="54"/>
                    <a:pt x="70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81" y="54"/>
                    <a:pt x="83" y="50"/>
                    <a:pt x="79" y="45"/>
                  </a:cubicBezTo>
                  <a:close/>
                  <a:moveTo>
                    <a:pt x="53" y="78"/>
                  </a:moveTo>
                  <a:cubicBezTo>
                    <a:pt x="30" y="78"/>
                    <a:pt x="30" y="78"/>
                    <a:pt x="30" y="78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53" y="55"/>
                    <a:pt x="53" y="55"/>
                    <a:pt x="53" y="55"/>
                  </a:cubicBezTo>
                  <a:lnTo>
                    <a:pt x="53" y="78"/>
                  </a:lnTo>
                  <a:close/>
                </a:path>
              </a:pathLst>
            </a:cu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2371681" y="3677598"/>
              <a:ext cx="504305" cy="519075"/>
              <a:chOff x="2514601" y="3276071"/>
              <a:chExt cx="379412" cy="390525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132" name="Freeform 88"/>
              <p:cNvSpPr/>
              <p:nvPr/>
            </p:nvSpPr>
            <p:spPr bwMode="auto">
              <a:xfrm>
                <a:off x="2836863" y="3433233"/>
                <a:ext cx="57150" cy="93663"/>
              </a:xfrm>
              <a:custGeom>
                <a:avLst/>
                <a:gdLst>
                  <a:gd name="T0" fmla="*/ 12 w 15"/>
                  <a:gd name="T1" fmla="*/ 15 h 25"/>
                  <a:gd name="T2" fmla="*/ 15 w 15"/>
                  <a:gd name="T3" fmla="*/ 12 h 25"/>
                  <a:gd name="T4" fmla="*/ 12 w 15"/>
                  <a:gd name="T5" fmla="*/ 9 h 25"/>
                  <a:gd name="T6" fmla="*/ 5 w 15"/>
                  <a:gd name="T7" fmla="*/ 9 h 25"/>
                  <a:gd name="T8" fmla="*/ 5 w 15"/>
                  <a:gd name="T9" fmla="*/ 5 h 25"/>
                  <a:gd name="T10" fmla="*/ 12 w 15"/>
                  <a:gd name="T11" fmla="*/ 5 h 25"/>
                  <a:gd name="T12" fmla="*/ 15 w 15"/>
                  <a:gd name="T13" fmla="*/ 2 h 25"/>
                  <a:gd name="T14" fmla="*/ 12 w 15"/>
                  <a:gd name="T15" fmla="*/ 0 h 25"/>
                  <a:gd name="T16" fmla="*/ 2 w 15"/>
                  <a:gd name="T17" fmla="*/ 0 h 25"/>
                  <a:gd name="T18" fmla="*/ 0 w 15"/>
                  <a:gd name="T19" fmla="*/ 2 h 25"/>
                  <a:gd name="T20" fmla="*/ 0 w 15"/>
                  <a:gd name="T21" fmla="*/ 12 h 25"/>
                  <a:gd name="T22" fmla="*/ 0 w 15"/>
                  <a:gd name="T23" fmla="*/ 22 h 25"/>
                  <a:gd name="T24" fmla="*/ 2 w 15"/>
                  <a:gd name="T25" fmla="*/ 25 h 25"/>
                  <a:gd name="T26" fmla="*/ 12 w 15"/>
                  <a:gd name="T27" fmla="*/ 25 h 25"/>
                  <a:gd name="T28" fmla="*/ 15 w 15"/>
                  <a:gd name="T29" fmla="*/ 22 h 25"/>
                  <a:gd name="T30" fmla="*/ 12 w 15"/>
                  <a:gd name="T31" fmla="*/ 19 h 25"/>
                  <a:gd name="T32" fmla="*/ 5 w 15"/>
                  <a:gd name="T33" fmla="*/ 19 h 25"/>
                  <a:gd name="T34" fmla="*/ 5 w 15"/>
                  <a:gd name="T35" fmla="*/ 15 h 25"/>
                  <a:gd name="T36" fmla="*/ 12 w 15"/>
                  <a:gd name="T37" fmla="*/ 1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" h="25">
                    <a:moveTo>
                      <a:pt x="12" y="15"/>
                    </a:moveTo>
                    <a:cubicBezTo>
                      <a:pt x="14" y="15"/>
                      <a:pt x="15" y="14"/>
                      <a:pt x="15" y="12"/>
                    </a:cubicBezTo>
                    <a:cubicBezTo>
                      <a:pt x="15" y="10"/>
                      <a:pt x="14" y="9"/>
                      <a:pt x="12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4" y="5"/>
                      <a:pt x="15" y="4"/>
                      <a:pt x="15" y="2"/>
                    </a:cubicBezTo>
                    <a:cubicBezTo>
                      <a:pt x="15" y="1"/>
                      <a:pt x="14" y="0"/>
                      <a:pt x="1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3"/>
                      <a:pt x="1" y="25"/>
                      <a:pt x="2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4" y="25"/>
                      <a:pt x="15" y="23"/>
                      <a:pt x="15" y="22"/>
                    </a:cubicBezTo>
                    <a:cubicBezTo>
                      <a:pt x="15" y="20"/>
                      <a:pt x="14" y="19"/>
                      <a:pt x="12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15"/>
                      <a:pt x="5" y="15"/>
                      <a:pt x="5" y="15"/>
                    </a:cubicBezTo>
                    <a:lnTo>
                      <a:pt x="12" y="15"/>
                    </a:ln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33" name="Freeform 89"/>
              <p:cNvSpPr/>
              <p:nvPr/>
            </p:nvSpPr>
            <p:spPr bwMode="auto">
              <a:xfrm>
                <a:off x="2514601" y="3430058"/>
                <a:ext cx="107950" cy="96838"/>
              </a:xfrm>
              <a:custGeom>
                <a:avLst/>
                <a:gdLst>
                  <a:gd name="T0" fmla="*/ 12 w 29"/>
                  <a:gd name="T1" fmla="*/ 25 h 26"/>
                  <a:gd name="T2" fmla="*/ 12 w 29"/>
                  <a:gd name="T3" fmla="*/ 25 h 26"/>
                  <a:gd name="T4" fmla="*/ 12 w 29"/>
                  <a:gd name="T5" fmla="*/ 25 h 26"/>
                  <a:gd name="T6" fmla="*/ 12 w 29"/>
                  <a:gd name="T7" fmla="*/ 25 h 26"/>
                  <a:gd name="T8" fmla="*/ 13 w 29"/>
                  <a:gd name="T9" fmla="*/ 25 h 26"/>
                  <a:gd name="T10" fmla="*/ 13 w 29"/>
                  <a:gd name="T11" fmla="*/ 24 h 26"/>
                  <a:gd name="T12" fmla="*/ 13 w 29"/>
                  <a:gd name="T13" fmla="*/ 24 h 26"/>
                  <a:gd name="T14" fmla="*/ 13 w 29"/>
                  <a:gd name="T15" fmla="*/ 24 h 26"/>
                  <a:gd name="T16" fmla="*/ 14 w 29"/>
                  <a:gd name="T17" fmla="*/ 21 h 26"/>
                  <a:gd name="T18" fmla="*/ 16 w 29"/>
                  <a:gd name="T19" fmla="*/ 24 h 26"/>
                  <a:gd name="T20" fmla="*/ 16 w 29"/>
                  <a:gd name="T21" fmla="*/ 24 h 26"/>
                  <a:gd name="T22" fmla="*/ 16 w 29"/>
                  <a:gd name="T23" fmla="*/ 24 h 26"/>
                  <a:gd name="T24" fmla="*/ 16 w 29"/>
                  <a:gd name="T25" fmla="*/ 25 h 26"/>
                  <a:gd name="T26" fmla="*/ 16 w 29"/>
                  <a:gd name="T27" fmla="*/ 25 h 26"/>
                  <a:gd name="T28" fmla="*/ 17 w 29"/>
                  <a:gd name="T29" fmla="*/ 25 h 26"/>
                  <a:gd name="T30" fmla="*/ 17 w 29"/>
                  <a:gd name="T31" fmla="*/ 25 h 26"/>
                  <a:gd name="T32" fmla="*/ 17 w 29"/>
                  <a:gd name="T33" fmla="*/ 25 h 26"/>
                  <a:gd name="T34" fmla="*/ 17 w 29"/>
                  <a:gd name="T35" fmla="*/ 25 h 26"/>
                  <a:gd name="T36" fmla="*/ 18 w 29"/>
                  <a:gd name="T37" fmla="*/ 26 h 26"/>
                  <a:gd name="T38" fmla="*/ 18 w 29"/>
                  <a:gd name="T39" fmla="*/ 26 h 26"/>
                  <a:gd name="T40" fmla="*/ 19 w 29"/>
                  <a:gd name="T41" fmla="*/ 25 h 26"/>
                  <a:gd name="T42" fmla="*/ 19 w 29"/>
                  <a:gd name="T43" fmla="*/ 25 h 26"/>
                  <a:gd name="T44" fmla="*/ 19 w 29"/>
                  <a:gd name="T45" fmla="*/ 25 h 26"/>
                  <a:gd name="T46" fmla="*/ 20 w 29"/>
                  <a:gd name="T47" fmla="*/ 25 h 26"/>
                  <a:gd name="T48" fmla="*/ 20 w 29"/>
                  <a:gd name="T49" fmla="*/ 25 h 26"/>
                  <a:gd name="T50" fmla="*/ 20 w 29"/>
                  <a:gd name="T51" fmla="*/ 25 h 26"/>
                  <a:gd name="T52" fmla="*/ 20 w 29"/>
                  <a:gd name="T53" fmla="*/ 24 h 26"/>
                  <a:gd name="T54" fmla="*/ 21 w 29"/>
                  <a:gd name="T55" fmla="*/ 24 h 26"/>
                  <a:gd name="T56" fmla="*/ 21 w 29"/>
                  <a:gd name="T57" fmla="*/ 24 h 26"/>
                  <a:gd name="T58" fmla="*/ 28 w 29"/>
                  <a:gd name="T59" fmla="*/ 4 h 26"/>
                  <a:gd name="T60" fmla="*/ 26 w 29"/>
                  <a:gd name="T61" fmla="*/ 1 h 26"/>
                  <a:gd name="T62" fmla="*/ 23 w 29"/>
                  <a:gd name="T63" fmla="*/ 2 h 26"/>
                  <a:gd name="T64" fmla="*/ 18 w 29"/>
                  <a:gd name="T65" fmla="*/ 15 h 26"/>
                  <a:gd name="T66" fmla="*/ 17 w 29"/>
                  <a:gd name="T67" fmla="*/ 13 h 26"/>
                  <a:gd name="T68" fmla="*/ 21 w 29"/>
                  <a:gd name="T69" fmla="*/ 4 h 26"/>
                  <a:gd name="T70" fmla="*/ 19 w 29"/>
                  <a:gd name="T71" fmla="*/ 1 h 26"/>
                  <a:gd name="T72" fmla="*/ 16 w 29"/>
                  <a:gd name="T73" fmla="*/ 2 h 26"/>
                  <a:gd name="T74" fmla="*/ 14 w 29"/>
                  <a:gd name="T75" fmla="*/ 5 h 26"/>
                  <a:gd name="T76" fmla="*/ 13 w 29"/>
                  <a:gd name="T77" fmla="*/ 2 h 26"/>
                  <a:gd name="T78" fmla="*/ 10 w 29"/>
                  <a:gd name="T79" fmla="*/ 1 h 26"/>
                  <a:gd name="T80" fmla="*/ 8 w 29"/>
                  <a:gd name="T81" fmla="*/ 4 h 26"/>
                  <a:gd name="T82" fmla="*/ 11 w 29"/>
                  <a:gd name="T83" fmla="*/ 13 h 26"/>
                  <a:gd name="T84" fmla="*/ 11 w 29"/>
                  <a:gd name="T85" fmla="*/ 15 h 26"/>
                  <a:gd name="T86" fmla="*/ 6 w 29"/>
                  <a:gd name="T87" fmla="*/ 2 h 26"/>
                  <a:gd name="T88" fmla="*/ 2 w 29"/>
                  <a:gd name="T89" fmla="*/ 1 h 26"/>
                  <a:gd name="T90" fmla="*/ 1 w 29"/>
                  <a:gd name="T91" fmla="*/ 4 h 26"/>
                  <a:gd name="T92" fmla="*/ 8 w 29"/>
                  <a:gd name="T93" fmla="*/ 24 h 26"/>
                  <a:gd name="T94" fmla="*/ 8 w 29"/>
                  <a:gd name="T95" fmla="*/ 24 h 26"/>
                  <a:gd name="T96" fmla="*/ 9 w 29"/>
                  <a:gd name="T97" fmla="*/ 24 h 26"/>
                  <a:gd name="T98" fmla="*/ 9 w 29"/>
                  <a:gd name="T99" fmla="*/ 25 h 26"/>
                  <a:gd name="T100" fmla="*/ 9 w 29"/>
                  <a:gd name="T101" fmla="*/ 25 h 26"/>
                  <a:gd name="T102" fmla="*/ 9 w 29"/>
                  <a:gd name="T103" fmla="*/ 25 h 26"/>
                  <a:gd name="T104" fmla="*/ 10 w 29"/>
                  <a:gd name="T105" fmla="*/ 25 h 26"/>
                  <a:gd name="T106" fmla="*/ 10 w 29"/>
                  <a:gd name="T107" fmla="*/ 25 h 26"/>
                  <a:gd name="T108" fmla="*/ 10 w 29"/>
                  <a:gd name="T109" fmla="*/ 25 h 26"/>
                  <a:gd name="T110" fmla="*/ 11 w 29"/>
                  <a:gd name="T111" fmla="*/ 26 h 26"/>
                  <a:gd name="T112" fmla="*/ 12 w 29"/>
                  <a:gd name="T113" fmla="*/ 25 h 26"/>
                  <a:gd name="T114" fmla="*/ 12 w 29"/>
                  <a:gd name="T115" fmla="*/ 2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9" h="26">
                    <a:moveTo>
                      <a:pt x="12" y="25"/>
                    </a:move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6" y="24"/>
                      <a:pt x="16" y="24"/>
                      <a:pt x="16" y="25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7" y="25"/>
                      <a:pt x="17" y="25"/>
                      <a:pt x="17" y="25"/>
                    </a:cubicBezTo>
                    <a:cubicBezTo>
                      <a:pt x="17" y="25"/>
                      <a:pt x="17" y="25"/>
                      <a:pt x="17" y="25"/>
                    </a:cubicBezTo>
                    <a:cubicBezTo>
                      <a:pt x="17" y="25"/>
                      <a:pt x="17" y="25"/>
                      <a:pt x="17" y="25"/>
                    </a:cubicBezTo>
                    <a:cubicBezTo>
                      <a:pt x="17" y="25"/>
                      <a:pt x="17" y="25"/>
                      <a:pt x="17" y="25"/>
                    </a:cubicBezTo>
                    <a:cubicBezTo>
                      <a:pt x="18" y="25"/>
                      <a:pt x="18" y="26"/>
                      <a:pt x="18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8" y="26"/>
                      <a:pt x="19" y="25"/>
                      <a:pt x="19" y="25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9" y="25"/>
                      <a:pt x="19" y="25"/>
                      <a:pt x="20" y="25"/>
                    </a:cubicBezTo>
                    <a:cubicBezTo>
                      <a:pt x="20" y="25"/>
                      <a:pt x="20" y="25"/>
                      <a:pt x="20" y="25"/>
                    </a:cubicBezTo>
                    <a:cubicBezTo>
                      <a:pt x="20" y="25"/>
                      <a:pt x="20" y="25"/>
                      <a:pt x="20" y="25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20" y="24"/>
                      <a:pt x="21" y="24"/>
                      <a:pt x="21" y="24"/>
                    </a:cubicBezTo>
                    <a:cubicBezTo>
                      <a:pt x="21" y="24"/>
                      <a:pt x="21" y="24"/>
                      <a:pt x="21" y="24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9" y="3"/>
                      <a:pt x="28" y="1"/>
                      <a:pt x="26" y="1"/>
                    </a:cubicBezTo>
                    <a:cubicBezTo>
                      <a:pt x="25" y="0"/>
                      <a:pt x="23" y="1"/>
                      <a:pt x="23" y="2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1" y="3"/>
                      <a:pt x="21" y="1"/>
                      <a:pt x="19" y="1"/>
                    </a:cubicBezTo>
                    <a:cubicBezTo>
                      <a:pt x="18" y="0"/>
                      <a:pt x="16" y="1"/>
                      <a:pt x="16" y="2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1"/>
                      <a:pt x="11" y="0"/>
                      <a:pt x="10" y="1"/>
                    </a:cubicBezTo>
                    <a:cubicBezTo>
                      <a:pt x="8" y="1"/>
                      <a:pt x="8" y="3"/>
                      <a:pt x="8" y="4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1"/>
                      <a:pt x="4" y="0"/>
                      <a:pt x="2" y="1"/>
                    </a:cubicBezTo>
                    <a:cubicBezTo>
                      <a:pt x="1" y="1"/>
                      <a:pt x="0" y="3"/>
                      <a:pt x="1" y="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24"/>
                      <a:pt x="8" y="24"/>
                      <a:pt x="9" y="24"/>
                    </a:cubicBezTo>
                    <a:cubicBezTo>
                      <a:pt x="9" y="24"/>
                      <a:pt x="9" y="24"/>
                      <a:pt x="9" y="25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9" y="25"/>
                      <a:pt x="10" y="25"/>
                      <a:pt x="10" y="25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10" y="25"/>
                      <a:pt x="11" y="26"/>
                      <a:pt x="11" y="26"/>
                    </a:cubicBezTo>
                    <a:cubicBezTo>
                      <a:pt x="11" y="26"/>
                      <a:pt x="11" y="25"/>
                      <a:pt x="12" y="25"/>
                    </a:cubicBezTo>
                    <a:cubicBezTo>
                      <a:pt x="12" y="25"/>
                      <a:pt x="12" y="25"/>
                      <a:pt x="12" y="25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34" name="Freeform 90"/>
              <p:cNvSpPr/>
              <p:nvPr/>
            </p:nvSpPr>
            <p:spPr bwMode="auto">
              <a:xfrm>
                <a:off x="2687638" y="3572933"/>
                <a:ext cx="55563" cy="93663"/>
              </a:xfrm>
              <a:custGeom>
                <a:avLst/>
                <a:gdLst>
                  <a:gd name="T0" fmla="*/ 12 w 15"/>
                  <a:gd name="T1" fmla="*/ 10 h 25"/>
                  <a:gd name="T2" fmla="*/ 5 w 15"/>
                  <a:gd name="T3" fmla="*/ 10 h 25"/>
                  <a:gd name="T4" fmla="*/ 5 w 15"/>
                  <a:gd name="T5" fmla="*/ 6 h 25"/>
                  <a:gd name="T6" fmla="*/ 12 w 15"/>
                  <a:gd name="T7" fmla="*/ 6 h 25"/>
                  <a:gd name="T8" fmla="*/ 15 w 15"/>
                  <a:gd name="T9" fmla="*/ 3 h 25"/>
                  <a:gd name="T10" fmla="*/ 12 w 15"/>
                  <a:gd name="T11" fmla="*/ 0 h 25"/>
                  <a:gd name="T12" fmla="*/ 3 w 15"/>
                  <a:gd name="T13" fmla="*/ 0 h 25"/>
                  <a:gd name="T14" fmla="*/ 0 w 15"/>
                  <a:gd name="T15" fmla="*/ 3 h 25"/>
                  <a:gd name="T16" fmla="*/ 0 w 15"/>
                  <a:gd name="T17" fmla="*/ 12 h 25"/>
                  <a:gd name="T18" fmla="*/ 3 w 15"/>
                  <a:gd name="T19" fmla="*/ 15 h 25"/>
                  <a:gd name="T20" fmla="*/ 9 w 15"/>
                  <a:gd name="T21" fmla="*/ 15 h 25"/>
                  <a:gd name="T22" fmla="*/ 9 w 15"/>
                  <a:gd name="T23" fmla="*/ 19 h 25"/>
                  <a:gd name="T24" fmla="*/ 3 w 15"/>
                  <a:gd name="T25" fmla="*/ 19 h 25"/>
                  <a:gd name="T26" fmla="*/ 0 w 15"/>
                  <a:gd name="T27" fmla="*/ 22 h 25"/>
                  <a:gd name="T28" fmla="*/ 3 w 15"/>
                  <a:gd name="T29" fmla="*/ 25 h 25"/>
                  <a:gd name="T30" fmla="*/ 12 w 15"/>
                  <a:gd name="T31" fmla="*/ 25 h 25"/>
                  <a:gd name="T32" fmla="*/ 15 w 15"/>
                  <a:gd name="T33" fmla="*/ 22 h 25"/>
                  <a:gd name="T34" fmla="*/ 15 w 15"/>
                  <a:gd name="T35" fmla="*/ 12 h 25"/>
                  <a:gd name="T36" fmla="*/ 12 w 15"/>
                  <a:gd name="T37" fmla="*/ 1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" h="25">
                    <a:moveTo>
                      <a:pt x="12" y="10"/>
                    </a:moveTo>
                    <a:cubicBezTo>
                      <a:pt x="5" y="10"/>
                      <a:pt x="5" y="10"/>
                      <a:pt x="5" y="10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4" y="6"/>
                      <a:pt x="15" y="4"/>
                      <a:pt x="15" y="3"/>
                    </a:cubicBezTo>
                    <a:cubicBezTo>
                      <a:pt x="15" y="1"/>
                      <a:pt x="14" y="0"/>
                      <a:pt x="1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4"/>
                      <a:pt x="1" y="15"/>
                      <a:pt x="3" y="15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1" y="19"/>
                      <a:pt x="0" y="21"/>
                      <a:pt x="0" y="22"/>
                    </a:cubicBezTo>
                    <a:cubicBezTo>
                      <a:pt x="0" y="24"/>
                      <a:pt x="1" y="25"/>
                      <a:pt x="3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4" y="25"/>
                      <a:pt x="15" y="24"/>
                      <a:pt x="15" y="22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1"/>
                      <a:pt x="14" y="10"/>
                      <a:pt x="12" y="10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35" name="Freeform 91"/>
              <p:cNvSpPr/>
              <p:nvPr/>
            </p:nvSpPr>
            <p:spPr bwMode="auto">
              <a:xfrm>
                <a:off x="2754313" y="3301471"/>
                <a:ext cx="123825" cy="125413"/>
              </a:xfrm>
              <a:custGeom>
                <a:avLst/>
                <a:gdLst>
                  <a:gd name="T0" fmla="*/ 21 w 33"/>
                  <a:gd name="T1" fmla="*/ 33 h 33"/>
                  <a:gd name="T2" fmla="*/ 24 w 33"/>
                  <a:gd name="T3" fmla="*/ 32 h 33"/>
                  <a:gd name="T4" fmla="*/ 33 w 33"/>
                  <a:gd name="T5" fmla="*/ 32 h 33"/>
                  <a:gd name="T6" fmla="*/ 22 w 33"/>
                  <a:gd name="T7" fmla="*/ 12 h 33"/>
                  <a:gd name="T8" fmla="*/ 0 w 33"/>
                  <a:gd name="T9" fmla="*/ 0 h 33"/>
                  <a:gd name="T10" fmla="*/ 0 w 33"/>
                  <a:gd name="T11" fmla="*/ 12 h 33"/>
                  <a:gd name="T12" fmla="*/ 13 w 33"/>
                  <a:gd name="T13" fmla="*/ 21 h 33"/>
                  <a:gd name="T14" fmla="*/ 21 w 33"/>
                  <a:gd name="T15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3" h="33">
                    <a:moveTo>
                      <a:pt x="21" y="33"/>
                    </a:moveTo>
                    <a:cubicBezTo>
                      <a:pt x="22" y="32"/>
                      <a:pt x="23" y="32"/>
                      <a:pt x="24" y="32"/>
                    </a:cubicBezTo>
                    <a:cubicBezTo>
                      <a:pt x="33" y="32"/>
                      <a:pt x="33" y="32"/>
                      <a:pt x="33" y="32"/>
                    </a:cubicBezTo>
                    <a:cubicBezTo>
                      <a:pt x="31" y="25"/>
                      <a:pt x="28" y="18"/>
                      <a:pt x="22" y="12"/>
                    </a:cubicBezTo>
                    <a:cubicBezTo>
                      <a:pt x="16" y="6"/>
                      <a:pt x="8" y="2"/>
                      <a:pt x="0" y="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5" y="14"/>
                      <a:pt x="10" y="17"/>
                      <a:pt x="13" y="21"/>
                    </a:cubicBezTo>
                    <a:cubicBezTo>
                      <a:pt x="17" y="24"/>
                      <a:pt x="20" y="29"/>
                      <a:pt x="21" y="33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36" name="Freeform 92"/>
              <p:cNvSpPr/>
              <p:nvPr/>
            </p:nvSpPr>
            <p:spPr bwMode="auto">
              <a:xfrm>
                <a:off x="2547938" y="3301471"/>
                <a:ext cx="127000" cy="128588"/>
              </a:xfrm>
              <a:custGeom>
                <a:avLst/>
                <a:gdLst>
                  <a:gd name="T0" fmla="*/ 5 w 34"/>
                  <a:gd name="T1" fmla="*/ 34 h 34"/>
                  <a:gd name="T2" fmla="*/ 11 w 34"/>
                  <a:gd name="T3" fmla="*/ 32 h 34"/>
                  <a:gd name="T4" fmla="*/ 12 w 34"/>
                  <a:gd name="T5" fmla="*/ 33 h 34"/>
                  <a:gd name="T6" fmla="*/ 20 w 34"/>
                  <a:gd name="T7" fmla="*/ 21 h 34"/>
                  <a:gd name="T8" fmla="*/ 34 w 34"/>
                  <a:gd name="T9" fmla="*/ 12 h 34"/>
                  <a:gd name="T10" fmla="*/ 34 w 34"/>
                  <a:gd name="T11" fmla="*/ 0 h 34"/>
                  <a:gd name="T12" fmla="*/ 12 w 34"/>
                  <a:gd name="T13" fmla="*/ 12 h 34"/>
                  <a:gd name="T14" fmla="*/ 0 w 34"/>
                  <a:gd name="T15" fmla="*/ 32 h 34"/>
                  <a:gd name="T16" fmla="*/ 5 w 34"/>
                  <a:gd name="T17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34">
                    <a:moveTo>
                      <a:pt x="5" y="34"/>
                    </a:moveTo>
                    <a:cubicBezTo>
                      <a:pt x="7" y="32"/>
                      <a:pt x="9" y="32"/>
                      <a:pt x="11" y="32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4" y="29"/>
                      <a:pt x="17" y="24"/>
                      <a:pt x="20" y="21"/>
                    </a:cubicBezTo>
                    <a:cubicBezTo>
                      <a:pt x="24" y="17"/>
                      <a:pt x="29" y="14"/>
                      <a:pt x="34" y="12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26" y="2"/>
                      <a:pt x="18" y="6"/>
                      <a:pt x="12" y="12"/>
                    </a:cubicBezTo>
                    <a:cubicBezTo>
                      <a:pt x="6" y="18"/>
                      <a:pt x="2" y="25"/>
                      <a:pt x="0" y="32"/>
                    </a:cubicBezTo>
                    <a:cubicBezTo>
                      <a:pt x="2" y="32"/>
                      <a:pt x="4" y="32"/>
                      <a:pt x="5" y="34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37" name="Freeform 93"/>
              <p:cNvSpPr/>
              <p:nvPr/>
            </p:nvSpPr>
            <p:spPr bwMode="auto">
              <a:xfrm>
                <a:off x="2555876" y="3523721"/>
                <a:ext cx="134938" cy="115888"/>
              </a:xfrm>
              <a:custGeom>
                <a:avLst/>
                <a:gdLst>
                  <a:gd name="T0" fmla="*/ 36 w 36"/>
                  <a:gd name="T1" fmla="*/ 30 h 31"/>
                  <a:gd name="T2" fmla="*/ 32 w 36"/>
                  <a:gd name="T3" fmla="*/ 25 h 31"/>
                  <a:gd name="T4" fmla="*/ 32 w 36"/>
                  <a:gd name="T5" fmla="*/ 18 h 31"/>
                  <a:gd name="T6" fmla="*/ 18 w 36"/>
                  <a:gd name="T7" fmla="*/ 10 h 31"/>
                  <a:gd name="T8" fmla="*/ 12 w 36"/>
                  <a:gd name="T9" fmla="*/ 0 h 31"/>
                  <a:gd name="T10" fmla="*/ 11 w 36"/>
                  <a:gd name="T11" fmla="*/ 1 h 31"/>
                  <a:gd name="T12" fmla="*/ 11 w 36"/>
                  <a:gd name="T13" fmla="*/ 1 h 31"/>
                  <a:gd name="T14" fmla="*/ 10 w 36"/>
                  <a:gd name="T15" fmla="*/ 2 h 31"/>
                  <a:gd name="T16" fmla="*/ 10 w 36"/>
                  <a:gd name="T17" fmla="*/ 2 h 31"/>
                  <a:gd name="T18" fmla="*/ 9 w 36"/>
                  <a:gd name="T19" fmla="*/ 3 h 31"/>
                  <a:gd name="T20" fmla="*/ 9 w 36"/>
                  <a:gd name="T21" fmla="*/ 3 h 31"/>
                  <a:gd name="T22" fmla="*/ 7 w 36"/>
                  <a:gd name="T23" fmla="*/ 3 h 31"/>
                  <a:gd name="T24" fmla="*/ 6 w 36"/>
                  <a:gd name="T25" fmla="*/ 3 h 31"/>
                  <a:gd name="T26" fmla="*/ 5 w 36"/>
                  <a:gd name="T27" fmla="*/ 3 h 31"/>
                  <a:gd name="T28" fmla="*/ 4 w 36"/>
                  <a:gd name="T29" fmla="*/ 2 h 31"/>
                  <a:gd name="T30" fmla="*/ 4 w 36"/>
                  <a:gd name="T31" fmla="*/ 2 h 31"/>
                  <a:gd name="T32" fmla="*/ 3 w 36"/>
                  <a:gd name="T33" fmla="*/ 1 h 31"/>
                  <a:gd name="T34" fmla="*/ 3 w 36"/>
                  <a:gd name="T35" fmla="*/ 2 h 31"/>
                  <a:gd name="T36" fmla="*/ 3 w 36"/>
                  <a:gd name="T37" fmla="*/ 2 h 31"/>
                  <a:gd name="T38" fmla="*/ 2 w 36"/>
                  <a:gd name="T39" fmla="*/ 3 h 31"/>
                  <a:gd name="T40" fmla="*/ 1 w 36"/>
                  <a:gd name="T41" fmla="*/ 3 h 31"/>
                  <a:gd name="T42" fmla="*/ 1 w 36"/>
                  <a:gd name="T43" fmla="*/ 3 h 31"/>
                  <a:gd name="T44" fmla="*/ 0 w 36"/>
                  <a:gd name="T45" fmla="*/ 3 h 31"/>
                  <a:gd name="T46" fmla="*/ 10 w 36"/>
                  <a:gd name="T47" fmla="*/ 18 h 31"/>
                  <a:gd name="T48" fmla="*/ 35 w 36"/>
                  <a:gd name="T49" fmla="*/ 31 h 31"/>
                  <a:gd name="T50" fmla="*/ 36 w 36"/>
                  <a:gd name="T51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6" h="31">
                    <a:moveTo>
                      <a:pt x="36" y="30"/>
                    </a:moveTo>
                    <a:cubicBezTo>
                      <a:pt x="34" y="29"/>
                      <a:pt x="32" y="28"/>
                      <a:pt x="32" y="25"/>
                    </a:cubicBezTo>
                    <a:cubicBezTo>
                      <a:pt x="32" y="18"/>
                      <a:pt x="32" y="18"/>
                      <a:pt x="32" y="18"/>
                    </a:cubicBezTo>
                    <a:cubicBezTo>
                      <a:pt x="27" y="16"/>
                      <a:pt x="22" y="14"/>
                      <a:pt x="18" y="10"/>
                    </a:cubicBezTo>
                    <a:cubicBezTo>
                      <a:pt x="16" y="7"/>
                      <a:pt x="13" y="4"/>
                      <a:pt x="12" y="0"/>
                    </a:cubicBezTo>
                    <a:cubicBezTo>
                      <a:pt x="12" y="0"/>
                      <a:pt x="12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1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8" y="3"/>
                      <a:pt x="8" y="3"/>
                      <a:pt x="7" y="3"/>
                    </a:cubicBezTo>
                    <a:cubicBezTo>
                      <a:pt x="7" y="3"/>
                      <a:pt x="6" y="3"/>
                      <a:pt x="6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3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3"/>
                      <a:pt x="0" y="3"/>
                    </a:cubicBezTo>
                    <a:cubicBezTo>
                      <a:pt x="2" y="8"/>
                      <a:pt x="6" y="14"/>
                      <a:pt x="10" y="18"/>
                    </a:cubicBezTo>
                    <a:cubicBezTo>
                      <a:pt x="17" y="25"/>
                      <a:pt x="26" y="29"/>
                      <a:pt x="35" y="31"/>
                    </a:cubicBezTo>
                    <a:cubicBezTo>
                      <a:pt x="35" y="31"/>
                      <a:pt x="35" y="30"/>
                      <a:pt x="36" y="30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38" name="Freeform 94"/>
              <p:cNvSpPr/>
              <p:nvPr/>
            </p:nvSpPr>
            <p:spPr bwMode="auto">
              <a:xfrm>
                <a:off x="2740026" y="3523721"/>
                <a:ext cx="134938" cy="112713"/>
              </a:xfrm>
              <a:custGeom>
                <a:avLst/>
                <a:gdLst>
                  <a:gd name="T0" fmla="*/ 24 w 36"/>
                  <a:gd name="T1" fmla="*/ 0 h 30"/>
                  <a:gd name="T2" fmla="*/ 17 w 36"/>
                  <a:gd name="T3" fmla="*/ 10 h 30"/>
                  <a:gd name="T4" fmla="*/ 3 w 36"/>
                  <a:gd name="T5" fmla="*/ 18 h 30"/>
                  <a:gd name="T6" fmla="*/ 0 w 36"/>
                  <a:gd name="T7" fmla="*/ 21 h 30"/>
                  <a:gd name="T8" fmla="*/ 4 w 36"/>
                  <a:gd name="T9" fmla="*/ 25 h 30"/>
                  <a:gd name="T10" fmla="*/ 4 w 36"/>
                  <a:gd name="T11" fmla="*/ 30 h 30"/>
                  <a:gd name="T12" fmla="*/ 26 w 36"/>
                  <a:gd name="T13" fmla="*/ 18 h 30"/>
                  <a:gd name="T14" fmla="*/ 36 w 36"/>
                  <a:gd name="T15" fmla="*/ 3 h 30"/>
                  <a:gd name="T16" fmla="*/ 28 w 36"/>
                  <a:gd name="T17" fmla="*/ 3 h 30"/>
                  <a:gd name="T18" fmla="*/ 24 w 36"/>
                  <a:gd name="T1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6" h="30">
                    <a:moveTo>
                      <a:pt x="24" y="0"/>
                    </a:moveTo>
                    <a:cubicBezTo>
                      <a:pt x="22" y="4"/>
                      <a:pt x="20" y="7"/>
                      <a:pt x="17" y="10"/>
                    </a:cubicBezTo>
                    <a:cubicBezTo>
                      <a:pt x="13" y="14"/>
                      <a:pt x="8" y="17"/>
                      <a:pt x="3" y="18"/>
                    </a:cubicBezTo>
                    <a:cubicBezTo>
                      <a:pt x="2" y="19"/>
                      <a:pt x="1" y="20"/>
                      <a:pt x="0" y="21"/>
                    </a:cubicBezTo>
                    <a:cubicBezTo>
                      <a:pt x="2" y="21"/>
                      <a:pt x="4" y="23"/>
                      <a:pt x="4" y="25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12" y="28"/>
                      <a:pt x="20" y="24"/>
                      <a:pt x="26" y="18"/>
                    </a:cubicBezTo>
                    <a:cubicBezTo>
                      <a:pt x="30" y="14"/>
                      <a:pt x="34" y="8"/>
                      <a:pt x="36" y="3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7" y="3"/>
                      <a:pt x="25" y="2"/>
                      <a:pt x="24" y="0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39" name="Freeform 95"/>
              <p:cNvSpPr/>
              <p:nvPr/>
            </p:nvSpPr>
            <p:spPr bwMode="auto">
              <a:xfrm>
                <a:off x="2687638" y="3276071"/>
                <a:ext cx="55563" cy="93663"/>
              </a:xfrm>
              <a:custGeom>
                <a:avLst/>
                <a:gdLst>
                  <a:gd name="T0" fmla="*/ 5 w 15"/>
                  <a:gd name="T1" fmla="*/ 22 h 25"/>
                  <a:gd name="T2" fmla="*/ 10 w 15"/>
                  <a:gd name="T3" fmla="*/ 23 h 25"/>
                  <a:gd name="T4" fmla="*/ 10 w 15"/>
                  <a:gd name="T5" fmla="*/ 24 h 25"/>
                  <a:gd name="T6" fmla="*/ 11 w 15"/>
                  <a:gd name="T7" fmla="*/ 24 h 25"/>
                  <a:gd name="T8" fmla="*/ 11 w 15"/>
                  <a:gd name="T9" fmla="*/ 24 h 25"/>
                  <a:gd name="T10" fmla="*/ 12 w 15"/>
                  <a:gd name="T11" fmla="*/ 25 h 25"/>
                  <a:gd name="T12" fmla="*/ 12 w 15"/>
                  <a:gd name="T13" fmla="*/ 25 h 25"/>
                  <a:gd name="T14" fmla="*/ 13 w 15"/>
                  <a:gd name="T15" fmla="*/ 24 h 25"/>
                  <a:gd name="T16" fmla="*/ 14 w 15"/>
                  <a:gd name="T17" fmla="*/ 24 h 25"/>
                  <a:gd name="T18" fmla="*/ 14 w 15"/>
                  <a:gd name="T19" fmla="*/ 24 h 25"/>
                  <a:gd name="T20" fmla="*/ 14 w 15"/>
                  <a:gd name="T21" fmla="*/ 24 h 25"/>
                  <a:gd name="T22" fmla="*/ 15 w 15"/>
                  <a:gd name="T23" fmla="*/ 23 h 25"/>
                  <a:gd name="T24" fmla="*/ 15 w 15"/>
                  <a:gd name="T25" fmla="*/ 23 h 25"/>
                  <a:gd name="T26" fmla="*/ 15 w 15"/>
                  <a:gd name="T27" fmla="*/ 22 h 25"/>
                  <a:gd name="T28" fmla="*/ 15 w 15"/>
                  <a:gd name="T29" fmla="*/ 22 h 25"/>
                  <a:gd name="T30" fmla="*/ 15 w 15"/>
                  <a:gd name="T31" fmla="*/ 2 h 25"/>
                  <a:gd name="T32" fmla="*/ 9 w 15"/>
                  <a:gd name="T33" fmla="*/ 2 h 25"/>
                  <a:gd name="T34" fmla="*/ 5 w 15"/>
                  <a:gd name="T35" fmla="*/ 1 h 25"/>
                  <a:gd name="T36" fmla="*/ 5 w 15"/>
                  <a:gd name="T37" fmla="*/ 1 h 25"/>
                  <a:gd name="T38" fmla="*/ 5 w 15"/>
                  <a:gd name="T39" fmla="*/ 0 h 25"/>
                  <a:gd name="T40" fmla="*/ 4 w 15"/>
                  <a:gd name="T41" fmla="*/ 0 h 25"/>
                  <a:gd name="T42" fmla="*/ 4 w 15"/>
                  <a:gd name="T43" fmla="*/ 0 h 25"/>
                  <a:gd name="T44" fmla="*/ 3 w 15"/>
                  <a:gd name="T45" fmla="*/ 0 h 25"/>
                  <a:gd name="T46" fmla="*/ 3 w 15"/>
                  <a:gd name="T47" fmla="*/ 0 h 25"/>
                  <a:gd name="T48" fmla="*/ 2 w 15"/>
                  <a:gd name="T49" fmla="*/ 0 h 25"/>
                  <a:gd name="T50" fmla="*/ 2 w 15"/>
                  <a:gd name="T51" fmla="*/ 0 h 25"/>
                  <a:gd name="T52" fmla="*/ 1 w 15"/>
                  <a:gd name="T53" fmla="*/ 0 h 25"/>
                  <a:gd name="T54" fmla="*/ 1 w 15"/>
                  <a:gd name="T55" fmla="*/ 0 h 25"/>
                  <a:gd name="T56" fmla="*/ 1 w 15"/>
                  <a:gd name="T57" fmla="*/ 0 h 25"/>
                  <a:gd name="T58" fmla="*/ 0 w 15"/>
                  <a:gd name="T59" fmla="*/ 1 h 25"/>
                  <a:gd name="T60" fmla="*/ 0 w 15"/>
                  <a:gd name="T61" fmla="*/ 1 h 25"/>
                  <a:gd name="T62" fmla="*/ 0 w 15"/>
                  <a:gd name="T63" fmla="*/ 2 h 25"/>
                  <a:gd name="T64" fmla="*/ 0 w 15"/>
                  <a:gd name="T65" fmla="*/ 2 h 25"/>
                  <a:gd name="T66" fmla="*/ 0 w 15"/>
                  <a:gd name="T67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5" h="25">
                    <a:moveTo>
                      <a:pt x="3" y="25"/>
                    </a:moveTo>
                    <a:cubicBezTo>
                      <a:pt x="4" y="25"/>
                      <a:pt x="5" y="23"/>
                      <a:pt x="5" y="22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0" y="23"/>
                      <a:pt x="10" y="23"/>
                      <a:pt x="10" y="24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10" y="24"/>
                      <a:pt x="11" y="24"/>
                      <a:pt x="11" y="24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1" y="24"/>
                      <a:pt x="12" y="24"/>
                      <a:pt x="12" y="24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3" y="25"/>
                      <a:pt x="13" y="25"/>
                      <a:pt x="13" y="24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3" y="24"/>
                      <a:pt x="14" y="24"/>
                      <a:pt x="14" y="24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4"/>
                      <a:pt x="14" y="24"/>
                      <a:pt x="15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5" y="23"/>
                      <a:pt x="15" y="23"/>
                      <a:pt x="15" y="22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1"/>
                      <a:pt x="14" y="0"/>
                      <a:pt x="12" y="0"/>
                    </a:cubicBezTo>
                    <a:cubicBezTo>
                      <a:pt x="11" y="0"/>
                      <a:pt x="9" y="1"/>
                      <a:pt x="9" y="2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3"/>
                      <a:pt x="1" y="25"/>
                      <a:pt x="3" y="25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0" name="Freeform 96"/>
              <p:cNvSpPr>
                <a:spLocks noEditPoints="1"/>
              </p:cNvSpPr>
              <p:nvPr/>
            </p:nvSpPr>
            <p:spPr bwMode="auto">
              <a:xfrm>
                <a:off x="2690813" y="3388783"/>
                <a:ext cx="44450" cy="161925"/>
              </a:xfrm>
              <a:custGeom>
                <a:avLst/>
                <a:gdLst>
                  <a:gd name="T0" fmla="*/ 8 w 12"/>
                  <a:gd name="T1" fmla="*/ 3 h 43"/>
                  <a:gd name="T2" fmla="*/ 5 w 12"/>
                  <a:gd name="T3" fmla="*/ 3 h 43"/>
                  <a:gd name="T4" fmla="*/ 1 w 12"/>
                  <a:gd name="T5" fmla="*/ 16 h 43"/>
                  <a:gd name="T6" fmla="*/ 1 w 12"/>
                  <a:gd name="T7" fmla="*/ 27 h 43"/>
                  <a:gd name="T8" fmla="*/ 5 w 12"/>
                  <a:gd name="T9" fmla="*/ 40 h 43"/>
                  <a:gd name="T10" fmla="*/ 8 w 12"/>
                  <a:gd name="T11" fmla="*/ 40 h 43"/>
                  <a:gd name="T12" fmla="*/ 12 w 12"/>
                  <a:gd name="T13" fmla="*/ 27 h 43"/>
                  <a:gd name="T14" fmla="*/ 12 w 12"/>
                  <a:gd name="T15" fmla="*/ 16 h 43"/>
                  <a:gd name="T16" fmla="*/ 8 w 12"/>
                  <a:gd name="T17" fmla="*/ 3 h 43"/>
                  <a:gd name="T18" fmla="*/ 6 w 12"/>
                  <a:gd name="T19" fmla="*/ 26 h 43"/>
                  <a:gd name="T20" fmla="*/ 2 w 12"/>
                  <a:gd name="T21" fmla="*/ 22 h 43"/>
                  <a:gd name="T22" fmla="*/ 6 w 12"/>
                  <a:gd name="T23" fmla="*/ 17 h 43"/>
                  <a:gd name="T24" fmla="*/ 11 w 12"/>
                  <a:gd name="T25" fmla="*/ 22 h 43"/>
                  <a:gd name="T26" fmla="*/ 6 w 12"/>
                  <a:gd name="T27" fmla="*/ 26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" h="43">
                    <a:moveTo>
                      <a:pt x="8" y="3"/>
                    </a:moveTo>
                    <a:cubicBezTo>
                      <a:pt x="7" y="0"/>
                      <a:pt x="6" y="0"/>
                      <a:pt x="5" y="3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0" y="19"/>
                      <a:pt x="0" y="24"/>
                      <a:pt x="1" y="27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6" y="43"/>
                      <a:pt x="7" y="43"/>
                      <a:pt x="8" y="40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12" y="24"/>
                      <a:pt x="12" y="19"/>
                      <a:pt x="12" y="16"/>
                    </a:cubicBezTo>
                    <a:lnTo>
                      <a:pt x="8" y="3"/>
                    </a:lnTo>
                    <a:close/>
                    <a:moveTo>
                      <a:pt x="6" y="26"/>
                    </a:moveTo>
                    <a:cubicBezTo>
                      <a:pt x="4" y="26"/>
                      <a:pt x="2" y="24"/>
                      <a:pt x="2" y="22"/>
                    </a:cubicBezTo>
                    <a:cubicBezTo>
                      <a:pt x="2" y="19"/>
                      <a:pt x="4" y="17"/>
                      <a:pt x="6" y="17"/>
                    </a:cubicBezTo>
                    <a:cubicBezTo>
                      <a:pt x="9" y="17"/>
                      <a:pt x="11" y="19"/>
                      <a:pt x="11" y="22"/>
                    </a:cubicBezTo>
                    <a:cubicBezTo>
                      <a:pt x="11" y="24"/>
                      <a:pt x="9" y="26"/>
                      <a:pt x="6" y="26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19" name="Freeform 108"/>
            <p:cNvSpPr/>
            <p:nvPr/>
          </p:nvSpPr>
          <p:spPr bwMode="auto">
            <a:xfrm>
              <a:off x="4173022" y="2894766"/>
              <a:ext cx="464214" cy="533846"/>
            </a:xfrm>
            <a:custGeom>
              <a:avLst/>
              <a:gdLst>
                <a:gd name="T0" fmla="*/ 67 w 93"/>
                <a:gd name="T1" fmla="*/ 46 h 107"/>
                <a:gd name="T2" fmla="*/ 65 w 93"/>
                <a:gd name="T3" fmla="*/ 39 h 107"/>
                <a:gd name="T4" fmla="*/ 69 w 93"/>
                <a:gd name="T5" fmla="*/ 33 h 107"/>
                <a:gd name="T6" fmla="*/ 70 w 93"/>
                <a:gd name="T7" fmla="*/ 24 h 107"/>
                <a:gd name="T8" fmla="*/ 46 w 93"/>
                <a:gd name="T9" fmla="*/ 0 h 107"/>
                <a:gd name="T10" fmla="*/ 23 w 93"/>
                <a:gd name="T11" fmla="*/ 24 h 107"/>
                <a:gd name="T12" fmla="*/ 25 w 93"/>
                <a:gd name="T13" fmla="*/ 34 h 107"/>
                <a:gd name="T14" fmla="*/ 27 w 93"/>
                <a:gd name="T15" fmla="*/ 39 h 107"/>
                <a:gd name="T16" fmla="*/ 26 w 93"/>
                <a:gd name="T17" fmla="*/ 46 h 107"/>
                <a:gd name="T18" fmla="*/ 18 w 93"/>
                <a:gd name="T19" fmla="*/ 51 h 107"/>
                <a:gd name="T20" fmla="*/ 0 w 93"/>
                <a:gd name="T21" fmla="*/ 88 h 107"/>
                <a:gd name="T22" fmla="*/ 93 w 93"/>
                <a:gd name="T23" fmla="*/ 88 h 107"/>
                <a:gd name="T24" fmla="*/ 74 w 93"/>
                <a:gd name="T25" fmla="*/ 51 h 107"/>
                <a:gd name="T26" fmla="*/ 67 w 93"/>
                <a:gd name="T27" fmla="*/ 4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3" h="107">
                  <a:moveTo>
                    <a:pt x="67" y="46"/>
                  </a:moveTo>
                  <a:cubicBezTo>
                    <a:pt x="63" y="45"/>
                    <a:pt x="62" y="41"/>
                    <a:pt x="65" y="39"/>
                  </a:cubicBezTo>
                  <a:cubicBezTo>
                    <a:pt x="65" y="39"/>
                    <a:pt x="67" y="37"/>
                    <a:pt x="69" y="33"/>
                  </a:cubicBezTo>
                  <a:cubicBezTo>
                    <a:pt x="70" y="30"/>
                    <a:pt x="70" y="27"/>
                    <a:pt x="70" y="24"/>
                  </a:cubicBezTo>
                  <a:cubicBezTo>
                    <a:pt x="70" y="11"/>
                    <a:pt x="60" y="0"/>
                    <a:pt x="46" y="0"/>
                  </a:cubicBezTo>
                  <a:cubicBezTo>
                    <a:pt x="33" y="0"/>
                    <a:pt x="23" y="11"/>
                    <a:pt x="23" y="24"/>
                  </a:cubicBezTo>
                  <a:cubicBezTo>
                    <a:pt x="23" y="27"/>
                    <a:pt x="23" y="31"/>
                    <a:pt x="25" y="34"/>
                  </a:cubicBezTo>
                  <a:cubicBezTo>
                    <a:pt x="27" y="38"/>
                    <a:pt x="27" y="39"/>
                    <a:pt x="27" y="39"/>
                  </a:cubicBezTo>
                  <a:cubicBezTo>
                    <a:pt x="31" y="41"/>
                    <a:pt x="30" y="45"/>
                    <a:pt x="26" y="46"/>
                  </a:cubicBezTo>
                  <a:cubicBezTo>
                    <a:pt x="26" y="46"/>
                    <a:pt x="23" y="48"/>
                    <a:pt x="18" y="51"/>
                  </a:cubicBezTo>
                  <a:cubicBezTo>
                    <a:pt x="7" y="60"/>
                    <a:pt x="0" y="73"/>
                    <a:pt x="0" y="88"/>
                  </a:cubicBezTo>
                  <a:cubicBezTo>
                    <a:pt x="0" y="106"/>
                    <a:pt x="93" y="107"/>
                    <a:pt x="93" y="88"/>
                  </a:cubicBezTo>
                  <a:cubicBezTo>
                    <a:pt x="93" y="73"/>
                    <a:pt x="86" y="59"/>
                    <a:pt x="74" y="51"/>
                  </a:cubicBezTo>
                  <a:cubicBezTo>
                    <a:pt x="70" y="48"/>
                    <a:pt x="67" y="46"/>
                    <a:pt x="67" y="46"/>
                  </a:cubicBezTo>
                  <a:close/>
                </a:path>
              </a:pathLst>
            </a:cu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4879683" y="2900041"/>
              <a:ext cx="573937" cy="523295"/>
              <a:chOff x="4970463" y="2709333"/>
              <a:chExt cx="431800" cy="393700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129" name="Freeform 109"/>
              <p:cNvSpPr/>
              <p:nvPr/>
            </p:nvSpPr>
            <p:spPr bwMode="auto">
              <a:xfrm>
                <a:off x="4970463" y="2709333"/>
                <a:ext cx="300038" cy="393700"/>
              </a:xfrm>
              <a:custGeom>
                <a:avLst/>
                <a:gdLst>
                  <a:gd name="T0" fmla="*/ 53 w 80"/>
                  <a:gd name="T1" fmla="*/ 65 h 105"/>
                  <a:gd name="T2" fmla="*/ 63 w 80"/>
                  <a:gd name="T3" fmla="*/ 42 h 105"/>
                  <a:gd name="T4" fmla="*/ 63 w 80"/>
                  <a:gd name="T5" fmla="*/ 41 h 105"/>
                  <a:gd name="T6" fmla="*/ 65 w 80"/>
                  <a:gd name="T7" fmla="*/ 39 h 105"/>
                  <a:gd name="T8" fmla="*/ 68 w 80"/>
                  <a:gd name="T9" fmla="*/ 33 h 105"/>
                  <a:gd name="T10" fmla="*/ 70 w 80"/>
                  <a:gd name="T11" fmla="*/ 24 h 105"/>
                  <a:gd name="T12" fmla="*/ 46 w 80"/>
                  <a:gd name="T13" fmla="*/ 0 h 105"/>
                  <a:gd name="T14" fmla="*/ 22 w 80"/>
                  <a:gd name="T15" fmla="*/ 24 h 105"/>
                  <a:gd name="T16" fmla="*/ 24 w 80"/>
                  <a:gd name="T17" fmla="*/ 34 h 105"/>
                  <a:gd name="T18" fmla="*/ 27 w 80"/>
                  <a:gd name="T19" fmla="*/ 39 h 105"/>
                  <a:gd name="T20" fmla="*/ 26 w 80"/>
                  <a:gd name="T21" fmla="*/ 46 h 105"/>
                  <a:gd name="T22" fmla="*/ 18 w 80"/>
                  <a:gd name="T23" fmla="*/ 51 h 105"/>
                  <a:gd name="T24" fmla="*/ 0 w 80"/>
                  <a:gd name="T25" fmla="*/ 88 h 105"/>
                  <a:gd name="T26" fmla="*/ 80 w 80"/>
                  <a:gd name="T27" fmla="*/ 98 h 105"/>
                  <a:gd name="T28" fmla="*/ 63 w 80"/>
                  <a:gd name="T29" fmla="*/ 89 h 105"/>
                  <a:gd name="T30" fmla="*/ 53 w 80"/>
                  <a:gd name="T31" fmla="*/ 6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0" h="105">
                    <a:moveTo>
                      <a:pt x="53" y="65"/>
                    </a:moveTo>
                    <a:cubicBezTo>
                      <a:pt x="53" y="57"/>
                      <a:pt x="56" y="48"/>
                      <a:pt x="63" y="42"/>
                    </a:cubicBezTo>
                    <a:cubicBezTo>
                      <a:pt x="63" y="42"/>
                      <a:pt x="63" y="41"/>
                      <a:pt x="63" y="41"/>
                    </a:cubicBezTo>
                    <a:cubicBezTo>
                      <a:pt x="64" y="40"/>
                      <a:pt x="64" y="39"/>
                      <a:pt x="65" y="39"/>
                    </a:cubicBezTo>
                    <a:cubicBezTo>
                      <a:pt x="65" y="39"/>
                      <a:pt x="66" y="37"/>
                      <a:pt x="68" y="33"/>
                    </a:cubicBezTo>
                    <a:cubicBezTo>
                      <a:pt x="69" y="30"/>
                      <a:pt x="70" y="27"/>
                      <a:pt x="70" y="24"/>
                    </a:cubicBezTo>
                    <a:cubicBezTo>
                      <a:pt x="70" y="11"/>
                      <a:pt x="59" y="0"/>
                      <a:pt x="46" y="0"/>
                    </a:cubicBezTo>
                    <a:cubicBezTo>
                      <a:pt x="33" y="0"/>
                      <a:pt x="22" y="11"/>
                      <a:pt x="22" y="24"/>
                    </a:cubicBezTo>
                    <a:cubicBezTo>
                      <a:pt x="22" y="27"/>
                      <a:pt x="23" y="31"/>
                      <a:pt x="24" y="34"/>
                    </a:cubicBezTo>
                    <a:cubicBezTo>
                      <a:pt x="26" y="38"/>
                      <a:pt x="27" y="39"/>
                      <a:pt x="27" y="39"/>
                    </a:cubicBezTo>
                    <a:cubicBezTo>
                      <a:pt x="30" y="41"/>
                      <a:pt x="30" y="45"/>
                      <a:pt x="26" y="46"/>
                    </a:cubicBezTo>
                    <a:cubicBezTo>
                      <a:pt x="26" y="46"/>
                      <a:pt x="22" y="48"/>
                      <a:pt x="18" y="51"/>
                    </a:cubicBezTo>
                    <a:cubicBezTo>
                      <a:pt x="7" y="60"/>
                      <a:pt x="0" y="73"/>
                      <a:pt x="0" y="88"/>
                    </a:cubicBezTo>
                    <a:cubicBezTo>
                      <a:pt x="0" y="102"/>
                      <a:pt x="54" y="105"/>
                      <a:pt x="80" y="98"/>
                    </a:cubicBezTo>
                    <a:cubicBezTo>
                      <a:pt x="73" y="97"/>
                      <a:pt x="67" y="94"/>
                      <a:pt x="63" y="89"/>
                    </a:cubicBezTo>
                    <a:cubicBezTo>
                      <a:pt x="56" y="83"/>
                      <a:pt x="53" y="74"/>
                      <a:pt x="53" y="65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30" name="Freeform 110"/>
              <p:cNvSpPr>
                <a:spLocks noEditPoints="1"/>
              </p:cNvSpPr>
              <p:nvPr/>
            </p:nvSpPr>
            <p:spPr bwMode="auto">
              <a:xfrm>
                <a:off x="5183188" y="2844271"/>
                <a:ext cx="219075" cy="220663"/>
              </a:xfrm>
              <a:custGeom>
                <a:avLst/>
                <a:gdLst>
                  <a:gd name="T0" fmla="*/ 50 w 58"/>
                  <a:gd name="T1" fmla="*/ 9 h 59"/>
                  <a:gd name="T2" fmla="*/ 29 w 58"/>
                  <a:gd name="T3" fmla="*/ 0 h 59"/>
                  <a:gd name="T4" fmla="*/ 8 w 58"/>
                  <a:gd name="T5" fmla="*/ 9 h 59"/>
                  <a:gd name="T6" fmla="*/ 0 w 58"/>
                  <a:gd name="T7" fmla="*/ 29 h 59"/>
                  <a:gd name="T8" fmla="*/ 8 w 58"/>
                  <a:gd name="T9" fmla="*/ 50 h 59"/>
                  <a:gd name="T10" fmla="*/ 29 w 58"/>
                  <a:gd name="T11" fmla="*/ 59 h 59"/>
                  <a:gd name="T12" fmla="*/ 50 w 58"/>
                  <a:gd name="T13" fmla="*/ 50 h 59"/>
                  <a:gd name="T14" fmla="*/ 58 w 58"/>
                  <a:gd name="T15" fmla="*/ 29 h 59"/>
                  <a:gd name="T16" fmla="*/ 50 w 58"/>
                  <a:gd name="T17" fmla="*/ 9 h 59"/>
                  <a:gd name="T18" fmla="*/ 42 w 58"/>
                  <a:gd name="T19" fmla="*/ 43 h 59"/>
                  <a:gd name="T20" fmla="*/ 29 w 58"/>
                  <a:gd name="T21" fmla="*/ 48 h 59"/>
                  <a:gd name="T22" fmla="*/ 16 w 58"/>
                  <a:gd name="T23" fmla="*/ 43 h 59"/>
                  <a:gd name="T24" fmla="*/ 11 w 58"/>
                  <a:gd name="T25" fmla="*/ 29 h 59"/>
                  <a:gd name="T26" fmla="*/ 16 w 58"/>
                  <a:gd name="T27" fmla="*/ 16 h 59"/>
                  <a:gd name="T28" fmla="*/ 29 w 58"/>
                  <a:gd name="T29" fmla="*/ 11 h 59"/>
                  <a:gd name="T30" fmla="*/ 42 w 58"/>
                  <a:gd name="T31" fmla="*/ 16 h 59"/>
                  <a:gd name="T32" fmla="*/ 48 w 58"/>
                  <a:gd name="T33" fmla="*/ 29 h 59"/>
                  <a:gd name="T34" fmla="*/ 42 w 58"/>
                  <a:gd name="T35" fmla="*/ 43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8" h="59">
                    <a:moveTo>
                      <a:pt x="50" y="9"/>
                    </a:moveTo>
                    <a:cubicBezTo>
                      <a:pt x="44" y="3"/>
                      <a:pt x="37" y="0"/>
                      <a:pt x="29" y="0"/>
                    </a:cubicBezTo>
                    <a:cubicBezTo>
                      <a:pt x="21" y="0"/>
                      <a:pt x="14" y="3"/>
                      <a:pt x="8" y="9"/>
                    </a:cubicBezTo>
                    <a:cubicBezTo>
                      <a:pt x="3" y="14"/>
                      <a:pt x="0" y="22"/>
                      <a:pt x="0" y="29"/>
                    </a:cubicBezTo>
                    <a:cubicBezTo>
                      <a:pt x="0" y="37"/>
                      <a:pt x="3" y="45"/>
                      <a:pt x="8" y="50"/>
                    </a:cubicBezTo>
                    <a:cubicBezTo>
                      <a:pt x="14" y="56"/>
                      <a:pt x="21" y="59"/>
                      <a:pt x="29" y="59"/>
                    </a:cubicBezTo>
                    <a:cubicBezTo>
                      <a:pt x="37" y="59"/>
                      <a:pt x="44" y="56"/>
                      <a:pt x="50" y="50"/>
                    </a:cubicBezTo>
                    <a:cubicBezTo>
                      <a:pt x="55" y="45"/>
                      <a:pt x="58" y="37"/>
                      <a:pt x="58" y="29"/>
                    </a:cubicBezTo>
                    <a:cubicBezTo>
                      <a:pt x="58" y="22"/>
                      <a:pt x="55" y="14"/>
                      <a:pt x="50" y="9"/>
                    </a:cubicBezTo>
                    <a:close/>
                    <a:moveTo>
                      <a:pt x="42" y="43"/>
                    </a:moveTo>
                    <a:cubicBezTo>
                      <a:pt x="39" y="46"/>
                      <a:pt x="34" y="48"/>
                      <a:pt x="29" y="48"/>
                    </a:cubicBezTo>
                    <a:cubicBezTo>
                      <a:pt x="24" y="48"/>
                      <a:pt x="19" y="46"/>
                      <a:pt x="16" y="43"/>
                    </a:cubicBezTo>
                    <a:cubicBezTo>
                      <a:pt x="12" y="39"/>
                      <a:pt x="11" y="34"/>
                      <a:pt x="11" y="29"/>
                    </a:cubicBezTo>
                    <a:cubicBezTo>
                      <a:pt x="11" y="24"/>
                      <a:pt x="12" y="20"/>
                      <a:pt x="16" y="16"/>
                    </a:cubicBezTo>
                    <a:cubicBezTo>
                      <a:pt x="19" y="13"/>
                      <a:pt x="24" y="11"/>
                      <a:pt x="29" y="11"/>
                    </a:cubicBezTo>
                    <a:cubicBezTo>
                      <a:pt x="34" y="11"/>
                      <a:pt x="39" y="13"/>
                      <a:pt x="42" y="16"/>
                    </a:cubicBezTo>
                    <a:cubicBezTo>
                      <a:pt x="46" y="20"/>
                      <a:pt x="48" y="24"/>
                      <a:pt x="48" y="29"/>
                    </a:cubicBezTo>
                    <a:cubicBezTo>
                      <a:pt x="48" y="34"/>
                      <a:pt x="46" y="39"/>
                      <a:pt x="42" y="43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31" name="Freeform 111"/>
              <p:cNvSpPr/>
              <p:nvPr/>
            </p:nvSpPr>
            <p:spPr bwMode="auto">
              <a:xfrm>
                <a:off x="5240338" y="2899833"/>
                <a:ext cx="104775" cy="104775"/>
              </a:xfrm>
              <a:custGeom>
                <a:avLst/>
                <a:gdLst>
                  <a:gd name="T0" fmla="*/ 24 w 28"/>
                  <a:gd name="T1" fmla="*/ 10 h 28"/>
                  <a:gd name="T2" fmla="*/ 19 w 28"/>
                  <a:gd name="T3" fmla="*/ 10 h 28"/>
                  <a:gd name="T4" fmla="*/ 19 w 28"/>
                  <a:gd name="T5" fmla="*/ 5 h 28"/>
                  <a:gd name="T6" fmla="*/ 14 w 28"/>
                  <a:gd name="T7" fmla="*/ 0 h 28"/>
                  <a:gd name="T8" fmla="*/ 10 w 28"/>
                  <a:gd name="T9" fmla="*/ 5 h 28"/>
                  <a:gd name="T10" fmla="*/ 10 w 28"/>
                  <a:gd name="T11" fmla="*/ 10 h 28"/>
                  <a:gd name="T12" fmla="*/ 5 w 28"/>
                  <a:gd name="T13" fmla="*/ 10 h 28"/>
                  <a:gd name="T14" fmla="*/ 0 w 28"/>
                  <a:gd name="T15" fmla="*/ 14 h 28"/>
                  <a:gd name="T16" fmla="*/ 5 w 28"/>
                  <a:gd name="T17" fmla="*/ 19 h 28"/>
                  <a:gd name="T18" fmla="*/ 10 w 28"/>
                  <a:gd name="T19" fmla="*/ 19 h 28"/>
                  <a:gd name="T20" fmla="*/ 10 w 28"/>
                  <a:gd name="T21" fmla="*/ 24 h 28"/>
                  <a:gd name="T22" fmla="*/ 14 w 28"/>
                  <a:gd name="T23" fmla="*/ 28 h 28"/>
                  <a:gd name="T24" fmla="*/ 19 w 28"/>
                  <a:gd name="T25" fmla="*/ 24 h 28"/>
                  <a:gd name="T26" fmla="*/ 19 w 28"/>
                  <a:gd name="T27" fmla="*/ 19 h 28"/>
                  <a:gd name="T28" fmla="*/ 24 w 28"/>
                  <a:gd name="T29" fmla="*/ 19 h 28"/>
                  <a:gd name="T30" fmla="*/ 28 w 28"/>
                  <a:gd name="T31" fmla="*/ 14 h 28"/>
                  <a:gd name="T32" fmla="*/ 24 w 28"/>
                  <a:gd name="T33" fmla="*/ 1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8" h="28">
                    <a:moveTo>
                      <a:pt x="24" y="10"/>
                    </a:moveTo>
                    <a:cubicBezTo>
                      <a:pt x="19" y="10"/>
                      <a:pt x="19" y="10"/>
                      <a:pt x="19" y="10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9" y="3"/>
                      <a:pt x="17" y="0"/>
                      <a:pt x="14" y="0"/>
                    </a:cubicBezTo>
                    <a:cubicBezTo>
                      <a:pt x="12" y="0"/>
                      <a:pt x="10" y="3"/>
                      <a:pt x="10" y="5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2" y="10"/>
                      <a:pt x="0" y="12"/>
                      <a:pt x="0" y="14"/>
                    </a:cubicBezTo>
                    <a:cubicBezTo>
                      <a:pt x="0" y="17"/>
                      <a:pt x="2" y="19"/>
                      <a:pt x="5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10" y="26"/>
                      <a:pt x="12" y="28"/>
                      <a:pt x="14" y="28"/>
                    </a:cubicBezTo>
                    <a:cubicBezTo>
                      <a:pt x="17" y="28"/>
                      <a:pt x="19" y="26"/>
                      <a:pt x="19" y="24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6" y="19"/>
                      <a:pt x="28" y="17"/>
                      <a:pt x="28" y="14"/>
                    </a:cubicBezTo>
                    <a:cubicBezTo>
                      <a:pt x="28" y="12"/>
                      <a:pt x="26" y="10"/>
                      <a:pt x="24" y="10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5696066" y="2900041"/>
              <a:ext cx="573937" cy="523295"/>
              <a:chOff x="5586413" y="2709333"/>
              <a:chExt cx="431800" cy="393700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126" name="Freeform 112"/>
              <p:cNvSpPr/>
              <p:nvPr/>
            </p:nvSpPr>
            <p:spPr bwMode="auto">
              <a:xfrm>
                <a:off x="5586413" y="2709333"/>
                <a:ext cx="295275" cy="393700"/>
              </a:xfrm>
              <a:custGeom>
                <a:avLst/>
                <a:gdLst>
                  <a:gd name="T0" fmla="*/ 53 w 79"/>
                  <a:gd name="T1" fmla="*/ 65 h 105"/>
                  <a:gd name="T2" fmla="*/ 62 w 79"/>
                  <a:gd name="T3" fmla="*/ 42 h 105"/>
                  <a:gd name="T4" fmla="*/ 63 w 79"/>
                  <a:gd name="T5" fmla="*/ 41 h 105"/>
                  <a:gd name="T6" fmla="*/ 65 w 79"/>
                  <a:gd name="T7" fmla="*/ 39 h 105"/>
                  <a:gd name="T8" fmla="*/ 68 w 79"/>
                  <a:gd name="T9" fmla="*/ 33 h 105"/>
                  <a:gd name="T10" fmla="*/ 70 w 79"/>
                  <a:gd name="T11" fmla="*/ 24 h 105"/>
                  <a:gd name="T12" fmla="*/ 46 w 79"/>
                  <a:gd name="T13" fmla="*/ 0 h 105"/>
                  <a:gd name="T14" fmla="*/ 22 w 79"/>
                  <a:gd name="T15" fmla="*/ 24 h 105"/>
                  <a:gd name="T16" fmla="*/ 24 w 79"/>
                  <a:gd name="T17" fmla="*/ 34 h 105"/>
                  <a:gd name="T18" fmla="*/ 27 w 79"/>
                  <a:gd name="T19" fmla="*/ 39 h 105"/>
                  <a:gd name="T20" fmla="*/ 26 w 79"/>
                  <a:gd name="T21" fmla="*/ 46 h 105"/>
                  <a:gd name="T22" fmla="*/ 18 w 79"/>
                  <a:gd name="T23" fmla="*/ 51 h 105"/>
                  <a:gd name="T24" fmla="*/ 0 w 79"/>
                  <a:gd name="T25" fmla="*/ 88 h 105"/>
                  <a:gd name="T26" fmla="*/ 79 w 79"/>
                  <a:gd name="T27" fmla="*/ 98 h 105"/>
                  <a:gd name="T28" fmla="*/ 62 w 79"/>
                  <a:gd name="T29" fmla="*/ 89 h 105"/>
                  <a:gd name="T30" fmla="*/ 53 w 79"/>
                  <a:gd name="T31" fmla="*/ 6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9" h="105">
                    <a:moveTo>
                      <a:pt x="53" y="65"/>
                    </a:moveTo>
                    <a:cubicBezTo>
                      <a:pt x="53" y="57"/>
                      <a:pt x="56" y="48"/>
                      <a:pt x="62" y="42"/>
                    </a:cubicBezTo>
                    <a:cubicBezTo>
                      <a:pt x="63" y="42"/>
                      <a:pt x="63" y="41"/>
                      <a:pt x="63" y="41"/>
                    </a:cubicBezTo>
                    <a:cubicBezTo>
                      <a:pt x="64" y="40"/>
                      <a:pt x="64" y="39"/>
                      <a:pt x="65" y="39"/>
                    </a:cubicBezTo>
                    <a:cubicBezTo>
                      <a:pt x="65" y="39"/>
                      <a:pt x="66" y="37"/>
                      <a:pt x="68" y="33"/>
                    </a:cubicBezTo>
                    <a:cubicBezTo>
                      <a:pt x="69" y="30"/>
                      <a:pt x="70" y="27"/>
                      <a:pt x="70" y="24"/>
                    </a:cubicBezTo>
                    <a:cubicBezTo>
                      <a:pt x="70" y="11"/>
                      <a:pt x="59" y="0"/>
                      <a:pt x="46" y="0"/>
                    </a:cubicBezTo>
                    <a:cubicBezTo>
                      <a:pt x="33" y="0"/>
                      <a:pt x="22" y="11"/>
                      <a:pt x="22" y="24"/>
                    </a:cubicBezTo>
                    <a:cubicBezTo>
                      <a:pt x="22" y="27"/>
                      <a:pt x="23" y="31"/>
                      <a:pt x="24" y="34"/>
                    </a:cubicBezTo>
                    <a:cubicBezTo>
                      <a:pt x="26" y="38"/>
                      <a:pt x="27" y="39"/>
                      <a:pt x="27" y="39"/>
                    </a:cubicBezTo>
                    <a:cubicBezTo>
                      <a:pt x="30" y="41"/>
                      <a:pt x="30" y="45"/>
                      <a:pt x="26" y="46"/>
                    </a:cubicBezTo>
                    <a:cubicBezTo>
                      <a:pt x="26" y="46"/>
                      <a:pt x="22" y="48"/>
                      <a:pt x="18" y="51"/>
                    </a:cubicBezTo>
                    <a:cubicBezTo>
                      <a:pt x="7" y="60"/>
                      <a:pt x="0" y="73"/>
                      <a:pt x="0" y="88"/>
                    </a:cubicBezTo>
                    <a:cubicBezTo>
                      <a:pt x="0" y="102"/>
                      <a:pt x="54" y="105"/>
                      <a:pt x="79" y="98"/>
                    </a:cubicBezTo>
                    <a:cubicBezTo>
                      <a:pt x="73" y="97"/>
                      <a:pt x="67" y="94"/>
                      <a:pt x="62" y="89"/>
                    </a:cubicBezTo>
                    <a:cubicBezTo>
                      <a:pt x="56" y="83"/>
                      <a:pt x="53" y="74"/>
                      <a:pt x="53" y="65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27" name="Freeform 113"/>
              <p:cNvSpPr>
                <a:spLocks noEditPoints="1"/>
              </p:cNvSpPr>
              <p:nvPr/>
            </p:nvSpPr>
            <p:spPr bwMode="auto">
              <a:xfrm>
                <a:off x="5799138" y="2844271"/>
                <a:ext cx="219075" cy="220663"/>
              </a:xfrm>
              <a:custGeom>
                <a:avLst/>
                <a:gdLst>
                  <a:gd name="T0" fmla="*/ 50 w 58"/>
                  <a:gd name="T1" fmla="*/ 9 h 59"/>
                  <a:gd name="T2" fmla="*/ 29 w 58"/>
                  <a:gd name="T3" fmla="*/ 0 h 59"/>
                  <a:gd name="T4" fmla="*/ 8 w 58"/>
                  <a:gd name="T5" fmla="*/ 9 h 59"/>
                  <a:gd name="T6" fmla="*/ 0 w 58"/>
                  <a:gd name="T7" fmla="*/ 29 h 59"/>
                  <a:gd name="T8" fmla="*/ 8 w 58"/>
                  <a:gd name="T9" fmla="*/ 50 h 59"/>
                  <a:gd name="T10" fmla="*/ 29 w 58"/>
                  <a:gd name="T11" fmla="*/ 59 h 59"/>
                  <a:gd name="T12" fmla="*/ 50 w 58"/>
                  <a:gd name="T13" fmla="*/ 50 h 59"/>
                  <a:gd name="T14" fmla="*/ 58 w 58"/>
                  <a:gd name="T15" fmla="*/ 29 h 59"/>
                  <a:gd name="T16" fmla="*/ 50 w 58"/>
                  <a:gd name="T17" fmla="*/ 9 h 59"/>
                  <a:gd name="T18" fmla="*/ 42 w 58"/>
                  <a:gd name="T19" fmla="*/ 43 h 59"/>
                  <a:gd name="T20" fmla="*/ 29 w 58"/>
                  <a:gd name="T21" fmla="*/ 48 h 59"/>
                  <a:gd name="T22" fmla="*/ 16 w 58"/>
                  <a:gd name="T23" fmla="*/ 43 h 59"/>
                  <a:gd name="T24" fmla="*/ 10 w 58"/>
                  <a:gd name="T25" fmla="*/ 29 h 59"/>
                  <a:gd name="T26" fmla="*/ 16 w 58"/>
                  <a:gd name="T27" fmla="*/ 16 h 59"/>
                  <a:gd name="T28" fmla="*/ 29 w 58"/>
                  <a:gd name="T29" fmla="*/ 11 h 59"/>
                  <a:gd name="T30" fmla="*/ 42 w 58"/>
                  <a:gd name="T31" fmla="*/ 16 h 59"/>
                  <a:gd name="T32" fmla="*/ 48 w 58"/>
                  <a:gd name="T33" fmla="*/ 29 h 59"/>
                  <a:gd name="T34" fmla="*/ 42 w 58"/>
                  <a:gd name="T35" fmla="*/ 43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8" h="59">
                    <a:moveTo>
                      <a:pt x="50" y="9"/>
                    </a:moveTo>
                    <a:cubicBezTo>
                      <a:pt x="44" y="3"/>
                      <a:pt x="37" y="0"/>
                      <a:pt x="29" y="0"/>
                    </a:cubicBezTo>
                    <a:cubicBezTo>
                      <a:pt x="21" y="0"/>
                      <a:pt x="14" y="3"/>
                      <a:pt x="8" y="9"/>
                    </a:cubicBezTo>
                    <a:cubicBezTo>
                      <a:pt x="3" y="14"/>
                      <a:pt x="0" y="22"/>
                      <a:pt x="0" y="29"/>
                    </a:cubicBezTo>
                    <a:cubicBezTo>
                      <a:pt x="0" y="37"/>
                      <a:pt x="3" y="45"/>
                      <a:pt x="8" y="50"/>
                    </a:cubicBezTo>
                    <a:cubicBezTo>
                      <a:pt x="14" y="56"/>
                      <a:pt x="21" y="59"/>
                      <a:pt x="29" y="59"/>
                    </a:cubicBezTo>
                    <a:cubicBezTo>
                      <a:pt x="37" y="59"/>
                      <a:pt x="44" y="56"/>
                      <a:pt x="50" y="50"/>
                    </a:cubicBezTo>
                    <a:cubicBezTo>
                      <a:pt x="55" y="45"/>
                      <a:pt x="58" y="37"/>
                      <a:pt x="58" y="29"/>
                    </a:cubicBezTo>
                    <a:cubicBezTo>
                      <a:pt x="58" y="22"/>
                      <a:pt x="55" y="14"/>
                      <a:pt x="50" y="9"/>
                    </a:cubicBezTo>
                    <a:close/>
                    <a:moveTo>
                      <a:pt x="42" y="43"/>
                    </a:moveTo>
                    <a:cubicBezTo>
                      <a:pt x="39" y="46"/>
                      <a:pt x="34" y="48"/>
                      <a:pt x="29" y="48"/>
                    </a:cubicBezTo>
                    <a:cubicBezTo>
                      <a:pt x="24" y="48"/>
                      <a:pt x="19" y="46"/>
                      <a:pt x="16" y="43"/>
                    </a:cubicBezTo>
                    <a:cubicBezTo>
                      <a:pt x="12" y="39"/>
                      <a:pt x="10" y="34"/>
                      <a:pt x="10" y="29"/>
                    </a:cubicBezTo>
                    <a:cubicBezTo>
                      <a:pt x="10" y="24"/>
                      <a:pt x="12" y="20"/>
                      <a:pt x="16" y="16"/>
                    </a:cubicBezTo>
                    <a:cubicBezTo>
                      <a:pt x="19" y="13"/>
                      <a:pt x="24" y="11"/>
                      <a:pt x="29" y="11"/>
                    </a:cubicBezTo>
                    <a:cubicBezTo>
                      <a:pt x="34" y="11"/>
                      <a:pt x="39" y="13"/>
                      <a:pt x="42" y="16"/>
                    </a:cubicBezTo>
                    <a:cubicBezTo>
                      <a:pt x="46" y="20"/>
                      <a:pt x="48" y="24"/>
                      <a:pt x="48" y="29"/>
                    </a:cubicBezTo>
                    <a:cubicBezTo>
                      <a:pt x="48" y="34"/>
                      <a:pt x="46" y="39"/>
                      <a:pt x="42" y="43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28" name="Freeform 114"/>
              <p:cNvSpPr/>
              <p:nvPr/>
            </p:nvSpPr>
            <p:spPr bwMode="auto">
              <a:xfrm>
                <a:off x="5856288" y="2937933"/>
                <a:ext cx="104775" cy="33338"/>
              </a:xfrm>
              <a:custGeom>
                <a:avLst/>
                <a:gdLst>
                  <a:gd name="T0" fmla="*/ 23 w 28"/>
                  <a:gd name="T1" fmla="*/ 0 h 9"/>
                  <a:gd name="T2" fmla="*/ 18 w 28"/>
                  <a:gd name="T3" fmla="*/ 0 h 9"/>
                  <a:gd name="T4" fmla="*/ 10 w 28"/>
                  <a:gd name="T5" fmla="*/ 0 h 9"/>
                  <a:gd name="T6" fmla="*/ 5 w 28"/>
                  <a:gd name="T7" fmla="*/ 0 h 9"/>
                  <a:gd name="T8" fmla="*/ 0 w 28"/>
                  <a:gd name="T9" fmla="*/ 4 h 9"/>
                  <a:gd name="T10" fmla="*/ 5 w 28"/>
                  <a:gd name="T11" fmla="*/ 9 h 9"/>
                  <a:gd name="T12" fmla="*/ 10 w 28"/>
                  <a:gd name="T13" fmla="*/ 9 h 9"/>
                  <a:gd name="T14" fmla="*/ 18 w 28"/>
                  <a:gd name="T15" fmla="*/ 9 h 9"/>
                  <a:gd name="T16" fmla="*/ 23 w 28"/>
                  <a:gd name="T17" fmla="*/ 9 h 9"/>
                  <a:gd name="T18" fmla="*/ 28 w 28"/>
                  <a:gd name="T19" fmla="*/ 4 h 9"/>
                  <a:gd name="T20" fmla="*/ 23 w 28"/>
                  <a:gd name="T2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9">
                    <a:moveTo>
                      <a:pt x="23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"/>
                      <a:pt x="2" y="9"/>
                      <a:pt x="5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26" y="9"/>
                      <a:pt x="28" y="7"/>
                      <a:pt x="28" y="4"/>
                    </a:cubicBezTo>
                    <a:cubicBezTo>
                      <a:pt x="28" y="2"/>
                      <a:pt x="26" y="0"/>
                      <a:pt x="23" y="0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22" name="Freeform 138"/>
            <p:cNvSpPr/>
            <p:nvPr/>
          </p:nvSpPr>
          <p:spPr bwMode="auto">
            <a:xfrm>
              <a:off x="7155807" y="3019259"/>
              <a:ext cx="584488" cy="284859"/>
            </a:xfrm>
            <a:custGeom>
              <a:avLst/>
              <a:gdLst>
                <a:gd name="T0" fmla="*/ 114 w 117"/>
                <a:gd name="T1" fmla="*/ 46 h 57"/>
                <a:gd name="T2" fmla="*/ 89 w 117"/>
                <a:gd name="T3" fmla="*/ 25 h 57"/>
                <a:gd name="T4" fmla="*/ 89 w 117"/>
                <a:gd name="T5" fmla="*/ 10 h 57"/>
                <a:gd name="T6" fmla="*/ 83 w 117"/>
                <a:gd name="T7" fmla="*/ 4 h 57"/>
                <a:gd name="T8" fmla="*/ 78 w 117"/>
                <a:gd name="T9" fmla="*/ 10 h 57"/>
                <a:gd name="T10" fmla="*/ 78 w 117"/>
                <a:gd name="T11" fmla="*/ 15 h 57"/>
                <a:gd name="T12" fmla="*/ 62 w 117"/>
                <a:gd name="T13" fmla="*/ 2 h 57"/>
                <a:gd name="T14" fmla="*/ 54 w 117"/>
                <a:gd name="T15" fmla="*/ 2 h 57"/>
                <a:gd name="T16" fmla="*/ 3 w 117"/>
                <a:gd name="T17" fmla="*/ 46 h 57"/>
                <a:gd name="T18" fmla="*/ 2 w 117"/>
                <a:gd name="T19" fmla="*/ 55 h 57"/>
                <a:gd name="T20" fmla="*/ 10 w 117"/>
                <a:gd name="T21" fmla="*/ 55 h 57"/>
                <a:gd name="T22" fmla="*/ 55 w 117"/>
                <a:gd name="T23" fmla="*/ 17 h 57"/>
                <a:gd name="T24" fmla="*/ 62 w 117"/>
                <a:gd name="T25" fmla="*/ 17 h 57"/>
                <a:gd name="T26" fmla="*/ 106 w 117"/>
                <a:gd name="T27" fmla="*/ 55 h 57"/>
                <a:gd name="T28" fmla="*/ 110 w 117"/>
                <a:gd name="T29" fmla="*/ 57 h 57"/>
                <a:gd name="T30" fmla="*/ 114 w 117"/>
                <a:gd name="T31" fmla="*/ 55 h 57"/>
                <a:gd name="T32" fmla="*/ 114 w 117"/>
                <a:gd name="T33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7" h="57">
                  <a:moveTo>
                    <a:pt x="114" y="46"/>
                  </a:moveTo>
                  <a:cubicBezTo>
                    <a:pt x="89" y="25"/>
                    <a:pt x="89" y="25"/>
                    <a:pt x="89" y="25"/>
                  </a:cubicBezTo>
                  <a:cubicBezTo>
                    <a:pt x="89" y="10"/>
                    <a:pt x="89" y="10"/>
                    <a:pt x="89" y="10"/>
                  </a:cubicBezTo>
                  <a:cubicBezTo>
                    <a:pt x="89" y="7"/>
                    <a:pt x="87" y="4"/>
                    <a:pt x="83" y="4"/>
                  </a:cubicBezTo>
                  <a:cubicBezTo>
                    <a:pt x="80" y="4"/>
                    <a:pt x="78" y="7"/>
                    <a:pt x="78" y="10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62" y="2"/>
                    <a:pt x="62" y="2"/>
                    <a:pt x="62" y="2"/>
                  </a:cubicBezTo>
                  <a:cubicBezTo>
                    <a:pt x="60" y="0"/>
                    <a:pt x="57" y="0"/>
                    <a:pt x="54" y="2"/>
                  </a:cubicBezTo>
                  <a:cubicBezTo>
                    <a:pt x="3" y="46"/>
                    <a:pt x="3" y="46"/>
                    <a:pt x="3" y="46"/>
                  </a:cubicBezTo>
                  <a:cubicBezTo>
                    <a:pt x="0" y="48"/>
                    <a:pt x="0" y="52"/>
                    <a:pt x="2" y="55"/>
                  </a:cubicBezTo>
                  <a:cubicBezTo>
                    <a:pt x="4" y="57"/>
                    <a:pt x="8" y="57"/>
                    <a:pt x="10" y="55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7" y="16"/>
                    <a:pt x="60" y="16"/>
                    <a:pt x="62" y="17"/>
                  </a:cubicBezTo>
                  <a:cubicBezTo>
                    <a:pt x="106" y="55"/>
                    <a:pt x="106" y="55"/>
                    <a:pt x="106" y="55"/>
                  </a:cubicBezTo>
                  <a:cubicBezTo>
                    <a:pt x="107" y="56"/>
                    <a:pt x="109" y="57"/>
                    <a:pt x="110" y="57"/>
                  </a:cubicBezTo>
                  <a:cubicBezTo>
                    <a:pt x="112" y="57"/>
                    <a:pt x="113" y="56"/>
                    <a:pt x="114" y="55"/>
                  </a:cubicBezTo>
                  <a:cubicBezTo>
                    <a:pt x="117" y="52"/>
                    <a:pt x="116" y="48"/>
                    <a:pt x="114" y="46"/>
                  </a:cubicBezTo>
                  <a:close/>
                </a:path>
              </a:pathLst>
            </a:cu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Freeform 139"/>
            <p:cNvSpPr/>
            <p:nvPr/>
          </p:nvSpPr>
          <p:spPr bwMode="auto">
            <a:xfrm>
              <a:off x="6512449" y="3007654"/>
              <a:ext cx="400912" cy="308069"/>
            </a:xfrm>
            <a:custGeom>
              <a:avLst/>
              <a:gdLst>
                <a:gd name="T0" fmla="*/ 76 w 80"/>
                <a:gd name="T1" fmla="*/ 28 h 62"/>
                <a:gd name="T2" fmla="*/ 45 w 80"/>
                <a:gd name="T3" fmla="*/ 2 h 62"/>
                <a:gd name="T4" fmla="*/ 36 w 80"/>
                <a:gd name="T5" fmla="*/ 2 h 62"/>
                <a:gd name="T6" fmla="*/ 5 w 80"/>
                <a:gd name="T7" fmla="*/ 28 h 62"/>
                <a:gd name="T8" fmla="*/ 0 w 80"/>
                <a:gd name="T9" fmla="*/ 37 h 62"/>
                <a:gd name="T10" fmla="*/ 0 w 80"/>
                <a:gd name="T11" fmla="*/ 57 h 62"/>
                <a:gd name="T12" fmla="*/ 6 w 80"/>
                <a:gd name="T13" fmla="*/ 62 h 62"/>
                <a:gd name="T14" fmla="*/ 26 w 80"/>
                <a:gd name="T15" fmla="*/ 62 h 62"/>
                <a:gd name="T16" fmla="*/ 31 w 80"/>
                <a:gd name="T17" fmla="*/ 57 h 62"/>
                <a:gd name="T18" fmla="*/ 31 w 80"/>
                <a:gd name="T19" fmla="*/ 38 h 62"/>
                <a:gd name="T20" fmla="*/ 37 w 80"/>
                <a:gd name="T21" fmla="*/ 33 h 62"/>
                <a:gd name="T22" fmla="*/ 44 w 80"/>
                <a:gd name="T23" fmla="*/ 33 h 62"/>
                <a:gd name="T24" fmla="*/ 49 w 80"/>
                <a:gd name="T25" fmla="*/ 38 h 62"/>
                <a:gd name="T26" fmla="*/ 49 w 80"/>
                <a:gd name="T27" fmla="*/ 57 h 62"/>
                <a:gd name="T28" fmla="*/ 55 w 80"/>
                <a:gd name="T29" fmla="*/ 62 h 62"/>
                <a:gd name="T30" fmla="*/ 75 w 80"/>
                <a:gd name="T31" fmla="*/ 62 h 62"/>
                <a:gd name="T32" fmla="*/ 80 w 80"/>
                <a:gd name="T33" fmla="*/ 57 h 62"/>
                <a:gd name="T34" fmla="*/ 80 w 80"/>
                <a:gd name="T35" fmla="*/ 37 h 62"/>
                <a:gd name="T36" fmla="*/ 76 w 80"/>
                <a:gd name="T37" fmla="*/ 2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0" h="62">
                  <a:moveTo>
                    <a:pt x="76" y="28"/>
                  </a:moveTo>
                  <a:cubicBezTo>
                    <a:pt x="45" y="2"/>
                    <a:pt x="45" y="2"/>
                    <a:pt x="45" y="2"/>
                  </a:cubicBezTo>
                  <a:cubicBezTo>
                    <a:pt x="42" y="0"/>
                    <a:pt x="38" y="0"/>
                    <a:pt x="36" y="2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2" y="30"/>
                    <a:pt x="0" y="34"/>
                    <a:pt x="0" y="3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0"/>
                    <a:pt x="3" y="62"/>
                    <a:pt x="6" y="62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29" y="62"/>
                    <a:pt x="31" y="60"/>
                    <a:pt x="31" y="57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5"/>
                    <a:pt x="34" y="33"/>
                    <a:pt x="37" y="33"/>
                  </a:cubicBezTo>
                  <a:cubicBezTo>
                    <a:pt x="44" y="33"/>
                    <a:pt x="44" y="33"/>
                    <a:pt x="44" y="33"/>
                  </a:cubicBezTo>
                  <a:cubicBezTo>
                    <a:pt x="47" y="33"/>
                    <a:pt x="49" y="35"/>
                    <a:pt x="49" y="38"/>
                  </a:cubicBezTo>
                  <a:cubicBezTo>
                    <a:pt x="49" y="57"/>
                    <a:pt x="49" y="57"/>
                    <a:pt x="49" y="57"/>
                  </a:cubicBezTo>
                  <a:cubicBezTo>
                    <a:pt x="49" y="60"/>
                    <a:pt x="52" y="62"/>
                    <a:pt x="55" y="62"/>
                  </a:cubicBezTo>
                  <a:cubicBezTo>
                    <a:pt x="75" y="62"/>
                    <a:pt x="75" y="62"/>
                    <a:pt x="75" y="62"/>
                  </a:cubicBezTo>
                  <a:cubicBezTo>
                    <a:pt x="78" y="62"/>
                    <a:pt x="80" y="60"/>
                    <a:pt x="80" y="57"/>
                  </a:cubicBezTo>
                  <a:cubicBezTo>
                    <a:pt x="80" y="37"/>
                    <a:pt x="80" y="37"/>
                    <a:pt x="80" y="37"/>
                  </a:cubicBezTo>
                  <a:cubicBezTo>
                    <a:pt x="80" y="34"/>
                    <a:pt x="78" y="30"/>
                    <a:pt x="76" y="28"/>
                  </a:cubicBezTo>
                  <a:close/>
                </a:path>
              </a:pathLst>
            </a:cu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7982740" y="2851509"/>
              <a:ext cx="519075" cy="620358"/>
              <a:chOff x="6832601" y="2666471"/>
              <a:chExt cx="390525" cy="466725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123" name="Freeform 149"/>
              <p:cNvSpPr>
                <a:spLocks noEditPoints="1"/>
              </p:cNvSpPr>
              <p:nvPr/>
            </p:nvSpPr>
            <p:spPr bwMode="auto">
              <a:xfrm>
                <a:off x="6832601" y="2666471"/>
                <a:ext cx="390525" cy="466725"/>
              </a:xfrm>
              <a:custGeom>
                <a:avLst/>
                <a:gdLst>
                  <a:gd name="T0" fmla="*/ 97 w 104"/>
                  <a:gd name="T1" fmla="*/ 0 h 124"/>
                  <a:gd name="T2" fmla="*/ 85 w 104"/>
                  <a:gd name="T3" fmla="*/ 0 h 124"/>
                  <a:gd name="T4" fmla="*/ 85 w 104"/>
                  <a:gd name="T5" fmla="*/ 6 h 124"/>
                  <a:gd name="T6" fmla="*/ 88 w 104"/>
                  <a:gd name="T7" fmla="*/ 10 h 124"/>
                  <a:gd name="T8" fmla="*/ 83 w 104"/>
                  <a:gd name="T9" fmla="*/ 14 h 124"/>
                  <a:gd name="T10" fmla="*/ 78 w 104"/>
                  <a:gd name="T11" fmla="*/ 10 h 124"/>
                  <a:gd name="T12" fmla="*/ 80 w 104"/>
                  <a:gd name="T13" fmla="*/ 6 h 124"/>
                  <a:gd name="T14" fmla="*/ 80 w 104"/>
                  <a:gd name="T15" fmla="*/ 0 h 124"/>
                  <a:gd name="T16" fmla="*/ 65 w 104"/>
                  <a:gd name="T17" fmla="*/ 0 h 124"/>
                  <a:gd name="T18" fmla="*/ 65 w 104"/>
                  <a:gd name="T19" fmla="*/ 6 h 124"/>
                  <a:gd name="T20" fmla="*/ 67 w 104"/>
                  <a:gd name="T21" fmla="*/ 10 h 124"/>
                  <a:gd name="T22" fmla="*/ 62 w 104"/>
                  <a:gd name="T23" fmla="*/ 14 h 124"/>
                  <a:gd name="T24" fmla="*/ 57 w 104"/>
                  <a:gd name="T25" fmla="*/ 10 h 124"/>
                  <a:gd name="T26" fmla="*/ 59 w 104"/>
                  <a:gd name="T27" fmla="*/ 6 h 124"/>
                  <a:gd name="T28" fmla="*/ 59 w 104"/>
                  <a:gd name="T29" fmla="*/ 0 h 124"/>
                  <a:gd name="T30" fmla="*/ 44 w 104"/>
                  <a:gd name="T31" fmla="*/ 0 h 124"/>
                  <a:gd name="T32" fmla="*/ 44 w 104"/>
                  <a:gd name="T33" fmla="*/ 6 h 124"/>
                  <a:gd name="T34" fmla="*/ 46 w 104"/>
                  <a:gd name="T35" fmla="*/ 10 h 124"/>
                  <a:gd name="T36" fmla="*/ 41 w 104"/>
                  <a:gd name="T37" fmla="*/ 14 h 124"/>
                  <a:gd name="T38" fmla="*/ 36 w 104"/>
                  <a:gd name="T39" fmla="*/ 10 h 124"/>
                  <a:gd name="T40" fmla="*/ 39 w 104"/>
                  <a:gd name="T41" fmla="*/ 6 h 124"/>
                  <a:gd name="T42" fmla="*/ 39 w 104"/>
                  <a:gd name="T43" fmla="*/ 0 h 124"/>
                  <a:gd name="T44" fmla="*/ 23 w 104"/>
                  <a:gd name="T45" fmla="*/ 0 h 124"/>
                  <a:gd name="T46" fmla="*/ 23 w 104"/>
                  <a:gd name="T47" fmla="*/ 6 h 124"/>
                  <a:gd name="T48" fmla="*/ 25 w 104"/>
                  <a:gd name="T49" fmla="*/ 10 h 124"/>
                  <a:gd name="T50" fmla="*/ 20 w 104"/>
                  <a:gd name="T51" fmla="*/ 14 h 124"/>
                  <a:gd name="T52" fmla="*/ 16 w 104"/>
                  <a:gd name="T53" fmla="*/ 10 h 124"/>
                  <a:gd name="T54" fmla="*/ 18 w 104"/>
                  <a:gd name="T55" fmla="*/ 6 h 124"/>
                  <a:gd name="T56" fmla="*/ 18 w 104"/>
                  <a:gd name="T57" fmla="*/ 0 h 124"/>
                  <a:gd name="T58" fmla="*/ 6 w 104"/>
                  <a:gd name="T59" fmla="*/ 0 h 124"/>
                  <a:gd name="T60" fmla="*/ 0 w 104"/>
                  <a:gd name="T61" fmla="*/ 7 h 124"/>
                  <a:gd name="T62" fmla="*/ 0 w 104"/>
                  <a:gd name="T63" fmla="*/ 117 h 124"/>
                  <a:gd name="T64" fmla="*/ 6 w 104"/>
                  <a:gd name="T65" fmla="*/ 124 h 124"/>
                  <a:gd name="T66" fmla="*/ 74 w 104"/>
                  <a:gd name="T67" fmla="*/ 124 h 124"/>
                  <a:gd name="T68" fmla="*/ 82 w 104"/>
                  <a:gd name="T69" fmla="*/ 121 h 124"/>
                  <a:gd name="T70" fmla="*/ 99 w 104"/>
                  <a:gd name="T71" fmla="*/ 104 h 124"/>
                  <a:gd name="T72" fmla="*/ 104 w 104"/>
                  <a:gd name="T73" fmla="*/ 93 h 124"/>
                  <a:gd name="T74" fmla="*/ 104 w 104"/>
                  <a:gd name="T75" fmla="*/ 7 h 124"/>
                  <a:gd name="T76" fmla="*/ 97 w 104"/>
                  <a:gd name="T77" fmla="*/ 0 h 124"/>
                  <a:gd name="T78" fmla="*/ 98 w 104"/>
                  <a:gd name="T79" fmla="*/ 93 h 124"/>
                  <a:gd name="T80" fmla="*/ 94 w 104"/>
                  <a:gd name="T81" fmla="*/ 97 h 124"/>
                  <a:gd name="T82" fmla="*/ 83 w 104"/>
                  <a:gd name="T83" fmla="*/ 97 h 124"/>
                  <a:gd name="T84" fmla="*/ 78 w 104"/>
                  <a:gd name="T85" fmla="*/ 103 h 124"/>
                  <a:gd name="T86" fmla="*/ 78 w 104"/>
                  <a:gd name="T87" fmla="*/ 114 h 124"/>
                  <a:gd name="T88" fmla="*/ 74 w 104"/>
                  <a:gd name="T89" fmla="*/ 118 h 124"/>
                  <a:gd name="T90" fmla="*/ 11 w 104"/>
                  <a:gd name="T91" fmla="*/ 118 h 124"/>
                  <a:gd name="T92" fmla="*/ 5 w 104"/>
                  <a:gd name="T93" fmla="*/ 112 h 124"/>
                  <a:gd name="T94" fmla="*/ 5 w 104"/>
                  <a:gd name="T95" fmla="*/ 38 h 124"/>
                  <a:gd name="T96" fmla="*/ 11 w 104"/>
                  <a:gd name="T97" fmla="*/ 32 h 124"/>
                  <a:gd name="T98" fmla="*/ 92 w 104"/>
                  <a:gd name="T99" fmla="*/ 32 h 124"/>
                  <a:gd name="T100" fmla="*/ 98 w 104"/>
                  <a:gd name="T101" fmla="*/ 38 h 124"/>
                  <a:gd name="T102" fmla="*/ 98 w 104"/>
                  <a:gd name="T103" fmla="*/ 93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04" h="124">
                    <a:moveTo>
                      <a:pt x="97" y="0"/>
                    </a:moveTo>
                    <a:cubicBezTo>
                      <a:pt x="85" y="0"/>
                      <a:pt x="85" y="0"/>
                      <a:pt x="85" y="0"/>
                    </a:cubicBezTo>
                    <a:cubicBezTo>
                      <a:pt x="85" y="6"/>
                      <a:pt x="85" y="6"/>
                      <a:pt x="85" y="6"/>
                    </a:cubicBezTo>
                    <a:cubicBezTo>
                      <a:pt x="87" y="7"/>
                      <a:pt x="88" y="8"/>
                      <a:pt x="88" y="10"/>
                    </a:cubicBezTo>
                    <a:cubicBezTo>
                      <a:pt x="88" y="12"/>
                      <a:pt x="85" y="14"/>
                      <a:pt x="83" y="14"/>
                    </a:cubicBezTo>
                    <a:cubicBezTo>
                      <a:pt x="80" y="14"/>
                      <a:pt x="78" y="12"/>
                      <a:pt x="78" y="10"/>
                    </a:cubicBezTo>
                    <a:cubicBezTo>
                      <a:pt x="78" y="8"/>
                      <a:pt x="79" y="7"/>
                      <a:pt x="80" y="6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65" y="6"/>
                      <a:pt x="65" y="6"/>
                      <a:pt x="65" y="6"/>
                    </a:cubicBezTo>
                    <a:cubicBezTo>
                      <a:pt x="66" y="7"/>
                      <a:pt x="67" y="8"/>
                      <a:pt x="67" y="10"/>
                    </a:cubicBezTo>
                    <a:cubicBezTo>
                      <a:pt x="67" y="12"/>
                      <a:pt x="65" y="14"/>
                      <a:pt x="62" y="14"/>
                    </a:cubicBezTo>
                    <a:cubicBezTo>
                      <a:pt x="59" y="14"/>
                      <a:pt x="57" y="12"/>
                      <a:pt x="57" y="10"/>
                    </a:cubicBezTo>
                    <a:cubicBezTo>
                      <a:pt x="57" y="8"/>
                      <a:pt x="58" y="7"/>
                      <a:pt x="59" y="6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6"/>
                      <a:pt x="44" y="6"/>
                      <a:pt x="44" y="6"/>
                    </a:cubicBezTo>
                    <a:cubicBezTo>
                      <a:pt x="45" y="7"/>
                      <a:pt x="46" y="8"/>
                      <a:pt x="46" y="10"/>
                    </a:cubicBezTo>
                    <a:cubicBezTo>
                      <a:pt x="46" y="12"/>
                      <a:pt x="44" y="14"/>
                      <a:pt x="41" y="14"/>
                    </a:cubicBezTo>
                    <a:cubicBezTo>
                      <a:pt x="39" y="14"/>
                      <a:pt x="36" y="12"/>
                      <a:pt x="36" y="10"/>
                    </a:cubicBezTo>
                    <a:cubicBezTo>
                      <a:pt x="36" y="8"/>
                      <a:pt x="37" y="7"/>
                      <a:pt x="39" y="6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4" y="7"/>
                      <a:pt x="25" y="8"/>
                      <a:pt x="25" y="10"/>
                    </a:cubicBezTo>
                    <a:cubicBezTo>
                      <a:pt x="25" y="12"/>
                      <a:pt x="23" y="14"/>
                      <a:pt x="20" y="14"/>
                    </a:cubicBezTo>
                    <a:cubicBezTo>
                      <a:pt x="18" y="14"/>
                      <a:pt x="16" y="12"/>
                      <a:pt x="16" y="10"/>
                    </a:cubicBezTo>
                    <a:cubicBezTo>
                      <a:pt x="16" y="8"/>
                      <a:pt x="16" y="7"/>
                      <a:pt x="18" y="6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3"/>
                      <a:pt x="0" y="7"/>
                    </a:cubicBezTo>
                    <a:cubicBezTo>
                      <a:pt x="0" y="117"/>
                      <a:pt x="0" y="117"/>
                      <a:pt x="0" y="117"/>
                    </a:cubicBezTo>
                    <a:cubicBezTo>
                      <a:pt x="0" y="121"/>
                      <a:pt x="2" y="124"/>
                      <a:pt x="6" y="124"/>
                    </a:cubicBezTo>
                    <a:cubicBezTo>
                      <a:pt x="74" y="124"/>
                      <a:pt x="74" y="124"/>
                      <a:pt x="74" y="124"/>
                    </a:cubicBezTo>
                    <a:cubicBezTo>
                      <a:pt x="77" y="124"/>
                      <a:pt x="80" y="122"/>
                      <a:pt x="82" y="121"/>
                    </a:cubicBezTo>
                    <a:cubicBezTo>
                      <a:pt x="99" y="104"/>
                      <a:pt x="99" y="104"/>
                      <a:pt x="99" y="104"/>
                    </a:cubicBezTo>
                    <a:cubicBezTo>
                      <a:pt x="102" y="101"/>
                      <a:pt x="104" y="97"/>
                      <a:pt x="104" y="93"/>
                    </a:cubicBezTo>
                    <a:cubicBezTo>
                      <a:pt x="104" y="7"/>
                      <a:pt x="104" y="7"/>
                      <a:pt x="104" y="7"/>
                    </a:cubicBezTo>
                    <a:cubicBezTo>
                      <a:pt x="104" y="3"/>
                      <a:pt x="101" y="0"/>
                      <a:pt x="97" y="0"/>
                    </a:cubicBezTo>
                    <a:close/>
                    <a:moveTo>
                      <a:pt x="98" y="93"/>
                    </a:moveTo>
                    <a:cubicBezTo>
                      <a:pt x="98" y="96"/>
                      <a:pt x="96" y="97"/>
                      <a:pt x="94" y="97"/>
                    </a:cubicBezTo>
                    <a:cubicBezTo>
                      <a:pt x="83" y="97"/>
                      <a:pt x="83" y="97"/>
                      <a:pt x="83" y="97"/>
                    </a:cubicBezTo>
                    <a:cubicBezTo>
                      <a:pt x="80" y="97"/>
                      <a:pt x="78" y="100"/>
                      <a:pt x="78" y="103"/>
                    </a:cubicBezTo>
                    <a:cubicBezTo>
                      <a:pt x="78" y="114"/>
                      <a:pt x="78" y="114"/>
                      <a:pt x="78" y="114"/>
                    </a:cubicBezTo>
                    <a:cubicBezTo>
                      <a:pt x="78" y="116"/>
                      <a:pt x="76" y="118"/>
                      <a:pt x="74" y="118"/>
                    </a:cubicBezTo>
                    <a:cubicBezTo>
                      <a:pt x="11" y="118"/>
                      <a:pt x="11" y="118"/>
                      <a:pt x="11" y="118"/>
                    </a:cubicBezTo>
                    <a:cubicBezTo>
                      <a:pt x="8" y="118"/>
                      <a:pt x="5" y="115"/>
                      <a:pt x="5" y="112"/>
                    </a:cubicBezTo>
                    <a:cubicBezTo>
                      <a:pt x="5" y="38"/>
                      <a:pt x="5" y="38"/>
                      <a:pt x="5" y="38"/>
                    </a:cubicBezTo>
                    <a:cubicBezTo>
                      <a:pt x="5" y="35"/>
                      <a:pt x="8" y="32"/>
                      <a:pt x="11" y="32"/>
                    </a:cubicBezTo>
                    <a:cubicBezTo>
                      <a:pt x="92" y="32"/>
                      <a:pt x="92" y="32"/>
                      <a:pt x="92" y="32"/>
                    </a:cubicBezTo>
                    <a:cubicBezTo>
                      <a:pt x="95" y="32"/>
                      <a:pt x="98" y="35"/>
                      <a:pt x="98" y="38"/>
                    </a:cubicBezTo>
                    <a:lnTo>
                      <a:pt x="98" y="93"/>
                    </a:ln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24" name="Freeform 150"/>
              <p:cNvSpPr/>
              <p:nvPr/>
            </p:nvSpPr>
            <p:spPr bwMode="auto">
              <a:xfrm>
                <a:off x="7091363" y="2850621"/>
                <a:ext cx="38100" cy="203200"/>
              </a:xfrm>
              <a:custGeom>
                <a:avLst/>
                <a:gdLst>
                  <a:gd name="T0" fmla="*/ 5 w 10"/>
                  <a:gd name="T1" fmla="*/ 0 h 54"/>
                  <a:gd name="T2" fmla="*/ 0 w 10"/>
                  <a:gd name="T3" fmla="*/ 5 h 54"/>
                  <a:gd name="T4" fmla="*/ 0 w 10"/>
                  <a:gd name="T5" fmla="*/ 8 h 54"/>
                  <a:gd name="T6" fmla="*/ 0 w 10"/>
                  <a:gd name="T7" fmla="*/ 25 h 54"/>
                  <a:gd name="T8" fmla="*/ 0 w 10"/>
                  <a:gd name="T9" fmla="*/ 27 h 54"/>
                  <a:gd name="T10" fmla="*/ 0 w 10"/>
                  <a:gd name="T11" fmla="*/ 29 h 54"/>
                  <a:gd name="T12" fmla="*/ 0 w 10"/>
                  <a:gd name="T13" fmla="*/ 46 h 54"/>
                  <a:gd name="T14" fmla="*/ 0 w 10"/>
                  <a:gd name="T15" fmla="*/ 48 h 54"/>
                  <a:gd name="T16" fmla="*/ 5 w 10"/>
                  <a:gd name="T17" fmla="*/ 54 h 54"/>
                  <a:gd name="T18" fmla="*/ 10 w 10"/>
                  <a:gd name="T19" fmla="*/ 45 h 54"/>
                  <a:gd name="T20" fmla="*/ 10 w 10"/>
                  <a:gd name="T21" fmla="*/ 29 h 54"/>
                  <a:gd name="T22" fmla="*/ 10 w 10"/>
                  <a:gd name="T23" fmla="*/ 27 h 54"/>
                  <a:gd name="T24" fmla="*/ 10 w 10"/>
                  <a:gd name="T25" fmla="*/ 25 h 54"/>
                  <a:gd name="T26" fmla="*/ 10 w 10"/>
                  <a:gd name="T27" fmla="*/ 8 h 54"/>
                  <a:gd name="T28" fmla="*/ 10 w 10"/>
                  <a:gd name="T29" fmla="*/ 5 h 54"/>
                  <a:gd name="T30" fmla="*/ 5 w 10"/>
                  <a:gd name="T31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" h="54">
                    <a:moveTo>
                      <a:pt x="5" y="0"/>
                    </a:moveTo>
                    <a:cubicBezTo>
                      <a:pt x="2" y="0"/>
                      <a:pt x="0" y="2"/>
                      <a:pt x="0" y="5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51"/>
                      <a:pt x="2" y="54"/>
                      <a:pt x="5" y="54"/>
                    </a:cubicBezTo>
                    <a:cubicBezTo>
                      <a:pt x="5" y="50"/>
                      <a:pt x="7" y="47"/>
                      <a:pt x="10" y="45"/>
                    </a:cubicBezTo>
                    <a:cubicBezTo>
                      <a:pt x="10" y="29"/>
                      <a:pt x="10" y="29"/>
                      <a:pt x="10" y="29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2"/>
                      <a:pt x="8" y="0"/>
                      <a:pt x="5" y="0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25" name="Freeform 151"/>
              <p:cNvSpPr/>
              <p:nvPr/>
            </p:nvSpPr>
            <p:spPr bwMode="auto">
              <a:xfrm>
                <a:off x="6923088" y="2850621"/>
                <a:ext cx="119063" cy="203200"/>
              </a:xfrm>
              <a:custGeom>
                <a:avLst/>
                <a:gdLst>
                  <a:gd name="T0" fmla="*/ 27 w 32"/>
                  <a:gd name="T1" fmla="*/ 0 h 54"/>
                  <a:gd name="T2" fmla="*/ 25 w 32"/>
                  <a:gd name="T3" fmla="*/ 0 h 54"/>
                  <a:gd name="T4" fmla="*/ 8 w 32"/>
                  <a:gd name="T5" fmla="*/ 0 h 54"/>
                  <a:gd name="T6" fmla="*/ 5 w 32"/>
                  <a:gd name="T7" fmla="*/ 0 h 54"/>
                  <a:gd name="T8" fmla="*/ 0 w 32"/>
                  <a:gd name="T9" fmla="*/ 5 h 54"/>
                  <a:gd name="T10" fmla="*/ 5 w 32"/>
                  <a:gd name="T11" fmla="*/ 11 h 54"/>
                  <a:gd name="T12" fmla="*/ 8 w 32"/>
                  <a:gd name="T13" fmla="*/ 11 h 54"/>
                  <a:gd name="T14" fmla="*/ 19 w 32"/>
                  <a:gd name="T15" fmla="*/ 11 h 54"/>
                  <a:gd name="T16" fmla="*/ 22 w 32"/>
                  <a:gd name="T17" fmla="*/ 13 h 54"/>
                  <a:gd name="T18" fmla="*/ 22 w 32"/>
                  <a:gd name="T19" fmla="*/ 19 h 54"/>
                  <a:gd name="T20" fmla="*/ 19 w 32"/>
                  <a:gd name="T21" fmla="*/ 22 h 54"/>
                  <a:gd name="T22" fmla="*/ 8 w 32"/>
                  <a:gd name="T23" fmla="*/ 22 h 54"/>
                  <a:gd name="T24" fmla="*/ 5 w 32"/>
                  <a:gd name="T25" fmla="*/ 22 h 54"/>
                  <a:gd name="T26" fmla="*/ 0 w 32"/>
                  <a:gd name="T27" fmla="*/ 27 h 54"/>
                  <a:gd name="T28" fmla="*/ 5 w 32"/>
                  <a:gd name="T29" fmla="*/ 32 h 54"/>
                  <a:gd name="T30" fmla="*/ 8 w 32"/>
                  <a:gd name="T31" fmla="*/ 32 h 54"/>
                  <a:gd name="T32" fmla="*/ 19 w 32"/>
                  <a:gd name="T33" fmla="*/ 32 h 54"/>
                  <a:gd name="T34" fmla="*/ 22 w 32"/>
                  <a:gd name="T35" fmla="*/ 34 h 54"/>
                  <a:gd name="T36" fmla="*/ 22 w 32"/>
                  <a:gd name="T37" fmla="*/ 41 h 54"/>
                  <a:gd name="T38" fmla="*/ 19 w 32"/>
                  <a:gd name="T39" fmla="*/ 43 h 54"/>
                  <a:gd name="T40" fmla="*/ 8 w 32"/>
                  <a:gd name="T41" fmla="*/ 43 h 54"/>
                  <a:gd name="T42" fmla="*/ 5 w 32"/>
                  <a:gd name="T43" fmla="*/ 43 h 54"/>
                  <a:gd name="T44" fmla="*/ 0 w 32"/>
                  <a:gd name="T45" fmla="*/ 48 h 54"/>
                  <a:gd name="T46" fmla="*/ 5 w 32"/>
                  <a:gd name="T47" fmla="*/ 54 h 54"/>
                  <a:gd name="T48" fmla="*/ 8 w 32"/>
                  <a:gd name="T49" fmla="*/ 54 h 54"/>
                  <a:gd name="T50" fmla="*/ 25 w 32"/>
                  <a:gd name="T51" fmla="*/ 54 h 54"/>
                  <a:gd name="T52" fmla="*/ 27 w 32"/>
                  <a:gd name="T53" fmla="*/ 54 h 54"/>
                  <a:gd name="T54" fmla="*/ 32 w 32"/>
                  <a:gd name="T55" fmla="*/ 48 h 54"/>
                  <a:gd name="T56" fmla="*/ 32 w 32"/>
                  <a:gd name="T57" fmla="*/ 46 h 54"/>
                  <a:gd name="T58" fmla="*/ 32 w 32"/>
                  <a:gd name="T59" fmla="*/ 29 h 54"/>
                  <a:gd name="T60" fmla="*/ 32 w 32"/>
                  <a:gd name="T61" fmla="*/ 27 h 54"/>
                  <a:gd name="T62" fmla="*/ 32 w 32"/>
                  <a:gd name="T63" fmla="*/ 25 h 54"/>
                  <a:gd name="T64" fmla="*/ 32 w 32"/>
                  <a:gd name="T65" fmla="*/ 8 h 54"/>
                  <a:gd name="T66" fmla="*/ 32 w 32"/>
                  <a:gd name="T67" fmla="*/ 5 h 54"/>
                  <a:gd name="T68" fmla="*/ 27 w 32"/>
                  <a:gd name="T69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2" h="54">
                    <a:moveTo>
                      <a:pt x="27" y="0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8"/>
                      <a:pt x="2" y="11"/>
                      <a:pt x="5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19" y="11"/>
                      <a:pt x="19" y="11"/>
                      <a:pt x="19" y="11"/>
                    </a:cubicBezTo>
                    <a:cubicBezTo>
                      <a:pt x="21" y="11"/>
                      <a:pt x="22" y="12"/>
                      <a:pt x="22" y="13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2" y="21"/>
                      <a:pt x="21" y="22"/>
                      <a:pt x="19" y="22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2" y="22"/>
                      <a:pt x="0" y="24"/>
                      <a:pt x="0" y="27"/>
                    </a:cubicBezTo>
                    <a:cubicBezTo>
                      <a:pt x="0" y="30"/>
                      <a:pt x="2" y="32"/>
                      <a:pt x="5" y="32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21" y="32"/>
                      <a:pt x="22" y="33"/>
                      <a:pt x="22" y="34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22" y="42"/>
                      <a:pt x="21" y="43"/>
                      <a:pt x="19" y="43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2" y="43"/>
                      <a:pt x="0" y="45"/>
                      <a:pt x="0" y="48"/>
                    </a:cubicBezTo>
                    <a:cubicBezTo>
                      <a:pt x="0" y="51"/>
                      <a:pt x="2" y="54"/>
                      <a:pt x="5" y="54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25" y="54"/>
                      <a:pt x="25" y="54"/>
                      <a:pt x="25" y="54"/>
                    </a:cubicBezTo>
                    <a:cubicBezTo>
                      <a:pt x="27" y="54"/>
                      <a:pt x="27" y="54"/>
                      <a:pt x="27" y="54"/>
                    </a:cubicBezTo>
                    <a:cubicBezTo>
                      <a:pt x="30" y="54"/>
                      <a:pt x="32" y="51"/>
                      <a:pt x="32" y="48"/>
                    </a:cubicBezTo>
                    <a:cubicBezTo>
                      <a:pt x="32" y="46"/>
                      <a:pt x="32" y="46"/>
                      <a:pt x="32" y="46"/>
                    </a:cubicBezTo>
                    <a:cubicBezTo>
                      <a:pt x="32" y="29"/>
                      <a:pt x="32" y="29"/>
                      <a:pt x="32" y="29"/>
                    </a:cubicBezTo>
                    <a:cubicBezTo>
                      <a:pt x="32" y="27"/>
                      <a:pt x="32" y="27"/>
                      <a:pt x="32" y="27"/>
                    </a:cubicBezTo>
                    <a:cubicBezTo>
                      <a:pt x="32" y="25"/>
                      <a:pt x="32" y="25"/>
                      <a:pt x="32" y="25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5"/>
                      <a:pt x="32" y="5"/>
                      <a:pt x="32" y="5"/>
                    </a:cubicBezTo>
                    <a:cubicBezTo>
                      <a:pt x="32" y="2"/>
                      <a:pt x="30" y="0"/>
                      <a:pt x="27" y="0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2736492" y="2922196"/>
              <a:ext cx="369260" cy="478985"/>
              <a:chOff x="3130551" y="2720446"/>
              <a:chExt cx="277812" cy="360363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118" name="Freeform 231"/>
              <p:cNvSpPr/>
              <p:nvPr/>
            </p:nvSpPr>
            <p:spPr bwMode="auto">
              <a:xfrm>
                <a:off x="3175001" y="2720446"/>
                <a:ext cx="195262" cy="134938"/>
              </a:xfrm>
              <a:custGeom>
                <a:avLst/>
                <a:gdLst>
                  <a:gd name="T0" fmla="*/ 14 w 52"/>
                  <a:gd name="T1" fmla="*/ 26 h 36"/>
                  <a:gd name="T2" fmla="*/ 26 w 52"/>
                  <a:gd name="T3" fmla="*/ 14 h 36"/>
                  <a:gd name="T4" fmla="*/ 38 w 52"/>
                  <a:gd name="T5" fmla="*/ 26 h 36"/>
                  <a:gd name="T6" fmla="*/ 38 w 52"/>
                  <a:gd name="T7" fmla="*/ 36 h 36"/>
                  <a:gd name="T8" fmla="*/ 52 w 52"/>
                  <a:gd name="T9" fmla="*/ 36 h 36"/>
                  <a:gd name="T10" fmla="*/ 52 w 52"/>
                  <a:gd name="T11" fmla="*/ 26 h 36"/>
                  <a:gd name="T12" fmla="*/ 26 w 52"/>
                  <a:gd name="T13" fmla="*/ 0 h 36"/>
                  <a:gd name="T14" fmla="*/ 0 w 52"/>
                  <a:gd name="T15" fmla="*/ 26 h 36"/>
                  <a:gd name="T16" fmla="*/ 0 w 52"/>
                  <a:gd name="T17" fmla="*/ 36 h 36"/>
                  <a:gd name="T18" fmla="*/ 14 w 52"/>
                  <a:gd name="T19" fmla="*/ 36 h 36"/>
                  <a:gd name="T20" fmla="*/ 14 w 52"/>
                  <a:gd name="T21" fmla="*/ 2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" h="36">
                    <a:moveTo>
                      <a:pt x="14" y="26"/>
                    </a:moveTo>
                    <a:cubicBezTo>
                      <a:pt x="14" y="19"/>
                      <a:pt x="20" y="14"/>
                      <a:pt x="26" y="14"/>
                    </a:cubicBezTo>
                    <a:cubicBezTo>
                      <a:pt x="33" y="14"/>
                      <a:pt x="38" y="19"/>
                      <a:pt x="38" y="26"/>
                    </a:cubicBezTo>
                    <a:cubicBezTo>
                      <a:pt x="38" y="36"/>
                      <a:pt x="38" y="36"/>
                      <a:pt x="38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26"/>
                      <a:pt x="52" y="26"/>
                      <a:pt x="52" y="26"/>
                    </a:cubicBezTo>
                    <a:cubicBezTo>
                      <a:pt x="52" y="12"/>
                      <a:pt x="40" y="0"/>
                      <a:pt x="26" y="0"/>
                    </a:cubicBezTo>
                    <a:cubicBezTo>
                      <a:pt x="12" y="0"/>
                      <a:pt x="0" y="12"/>
                      <a:pt x="0" y="2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14" y="36"/>
                      <a:pt x="14" y="36"/>
                      <a:pt x="14" y="36"/>
                    </a:cubicBezTo>
                    <a:lnTo>
                      <a:pt x="14" y="26"/>
                    </a:ln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19" name="Freeform 232"/>
              <p:cNvSpPr/>
              <p:nvPr/>
            </p:nvSpPr>
            <p:spPr bwMode="auto">
              <a:xfrm>
                <a:off x="3130551" y="2866496"/>
                <a:ext cx="277812" cy="68263"/>
              </a:xfrm>
              <a:custGeom>
                <a:avLst/>
                <a:gdLst>
                  <a:gd name="T0" fmla="*/ 9 w 74"/>
                  <a:gd name="T1" fmla="*/ 18 h 18"/>
                  <a:gd name="T2" fmla="*/ 16 w 74"/>
                  <a:gd name="T3" fmla="*/ 18 h 18"/>
                  <a:gd name="T4" fmla="*/ 27 w 74"/>
                  <a:gd name="T5" fmla="*/ 18 h 18"/>
                  <a:gd name="T6" fmla="*/ 37 w 74"/>
                  <a:gd name="T7" fmla="*/ 10 h 18"/>
                  <a:gd name="T8" fmla="*/ 48 w 74"/>
                  <a:gd name="T9" fmla="*/ 18 h 18"/>
                  <a:gd name="T10" fmla="*/ 58 w 74"/>
                  <a:gd name="T11" fmla="*/ 18 h 18"/>
                  <a:gd name="T12" fmla="*/ 60 w 74"/>
                  <a:gd name="T13" fmla="*/ 18 h 18"/>
                  <a:gd name="T14" fmla="*/ 65 w 74"/>
                  <a:gd name="T15" fmla="*/ 18 h 18"/>
                  <a:gd name="T16" fmla="*/ 74 w 74"/>
                  <a:gd name="T17" fmla="*/ 9 h 18"/>
                  <a:gd name="T18" fmla="*/ 65 w 74"/>
                  <a:gd name="T19" fmla="*/ 0 h 18"/>
                  <a:gd name="T20" fmla="*/ 9 w 74"/>
                  <a:gd name="T21" fmla="*/ 0 h 18"/>
                  <a:gd name="T22" fmla="*/ 0 w 74"/>
                  <a:gd name="T23" fmla="*/ 9 h 18"/>
                  <a:gd name="T24" fmla="*/ 9 w 74"/>
                  <a:gd name="T25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4" h="18">
                    <a:moveTo>
                      <a:pt x="9" y="18"/>
                    </a:moveTo>
                    <a:cubicBezTo>
                      <a:pt x="16" y="18"/>
                      <a:pt x="16" y="18"/>
                      <a:pt x="16" y="18"/>
                    </a:cubicBezTo>
                    <a:cubicBezTo>
                      <a:pt x="27" y="18"/>
                      <a:pt x="27" y="18"/>
                      <a:pt x="27" y="18"/>
                    </a:cubicBezTo>
                    <a:cubicBezTo>
                      <a:pt x="28" y="13"/>
                      <a:pt x="32" y="10"/>
                      <a:pt x="37" y="10"/>
                    </a:cubicBezTo>
                    <a:cubicBezTo>
                      <a:pt x="42" y="10"/>
                      <a:pt x="46" y="13"/>
                      <a:pt x="48" y="18"/>
                    </a:cubicBezTo>
                    <a:cubicBezTo>
                      <a:pt x="58" y="18"/>
                      <a:pt x="58" y="18"/>
                      <a:pt x="58" y="18"/>
                    </a:cubicBezTo>
                    <a:cubicBezTo>
                      <a:pt x="60" y="18"/>
                      <a:pt x="60" y="18"/>
                      <a:pt x="60" y="18"/>
                    </a:cubicBezTo>
                    <a:cubicBezTo>
                      <a:pt x="65" y="18"/>
                      <a:pt x="65" y="18"/>
                      <a:pt x="65" y="18"/>
                    </a:cubicBezTo>
                    <a:cubicBezTo>
                      <a:pt x="70" y="18"/>
                      <a:pt x="74" y="14"/>
                      <a:pt x="74" y="9"/>
                    </a:cubicBezTo>
                    <a:cubicBezTo>
                      <a:pt x="74" y="4"/>
                      <a:pt x="70" y="0"/>
                      <a:pt x="65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4"/>
                      <a:pt x="4" y="18"/>
                      <a:pt x="9" y="18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20" name="Freeform 233"/>
              <p:cNvSpPr/>
              <p:nvPr/>
            </p:nvSpPr>
            <p:spPr bwMode="auto">
              <a:xfrm>
                <a:off x="3295651" y="2937933"/>
                <a:ext cx="112712" cy="66675"/>
              </a:xfrm>
              <a:custGeom>
                <a:avLst/>
                <a:gdLst>
                  <a:gd name="T0" fmla="*/ 21 w 30"/>
                  <a:gd name="T1" fmla="*/ 0 h 18"/>
                  <a:gd name="T2" fmla="*/ 19 w 30"/>
                  <a:gd name="T3" fmla="*/ 0 h 18"/>
                  <a:gd name="T4" fmla="*/ 15 w 30"/>
                  <a:gd name="T5" fmla="*/ 0 h 18"/>
                  <a:gd name="T6" fmla="*/ 4 w 30"/>
                  <a:gd name="T7" fmla="*/ 0 h 18"/>
                  <a:gd name="T8" fmla="*/ 4 w 30"/>
                  <a:gd name="T9" fmla="*/ 2 h 18"/>
                  <a:gd name="T10" fmla="*/ 0 w 30"/>
                  <a:gd name="T11" fmla="*/ 10 h 18"/>
                  <a:gd name="T12" fmla="*/ 0 w 30"/>
                  <a:gd name="T13" fmla="*/ 18 h 18"/>
                  <a:gd name="T14" fmla="*/ 15 w 30"/>
                  <a:gd name="T15" fmla="*/ 18 h 18"/>
                  <a:gd name="T16" fmla="*/ 19 w 30"/>
                  <a:gd name="T17" fmla="*/ 18 h 18"/>
                  <a:gd name="T18" fmla="*/ 21 w 30"/>
                  <a:gd name="T19" fmla="*/ 18 h 18"/>
                  <a:gd name="T20" fmla="*/ 30 w 30"/>
                  <a:gd name="T21" fmla="*/ 9 h 18"/>
                  <a:gd name="T22" fmla="*/ 21 w 30"/>
                  <a:gd name="T2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0" h="18">
                    <a:moveTo>
                      <a:pt x="21" y="0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4" y="5"/>
                      <a:pt x="2" y="8"/>
                      <a:pt x="0" y="10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6" y="18"/>
                      <a:pt x="30" y="14"/>
                      <a:pt x="30" y="9"/>
                    </a:cubicBezTo>
                    <a:cubicBezTo>
                      <a:pt x="30" y="4"/>
                      <a:pt x="26" y="0"/>
                      <a:pt x="21" y="0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21" name="Freeform 234"/>
              <p:cNvSpPr/>
              <p:nvPr/>
            </p:nvSpPr>
            <p:spPr bwMode="auto">
              <a:xfrm>
                <a:off x="3130551" y="2937933"/>
                <a:ext cx="112712" cy="66675"/>
              </a:xfrm>
              <a:custGeom>
                <a:avLst/>
                <a:gdLst>
                  <a:gd name="T0" fmla="*/ 9 w 30"/>
                  <a:gd name="T1" fmla="*/ 18 h 18"/>
                  <a:gd name="T2" fmla="*/ 12 w 30"/>
                  <a:gd name="T3" fmla="*/ 18 h 18"/>
                  <a:gd name="T4" fmla="*/ 15 w 30"/>
                  <a:gd name="T5" fmla="*/ 18 h 18"/>
                  <a:gd name="T6" fmla="*/ 30 w 30"/>
                  <a:gd name="T7" fmla="*/ 18 h 18"/>
                  <a:gd name="T8" fmla="*/ 30 w 30"/>
                  <a:gd name="T9" fmla="*/ 10 h 18"/>
                  <a:gd name="T10" fmla="*/ 26 w 30"/>
                  <a:gd name="T11" fmla="*/ 2 h 18"/>
                  <a:gd name="T12" fmla="*/ 26 w 30"/>
                  <a:gd name="T13" fmla="*/ 0 h 18"/>
                  <a:gd name="T14" fmla="*/ 15 w 30"/>
                  <a:gd name="T15" fmla="*/ 0 h 18"/>
                  <a:gd name="T16" fmla="*/ 12 w 30"/>
                  <a:gd name="T17" fmla="*/ 0 h 18"/>
                  <a:gd name="T18" fmla="*/ 9 w 30"/>
                  <a:gd name="T19" fmla="*/ 0 h 18"/>
                  <a:gd name="T20" fmla="*/ 0 w 30"/>
                  <a:gd name="T21" fmla="*/ 9 h 18"/>
                  <a:gd name="T22" fmla="*/ 9 w 30"/>
                  <a:gd name="T23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0" h="18">
                    <a:moveTo>
                      <a:pt x="9" y="18"/>
                    </a:moveTo>
                    <a:cubicBezTo>
                      <a:pt x="12" y="18"/>
                      <a:pt x="12" y="18"/>
                      <a:pt x="12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28" y="8"/>
                      <a:pt x="26" y="5"/>
                      <a:pt x="26" y="2"/>
                    </a:cubicBezTo>
                    <a:cubicBezTo>
                      <a:pt x="26" y="1"/>
                      <a:pt x="26" y="1"/>
                      <a:pt x="26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4"/>
                      <a:pt x="4" y="18"/>
                      <a:pt x="9" y="18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22" name="Freeform 235"/>
              <p:cNvSpPr/>
              <p:nvPr/>
            </p:nvSpPr>
            <p:spPr bwMode="auto">
              <a:xfrm>
                <a:off x="3130551" y="3012546"/>
                <a:ext cx="277812" cy="68263"/>
              </a:xfrm>
              <a:custGeom>
                <a:avLst/>
                <a:gdLst>
                  <a:gd name="T0" fmla="*/ 65 w 74"/>
                  <a:gd name="T1" fmla="*/ 0 h 18"/>
                  <a:gd name="T2" fmla="*/ 62 w 74"/>
                  <a:gd name="T3" fmla="*/ 0 h 18"/>
                  <a:gd name="T4" fmla="*/ 58 w 74"/>
                  <a:gd name="T5" fmla="*/ 0 h 18"/>
                  <a:gd name="T6" fmla="*/ 44 w 74"/>
                  <a:gd name="T7" fmla="*/ 0 h 18"/>
                  <a:gd name="T8" fmla="*/ 44 w 74"/>
                  <a:gd name="T9" fmla="*/ 2 h 18"/>
                  <a:gd name="T10" fmla="*/ 37 w 74"/>
                  <a:gd name="T11" fmla="*/ 9 h 18"/>
                  <a:gd name="T12" fmla="*/ 30 w 74"/>
                  <a:gd name="T13" fmla="*/ 2 h 18"/>
                  <a:gd name="T14" fmla="*/ 30 w 74"/>
                  <a:gd name="T15" fmla="*/ 0 h 18"/>
                  <a:gd name="T16" fmla="*/ 16 w 74"/>
                  <a:gd name="T17" fmla="*/ 0 h 18"/>
                  <a:gd name="T18" fmla="*/ 11 w 74"/>
                  <a:gd name="T19" fmla="*/ 0 h 18"/>
                  <a:gd name="T20" fmla="*/ 9 w 74"/>
                  <a:gd name="T21" fmla="*/ 0 h 18"/>
                  <a:gd name="T22" fmla="*/ 0 w 74"/>
                  <a:gd name="T23" fmla="*/ 9 h 18"/>
                  <a:gd name="T24" fmla="*/ 9 w 74"/>
                  <a:gd name="T25" fmla="*/ 18 h 18"/>
                  <a:gd name="T26" fmla="*/ 65 w 74"/>
                  <a:gd name="T27" fmla="*/ 18 h 18"/>
                  <a:gd name="T28" fmla="*/ 74 w 74"/>
                  <a:gd name="T29" fmla="*/ 9 h 18"/>
                  <a:gd name="T30" fmla="*/ 65 w 74"/>
                  <a:gd name="T3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4" h="18">
                    <a:moveTo>
                      <a:pt x="65" y="0"/>
                    </a:moveTo>
                    <a:cubicBezTo>
                      <a:pt x="62" y="0"/>
                      <a:pt x="62" y="0"/>
                      <a:pt x="62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2"/>
                      <a:pt x="44" y="2"/>
                      <a:pt x="44" y="2"/>
                    </a:cubicBezTo>
                    <a:cubicBezTo>
                      <a:pt x="44" y="6"/>
                      <a:pt x="41" y="9"/>
                      <a:pt x="37" y="9"/>
                    </a:cubicBezTo>
                    <a:cubicBezTo>
                      <a:pt x="33" y="9"/>
                      <a:pt x="30" y="6"/>
                      <a:pt x="30" y="2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4"/>
                      <a:pt x="4" y="18"/>
                      <a:pt x="9" y="18"/>
                    </a:cubicBezTo>
                    <a:cubicBezTo>
                      <a:pt x="65" y="18"/>
                      <a:pt x="65" y="18"/>
                      <a:pt x="65" y="18"/>
                    </a:cubicBezTo>
                    <a:cubicBezTo>
                      <a:pt x="70" y="18"/>
                      <a:pt x="74" y="14"/>
                      <a:pt x="74" y="9"/>
                    </a:cubicBezTo>
                    <a:cubicBezTo>
                      <a:pt x="74" y="4"/>
                      <a:pt x="70" y="0"/>
                      <a:pt x="65" y="0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302074" y="2809307"/>
              <a:ext cx="580266" cy="704762"/>
              <a:chOff x="1819276" y="2629958"/>
              <a:chExt cx="436562" cy="530226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109" name="Freeform 263"/>
              <p:cNvSpPr/>
              <p:nvPr/>
            </p:nvSpPr>
            <p:spPr bwMode="auto">
              <a:xfrm>
                <a:off x="1819276" y="2982383"/>
                <a:ext cx="128587" cy="134938"/>
              </a:xfrm>
              <a:custGeom>
                <a:avLst/>
                <a:gdLst>
                  <a:gd name="T0" fmla="*/ 21 w 34"/>
                  <a:gd name="T1" fmla="*/ 0 h 36"/>
                  <a:gd name="T2" fmla="*/ 0 w 34"/>
                  <a:gd name="T3" fmla="*/ 15 h 36"/>
                  <a:gd name="T4" fmla="*/ 34 w 34"/>
                  <a:gd name="T5" fmla="*/ 36 h 36"/>
                  <a:gd name="T6" fmla="*/ 34 w 34"/>
                  <a:gd name="T7" fmla="*/ 14 h 36"/>
                  <a:gd name="T8" fmla="*/ 29 w 34"/>
                  <a:gd name="T9" fmla="*/ 10 h 36"/>
                  <a:gd name="T10" fmla="*/ 21 w 34"/>
                  <a:gd name="T1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" h="36">
                    <a:moveTo>
                      <a:pt x="21" y="0"/>
                    </a:moveTo>
                    <a:cubicBezTo>
                      <a:pt x="10" y="3"/>
                      <a:pt x="0" y="7"/>
                      <a:pt x="0" y="15"/>
                    </a:cubicBezTo>
                    <a:cubicBezTo>
                      <a:pt x="0" y="26"/>
                      <a:pt x="17" y="32"/>
                      <a:pt x="34" y="36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2" y="13"/>
                      <a:pt x="31" y="11"/>
                      <a:pt x="29" y="10"/>
                    </a:cubicBezTo>
                    <a:cubicBezTo>
                      <a:pt x="26" y="7"/>
                      <a:pt x="24" y="4"/>
                      <a:pt x="21" y="0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10" name="Freeform 264"/>
              <p:cNvSpPr/>
              <p:nvPr/>
            </p:nvSpPr>
            <p:spPr bwMode="auto">
              <a:xfrm>
                <a:off x="2011363" y="3053821"/>
                <a:ext cx="74612" cy="71438"/>
              </a:xfrm>
              <a:custGeom>
                <a:avLst/>
                <a:gdLst>
                  <a:gd name="T0" fmla="*/ 20 w 20"/>
                  <a:gd name="T1" fmla="*/ 15 h 19"/>
                  <a:gd name="T2" fmla="*/ 20 w 20"/>
                  <a:gd name="T3" fmla="*/ 14 h 19"/>
                  <a:gd name="T4" fmla="*/ 10 w 20"/>
                  <a:gd name="T5" fmla="*/ 14 h 19"/>
                  <a:gd name="T6" fmla="*/ 2 w 20"/>
                  <a:gd name="T7" fmla="*/ 5 h 19"/>
                  <a:gd name="T8" fmla="*/ 2 w 20"/>
                  <a:gd name="T9" fmla="*/ 0 h 19"/>
                  <a:gd name="T10" fmla="*/ 0 w 20"/>
                  <a:gd name="T11" fmla="*/ 0 h 19"/>
                  <a:gd name="T12" fmla="*/ 0 w 20"/>
                  <a:gd name="T13" fmla="*/ 19 h 19"/>
                  <a:gd name="T14" fmla="*/ 3 w 20"/>
                  <a:gd name="T15" fmla="*/ 19 h 19"/>
                  <a:gd name="T16" fmla="*/ 10 w 20"/>
                  <a:gd name="T17" fmla="*/ 15 h 19"/>
                  <a:gd name="T18" fmla="*/ 20 w 20"/>
                  <a:gd name="T19" fmla="*/ 15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" h="19">
                    <a:moveTo>
                      <a:pt x="20" y="15"/>
                    </a:moveTo>
                    <a:cubicBezTo>
                      <a:pt x="20" y="14"/>
                      <a:pt x="20" y="14"/>
                      <a:pt x="2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6" y="14"/>
                      <a:pt x="2" y="10"/>
                      <a:pt x="2" y="5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1" y="19"/>
                      <a:pt x="2" y="19"/>
                      <a:pt x="3" y="19"/>
                    </a:cubicBezTo>
                    <a:cubicBezTo>
                      <a:pt x="5" y="17"/>
                      <a:pt x="7" y="15"/>
                      <a:pt x="10" y="15"/>
                    </a:cubicBezTo>
                    <a:lnTo>
                      <a:pt x="20" y="15"/>
                    </a:ln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11" name="Freeform 265"/>
              <p:cNvSpPr/>
              <p:nvPr/>
            </p:nvSpPr>
            <p:spPr bwMode="auto">
              <a:xfrm>
                <a:off x="2112963" y="2982383"/>
                <a:ext cx="134937" cy="128588"/>
              </a:xfrm>
              <a:custGeom>
                <a:avLst/>
                <a:gdLst>
                  <a:gd name="T0" fmla="*/ 15 w 36"/>
                  <a:gd name="T1" fmla="*/ 0 h 34"/>
                  <a:gd name="T2" fmla="*/ 10 w 36"/>
                  <a:gd name="T3" fmla="*/ 8 h 34"/>
                  <a:gd name="T4" fmla="*/ 2 w 36"/>
                  <a:gd name="T5" fmla="*/ 14 h 34"/>
                  <a:gd name="T6" fmla="*/ 0 w 36"/>
                  <a:gd name="T7" fmla="*/ 16 h 34"/>
                  <a:gd name="T8" fmla="*/ 1 w 36"/>
                  <a:gd name="T9" fmla="*/ 16 h 34"/>
                  <a:gd name="T10" fmla="*/ 10 w 36"/>
                  <a:gd name="T11" fmla="*/ 24 h 34"/>
                  <a:gd name="T12" fmla="*/ 10 w 36"/>
                  <a:gd name="T13" fmla="*/ 34 h 34"/>
                  <a:gd name="T14" fmla="*/ 36 w 36"/>
                  <a:gd name="T15" fmla="*/ 15 h 34"/>
                  <a:gd name="T16" fmla="*/ 15 w 36"/>
                  <a:gd name="T17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4">
                    <a:moveTo>
                      <a:pt x="15" y="0"/>
                    </a:moveTo>
                    <a:cubicBezTo>
                      <a:pt x="14" y="3"/>
                      <a:pt x="12" y="5"/>
                      <a:pt x="10" y="8"/>
                    </a:cubicBezTo>
                    <a:cubicBezTo>
                      <a:pt x="9" y="11"/>
                      <a:pt x="6" y="14"/>
                      <a:pt x="2" y="14"/>
                    </a:cubicBezTo>
                    <a:cubicBezTo>
                      <a:pt x="1" y="15"/>
                      <a:pt x="1" y="15"/>
                      <a:pt x="0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6" y="16"/>
                      <a:pt x="10" y="20"/>
                      <a:pt x="10" y="24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24" y="31"/>
                      <a:pt x="36" y="25"/>
                      <a:pt x="36" y="15"/>
                    </a:cubicBezTo>
                    <a:cubicBezTo>
                      <a:pt x="36" y="7"/>
                      <a:pt x="27" y="3"/>
                      <a:pt x="15" y="0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12" name="Freeform 266"/>
              <p:cNvSpPr>
                <a:spLocks noEditPoints="1"/>
              </p:cNvSpPr>
              <p:nvPr/>
            </p:nvSpPr>
            <p:spPr bwMode="auto">
              <a:xfrm>
                <a:off x="1887538" y="2809346"/>
                <a:ext cx="368300" cy="222250"/>
              </a:xfrm>
              <a:custGeom>
                <a:avLst/>
                <a:gdLst>
                  <a:gd name="T0" fmla="*/ 33 w 98"/>
                  <a:gd name="T1" fmla="*/ 59 h 59"/>
                  <a:gd name="T2" fmla="*/ 35 w 98"/>
                  <a:gd name="T3" fmla="*/ 59 h 59"/>
                  <a:gd name="T4" fmla="*/ 35 w 98"/>
                  <a:gd name="T5" fmla="*/ 52 h 59"/>
                  <a:gd name="T6" fmla="*/ 43 w 98"/>
                  <a:gd name="T7" fmla="*/ 44 h 59"/>
                  <a:gd name="T8" fmla="*/ 61 w 98"/>
                  <a:gd name="T9" fmla="*/ 44 h 59"/>
                  <a:gd name="T10" fmla="*/ 68 w 98"/>
                  <a:gd name="T11" fmla="*/ 46 h 59"/>
                  <a:gd name="T12" fmla="*/ 70 w 98"/>
                  <a:gd name="T13" fmla="*/ 43 h 59"/>
                  <a:gd name="T14" fmla="*/ 71 w 98"/>
                  <a:gd name="T15" fmla="*/ 43 h 59"/>
                  <a:gd name="T16" fmla="*/ 82 w 98"/>
                  <a:gd name="T17" fmla="*/ 42 h 59"/>
                  <a:gd name="T18" fmla="*/ 95 w 98"/>
                  <a:gd name="T19" fmla="*/ 32 h 59"/>
                  <a:gd name="T20" fmla="*/ 97 w 98"/>
                  <a:gd name="T21" fmla="*/ 20 h 59"/>
                  <a:gd name="T22" fmla="*/ 79 w 98"/>
                  <a:gd name="T23" fmla="*/ 12 h 59"/>
                  <a:gd name="T24" fmla="*/ 79 w 98"/>
                  <a:gd name="T25" fmla="*/ 11 h 59"/>
                  <a:gd name="T26" fmla="*/ 79 w 98"/>
                  <a:gd name="T27" fmla="*/ 10 h 59"/>
                  <a:gd name="T28" fmla="*/ 39 w 98"/>
                  <a:gd name="T29" fmla="*/ 0 h 59"/>
                  <a:gd name="T30" fmla="*/ 0 w 98"/>
                  <a:gd name="T31" fmla="*/ 9 h 59"/>
                  <a:gd name="T32" fmla="*/ 0 w 98"/>
                  <a:gd name="T33" fmla="*/ 11 h 59"/>
                  <a:gd name="T34" fmla="*/ 16 w 98"/>
                  <a:gd name="T35" fmla="*/ 52 h 59"/>
                  <a:gd name="T36" fmla="*/ 16 w 98"/>
                  <a:gd name="T37" fmla="*/ 52 h 59"/>
                  <a:gd name="T38" fmla="*/ 16 w 98"/>
                  <a:gd name="T39" fmla="*/ 52 h 59"/>
                  <a:gd name="T40" fmla="*/ 24 w 98"/>
                  <a:gd name="T41" fmla="*/ 44 h 59"/>
                  <a:gd name="T42" fmla="*/ 33 w 98"/>
                  <a:gd name="T43" fmla="*/ 52 h 59"/>
                  <a:gd name="T44" fmla="*/ 33 w 98"/>
                  <a:gd name="T45" fmla="*/ 59 h 59"/>
                  <a:gd name="T46" fmla="*/ 77 w 98"/>
                  <a:gd name="T47" fmla="*/ 25 h 59"/>
                  <a:gd name="T48" fmla="*/ 78 w 98"/>
                  <a:gd name="T49" fmla="*/ 25 h 59"/>
                  <a:gd name="T50" fmla="*/ 83 w 98"/>
                  <a:gd name="T51" fmla="*/ 24 h 59"/>
                  <a:gd name="T52" fmla="*/ 85 w 98"/>
                  <a:gd name="T53" fmla="*/ 25 h 59"/>
                  <a:gd name="T54" fmla="*/ 85 w 98"/>
                  <a:gd name="T55" fmla="*/ 26 h 59"/>
                  <a:gd name="T56" fmla="*/ 79 w 98"/>
                  <a:gd name="T57" fmla="*/ 30 h 59"/>
                  <a:gd name="T58" fmla="*/ 76 w 98"/>
                  <a:gd name="T59" fmla="*/ 31 h 59"/>
                  <a:gd name="T60" fmla="*/ 77 w 98"/>
                  <a:gd name="T61" fmla="*/ 25 h 59"/>
                  <a:gd name="T62" fmla="*/ 9 w 98"/>
                  <a:gd name="T63" fmla="*/ 11 h 59"/>
                  <a:gd name="T64" fmla="*/ 40 w 98"/>
                  <a:gd name="T65" fmla="*/ 6 h 59"/>
                  <a:gd name="T66" fmla="*/ 71 w 98"/>
                  <a:gd name="T67" fmla="*/ 11 h 59"/>
                  <a:gd name="T68" fmla="*/ 40 w 98"/>
                  <a:gd name="T69" fmla="*/ 16 h 59"/>
                  <a:gd name="T70" fmla="*/ 9 w 98"/>
                  <a:gd name="T71" fmla="*/ 11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98" h="59">
                    <a:moveTo>
                      <a:pt x="33" y="59"/>
                    </a:moveTo>
                    <a:cubicBezTo>
                      <a:pt x="33" y="59"/>
                      <a:pt x="34" y="59"/>
                      <a:pt x="35" y="59"/>
                    </a:cubicBezTo>
                    <a:cubicBezTo>
                      <a:pt x="35" y="52"/>
                      <a:pt x="35" y="52"/>
                      <a:pt x="35" y="52"/>
                    </a:cubicBezTo>
                    <a:cubicBezTo>
                      <a:pt x="35" y="47"/>
                      <a:pt x="39" y="44"/>
                      <a:pt x="43" y="44"/>
                    </a:cubicBezTo>
                    <a:cubicBezTo>
                      <a:pt x="61" y="44"/>
                      <a:pt x="61" y="44"/>
                      <a:pt x="61" y="44"/>
                    </a:cubicBezTo>
                    <a:cubicBezTo>
                      <a:pt x="64" y="44"/>
                      <a:pt x="66" y="45"/>
                      <a:pt x="68" y="46"/>
                    </a:cubicBezTo>
                    <a:cubicBezTo>
                      <a:pt x="68" y="45"/>
                      <a:pt x="69" y="44"/>
                      <a:pt x="70" y="43"/>
                    </a:cubicBezTo>
                    <a:cubicBezTo>
                      <a:pt x="70" y="43"/>
                      <a:pt x="71" y="43"/>
                      <a:pt x="71" y="43"/>
                    </a:cubicBezTo>
                    <a:cubicBezTo>
                      <a:pt x="74" y="43"/>
                      <a:pt x="77" y="43"/>
                      <a:pt x="82" y="42"/>
                    </a:cubicBezTo>
                    <a:cubicBezTo>
                      <a:pt x="87" y="41"/>
                      <a:pt x="92" y="37"/>
                      <a:pt x="95" y="32"/>
                    </a:cubicBezTo>
                    <a:cubicBezTo>
                      <a:pt x="97" y="28"/>
                      <a:pt x="98" y="24"/>
                      <a:pt x="97" y="20"/>
                    </a:cubicBezTo>
                    <a:cubicBezTo>
                      <a:pt x="95" y="13"/>
                      <a:pt x="87" y="12"/>
                      <a:pt x="79" y="12"/>
                    </a:cubicBezTo>
                    <a:cubicBezTo>
                      <a:pt x="79" y="12"/>
                      <a:pt x="79" y="12"/>
                      <a:pt x="79" y="11"/>
                    </a:cubicBezTo>
                    <a:cubicBezTo>
                      <a:pt x="79" y="11"/>
                      <a:pt x="79" y="11"/>
                      <a:pt x="79" y="10"/>
                    </a:cubicBezTo>
                    <a:cubicBezTo>
                      <a:pt x="79" y="5"/>
                      <a:pt x="61" y="0"/>
                      <a:pt x="39" y="0"/>
                    </a:cubicBezTo>
                    <a:cubicBezTo>
                      <a:pt x="19" y="0"/>
                      <a:pt x="2" y="4"/>
                      <a:pt x="0" y="9"/>
                    </a:cubicBezTo>
                    <a:cubicBezTo>
                      <a:pt x="0" y="10"/>
                      <a:pt x="0" y="11"/>
                      <a:pt x="0" y="11"/>
                    </a:cubicBezTo>
                    <a:cubicBezTo>
                      <a:pt x="0" y="24"/>
                      <a:pt x="6" y="42"/>
                      <a:pt x="16" y="52"/>
                    </a:cubicBezTo>
                    <a:cubicBezTo>
                      <a:pt x="16" y="52"/>
                      <a:pt x="16" y="52"/>
                      <a:pt x="16" y="52"/>
                    </a:cubicBezTo>
                    <a:cubicBezTo>
                      <a:pt x="16" y="52"/>
                      <a:pt x="16" y="52"/>
                      <a:pt x="16" y="52"/>
                    </a:cubicBezTo>
                    <a:cubicBezTo>
                      <a:pt x="16" y="47"/>
                      <a:pt x="20" y="44"/>
                      <a:pt x="24" y="44"/>
                    </a:cubicBezTo>
                    <a:cubicBezTo>
                      <a:pt x="29" y="44"/>
                      <a:pt x="33" y="47"/>
                      <a:pt x="33" y="52"/>
                    </a:cubicBezTo>
                    <a:lnTo>
                      <a:pt x="33" y="59"/>
                    </a:lnTo>
                    <a:close/>
                    <a:moveTo>
                      <a:pt x="77" y="25"/>
                    </a:moveTo>
                    <a:cubicBezTo>
                      <a:pt x="78" y="25"/>
                      <a:pt x="78" y="25"/>
                      <a:pt x="78" y="25"/>
                    </a:cubicBezTo>
                    <a:cubicBezTo>
                      <a:pt x="80" y="24"/>
                      <a:pt x="82" y="24"/>
                      <a:pt x="83" y="24"/>
                    </a:cubicBezTo>
                    <a:cubicBezTo>
                      <a:pt x="84" y="24"/>
                      <a:pt x="84" y="24"/>
                      <a:pt x="85" y="25"/>
                    </a:cubicBezTo>
                    <a:cubicBezTo>
                      <a:pt x="85" y="25"/>
                      <a:pt x="85" y="26"/>
                      <a:pt x="85" y="26"/>
                    </a:cubicBezTo>
                    <a:cubicBezTo>
                      <a:pt x="83" y="28"/>
                      <a:pt x="81" y="30"/>
                      <a:pt x="79" y="30"/>
                    </a:cubicBezTo>
                    <a:cubicBezTo>
                      <a:pt x="78" y="31"/>
                      <a:pt x="77" y="31"/>
                      <a:pt x="76" y="31"/>
                    </a:cubicBezTo>
                    <a:cubicBezTo>
                      <a:pt x="76" y="29"/>
                      <a:pt x="77" y="27"/>
                      <a:pt x="77" y="25"/>
                    </a:cubicBezTo>
                    <a:close/>
                    <a:moveTo>
                      <a:pt x="9" y="11"/>
                    </a:moveTo>
                    <a:cubicBezTo>
                      <a:pt x="9" y="8"/>
                      <a:pt x="23" y="6"/>
                      <a:pt x="40" y="6"/>
                    </a:cubicBezTo>
                    <a:cubicBezTo>
                      <a:pt x="57" y="6"/>
                      <a:pt x="71" y="8"/>
                      <a:pt x="71" y="11"/>
                    </a:cubicBezTo>
                    <a:cubicBezTo>
                      <a:pt x="71" y="13"/>
                      <a:pt x="57" y="16"/>
                      <a:pt x="40" y="16"/>
                    </a:cubicBezTo>
                    <a:cubicBezTo>
                      <a:pt x="23" y="16"/>
                      <a:pt x="9" y="13"/>
                      <a:pt x="9" y="11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13" name="Freeform 267"/>
              <p:cNvSpPr/>
              <p:nvPr/>
            </p:nvSpPr>
            <p:spPr bwMode="auto">
              <a:xfrm>
                <a:off x="1939926" y="2629958"/>
                <a:ext cx="74612" cy="176213"/>
              </a:xfrm>
              <a:custGeom>
                <a:avLst/>
                <a:gdLst>
                  <a:gd name="T0" fmla="*/ 9 w 20"/>
                  <a:gd name="T1" fmla="*/ 44 h 47"/>
                  <a:gd name="T2" fmla="*/ 14 w 20"/>
                  <a:gd name="T3" fmla="*/ 35 h 47"/>
                  <a:gd name="T4" fmla="*/ 18 w 20"/>
                  <a:gd name="T5" fmla="*/ 21 h 47"/>
                  <a:gd name="T6" fmla="*/ 14 w 20"/>
                  <a:gd name="T7" fmla="*/ 5 h 47"/>
                  <a:gd name="T8" fmla="*/ 7 w 20"/>
                  <a:gd name="T9" fmla="*/ 12 h 47"/>
                  <a:gd name="T10" fmla="*/ 4 w 20"/>
                  <a:gd name="T11" fmla="*/ 23 h 47"/>
                  <a:gd name="T12" fmla="*/ 1 w 20"/>
                  <a:gd name="T13" fmla="*/ 31 h 47"/>
                  <a:gd name="T14" fmla="*/ 9 w 20"/>
                  <a:gd name="T15" fmla="*/ 44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" h="47">
                    <a:moveTo>
                      <a:pt x="9" y="44"/>
                    </a:moveTo>
                    <a:cubicBezTo>
                      <a:pt x="15" y="47"/>
                      <a:pt x="20" y="38"/>
                      <a:pt x="14" y="35"/>
                    </a:cubicBezTo>
                    <a:cubicBezTo>
                      <a:pt x="6" y="31"/>
                      <a:pt x="16" y="26"/>
                      <a:pt x="18" y="21"/>
                    </a:cubicBezTo>
                    <a:cubicBezTo>
                      <a:pt x="20" y="14"/>
                      <a:pt x="17" y="10"/>
                      <a:pt x="14" y="5"/>
                    </a:cubicBezTo>
                    <a:cubicBezTo>
                      <a:pt x="10" y="0"/>
                      <a:pt x="3" y="7"/>
                      <a:pt x="7" y="12"/>
                    </a:cubicBezTo>
                    <a:cubicBezTo>
                      <a:pt x="11" y="17"/>
                      <a:pt x="7" y="19"/>
                      <a:pt x="4" y="23"/>
                    </a:cubicBezTo>
                    <a:cubicBezTo>
                      <a:pt x="2" y="25"/>
                      <a:pt x="1" y="28"/>
                      <a:pt x="1" y="31"/>
                    </a:cubicBezTo>
                    <a:cubicBezTo>
                      <a:pt x="0" y="37"/>
                      <a:pt x="4" y="41"/>
                      <a:pt x="9" y="44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14" name="Freeform 268"/>
              <p:cNvSpPr/>
              <p:nvPr/>
            </p:nvSpPr>
            <p:spPr bwMode="auto">
              <a:xfrm>
                <a:off x="2006601" y="2629958"/>
                <a:ext cx="71437" cy="176213"/>
              </a:xfrm>
              <a:custGeom>
                <a:avLst/>
                <a:gdLst>
                  <a:gd name="T0" fmla="*/ 0 w 19"/>
                  <a:gd name="T1" fmla="*/ 31 h 47"/>
                  <a:gd name="T2" fmla="*/ 8 w 19"/>
                  <a:gd name="T3" fmla="*/ 44 h 47"/>
                  <a:gd name="T4" fmla="*/ 13 w 19"/>
                  <a:gd name="T5" fmla="*/ 35 h 47"/>
                  <a:gd name="T6" fmla="*/ 17 w 19"/>
                  <a:gd name="T7" fmla="*/ 21 h 47"/>
                  <a:gd name="T8" fmla="*/ 13 w 19"/>
                  <a:gd name="T9" fmla="*/ 5 h 47"/>
                  <a:gd name="T10" fmla="*/ 6 w 19"/>
                  <a:gd name="T11" fmla="*/ 12 h 47"/>
                  <a:gd name="T12" fmla="*/ 3 w 19"/>
                  <a:gd name="T13" fmla="*/ 23 h 47"/>
                  <a:gd name="T14" fmla="*/ 0 w 19"/>
                  <a:gd name="T15" fmla="*/ 3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47">
                    <a:moveTo>
                      <a:pt x="0" y="31"/>
                    </a:moveTo>
                    <a:cubicBezTo>
                      <a:pt x="0" y="37"/>
                      <a:pt x="3" y="41"/>
                      <a:pt x="8" y="44"/>
                    </a:cubicBezTo>
                    <a:cubicBezTo>
                      <a:pt x="14" y="47"/>
                      <a:pt x="19" y="38"/>
                      <a:pt x="13" y="35"/>
                    </a:cubicBezTo>
                    <a:cubicBezTo>
                      <a:pt x="5" y="31"/>
                      <a:pt x="15" y="26"/>
                      <a:pt x="17" y="21"/>
                    </a:cubicBezTo>
                    <a:cubicBezTo>
                      <a:pt x="19" y="14"/>
                      <a:pt x="17" y="10"/>
                      <a:pt x="13" y="5"/>
                    </a:cubicBezTo>
                    <a:cubicBezTo>
                      <a:pt x="9" y="0"/>
                      <a:pt x="2" y="7"/>
                      <a:pt x="6" y="12"/>
                    </a:cubicBezTo>
                    <a:cubicBezTo>
                      <a:pt x="10" y="17"/>
                      <a:pt x="6" y="19"/>
                      <a:pt x="3" y="23"/>
                    </a:cubicBezTo>
                    <a:cubicBezTo>
                      <a:pt x="2" y="25"/>
                      <a:pt x="0" y="28"/>
                      <a:pt x="0" y="31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15" name="Freeform 269"/>
              <p:cNvSpPr/>
              <p:nvPr/>
            </p:nvSpPr>
            <p:spPr bwMode="auto">
              <a:xfrm>
                <a:off x="2071688" y="2629958"/>
                <a:ext cx="74612" cy="176213"/>
              </a:xfrm>
              <a:custGeom>
                <a:avLst/>
                <a:gdLst>
                  <a:gd name="T0" fmla="*/ 0 w 20"/>
                  <a:gd name="T1" fmla="*/ 31 h 47"/>
                  <a:gd name="T2" fmla="*/ 9 w 20"/>
                  <a:gd name="T3" fmla="*/ 44 h 47"/>
                  <a:gd name="T4" fmla="*/ 14 w 20"/>
                  <a:gd name="T5" fmla="*/ 35 h 47"/>
                  <a:gd name="T6" fmla="*/ 17 w 20"/>
                  <a:gd name="T7" fmla="*/ 21 h 47"/>
                  <a:gd name="T8" fmla="*/ 13 w 20"/>
                  <a:gd name="T9" fmla="*/ 5 h 47"/>
                  <a:gd name="T10" fmla="*/ 6 w 20"/>
                  <a:gd name="T11" fmla="*/ 12 h 47"/>
                  <a:gd name="T12" fmla="*/ 4 w 20"/>
                  <a:gd name="T13" fmla="*/ 23 h 47"/>
                  <a:gd name="T14" fmla="*/ 0 w 20"/>
                  <a:gd name="T15" fmla="*/ 3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" h="47">
                    <a:moveTo>
                      <a:pt x="0" y="31"/>
                    </a:moveTo>
                    <a:cubicBezTo>
                      <a:pt x="0" y="37"/>
                      <a:pt x="3" y="41"/>
                      <a:pt x="9" y="44"/>
                    </a:cubicBezTo>
                    <a:cubicBezTo>
                      <a:pt x="14" y="47"/>
                      <a:pt x="19" y="38"/>
                      <a:pt x="14" y="35"/>
                    </a:cubicBezTo>
                    <a:cubicBezTo>
                      <a:pt x="6" y="31"/>
                      <a:pt x="15" y="26"/>
                      <a:pt x="17" y="21"/>
                    </a:cubicBezTo>
                    <a:cubicBezTo>
                      <a:pt x="20" y="14"/>
                      <a:pt x="17" y="10"/>
                      <a:pt x="13" y="5"/>
                    </a:cubicBezTo>
                    <a:cubicBezTo>
                      <a:pt x="9" y="0"/>
                      <a:pt x="2" y="7"/>
                      <a:pt x="6" y="12"/>
                    </a:cubicBezTo>
                    <a:cubicBezTo>
                      <a:pt x="10" y="17"/>
                      <a:pt x="7" y="19"/>
                      <a:pt x="4" y="23"/>
                    </a:cubicBezTo>
                    <a:cubicBezTo>
                      <a:pt x="2" y="25"/>
                      <a:pt x="1" y="28"/>
                      <a:pt x="0" y="31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16" name="Freeform 270"/>
              <p:cNvSpPr/>
              <p:nvPr/>
            </p:nvSpPr>
            <p:spPr bwMode="auto">
              <a:xfrm>
                <a:off x="1962151" y="2987146"/>
                <a:ext cx="33337" cy="173038"/>
              </a:xfrm>
              <a:custGeom>
                <a:avLst/>
                <a:gdLst>
                  <a:gd name="T0" fmla="*/ 4 w 9"/>
                  <a:gd name="T1" fmla="*/ 0 h 46"/>
                  <a:gd name="T2" fmla="*/ 0 w 9"/>
                  <a:gd name="T3" fmla="*/ 5 h 46"/>
                  <a:gd name="T4" fmla="*/ 0 w 9"/>
                  <a:gd name="T5" fmla="*/ 7 h 46"/>
                  <a:gd name="T6" fmla="*/ 0 w 9"/>
                  <a:gd name="T7" fmla="*/ 21 h 46"/>
                  <a:gd name="T8" fmla="*/ 0 w 9"/>
                  <a:gd name="T9" fmla="*/ 23 h 46"/>
                  <a:gd name="T10" fmla="*/ 0 w 9"/>
                  <a:gd name="T11" fmla="*/ 25 h 46"/>
                  <a:gd name="T12" fmla="*/ 0 w 9"/>
                  <a:gd name="T13" fmla="*/ 39 h 46"/>
                  <a:gd name="T14" fmla="*/ 0 w 9"/>
                  <a:gd name="T15" fmla="*/ 41 h 46"/>
                  <a:gd name="T16" fmla="*/ 4 w 9"/>
                  <a:gd name="T17" fmla="*/ 46 h 46"/>
                  <a:gd name="T18" fmla="*/ 9 w 9"/>
                  <a:gd name="T19" fmla="*/ 41 h 46"/>
                  <a:gd name="T20" fmla="*/ 9 w 9"/>
                  <a:gd name="T21" fmla="*/ 39 h 46"/>
                  <a:gd name="T22" fmla="*/ 9 w 9"/>
                  <a:gd name="T23" fmla="*/ 25 h 46"/>
                  <a:gd name="T24" fmla="*/ 9 w 9"/>
                  <a:gd name="T25" fmla="*/ 23 h 46"/>
                  <a:gd name="T26" fmla="*/ 9 w 9"/>
                  <a:gd name="T27" fmla="*/ 21 h 46"/>
                  <a:gd name="T28" fmla="*/ 9 w 9"/>
                  <a:gd name="T29" fmla="*/ 7 h 46"/>
                  <a:gd name="T30" fmla="*/ 9 w 9"/>
                  <a:gd name="T31" fmla="*/ 5 h 46"/>
                  <a:gd name="T32" fmla="*/ 4 w 9"/>
                  <a:gd name="T33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" h="46">
                    <a:moveTo>
                      <a:pt x="4" y="0"/>
                    </a:moveTo>
                    <a:cubicBezTo>
                      <a:pt x="2" y="0"/>
                      <a:pt x="0" y="2"/>
                      <a:pt x="0" y="5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44"/>
                      <a:pt x="2" y="46"/>
                      <a:pt x="4" y="46"/>
                    </a:cubicBezTo>
                    <a:cubicBezTo>
                      <a:pt x="7" y="46"/>
                      <a:pt x="9" y="44"/>
                      <a:pt x="9" y="41"/>
                    </a:cubicBezTo>
                    <a:cubicBezTo>
                      <a:pt x="9" y="39"/>
                      <a:pt x="9" y="39"/>
                      <a:pt x="9" y="39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2"/>
                      <a:pt x="7" y="0"/>
                      <a:pt x="4" y="0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17" name="Freeform 271"/>
              <p:cNvSpPr/>
              <p:nvPr/>
            </p:nvSpPr>
            <p:spPr bwMode="auto">
              <a:xfrm>
                <a:off x="2033588" y="2987146"/>
                <a:ext cx="101600" cy="173038"/>
              </a:xfrm>
              <a:custGeom>
                <a:avLst/>
                <a:gdLst>
                  <a:gd name="T0" fmla="*/ 22 w 27"/>
                  <a:gd name="T1" fmla="*/ 19 h 46"/>
                  <a:gd name="T2" fmla="*/ 21 w 27"/>
                  <a:gd name="T3" fmla="*/ 19 h 46"/>
                  <a:gd name="T4" fmla="*/ 11 w 27"/>
                  <a:gd name="T5" fmla="*/ 19 h 46"/>
                  <a:gd name="T6" fmla="*/ 9 w 27"/>
                  <a:gd name="T7" fmla="*/ 17 h 46"/>
                  <a:gd name="T8" fmla="*/ 9 w 27"/>
                  <a:gd name="T9" fmla="*/ 11 h 46"/>
                  <a:gd name="T10" fmla="*/ 11 w 27"/>
                  <a:gd name="T11" fmla="*/ 9 h 46"/>
                  <a:gd name="T12" fmla="*/ 21 w 27"/>
                  <a:gd name="T13" fmla="*/ 9 h 46"/>
                  <a:gd name="T14" fmla="*/ 22 w 27"/>
                  <a:gd name="T15" fmla="*/ 9 h 46"/>
                  <a:gd name="T16" fmla="*/ 27 w 27"/>
                  <a:gd name="T17" fmla="*/ 5 h 46"/>
                  <a:gd name="T18" fmla="*/ 22 w 27"/>
                  <a:gd name="T19" fmla="*/ 0 h 46"/>
                  <a:gd name="T20" fmla="*/ 21 w 27"/>
                  <a:gd name="T21" fmla="*/ 0 h 46"/>
                  <a:gd name="T22" fmla="*/ 6 w 27"/>
                  <a:gd name="T23" fmla="*/ 0 h 46"/>
                  <a:gd name="T24" fmla="*/ 4 w 27"/>
                  <a:gd name="T25" fmla="*/ 0 h 46"/>
                  <a:gd name="T26" fmla="*/ 0 w 27"/>
                  <a:gd name="T27" fmla="*/ 5 h 46"/>
                  <a:gd name="T28" fmla="*/ 0 w 27"/>
                  <a:gd name="T29" fmla="*/ 7 h 46"/>
                  <a:gd name="T30" fmla="*/ 0 w 27"/>
                  <a:gd name="T31" fmla="*/ 21 h 46"/>
                  <a:gd name="T32" fmla="*/ 0 w 27"/>
                  <a:gd name="T33" fmla="*/ 23 h 46"/>
                  <a:gd name="T34" fmla="*/ 4 w 27"/>
                  <a:gd name="T35" fmla="*/ 28 h 46"/>
                  <a:gd name="T36" fmla="*/ 6 w 27"/>
                  <a:gd name="T37" fmla="*/ 28 h 46"/>
                  <a:gd name="T38" fmla="*/ 16 w 27"/>
                  <a:gd name="T39" fmla="*/ 28 h 46"/>
                  <a:gd name="T40" fmla="*/ 18 w 27"/>
                  <a:gd name="T41" fmla="*/ 29 h 46"/>
                  <a:gd name="T42" fmla="*/ 18 w 27"/>
                  <a:gd name="T43" fmla="*/ 35 h 46"/>
                  <a:gd name="T44" fmla="*/ 16 w 27"/>
                  <a:gd name="T45" fmla="*/ 37 h 46"/>
                  <a:gd name="T46" fmla="*/ 6 w 27"/>
                  <a:gd name="T47" fmla="*/ 37 h 46"/>
                  <a:gd name="T48" fmla="*/ 4 w 27"/>
                  <a:gd name="T49" fmla="*/ 37 h 46"/>
                  <a:gd name="T50" fmla="*/ 0 w 27"/>
                  <a:gd name="T51" fmla="*/ 41 h 46"/>
                  <a:gd name="T52" fmla="*/ 4 w 27"/>
                  <a:gd name="T53" fmla="*/ 46 h 46"/>
                  <a:gd name="T54" fmla="*/ 6 w 27"/>
                  <a:gd name="T55" fmla="*/ 46 h 46"/>
                  <a:gd name="T56" fmla="*/ 21 w 27"/>
                  <a:gd name="T57" fmla="*/ 46 h 46"/>
                  <a:gd name="T58" fmla="*/ 22 w 27"/>
                  <a:gd name="T59" fmla="*/ 46 h 46"/>
                  <a:gd name="T60" fmla="*/ 27 w 27"/>
                  <a:gd name="T61" fmla="*/ 41 h 46"/>
                  <a:gd name="T62" fmla="*/ 27 w 27"/>
                  <a:gd name="T63" fmla="*/ 39 h 46"/>
                  <a:gd name="T64" fmla="*/ 27 w 27"/>
                  <a:gd name="T65" fmla="*/ 25 h 46"/>
                  <a:gd name="T66" fmla="*/ 27 w 27"/>
                  <a:gd name="T67" fmla="*/ 23 h 46"/>
                  <a:gd name="T68" fmla="*/ 22 w 27"/>
                  <a:gd name="T69" fmla="*/ 1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7" h="46">
                    <a:moveTo>
                      <a:pt x="22" y="19"/>
                    </a:moveTo>
                    <a:cubicBezTo>
                      <a:pt x="21" y="19"/>
                      <a:pt x="21" y="19"/>
                      <a:pt x="21" y="19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0" y="19"/>
                      <a:pt x="9" y="18"/>
                      <a:pt x="9" y="17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0"/>
                      <a:pt x="10" y="9"/>
                      <a:pt x="11" y="9"/>
                    </a:cubicBezTo>
                    <a:cubicBezTo>
                      <a:pt x="21" y="9"/>
                      <a:pt x="21" y="9"/>
                      <a:pt x="21" y="9"/>
                    </a:cubicBezTo>
                    <a:cubicBezTo>
                      <a:pt x="22" y="9"/>
                      <a:pt x="22" y="9"/>
                      <a:pt x="22" y="9"/>
                    </a:cubicBezTo>
                    <a:cubicBezTo>
                      <a:pt x="25" y="9"/>
                      <a:pt x="27" y="7"/>
                      <a:pt x="27" y="5"/>
                    </a:cubicBezTo>
                    <a:cubicBezTo>
                      <a:pt x="27" y="2"/>
                      <a:pt x="25" y="0"/>
                      <a:pt x="22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6"/>
                      <a:pt x="2" y="28"/>
                      <a:pt x="4" y="28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7" y="28"/>
                      <a:pt x="18" y="28"/>
                      <a:pt x="18" y="29"/>
                    </a:cubicBezTo>
                    <a:cubicBezTo>
                      <a:pt x="18" y="35"/>
                      <a:pt x="18" y="35"/>
                      <a:pt x="18" y="35"/>
                    </a:cubicBezTo>
                    <a:cubicBezTo>
                      <a:pt x="18" y="36"/>
                      <a:pt x="17" y="37"/>
                      <a:pt x="16" y="37"/>
                    </a:cubicBezTo>
                    <a:cubicBezTo>
                      <a:pt x="6" y="37"/>
                      <a:pt x="6" y="37"/>
                      <a:pt x="6" y="37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2" y="37"/>
                      <a:pt x="0" y="39"/>
                      <a:pt x="0" y="41"/>
                    </a:cubicBezTo>
                    <a:cubicBezTo>
                      <a:pt x="0" y="44"/>
                      <a:pt x="2" y="46"/>
                      <a:pt x="4" y="46"/>
                    </a:cubicBezTo>
                    <a:cubicBezTo>
                      <a:pt x="6" y="46"/>
                      <a:pt x="6" y="46"/>
                      <a:pt x="6" y="46"/>
                    </a:cubicBezTo>
                    <a:cubicBezTo>
                      <a:pt x="21" y="46"/>
                      <a:pt x="21" y="46"/>
                      <a:pt x="21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5" y="46"/>
                      <a:pt x="27" y="44"/>
                      <a:pt x="27" y="41"/>
                    </a:cubicBezTo>
                    <a:cubicBezTo>
                      <a:pt x="27" y="39"/>
                      <a:pt x="27" y="39"/>
                      <a:pt x="27" y="39"/>
                    </a:cubicBezTo>
                    <a:cubicBezTo>
                      <a:pt x="27" y="25"/>
                      <a:pt x="27" y="25"/>
                      <a:pt x="27" y="25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27" y="21"/>
                      <a:pt x="25" y="19"/>
                      <a:pt x="22" y="19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561652" y="2859950"/>
              <a:ext cx="497975" cy="603478"/>
              <a:chOff x="1249363" y="2671233"/>
              <a:chExt cx="374650" cy="454025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104" name="Freeform 298"/>
              <p:cNvSpPr>
                <a:spLocks noEditPoints="1"/>
              </p:cNvSpPr>
              <p:nvPr/>
            </p:nvSpPr>
            <p:spPr bwMode="auto">
              <a:xfrm>
                <a:off x="1249363" y="2671233"/>
                <a:ext cx="374650" cy="454025"/>
              </a:xfrm>
              <a:custGeom>
                <a:avLst/>
                <a:gdLst>
                  <a:gd name="T0" fmla="*/ 92 w 100"/>
                  <a:gd name="T1" fmla="*/ 7 h 121"/>
                  <a:gd name="T2" fmla="*/ 53 w 100"/>
                  <a:gd name="T3" fmla="*/ 7 h 121"/>
                  <a:gd name="T4" fmla="*/ 53 w 100"/>
                  <a:gd name="T5" fmla="*/ 3 h 121"/>
                  <a:gd name="T6" fmla="*/ 50 w 100"/>
                  <a:gd name="T7" fmla="*/ 0 h 121"/>
                  <a:gd name="T8" fmla="*/ 47 w 100"/>
                  <a:gd name="T9" fmla="*/ 3 h 121"/>
                  <a:gd name="T10" fmla="*/ 47 w 100"/>
                  <a:gd name="T11" fmla="*/ 7 h 121"/>
                  <a:gd name="T12" fmla="*/ 8 w 100"/>
                  <a:gd name="T13" fmla="*/ 7 h 121"/>
                  <a:gd name="T14" fmla="*/ 0 w 100"/>
                  <a:gd name="T15" fmla="*/ 16 h 121"/>
                  <a:gd name="T16" fmla="*/ 0 w 100"/>
                  <a:gd name="T17" fmla="*/ 65 h 121"/>
                  <a:gd name="T18" fmla="*/ 8 w 100"/>
                  <a:gd name="T19" fmla="*/ 74 h 121"/>
                  <a:gd name="T20" fmla="*/ 47 w 100"/>
                  <a:gd name="T21" fmla="*/ 74 h 121"/>
                  <a:gd name="T22" fmla="*/ 47 w 100"/>
                  <a:gd name="T23" fmla="*/ 94 h 121"/>
                  <a:gd name="T24" fmla="*/ 24 w 100"/>
                  <a:gd name="T25" fmla="*/ 112 h 121"/>
                  <a:gd name="T26" fmla="*/ 23 w 100"/>
                  <a:gd name="T27" fmla="*/ 112 h 121"/>
                  <a:gd name="T28" fmla="*/ 18 w 100"/>
                  <a:gd name="T29" fmla="*/ 117 h 121"/>
                  <a:gd name="T30" fmla="*/ 23 w 100"/>
                  <a:gd name="T31" fmla="*/ 121 h 121"/>
                  <a:gd name="T32" fmla="*/ 27 w 100"/>
                  <a:gd name="T33" fmla="*/ 117 h 121"/>
                  <a:gd name="T34" fmla="*/ 47 w 100"/>
                  <a:gd name="T35" fmla="*/ 101 h 121"/>
                  <a:gd name="T36" fmla="*/ 47 w 100"/>
                  <a:gd name="T37" fmla="*/ 114 h 121"/>
                  <a:gd name="T38" fmla="*/ 45 w 100"/>
                  <a:gd name="T39" fmla="*/ 117 h 121"/>
                  <a:gd name="T40" fmla="*/ 50 w 100"/>
                  <a:gd name="T41" fmla="*/ 121 h 121"/>
                  <a:gd name="T42" fmla="*/ 54 w 100"/>
                  <a:gd name="T43" fmla="*/ 117 h 121"/>
                  <a:gd name="T44" fmla="*/ 53 w 100"/>
                  <a:gd name="T45" fmla="*/ 114 h 121"/>
                  <a:gd name="T46" fmla="*/ 53 w 100"/>
                  <a:gd name="T47" fmla="*/ 101 h 121"/>
                  <a:gd name="T48" fmla="*/ 73 w 100"/>
                  <a:gd name="T49" fmla="*/ 117 h 121"/>
                  <a:gd name="T50" fmla="*/ 77 w 100"/>
                  <a:gd name="T51" fmla="*/ 121 h 121"/>
                  <a:gd name="T52" fmla="*/ 82 w 100"/>
                  <a:gd name="T53" fmla="*/ 117 h 121"/>
                  <a:gd name="T54" fmla="*/ 77 w 100"/>
                  <a:gd name="T55" fmla="*/ 112 h 121"/>
                  <a:gd name="T56" fmla="*/ 76 w 100"/>
                  <a:gd name="T57" fmla="*/ 112 h 121"/>
                  <a:gd name="T58" fmla="*/ 53 w 100"/>
                  <a:gd name="T59" fmla="*/ 94 h 121"/>
                  <a:gd name="T60" fmla="*/ 53 w 100"/>
                  <a:gd name="T61" fmla="*/ 74 h 121"/>
                  <a:gd name="T62" fmla="*/ 92 w 100"/>
                  <a:gd name="T63" fmla="*/ 74 h 121"/>
                  <a:gd name="T64" fmla="*/ 100 w 100"/>
                  <a:gd name="T65" fmla="*/ 65 h 121"/>
                  <a:gd name="T66" fmla="*/ 100 w 100"/>
                  <a:gd name="T67" fmla="*/ 16 h 121"/>
                  <a:gd name="T68" fmla="*/ 92 w 100"/>
                  <a:gd name="T69" fmla="*/ 7 h 121"/>
                  <a:gd name="T70" fmla="*/ 94 w 100"/>
                  <a:gd name="T71" fmla="*/ 61 h 121"/>
                  <a:gd name="T72" fmla="*/ 87 w 100"/>
                  <a:gd name="T73" fmla="*/ 68 h 121"/>
                  <a:gd name="T74" fmla="*/ 13 w 100"/>
                  <a:gd name="T75" fmla="*/ 68 h 121"/>
                  <a:gd name="T76" fmla="*/ 6 w 100"/>
                  <a:gd name="T77" fmla="*/ 61 h 121"/>
                  <a:gd name="T78" fmla="*/ 6 w 100"/>
                  <a:gd name="T79" fmla="*/ 20 h 121"/>
                  <a:gd name="T80" fmla="*/ 13 w 100"/>
                  <a:gd name="T81" fmla="*/ 13 h 121"/>
                  <a:gd name="T82" fmla="*/ 87 w 100"/>
                  <a:gd name="T83" fmla="*/ 13 h 121"/>
                  <a:gd name="T84" fmla="*/ 94 w 100"/>
                  <a:gd name="T85" fmla="*/ 20 h 121"/>
                  <a:gd name="T86" fmla="*/ 94 w 100"/>
                  <a:gd name="T87" fmla="*/ 6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00" h="121">
                    <a:moveTo>
                      <a:pt x="92" y="7"/>
                    </a:moveTo>
                    <a:cubicBezTo>
                      <a:pt x="53" y="7"/>
                      <a:pt x="53" y="7"/>
                      <a:pt x="53" y="7"/>
                    </a:cubicBezTo>
                    <a:cubicBezTo>
                      <a:pt x="53" y="3"/>
                      <a:pt x="53" y="3"/>
                      <a:pt x="53" y="3"/>
                    </a:cubicBezTo>
                    <a:cubicBezTo>
                      <a:pt x="53" y="2"/>
                      <a:pt x="52" y="0"/>
                      <a:pt x="50" y="0"/>
                    </a:cubicBezTo>
                    <a:cubicBezTo>
                      <a:pt x="48" y="0"/>
                      <a:pt x="47" y="2"/>
                      <a:pt x="47" y="3"/>
                    </a:cubicBezTo>
                    <a:cubicBezTo>
                      <a:pt x="47" y="7"/>
                      <a:pt x="47" y="7"/>
                      <a:pt x="47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4" y="7"/>
                      <a:pt x="0" y="11"/>
                      <a:pt x="0" y="16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70"/>
                      <a:pt x="4" y="74"/>
                      <a:pt x="8" y="74"/>
                    </a:cubicBezTo>
                    <a:cubicBezTo>
                      <a:pt x="47" y="74"/>
                      <a:pt x="47" y="74"/>
                      <a:pt x="47" y="74"/>
                    </a:cubicBezTo>
                    <a:cubicBezTo>
                      <a:pt x="47" y="94"/>
                      <a:pt x="47" y="94"/>
                      <a:pt x="47" y="94"/>
                    </a:cubicBezTo>
                    <a:cubicBezTo>
                      <a:pt x="24" y="112"/>
                      <a:pt x="24" y="112"/>
                      <a:pt x="24" y="112"/>
                    </a:cubicBezTo>
                    <a:cubicBezTo>
                      <a:pt x="23" y="112"/>
                      <a:pt x="23" y="112"/>
                      <a:pt x="23" y="112"/>
                    </a:cubicBezTo>
                    <a:cubicBezTo>
                      <a:pt x="20" y="112"/>
                      <a:pt x="18" y="114"/>
                      <a:pt x="18" y="117"/>
                    </a:cubicBezTo>
                    <a:cubicBezTo>
                      <a:pt x="18" y="119"/>
                      <a:pt x="20" y="121"/>
                      <a:pt x="23" y="121"/>
                    </a:cubicBezTo>
                    <a:cubicBezTo>
                      <a:pt x="25" y="121"/>
                      <a:pt x="27" y="120"/>
                      <a:pt x="27" y="117"/>
                    </a:cubicBezTo>
                    <a:cubicBezTo>
                      <a:pt x="47" y="101"/>
                      <a:pt x="47" y="101"/>
                      <a:pt x="47" y="101"/>
                    </a:cubicBezTo>
                    <a:cubicBezTo>
                      <a:pt x="47" y="114"/>
                      <a:pt x="47" y="114"/>
                      <a:pt x="47" y="114"/>
                    </a:cubicBezTo>
                    <a:cubicBezTo>
                      <a:pt x="46" y="114"/>
                      <a:pt x="45" y="116"/>
                      <a:pt x="45" y="117"/>
                    </a:cubicBezTo>
                    <a:cubicBezTo>
                      <a:pt x="45" y="119"/>
                      <a:pt x="47" y="121"/>
                      <a:pt x="50" y="121"/>
                    </a:cubicBezTo>
                    <a:cubicBezTo>
                      <a:pt x="52" y="121"/>
                      <a:pt x="54" y="119"/>
                      <a:pt x="54" y="117"/>
                    </a:cubicBezTo>
                    <a:cubicBezTo>
                      <a:pt x="54" y="116"/>
                      <a:pt x="54" y="114"/>
                      <a:pt x="53" y="114"/>
                    </a:cubicBezTo>
                    <a:cubicBezTo>
                      <a:pt x="53" y="101"/>
                      <a:pt x="53" y="101"/>
                      <a:pt x="53" y="101"/>
                    </a:cubicBezTo>
                    <a:cubicBezTo>
                      <a:pt x="73" y="117"/>
                      <a:pt x="73" y="117"/>
                      <a:pt x="73" y="117"/>
                    </a:cubicBezTo>
                    <a:cubicBezTo>
                      <a:pt x="73" y="120"/>
                      <a:pt x="75" y="121"/>
                      <a:pt x="77" y="121"/>
                    </a:cubicBezTo>
                    <a:cubicBezTo>
                      <a:pt x="80" y="121"/>
                      <a:pt x="82" y="119"/>
                      <a:pt x="82" y="117"/>
                    </a:cubicBezTo>
                    <a:cubicBezTo>
                      <a:pt x="82" y="114"/>
                      <a:pt x="80" y="112"/>
                      <a:pt x="77" y="112"/>
                    </a:cubicBezTo>
                    <a:cubicBezTo>
                      <a:pt x="77" y="112"/>
                      <a:pt x="77" y="112"/>
                      <a:pt x="76" y="112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53" y="74"/>
                      <a:pt x="53" y="74"/>
                      <a:pt x="53" y="74"/>
                    </a:cubicBezTo>
                    <a:cubicBezTo>
                      <a:pt x="92" y="74"/>
                      <a:pt x="92" y="74"/>
                      <a:pt x="92" y="74"/>
                    </a:cubicBezTo>
                    <a:cubicBezTo>
                      <a:pt x="96" y="74"/>
                      <a:pt x="100" y="70"/>
                      <a:pt x="100" y="65"/>
                    </a:cubicBezTo>
                    <a:cubicBezTo>
                      <a:pt x="100" y="16"/>
                      <a:pt x="100" y="16"/>
                      <a:pt x="100" y="16"/>
                    </a:cubicBezTo>
                    <a:cubicBezTo>
                      <a:pt x="100" y="11"/>
                      <a:pt x="96" y="7"/>
                      <a:pt x="92" y="7"/>
                    </a:cubicBezTo>
                    <a:close/>
                    <a:moveTo>
                      <a:pt x="94" y="61"/>
                    </a:moveTo>
                    <a:cubicBezTo>
                      <a:pt x="94" y="65"/>
                      <a:pt x="91" y="68"/>
                      <a:pt x="87" y="68"/>
                    </a:cubicBezTo>
                    <a:cubicBezTo>
                      <a:pt x="13" y="68"/>
                      <a:pt x="13" y="68"/>
                      <a:pt x="13" y="68"/>
                    </a:cubicBezTo>
                    <a:cubicBezTo>
                      <a:pt x="9" y="68"/>
                      <a:pt x="6" y="65"/>
                      <a:pt x="6" y="61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6" y="16"/>
                      <a:pt x="9" y="13"/>
                      <a:pt x="13" y="13"/>
                    </a:cubicBezTo>
                    <a:cubicBezTo>
                      <a:pt x="87" y="13"/>
                      <a:pt x="87" y="13"/>
                      <a:pt x="87" y="13"/>
                    </a:cubicBezTo>
                    <a:cubicBezTo>
                      <a:pt x="91" y="13"/>
                      <a:pt x="94" y="16"/>
                      <a:pt x="94" y="20"/>
                    </a:cubicBezTo>
                    <a:lnTo>
                      <a:pt x="94" y="61"/>
                    </a:ln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05" name="Freeform 299"/>
              <p:cNvSpPr/>
              <p:nvPr/>
            </p:nvSpPr>
            <p:spPr bwMode="auto">
              <a:xfrm>
                <a:off x="1327151" y="2756958"/>
                <a:ext cx="219075" cy="165100"/>
              </a:xfrm>
              <a:custGeom>
                <a:avLst/>
                <a:gdLst>
                  <a:gd name="T0" fmla="*/ 54 w 58"/>
                  <a:gd name="T1" fmla="*/ 36 h 44"/>
                  <a:gd name="T2" fmla="*/ 53 w 58"/>
                  <a:gd name="T3" fmla="*/ 37 h 44"/>
                  <a:gd name="T4" fmla="*/ 52 w 58"/>
                  <a:gd name="T5" fmla="*/ 38 h 44"/>
                  <a:gd name="T6" fmla="*/ 52 w 58"/>
                  <a:gd name="T7" fmla="*/ 38 h 44"/>
                  <a:gd name="T8" fmla="*/ 6 w 58"/>
                  <a:gd name="T9" fmla="*/ 38 h 44"/>
                  <a:gd name="T10" fmla="*/ 6 w 58"/>
                  <a:gd name="T11" fmla="*/ 7 h 44"/>
                  <a:gd name="T12" fmla="*/ 7 w 58"/>
                  <a:gd name="T13" fmla="*/ 6 h 44"/>
                  <a:gd name="T14" fmla="*/ 8 w 58"/>
                  <a:gd name="T15" fmla="*/ 5 h 44"/>
                  <a:gd name="T16" fmla="*/ 8 w 58"/>
                  <a:gd name="T17" fmla="*/ 4 h 44"/>
                  <a:gd name="T18" fmla="*/ 5 w 58"/>
                  <a:gd name="T19" fmla="*/ 1 h 44"/>
                  <a:gd name="T20" fmla="*/ 3 w 58"/>
                  <a:gd name="T21" fmla="*/ 1 h 44"/>
                  <a:gd name="T22" fmla="*/ 1 w 58"/>
                  <a:gd name="T23" fmla="*/ 4 h 44"/>
                  <a:gd name="T24" fmla="*/ 1 w 58"/>
                  <a:gd name="T25" fmla="*/ 5 h 44"/>
                  <a:gd name="T26" fmla="*/ 2 w 58"/>
                  <a:gd name="T27" fmla="*/ 6 h 44"/>
                  <a:gd name="T28" fmla="*/ 3 w 58"/>
                  <a:gd name="T29" fmla="*/ 7 h 44"/>
                  <a:gd name="T30" fmla="*/ 3 w 58"/>
                  <a:gd name="T31" fmla="*/ 40 h 44"/>
                  <a:gd name="T32" fmla="*/ 4 w 58"/>
                  <a:gd name="T33" fmla="*/ 42 h 44"/>
                  <a:gd name="T34" fmla="*/ 52 w 58"/>
                  <a:gd name="T35" fmla="*/ 42 h 44"/>
                  <a:gd name="T36" fmla="*/ 52 w 58"/>
                  <a:gd name="T37" fmla="*/ 42 h 44"/>
                  <a:gd name="T38" fmla="*/ 53 w 58"/>
                  <a:gd name="T39" fmla="*/ 43 h 44"/>
                  <a:gd name="T40" fmla="*/ 54 w 58"/>
                  <a:gd name="T41" fmla="*/ 43 h 44"/>
                  <a:gd name="T42" fmla="*/ 57 w 58"/>
                  <a:gd name="T43" fmla="*/ 41 h 44"/>
                  <a:gd name="T44" fmla="*/ 57 w 58"/>
                  <a:gd name="T45" fmla="*/ 39 h 44"/>
                  <a:gd name="T46" fmla="*/ 54 w 58"/>
                  <a:gd name="T47" fmla="*/ 36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8" h="44">
                    <a:moveTo>
                      <a:pt x="54" y="36"/>
                    </a:moveTo>
                    <a:cubicBezTo>
                      <a:pt x="53" y="36"/>
                      <a:pt x="53" y="36"/>
                      <a:pt x="53" y="37"/>
                    </a:cubicBezTo>
                    <a:cubicBezTo>
                      <a:pt x="53" y="37"/>
                      <a:pt x="53" y="38"/>
                      <a:pt x="52" y="38"/>
                    </a:cubicBezTo>
                    <a:cubicBezTo>
                      <a:pt x="52" y="38"/>
                      <a:pt x="52" y="38"/>
                      <a:pt x="52" y="38"/>
                    </a:cubicBezTo>
                    <a:cubicBezTo>
                      <a:pt x="6" y="38"/>
                      <a:pt x="6" y="38"/>
                      <a:pt x="6" y="38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7"/>
                      <a:pt x="6" y="6"/>
                      <a:pt x="7" y="6"/>
                    </a:cubicBezTo>
                    <a:cubicBezTo>
                      <a:pt x="7" y="5"/>
                      <a:pt x="8" y="5"/>
                      <a:pt x="8" y="5"/>
                    </a:cubicBezTo>
                    <a:cubicBezTo>
                      <a:pt x="8" y="5"/>
                      <a:pt x="9" y="5"/>
                      <a:pt x="8" y="4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0"/>
                      <a:pt x="4" y="0"/>
                      <a:pt x="3" y="1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5"/>
                      <a:pt x="0" y="5"/>
                      <a:pt x="1" y="5"/>
                    </a:cubicBezTo>
                    <a:cubicBezTo>
                      <a:pt x="1" y="5"/>
                      <a:pt x="2" y="5"/>
                      <a:pt x="2" y="6"/>
                    </a:cubicBezTo>
                    <a:cubicBezTo>
                      <a:pt x="3" y="6"/>
                      <a:pt x="3" y="7"/>
                      <a:pt x="3" y="7"/>
                    </a:cubicBezTo>
                    <a:cubicBezTo>
                      <a:pt x="3" y="40"/>
                      <a:pt x="3" y="40"/>
                      <a:pt x="3" y="40"/>
                    </a:cubicBezTo>
                    <a:cubicBezTo>
                      <a:pt x="3" y="41"/>
                      <a:pt x="3" y="42"/>
                      <a:pt x="4" y="42"/>
                    </a:cubicBezTo>
                    <a:cubicBezTo>
                      <a:pt x="52" y="42"/>
                      <a:pt x="52" y="42"/>
                      <a:pt x="52" y="42"/>
                    </a:cubicBezTo>
                    <a:cubicBezTo>
                      <a:pt x="52" y="42"/>
                      <a:pt x="52" y="42"/>
                      <a:pt x="52" y="42"/>
                    </a:cubicBezTo>
                    <a:cubicBezTo>
                      <a:pt x="53" y="42"/>
                      <a:pt x="53" y="43"/>
                      <a:pt x="53" y="43"/>
                    </a:cubicBezTo>
                    <a:cubicBezTo>
                      <a:pt x="53" y="44"/>
                      <a:pt x="53" y="44"/>
                      <a:pt x="54" y="43"/>
                    </a:cubicBezTo>
                    <a:cubicBezTo>
                      <a:pt x="57" y="41"/>
                      <a:pt x="57" y="41"/>
                      <a:pt x="57" y="41"/>
                    </a:cubicBezTo>
                    <a:cubicBezTo>
                      <a:pt x="58" y="40"/>
                      <a:pt x="58" y="39"/>
                      <a:pt x="57" y="39"/>
                    </a:cubicBezTo>
                    <a:lnTo>
                      <a:pt x="54" y="36"/>
                    </a:ln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06" name="Freeform 300"/>
              <p:cNvSpPr/>
              <p:nvPr/>
            </p:nvSpPr>
            <p:spPr bwMode="auto">
              <a:xfrm>
                <a:off x="1368426" y="2809346"/>
                <a:ext cx="38100" cy="79375"/>
              </a:xfrm>
              <a:custGeom>
                <a:avLst/>
                <a:gdLst>
                  <a:gd name="T0" fmla="*/ 2 w 10"/>
                  <a:gd name="T1" fmla="*/ 21 h 21"/>
                  <a:gd name="T2" fmla="*/ 8 w 10"/>
                  <a:gd name="T3" fmla="*/ 21 h 21"/>
                  <a:gd name="T4" fmla="*/ 10 w 10"/>
                  <a:gd name="T5" fmla="*/ 19 h 21"/>
                  <a:gd name="T6" fmla="*/ 10 w 10"/>
                  <a:gd name="T7" fmla="*/ 3 h 21"/>
                  <a:gd name="T8" fmla="*/ 8 w 10"/>
                  <a:gd name="T9" fmla="*/ 0 h 21"/>
                  <a:gd name="T10" fmla="*/ 2 w 10"/>
                  <a:gd name="T11" fmla="*/ 0 h 21"/>
                  <a:gd name="T12" fmla="*/ 0 w 10"/>
                  <a:gd name="T13" fmla="*/ 3 h 21"/>
                  <a:gd name="T14" fmla="*/ 0 w 10"/>
                  <a:gd name="T15" fmla="*/ 19 h 21"/>
                  <a:gd name="T16" fmla="*/ 2 w 10"/>
                  <a:gd name="T17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21">
                    <a:moveTo>
                      <a:pt x="2" y="21"/>
                    </a:moveTo>
                    <a:cubicBezTo>
                      <a:pt x="8" y="21"/>
                      <a:pt x="8" y="21"/>
                      <a:pt x="8" y="21"/>
                    </a:cubicBezTo>
                    <a:cubicBezTo>
                      <a:pt x="9" y="21"/>
                      <a:pt x="10" y="20"/>
                      <a:pt x="10" y="19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1"/>
                      <a:pt x="9" y="0"/>
                      <a:pt x="8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20"/>
                      <a:pt x="1" y="21"/>
                      <a:pt x="2" y="21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07" name="Freeform 301"/>
              <p:cNvSpPr/>
              <p:nvPr/>
            </p:nvSpPr>
            <p:spPr bwMode="auto">
              <a:xfrm>
                <a:off x="1481138" y="2745846"/>
                <a:ext cx="38100" cy="142875"/>
              </a:xfrm>
              <a:custGeom>
                <a:avLst/>
                <a:gdLst>
                  <a:gd name="T0" fmla="*/ 2 w 10"/>
                  <a:gd name="T1" fmla="*/ 38 h 38"/>
                  <a:gd name="T2" fmla="*/ 8 w 10"/>
                  <a:gd name="T3" fmla="*/ 38 h 38"/>
                  <a:gd name="T4" fmla="*/ 10 w 10"/>
                  <a:gd name="T5" fmla="*/ 36 h 38"/>
                  <a:gd name="T6" fmla="*/ 10 w 10"/>
                  <a:gd name="T7" fmla="*/ 2 h 38"/>
                  <a:gd name="T8" fmla="*/ 8 w 10"/>
                  <a:gd name="T9" fmla="*/ 0 h 38"/>
                  <a:gd name="T10" fmla="*/ 2 w 10"/>
                  <a:gd name="T11" fmla="*/ 0 h 38"/>
                  <a:gd name="T12" fmla="*/ 0 w 10"/>
                  <a:gd name="T13" fmla="*/ 2 h 38"/>
                  <a:gd name="T14" fmla="*/ 0 w 10"/>
                  <a:gd name="T15" fmla="*/ 36 h 38"/>
                  <a:gd name="T16" fmla="*/ 2 w 10"/>
                  <a:gd name="T17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38">
                    <a:moveTo>
                      <a:pt x="2" y="38"/>
                    </a:moveTo>
                    <a:cubicBezTo>
                      <a:pt x="8" y="38"/>
                      <a:pt x="8" y="38"/>
                      <a:pt x="8" y="38"/>
                    </a:cubicBezTo>
                    <a:cubicBezTo>
                      <a:pt x="9" y="38"/>
                      <a:pt x="10" y="37"/>
                      <a:pt x="10" y="36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1"/>
                      <a:pt x="9" y="0"/>
                      <a:pt x="8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7"/>
                      <a:pt x="1" y="38"/>
                      <a:pt x="2" y="38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08" name="Freeform 302"/>
              <p:cNvSpPr/>
              <p:nvPr/>
            </p:nvSpPr>
            <p:spPr bwMode="auto">
              <a:xfrm>
                <a:off x="1425576" y="2776008"/>
                <a:ext cx="38100" cy="112713"/>
              </a:xfrm>
              <a:custGeom>
                <a:avLst/>
                <a:gdLst>
                  <a:gd name="T0" fmla="*/ 2 w 10"/>
                  <a:gd name="T1" fmla="*/ 30 h 30"/>
                  <a:gd name="T2" fmla="*/ 8 w 10"/>
                  <a:gd name="T3" fmla="*/ 30 h 30"/>
                  <a:gd name="T4" fmla="*/ 10 w 10"/>
                  <a:gd name="T5" fmla="*/ 28 h 30"/>
                  <a:gd name="T6" fmla="*/ 10 w 10"/>
                  <a:gd name="T7" fmla="*/ 3 h 30"/>
                  <a:gd name="T8" fmla="*/ 8 w 10"/>
                  <a:gd name="T9" fmla="*/ 0 h 30"/>
                  <a:gd name="T10" fmla="*/ 2 w 10"/>
                  <a:gd name="T11" fmla="*/ 0 h 30"/>
                  <a:gd name="T12" fmla="*/ 0 w 10"/>
                  <a:gd name="T13" fmla="*/ 3 h 30"/>
                  <a:gd name="T14" fmla="*/ 0 w 10"/>
                  <a:gd name="T15" fmla="*/ 28 h 30"/>
                  <a:gd name="T16" fmla="*/ 2 w 10"/>
                  <a:gd name="T17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30">
                    <a:moveTo>
                      <a:pt x="2" y="30"/>
                    </a:moveTo>
                    <a:cubicBezTo>
                      <a:pt x="8" y="30"/>
                      <a:pt x="8" y="30"/>
                      <a:pt x="8" y="30"/>
                    </a:cubicBezTo>
                    <a:cubicBezTo>
                      <a:pt x="9" y="30"/>
                      <a:pt x="10" y="29"/>
                      <a:pt x="10" y="28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1"/>
                      <a:pt x="9" y="0"/>
                      <a:pt x="8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9"/>
                      <a:pt x="1" y="30"/>
                      <a:pt x="2" y="30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3348199" y="2853620"/>
              <a:ext cx="582377" cy="616138"/>
              <a:chOff x="3757613" y="2666471"/>
              <a:chExt cx="438150" cy="463550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98" name="Freeform 338"/>
              <p:cNvSpPr/>
              <p:nvPr/>
            </p:nvSpPr>
            <p:spPr bwMode="auto">
              <a:xfrm>
                <a:off x="3802063" y="2666471"/>
                <a:ext cx="192087" cy="241300"/>
              </a:xfrm>
              <a:custGeom>
                <a:avLst/>
                <a:gdLst>
                  <a:gd name="T0" fmla="*/ 13 w 51"/>
                  <a:gd name="T1" fmla="*/ 26 h 64"/>
                  <a:gd name="T2" fmla="*/ 25 w 51"/>
                  <a:gd name="T3" fmla="*/ 14 h 64"/>
                  <a:gd name="T4" fmla="*/ 37 w 51"/>
                  <a:gd name="T5" fmla="*/ 26 h 64"/>
                  <a:gd name="T6" fmla="*/ 37 w 51"/>
                  <a:gd name="T7" fmla="*/ 38 h 64"/>
                  <a:gd name="T8" fmla="*/ 51 w 51"/>
                  <a:gd name="T9" fmla="*/ 38 h 64"/>
                  <a:gd name="T10" fmla="*/ 51 w 51"/>
                  <a:gd name="T11" fmla="*/ 26 h 64"/>
                  <a:gd name="T12" fmla="*/ 25 w 51"/>
                  <a:gd name="T13" fmla="*/ 0 h 64"/>
                  <a:gd name="T14" fmla="*/ 0 w 51"/>
                  <a:gd name="T15" fmla="*/ 26 h 64"/>
                  <a:gd name="T16" fmla="*/ 0 w 51"/>
                  <a:gd name="T17" fmla="*/ 64 h 64"/>
                  <a:gd name="T18" fmla="*/ 13 w 51"/>
                  <a:gd name="T19" fmla="*/ 64 h 64"/>
                  <a:gd name="T20" fmla="*/ 13 w 51"/>
                  <a:gd name="T21" fmla="*/ 26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1" h="64">
                    <a:moveTo>
                      <a:pt x="13" y="26"/>
                    </a:moveTo>
                    <a:cubicBezTo>
                      <a:pt x="13" y="20"/>
                      <a:pt x="19" y="14"/>
                      <a:pt x="25" y="14"/>
                    </a:cubicBezTo>
                    <a:cubicBezTo>
                      <a:pt x="32" y="14"/>
                      <a:pt x="37" y="20"/>
                      <a:pt x="37" y="26"/>
                    </a:cubicBezTo>
                    <a:cubicBezTo>
                      <a:pt x="37" y="38"/>
                      <a:pt x="37" y="38"/>
                      <a:pt x="37" y="38"/>
                    </a:cubicBezTo>
                    <a:cubicBezTo>
                      <a:pt x="51" y="38"/>
                      <a:pt x="51" y="38"/>
                      <a:pt x="51" y="38"/>
                    </a:cubicBezTo>
                    <a:cubicBezTo>
                      <a:pt x="51" y="26"/>
                      <a:pt x="51" y="26"/>
                      <a:pt x="51" y="26"/>
                    </a:cubicBezTo>
                    <a:cubicBezTo>
                      <a:pt x="51" y="12"/>
                      <a:pt x="39" y="0"/>
                      <a:pt x="25" y="0"/>
                    </a:cubicBezTo>
                    <a:cubicBezTo>
                      <a:pt x="11" y="0"/>
                      <a:pt x="0" y="12"/>
                      <a:pt x="0" y="26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13" y="64"/>
                      <a:pt x="13" y="64"/>
                      <a:pt x="13" y="64"/>
                    </a:cubicBezTo>
                    <a:lnTo>
                      <a:pt x="13" y="26"/>
                    </a:ln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99" name="Freeform 339"/>
              <p:cNvSpPr/>
              <p:nvPr/>
            </p:nvSpPr>
            <p:spPr bwMode="auto">
              <a:xfrm>
                <a:off x="3757613" y="2918883"/>
                <a:ext cx="273050" cy="68263"/>
              </a:xfrm>
              <a:custGeom>
                <a:avLst/>
                <a:gdLst>
                  <a:gd name="T0" fmla="*/ 8 w 73"/>
                  <a:gd name="T1" fmla="*/ 18 h 18"/>
                  <a:gd name="T2" fmla="*/ 15 w 73"/>
                  <a:gd name="T3" fmla="*/ 18 h 18"/>
                  <a:gd name="T4" fmla="*/ 29 w 73"/>
                  <a:gd name="T5" fmla="*/ 18 h 18"/>
                  <a:gd name="T6" fmla="*/ 39 w 73"/>
                  <a:gd name="T7" fmla="*/ 10 h 18"/>
                  <a:gd name="T8" fmla="*/ 43 w 73"/>
                  <a:gd name="T9" fmla="*/ 10 h 18"/>
                  <a:gd name="T10" fmla="*/ 73 w 73"/>
                  <a:gd name="T11" fmla="*/ 10 h 18"/>
                  <a:gd name="T12" fmla="*/ 73 w 73"/>
                  <a:gd name="T13" fmla="*/ 9 h 18"/>
                  <a:gd name="T14" fmla="*/ 64 w 73"/>
                  <a:gd name="T15" fmla="*/ 0 h 18"/>
                  <a:gd name="T16" fmla="*/ 8 w 73"/>
                  <a:gd name="T17" fmla="*/ 0 h 18"/>
                  <a:gd name="T18" fmla="*/ 0 w 73"/>
                  <a:gd name="T19" fmla="*/ 9 h 18"/>
                  <a:gd name="T20" fmla="*/ 8 w 73"/>
                  <a:gd name="T21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3" h="18">
                    <a:moveTo>
                      <a:pt x="8" y="18"/>
                    </a:moveTo>
                    <a:cubicBezTo>
                      <a:pt x="15" y="18"/>
                      <a:pt x="15" y="18"/>
                      <a:pt x="15" y="18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30" y="13"/>
                      <a:pt x="34" y="10"/>
                      <a:pt x="39" y="10"/>
                    </a:cubicBezTo>
                    <a:cubicBezTo>
                      <a:pt x="41" y="10"/>
                      <a:pt x="42" y="10"/>
                      <a:pt x="43" y="10"/>
                    </a:cubicBezTo>
                    <a:cubicBezTo>
                      <a:pt x="73" y="10"/>
                      <a:pt x="73" y="10"/>
                      <a:pt x="73" y="10"/>
                    </a:cubicBezTo>
                    <a:cubicBezTo>
                      <a:pt x="73" y="10"/>
                      <a:pt x="73" y="9"/>
                      <a:pt x="73" y="9"/>
                    </a:cubicBezTo>
                    <a:cubicBezTo>
                      <a:pt x="73" y="4"/>
                      <a:pt x="69" y="0"/>
                      <a:pt x="64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4"/>
                      <a:pt x="0" y="9"/>
                    </a:cubicBezTo>
                    <a:cubicBezTo>
                      <a:pt x="0" y="14"/>
                      <a:pt x="3" y="18"/>
                      <a:pt x="8" y="18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00" name="Freeform 340"/>
              <p:cNvSpPr/>
              <p:nvPr/>
            </p:nvSpPr>
            <p:spPr bwMode="auto">
              <a:xfrm>
                <a:off x="3757613" y="2990321"/>
                <a:ext cx="119062" cy="68263"/>
              </a:xfrm>
              <a:custGeom>
                <a:avLst/>
                <a:gdLst>
                  <a:gd name="T0" fmla="*/ 8 w 32"/>
                  <a:gd name="T1" fmla="*/ 18 h 18"/>
                  <a:gd name="T2" fmla="*/ 11 w 32"/>
                  <a:gd name="T3" fmla="*/ 18 h 18"/>
                  <a:gd name="T4" fmla="*/ 14 w 32"/>
                  <a:gd name="T5" fmla="*/ 18 h 18"/>
                  <a:gd name="T6" fmla="*/ 32 w 32"/>
                  <a:gd name="T7" fmla="*/ 18 h 18"/>
                  <a:gd name="T8" fmla="*/ 32 w 32"/>
                  <a:gd name="T9" fmla="*/ 10 h 18"/>
                  <a:gd name="T10" fmla="*/ 28 w 32"/>
                  <a:gd name="T11" fmla="*/ 1 h 18"/>
                  <a:gd name="T12" fmla="*/ 28 w 32"/>
                  <a:gd name="T13" fmla="*/ 0 h 18"/>
                  <a:gd name="T14" fmla="*/ 14 w 32"/>
                  <a:gd name="T15" fmla="*/ 0 h 18"/>
                  <a:gd name="T16" fmla="*/ 11 w 32"/>
                  <a:gd name="T17" fmla="*/ 0 h 18"/>
                  <a:gd name="T18" fmla="*/ 8 w 32"/>
                  <a:gd name="T19" fmla="*/ 0 h 18"/>
                  <a:gd name="T20" fmla="*/ 0 w 32"/>
                  <a:gd name="T21" fmla="*/ 9 h 18"/>
                  <a:gd name="T22" fmla="*/ 8 w 32"/>
                  <a:gd name="T23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2" h="18">
                    <a:moveTo>
                      <a:pt x="8" y="18"/>
                    </a:moveTo>
                    <a:cubicBezTo>
                      <a:pt x="11" y="18"/>
                      <a:pt x="11" y="18"/>
                      <a:pt x="11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32" y="18"/>
                      <a:pt x="32" y="18"/>
                      <a:pt x="32" y="18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30" y="8"/>
                      <a:pt x="28" y="5"/>
                      <a:pt x="28" y="1"/>
                    </a:cubicBezTo>
                    <a:cubicBezTo>
                      <a:pt x="28" y="1"/>
                      <a:pt x="28" y="1"/>
                      <a:pt x="28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4"/>
                      <a:pt x="0" y="9"/>
                    </a:cubicBezTo>
                    <a:cubicBezTo>
                      <a:pt x="0" y="14"/>
                      <a:pt x="3" y="18"/>
                      <a:pt x="8" y="18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01" name="Freeform 341"/>
              <p:cNvSpPr/>
              <p:nvPr/>
            </p:nvSpPr>
            <p:spPr bwMode="auto">
              <a:xfrm>
                <a:off x="3929063" y="3009371"/>
                <a:ext cx="101600" cy="49213"/>
              </a:xfrm>
              <a:custGeom>
                <a:avLst/>
                <a:gdLst>
                  <a:gd name="T0" fmla="*/ 3 w 27"/>
                  <a:gd name="T1" fmla="*/ 0 h 13"/>
                  <a:gd name="T2" fmla="*/ 0 w 27"/>
                  <a:gd name="T3" fmla="*/ 5 h 13"/>
                  <a:gd name="T4" fmla="*/ 0 w 27"/>
                  <a:gd name="T5" fmla="*/ 13 h 13"/>
                  <a:gd name="T6" fmla="*/ 12 w 27"/>
                  <a:gd name="T7" fmla="*/ 13 h 13"/>
                  <a:gd name="T8" fmla="*/ 16 w 27"/>
                  <a:gd name="T9" fmla="*/ 13 h 13"/>
                  <a:gd name="T10" fmla="*/ 18 w 27"/>
                  <a:gd name="T11" fmla="*/ 13 h 13"/>
                  <a:gd name="T12" fmla="*/ 27 w 27"/>
                  <a:gd name="T13" fmla="*/ 4 h 13"/>
                  <a:gd name="T14" fmla="*/ 26 w 27"/>
                  <a:gd name="T15" fmla="*/ 0 h 13"/>
                  <a:gd name="T16" fmla="*/ 3 w 27"/>
                  <a:gd name="T1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13">
                    <a:moveTo>
                      <a:pt x="3" y="0"/>
                    </a:moveTo>
                    <a:cubicBezTo>
                      <a:pt x="3" y="2"/>
                      <a:pt x="1" y="4"/>
                      <a:pt x="0" y="5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23" y="13"/>
                      <a:pt x="27" y="9"/>
                      <a:pt x="27" y="4"/>
                    </a:cubicBezTo>
                    <a:cubicBezTo>
                      <a:pt x="27" y="3"/>
                      <a:pt x="27" y="1"/>
                      <a:pt x="26" y="0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02" name="Freeform 342"/>
              <p:cNvSpPr/>
              <p:nvPr/>
            </p:nvSpPr>
            <p:spPr bwMode="auto">
              <a:xfrm>
                <a:off x="3757613" y="3064933"/>
                <a:ext cx="273050" cy="65088"/>
              </a:xfrm>
              <a:custGeom>
                <a:avLst/>
                <a:gdLst>
                  <a:gd name="T0" fmla="*/ 64 w 73"/>
                  <a:gd name="T1" fmla="*/ 0 h 17"/>
                  <a:gd name="T2" fmla="*/ 61 w 73"/>
                  <a:gd name="T3" fmla="*/ 0 h 17"/>
                  <a:gd name="T4" fmla="*/ 57 w 73"/>
                  <a:gd name="T5" fmla="*/ 0 h 17"/>
                  <a:gd name="T6" fmla="*/ 46 w 73"/>
                  <a:gd name="T7" fmla="*/ 0 h 17"/>
                  <a:gd name="T8" fmla="*/ 46 w 73"/>
                  <a:gd name="T9" fmla="*/ 2 h 17"/>
                  <a:gd name="T10" fmla="*/ 39 w 73"/>
                  <a:gd name="T11" fmla="*/ 9 h 17"/>
                  <a:gd name="T12" fmla="*/ 32 w 73"/>
                  <a:gd name="T13" fmla="*/ 2 h 17"/>
                  <a:gd name="T14" fmla="*/ 32 w 73"/>
                  <a:gd name="T15" fmla="*/ 0 h 17"/>
                  <a:gd name="T16" fmla="*/ 15 w 73"/>
                  <a:gd name="T17" fmla="*/ 0 h 17"/>
                  <a:gd name="T18" fmla="*/ 10 w 73"/>
                  <a:gd name="T19" fmla="*/ 0 h 17"/>
                  <a:gd name="T20" fmla="*/ 8 w 73"/>
                  <a:gd name="T21" fmla="*/ 0 h 17"/>
                  <a:gd name="T22" fmla="*/ 0 w 73"/>
                  <a:gd name="T23" fmla="*/ 9 h 17"/>
                  <a:gd name="T24" fmla="*/ 8 w 73"/>
                  <a:gd name="T25" fmla="*/ 17 h 17"/>
                  <a:gd name="T26" fmla="*/ 64 w 73"/>
                  <a:gd name="T27" fmla="*/ 17 h 17"/>
                  <a:gd name="T28" fmla="*/ 73 w 73"/>
                  <a:gd name="T29" fmla="*/ 9 h 17"/>
                  <a:gd name="T30" fmla="*/ 64 w 73"/>
                  <a:gd name="T3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3" h="17">
                    <a:moveTo>
                      <a:pt x="64" y="0"/>
                    </a:moveTo>
                    <a:cubicBezTo>
                      <a:pt x="61" y="0"/>
                      <a:pt x="61" y="0"/>
                      <a:pt x="61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6" y="2"/>
                      <a:pt x="46" y="2"/>
                      <a:pt x="46" y="2"/>
                    </a:cubicBezTo>
                    <a:cubicBezTo>
                      <a:pt x="46" y="6"/>
                      <a:pt x="43" y="9"/>
                      <a:pt x="39" y="9"/>
                    </a:cubicBezTo>
                    <a:cubicBezTo>
                      <a:pt x="35" y="9"/>
                      <a:pt x="32" y="6"/>
                      <a:pt x="32" y="2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4"/>
                      <a:pt x="0" y="9"/>
                    </a:cubicBezTo>
                    <a:cubicBezTo>
                      <a:pt x="0" y="13"/>
                      <a:pt x="3" y="17"/>
                      <a:pt x="8" y="17"/>
                    </a:cubicBezTo>
                    <a:cubicBezTo>
                      <a:pt x="64" y="17"/>
                      <a:pt x="64" y="17"/>
                      <a:pt x="64" y="17"/>
                    </a:cubicBezTo>
                    <a:cubicBezTo>
                      <a:pt x="69" y="17"/>
                      <a:pt x="73" y="13"/>
                      <a:pt x="73" y="9"/>
                    </a:cubicBezTo>
                    <a:cubicBezTo>
                      <a:pt x="73" y="4"/>
                      <a:pt x="69" y="0"/>
                      <a:pt x="64" y="0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03" name="Freeform 343"/>
              <p:cNvSpPr>
                <a:spLocks noEditPoints="1"/>
              </p:cNvSpPr>
              <p:nvPr/>
            </p:nvSpPr>
            <p:spPr bwMode="auto">
              <a:xfrm>
                <a:off x="3876676" y="2907771"/>
                <a:ext cx="319087" cy="153988"/>
              </a:xfrm>
              <a:custGeom>
                <a:avLst/>
                <a:gdLst>
                  <a:gd name="T0" fmla="*/ 71 w 85"/>
                  <a:gd name="T1" fmla="*/ 0 h 41"/>
                  <a:gd name="T2" fmla="*/ 52 w 85"/>
                  <a:gd name="T3" fmla="*/ 16 h 41"/>
                  <a:gd name="T4" fmla="*/ 41 w 85"/>
                  <a:gd name="T5" fmla="*/ 16 h 41"/>
                  <a:gd name="T6" fmla="*/ 39 w 85"/>
                  <a:gd name="T7" fmla="*/ 16 h 41"/>
                  <a:gd name="T8" fmla="*/ 4 w 85"/>
                  <a:gd name="T9" fmla="*/ 16 h 41"/>
                  <a:gd name="T10" fmla="*/ 0 w 85"/>
                  <a:gd name="T11" fmla="*/ 22 h 41"/>
                  <a:gd name="T12" fmla="*/ 0 w 85"/>
                  <a:gd name="T13" fmla="*/ 24 h 41"/>
                  <a:gd name="T14" fmla="*/ 36 w 85"/>
                  <a:gd name="T15" fmla="*/ 24 h 41"/>
                  <a:gd name="T16" fmla="*/ 41 w 85"/>
                  <a:gd name="T17" fmla="*/ 24 h 41"/>
                  <a:gd name="T18" fmla="*/ 49 w 85"/>
                  <a:gd name="T19" fmla="*/ 24 h 41"/>
                  <a:gd name="T20" fmla="*/ 56 w 85"/>
                  <a:gd name="T21" fmla="*/ 41 h 41"/>
                  <a:gd name="T22" fmla="*/ 77 w 85"/>
                  <a:gd name="T23" fmla="*/ 20 h 41"/>
                  <a:gd name="T24" fmla="*/ 71 w 85"/>
                  <a:gd name="T25" fmla="*/ 0 h 41"/>
                  <a:gd name="T26" fmla="*/ 69 w 85"/>
                  <a:gd name="T27" fmla="*/ 20 h 41"/>
                  <a:gd name="T28" fmla="*/ 59 w 85"/>
                  <a:gd name="T29" fmla="*/ 33 h 41"/>
                  <a:gd name="T30" fmla="*/ 58 w 85"/>
                  <a:gd name="T31" fmla="*/ 20 h 41"/>
                  <a:gd name="T32" fmla="*/ 69 w 85"/>
                  <a:gd name="T33" fmla="*/ 8 h 41"/>
                  <a:gd name="T34" fmla="*/ 69 w 85"/>
                  <a:gd name="T35" fmla="*/ 2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5" h="41">
                    <a:moveTo>
                      <a:pt x="71" y="0"/>
                    </a:moveTo>
                    <a:cubicBezTo>
                      <a:pt x="60" y="0"/>
                      <a:pt x="55" y="9"/>
                      <a:pt x="52" y="16"/>
                    </a:cubicBezTo>
                    <a:cubicBezTo>
                      <a:pt x="41" y="16"/>
                      <a:pt x="41" y="16"/>
                      <a:pt x="41" y="16"/>
                    </a:cubicBezTo>
                    <a:cubicBezTo>
                      <a:pt x="39" y="16"/>
                      <a:pt x="39" y="16"/>
                      <a:pt x="39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3" y="18"/>
                      <a:pt x="1" y="20"/>
                      <a:pt x="0" y="22"/>
                    </a:cubicBezTo>
                    <a:cubicBezTo>
                      <a:pt x="0" y="22"/>
                      <a:pt x="0" y="23"/>
                      <a:pt x="0" y="24"/>
                    </a:cubicBezTo>
                    <a:cubicBezTo>
                      <a:pt x="36" y="24"/>
                      <a:pt x="36" y="24"/>
                      <a:pt x="36" y="24"/>
                    </a:cubicBezTo>
                    <a:cubicBezTo>
                      <a:pt x="41" y="24"/>
                      <a:pt x="41" y="24"/>
                      <a:pt x="41" y="24"/>
                    </a:cubicBezTo>
                    <a:cubicBezTo>
                      <a:pt x="49" y="24"/>
                      <a:pt x="49" y="24"/>
                      <a:pt x="49" y="24"/>
                    </a:cubicBezTo>
                    <a:cubicBezTo>
                      <a:pt x="46" y="32"/>
                      <a:pt x="45" y="41"/>
                      <a:pt x="56" y="41"/>
                    </a:cubicBezTo>
                    <a:cubicBezTo>
                      <a:pt x="70" y="41"/>
                      <a:pt x="74" y="29"/>
                      <a:pt x="77" y="20"/>
                    </a:cubicBezTo>
                    <a:cubicBezTo>
                      <a:pt x="80" y="12"/>
                      <a:pt x="85" y="0"/>
                      <a:pt x="71" y="0"/>
                    </a:cubicBezTo>
                    <a:close/>
                    <a:moveTo>
                      <a:pt x="69" y="20"/>
                    </a:moveTo>
                    <a:cubicBezTo>
                      <a:pt x="65" y="31"/>
                      <a:pt x="64" y="33"/>
                      <a:pt x="59" y="33"/>
                    </a:cubicBezTo>
                    <a:cubicBezTo>
                      <a:pt x="54" y="33"/>
                      <a:pt x="54" y="31"/>
                      <a:pt x="58" y="20"/>
                    </a:cubicBezTo>
                    <a:cubicBezTo>
                      <a:pt x="62" y="9"/>
                      <a:pt x="64" y="8"/>
                      <a:pt x="69" y="8"/>
                    </a:cubicBezTo>
                    <a:cubicBezTo>
                      <a:pt x="73" y="8"/>
                      <a:pt x="73" y="9"/>
                      <a:pt x="69" y="20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2124786" y="2853620"/>
              <a:ext cx="369260" cy="616138"/>
              <a:chOff x="2476501" y="2666471"/>
              <a:chExt cx="277812" cy="463550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93" name="Freeform 344"/>
              <p:cNvSpPr/>
              <p:nvPr/>
            </p:nvSpPr>
            <p:spPr bwMode="auto">
              <a:xfrm>
                <a:off x="2476501" y="2918883"/>
                <a:ext cx="277812" cy="68263"/>
              </a:xfrm>
              <a:custGeom>
                <a:avLst/>
                <a:gdLst>
                  <a:gd name="T0" fmla="*/ 9 w 74"/>
                  <a:gd name="T1" fmla="*/ 18 h 18"/>
                  <a:gd name="T2" fmla="*/ 16 w 74"/>
                  <a:gd name="T3" fmla="*/ 18 h 18"/>
                  <a:gd name="T4" fmla="*/ 26 w 74"/>
                  <a:gd name="T5" fmla="*/ 18 h 18"/>
                  <a:gd name="T6" fmla="*/ 37 w 74"/>
                  <a:gd name="T7" fmla="*/ 10 h 18"/>
                  <a:gd name="T8" fmla="*/ 47 w 74"/>
                  <a:gd name="T9" fmla="*/ 18 h 18"/>
                  <a:gd name="T10" fmla="*/ 58 w 74"/>
                  <a:gd name="T11" fmla="*/ 18 h 18"/>
                  <a:gd name="T12" fmla="*/ 59 w 74"/>
                  <a:gd name="T13" fmla="*/ 18 h 18"/>
                  <a:gd name="T14" fmla="*/ 65 w 74"/>
                  <a:gd name="T15" fmla="*/ 18 h 18"/>
                  <a:gd name="T16" fmla="*/ 74 w 74"/>
                  <a:gd name="T17" fmla="*/ 9 h 18"/>
                  <a:gd name="T18" fmla="*/ 65 w 74"/>
                  <a:gd name="T19" fmla="*/ 0 h 18"/>
                  <a:gd name="T20" fmla="*/ 9 w 74"/>
                  <a:gd name="T21" fmla="*/ 0 h 18"/>
                  <a:gd name="T22" fmla="*/ 0 w 74"/>
                  <a:gd name="T23" fmla="*/ 9 h 18"/>
                  <a:gd name="T24" fmla="*/ 9 w 74"/>
                  <a:gd name="T25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4" h="18">
                    <a:moveTo>
                      <a:pt x="9" y="18"/>
                    </a:moveTo>
                    <a:cubicBezTo>
                      <a:pt x="16" y="18"/>
                      <a:pt x="16" y="18"/>
                      <a:pt x="16" y="18"/>
                    </a:cubicBezTo>
                    <a:cubicBezTo>
                      <a:pt x="26" y="18"/>
                      <a:pt x="26" y="18"/>
                      <a:pt x="26" y="18"/>
                    </a:cubicBezTo>
                    <a:cubicBezTo>
                      <a:pt x="28" y="13"/>
                      <a:pt x="32" y="10"/>
                      <a:pt x="37" y="10"/>
                    </a:cubicBezTo>
                    <a:cubicBezTo>
                      <a:pt x="42" y="10"/>
                      <a:pt x="46" y="13"/>
                      <a:pt x="47" y="18"/>
                    </a:cubicBezTo>
                    <a:cubicBezTo>
                      <a:pt x="58" y="18"/>
                      <a:pt x="58" y="18"/>
                      <a:pt x="58" y="18"/>
                    </a:cubicBezTo>
                    <a:cubicBezTo>
                      <a:pt x="59" y="18"/>
                      <a:pt x="59" y="18"/>
                      <a:pt x="59" y="18"/>
                    </a:cubicBezTo>
                    <a:cubicBezTo>
                      <a:pt x="65" y="18"/>
                      <a:pt x="65" y="18"/>
                      <a:pt x="65" y="18"/>
                    </a:cubicBezTo>
                    <a:cubicBezTo>
                      <a:pt x="70" y="18"/>
                      <a:pt x="74" y="14"/>
                      <a:pt x="74" y="9"/>
                    </a:cubicBezTo>
                    <a:cubicBezTo>
                      <a:pt x="74" y="4"/>
                      <a:pt x="70" y="0"/>
                      <a:pt x="65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4"/>
                      <a:pt x="4" y="18"/>
                      <a:pt x="9" y="18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94" name="Freeform 345"/>
              <p:cNvSpPr/>
              <p:nvPr/>
            </p:nvSpPr>
            <p:spPr bwMode="auto">
              <a:xfrm>
                <a:off x="2641601" y="2990321"/>
                <a:ext cx="112712" cy="68263"/>
              </a:xfrm>
              <a:custGeom>
                <a:avLst/>
                <a:gdLst>
                  <a:gd name="T0" fmla="*/ 21 w 30"/>
                  <a:gd name="T1" fmla="*/ 0 h 18"/>
                  <a:gd name="T2" fmla="*/ 19 w 30"/>
                  <a:gd name="T3" fmla="*/ 0 h 18"/>
                  <a:gd name="T4" fmla="*/ 15 w 30"/>
                  <a:gd name="T5" fmla="*/ 0 h 18"/>
                  <a:gd name="T6" fmla="*/ 4 w 30"/>
                  <a:gd name="T7" fmla="*/ 0 h 18"/>
                  <a:gd name="T8" fmla="*/ 4 w 30"/>
                  <a:gd name="T9" fmla="*/ 1 h 18"/>
                  <a:gd name="T10" fmla="*/ 0 w 30"/>
                  <a:gd name="T11" fmla="*/ 10 h 18"/>
                  <a:gd name="T12" fmla="*/ 0 w 30"/>
                  <a:gd name="T13" fmla="*/ 18 h 18"/>
                  <a:gd name="T14" fmla="*/ 15 w 30"/>
                  <a:gd name="T15" fmla="*/ 18 h 18"/>
                  <a:gd name="T16" fmla="*/ 19 w 30"/>
                  <a:gd name="T17" fmla="*/ 18 h 18"/>
                  <a:gd name="T18" fmla="*/ 21 w 30"/>
                  <a:gd name="T19" fmla="*/ 18 h 18"/>
                  <a:gd name="T20" fmla="*/ 30 w 30"/>
                  <a:gd name="T21" fmla="*/ 9 h 18"/>
                  <a:gd name="T22" fmla="*/ 21 w 30"/>
                  <a:gd name="T2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0" h="18">
                    <a:moveTo>
                      <a:pt x="21" y="0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5"/>
                      <a:pt x="2" y="8"/>
                      <a:pt x="0" y="10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6" y="18"/>
                      <a:pt x="30" y="14"/>
                      <a:pt x="30" y="9"/>
                    </a:cubicBezTo>
                    <a:cubicBezTo>
                      <a:pt x="30" y="4"/>
                      <a:pt x="26" y="0"/>
                      <a:pt x="21" y="0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95" name="Freeform 346"/>
              <p:cNvSpPr/>
              <p:nvPr/>
            </p:nvSpPr>
            <p:spPr bwMode="auto">
              <a:xfrm>
                <a:off x="2476501" y="2990321"/>
                <a:ext cx="112712" cy="68263"/>
              </a:xfrm>
              <a:custGeom>
                <a:avLst/>
                <a:gdLst>
                  <a:gd name="T0" fmla="*/ 9 w 30"/>
                  <a:gd name="T1" fmla="*/ 18 h 18"/>
                  <a:gd name="T2" fmla="*/ 12 w 30"/>
                  <a:gd name="T3" fmla="*/ 18 h 18"/>
                  <a:gd name="T4" fmla="*/ 15 w 30"/>
                  <a:gd name="T5" fmla="*/ 18 h 18"/>
                  <a:gd name="T6" fmla="*/ 30 w 30"/>
                  <a:gd name="T7" fmla="*/ 18 h 18"/>
                  <a:gd name="T8" fmla="*/ 30 w 30"/>
                  <a:gd name="T9" fmla="*/ 10 h 18"/>
                  <a:gd name="T10" fmla="*/ 26 w 30"/>
                  <a:gd name="T11" fmla="*/ 1 h 18"/>
                  <a:gd name="T12" fmla="*/ 26 w 30"/>
                  <a:gd name="T13" fmla="*/ 0 h 18"/>
                  <a:gd name="T14" fmla="*/ 15 w 30"/>
                  <a:gd name="T15" fmla="*/ 0 h 18"/>
                  <a:gd name="T16" fmla="*/ 12 w 30"/>
                  <a:gd name="T17" fmla="*/ 0 h 18"/>
                  <a:gd name="T18" fmla="*/ 9 w 30"/>
                  <a:gd name="T19" fmla="*/ 0 h 18"/>
                  <a:gd name="T20" fmla="*/ 0 w 30"/>
                  <a:gd name="T21" fmla="*/ 9 h 18"/>
                  <a:gd name="T22" fmla="*/ 9 w 30"/>
                  <a:gd name="T23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0" h="18">
                    <a:moveTo>
                      <a:pt x="9" y="18"/>
                    </a:moveTo>
                    <a:cubicBezTo>
                      <a:pt x="12" y="18"/>
                      <a:pt x="12" y="18"/>
                      <a:pt x="12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28" y="8"/>
                      <a:pt x="26" y="5"/>
                      <a:pt x="26" y="1"/>
                    </a:cubicBezTo>
                    <a:cubicBezTo>
                      <a:pt x="26" y="1"/>
                      <a:pt x="26" y="1"/>
                      <a:pt x="26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4"/>
                      <a:pt x="4" y="18"/>
                      <a:pt x="9" y="18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96" name="Freeform 347"/>
              <p:cNvSpPr/>
              <p:nvPr/>
            </p:nvSpPr>
            <p:spPr bwMode="auto">
              <a:xfrm>
                <a:off x="2476501" y="3064933"/>
                <a:ext cx="277812" cy="65088"/>
              </a:xfrm>
              <a:custGeom>
                <a:avLst/>
                <a:gdLst>
                  <a:gd name="T0" fmla="*/ 65 w 74"/>
                  <a:gd name="T1" fmla="*/ 0 h 17"/>
                  <a:gd name="T2" fmla="*/ 62 w 74"/>
                  <a:gd name="T3" fmla="*/ 0 h 17"/>
                  <a:gd name="T4" fmla="*/ 58 w 74"/>
                  <a:gd name="T5" fmla="*/ 0 h 17"/>
                  <a:gd name="T6" fmla="*/ 44 w 74"/>
                  <a:gd name="T7" fmla="*/ 0 h 17"/>
                  <a:gd name="T8" fmla="*/ 44 w 74"/>
                  <a:gd name="T9" fmla="*/ 2 h 17"/>
                  <a:gd name="T10" fmla="*/ 37 w 74"/>
                  <a:gd name="T11" fmla="*/ 9 h 17"/>
                  <a:gd name="T12" fmla="*/ 30 w 74"/>
                  <a:gd name="T13" fmla="*/ 2 h 17"/>
                  <a:gd name="T14" fmla="*/ 30 w 74"/>
                  <a:gd name="T15" fmla="*/ 0 h 17"/>
                  <a:gd name="T16" fmla="*/ 16 w 74"/>
                  <a:gd name="T17" fmla="*/ 0 h 17"/>
                  <a:gd name="T18" fmla="*/ 11 w 74"/>
                  <a:gd name="T19" fmla="*/ 0 h 17"/>
                  <a:gd name="T20" fmla="*/ 9 w 74"/>
                  <a:gd name="T21" fmla="*/ 0 h 17"/>
                  <a:gd name="T22" fmla="*/ 0 w 74"/>
                  <a:gd name="T23" fmla="*/ 9 h 17"/>
                  <a:gd name="T24" fmla="*/ 9 w 74"/>
                  <a:gd name="T25" fmla="*/ 17 h 17"/>
                  <a:gd name="T26" fmla="*/ 65 w 74"/>
                  <a:gd name="T27" fmla="*/ 17 h 17"/>
                  <a:gd name="T28" fmla="*/ 74 w 74"/>
                  <a:gd name="T29" fmla="*/ 9 h 17"/>
                  <a:gd name="T30" fmla="*/ 65 w 74"/>
                  <a:gd name="T3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4" h="17">
                    <a:moveTo>
                      <a:pt x="65" y="0"/>
                    </a:moveTo>
                    <a:cubicBezTo>
                      <a:pt x="62" y="0"/>
                      <a:pt x="62" y="0"/>
                      <a:pt x="62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2"/>
                      <a:pt x="44" y="2"/>
                      <a:pt x="44" y="2"/>
                    </a:cubicBezTo>
                    <a:cubicBezTo>
                      <a:pt x="44" y="6"/>
                      <a:pt x="41" y="9"/>
                      <a:pt x="37" y="9"/>
                    </a:cubicBezTo>
                    <a:cubicBezTo>
                      <a:pt x="33" y="9"/>
                      <a:pt x="30" y="6"/>
                      <a:pt x="30" y="2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3"/>
                      <a:pt x="4" y="17"/>
                      <a:pt x="9" y="17"/>
                    </a:cubicBezTo>
                    <a:cubicBezTo>
                      <a:pt x="65" y="17"/>
                      <a:pt x="65" y="17"/>
                      <a:pt x="65" y="17"/>
                    </a:cubicBezTo>
                    <a:cubicBezTo>
                      <a:pt x="70" y="17"/>
                      <a:pt x="74" y="13"/>
                      <a:pt x="74" y="9"/>
                    </a:cubicBezTo>
                    <a:cubicBezTo>
                      <a:pt x="74" y="4"/>
                      <a:pt x="70" y="0"/>
                      <a:pt x="65" y="0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97" name="Freeform 348"/>
              <p:cNvSpPr/>
              <p:nvPr/>
            </p:nvSpPr>
            <p:spPr bwMode="auto">
              <a:xfrm>
                <a:off x="2522538" y="2666471"/>
                <a:ext cx="193675" cy="241300"/>
              </a:xfrm>
              <a:custGeom>
                <a:avLst/>
                <a:gdLst>
                  <a:gd name="T0" fmla="*/ 14 w 52"/>
                  <a:gd name="T1" fmla="*/ 26 h 64"/>
                  <a:gd name="T2" fmla="*/ 26 w 52"/>
                  <a:gd name="T3" fmla="*/ 14 h 64"/>
                  <a:gd name="T4" fmla="*/ 38 w 52"/>
                  <a:gd name="T5" fmla="*/ 26 h 64"/>
                  <a:gd name="T6" fmla="*/ 38 w 52"/>
                  <a:gd name="T7" fmla="*/ 38 h 64"/>
                  <a:gd name="T8" fmla="*/ 52 w 52"/>
                  <a:gd name="T9" fmla="*/ 38 h 64"/>
                  <a:gd name="T10" fmla="*/ 52 w 52"/>
                  <a:gd name="T11" fmla="*/ 26 h 64"/>
                  <a:gd name="T12" fmla="*/ 26 w 52"/>
                  <a:gd name="T13" fmla="*/ 0 h 64"/>
                  <a:gd name="T14" fmla="*/ 0 w 52"/>
                  <a:gd name="T15" fmla="*/ 26 h 64"/>
                  <a:gd name="T16" fmla="*/ 0 w 52"/>
                  <a:gd name="T17" fmla="*/ 64 h 64"/>
                  <a:gd name="T18" fmla="*/ 14 w 52"/>
                  <a:gd name="T19" fmla="*/ 64 h 64"/>
                  <a:gd name="T20" fmla="*/ 14 w 52"/>
                  <a:gd name="T21" fmla="*/ 26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" h="64">
                    <a:moveTo>
                      <a:pt x="14" y="26"/>
                    </a:moveTo>
                    <a:cubicBezTo>
                      <a:pt x="14" y="20"/>
                      <a:pt x="19" y="14"/>
                      <a:pt x="26" y="14"/>
                    </a:cubicBezTo>
                    <a:cubicBezTo>
                      <a:pt x="32" y="14"/>
                      <a:pt x="38" y="20"/>
                      <a:pt x="38" y="26"/>
                    </a:cubicBezTo>
                    <a:cubicBezTo>
                      <a:pt x="38" y="38"/>
                      <a:pt x="38" y="38"/>
                      <a:pt x="38" y="38"/>
                    </a:cubicBezTo>
                    <a:cubicBezTo>
                      <a:pt x="52" y="38"/>
                      <a:pt x="52" y="38"/>
                      <a:pt x="52" y="38"/>
                    </a:cubicBezTo>
                    <a:cubicBezTo>
                      <a:pt x="52" y="26"/>
                      <a:pt x="52" y="26"/>
                      <a:pt x="52" y="26"/>
                    </a:cubicBezTo>
                    <a:cubicBezTo>
                      <a:pt x="52" y="12"/>
                      <a:pt x="40" y="0"/>
                      <a:pt x="26" y="0"/>
                    </a:cubicBezTo>
                    <a:cubicBezTo>
                      <a:pt x="12" y="0"/>
                      <a:pt x="0" y="12"/>
                      <a:pt x="0" y="26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14" y="64"/>
                      <a:pt x="14" y="64"/>
                      <a:pt x="14" y="64"/>
                    </a:cubicBezTo>
                    <a:lnTo>
                      <a:pt x="14" y="26"/>
                    </a:ln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7946863" y="4465703"/>
              <a:ext cx="588707" cy="649901"/>
              <a:chOff x="6738938" y="3839633"/>
              <a:chExt cx="442912" cy="488951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89" name="Freeform 361"/>
              <p:cNvSpPr/>
              <p:nvPr/>
            </p:nvSpPr>
            <p:spPr bwMode="auto">
              <a:xfrm>
                <a:off x="6899276" y="3966633"/>
                <a:ext cx="60325" cy="46038"/>
              </a:xfrm>
              <a:custGeom>
                <a:avLst/>
                <a:gdLst>
                  <a:gd name="T0" fmla="*/ 4 w 16"/>
                  <a:gd name="T1" fmla="*/ 10 h 12"/>
                  <a:gd name="T2" fmla="*/ 10 w 16"/>
                  <a:gd name="T3" fmla="*/ 12 h 12"/>
                  <a:gd name="T4" fmla="*/ 16 w 16"/>
                  <a:gd name="T5" fmla="*/ 0 h 12"/>
                  <a:gd name="T6" fmla="*/ 1 w 16"/>
                  <a:gd name="T7" fmla="*/ 4 h 12"/>
                  <a:gd name="T8" fmla="*/ 0 w 16"/>
                  <a:gd name="T9" fmla="*/ 7 h 12"/>
                  <a:gd name="T10" fmla="*/ 0 w 16"/>
                  <a:gd name="T11" fmla="*/ 7 h 12"/>
                  <a:gd name="T12" fmla="*/ 0 w 16"/>
                  <a:gd name="T13" fmla="*/ 7 h 12"/>
                  <a:gd name="T14" fmla="*/ 0 w 16"/>
                  <a:gd name="T15" fmla="*/ 7 h 12"/>
                  <a:gd name="T16" fmla="*/ 0 w 16"/>
                  <a:gd name="T17" fmla="*/ 10 h 12"/>
                  <a:gd name="T18" fmla="*/ 4 w 16"/>
                  <a:gd name="T19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12">
                    <a:moveTo>
                      <a:pt x="4" y="10"/>
                    </a:moveTo>
                    <a:cubicBezTo>
                      <a:pt x="6" y="10"/>
                      <a:pt x="9" y="11"/>
                      <a:pt x="10" y="12"/>
                    </a:cubicBezTo>
                    <a:cubicBezTo>
                      <a:pt x="12" y="6"/>
                      <a:pt x="14" y="2"/>
                      <a:pt x="16" y="0"/>
                    </a:cubicBezTo>
                    <a:cubicBezTo>
                      <a:pt x="11" y="0"/>
                      <a:pt x="5" y="2"/>
                      <a:pt x="1" y="4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8"/>
                      <a:pt x="0" y="9"/>
                      <a:pt x="0" y="10"/>
                    </a:cubicBezTo>
                    <a:cubicBezTo>
                      <a:pt x="1" y="10"/>
                      <a:pt x="2" y="10"/>
                      <a:pt x="4" y="10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90" name="Freeform 362"/>
              <p:cNvSpPr>
                <a:spLocks noEditPoints="1"/>
              </p:cNvSpPr>
              <p:nvPr/>
            </p:nvSpPr>
            <p:spPr bwMode="auto">
              <a:xfrm>
                <a:off x="6835776" y="3966633"/>
                <a:ext cx="293687" cy="307975"/>
              </a:xfrm>
              <a:custGeom>
                <a:avLst/>
                <a:gdLst>
                  <a:gd name="T0" fmla="*/ 29 w 78"/>
                  <a:gd name="T1" fmla="*/ 15 h 82"/>
                  <a:gd name="T2" fmla="*/ 29 w 78"/>
                  <a:gd name="T3" fmla="*/ 22 h 82"/>
                  <a:gd name="T4" fmla="*/ 48 w 78"/>
                  <a:gd name="T5" fmla="*/ 22 h 82"/>
                  <a:gd name="T6" fmla="*/ 50 w 78"/>
                  <a:gd name="T7" fmla="*/ 37 h 82"/>
                  <a:gd name="T8" fmla="*/ 24 w 78"/>
                  <a:gd name="T9" fmla="*/ 37 h 82"/>
                  <a:gd name="T10" fmla="*/ 24 w 78"/>
                  <a:gd name="T11" fmla="*/ 28 h 82"/>
                  <a:gd name="T12" fmla="*/ 11 w 78"/>
                  <a:gd name="T13" fmla="*/ 45 h 82"/>
                  <a:gd name="T14" fmla="*/ 12 w 78"/>
                  <a:gd name="T15" fmla="*/ 45 h 82"/>
                  <a:gd name="T16" fmla="*/ 13 w 78"/>
                  <a:gd name="T17" fmla="*/ 60 h 82"/>
                  <a:gd name="T18" fmla="*/ 0 w 78"/>
                  <a:gd name="T19" fmla="*/ 60 h 82"/>
                  <a:gd name="T20" fmla="*/ 5 w 78"/>
                  <a:gd name="T21" fmla="*/ 68 h 82"/>
                  <a:gd name="T22" fmla="*/ 15 w 78"/>
                  <a:gd name="T23" fmla="*/ 68 h 82"/>
                  <a:gd name="T24" fmla="*/ 18 w 78"/>
                  <a:gd name="T25" fmla="*/ 78 h 82"/>
                  <a:gd name="T26" fmla="*/ 33 w 78"/>
                  <a:gd name="T27" fmla="*/ 82 h 82"/>
                  <a:gd name="T28" fmla="*/ 27 w 78"/>
                  <a:gd name="T29" fmla="*/ 68 h 82"/>
                  <a:gd name="T30" fmla="*/ 47 w 78"/>
                  <a:gd name="T31" fmla="*/ 68 h 82"/>
                  <a:gd name="T32" fmla="*/ 40 w 78"/>
                  <a:gd name="T33" fmla="*/ 82 h 82"/>
                  <a:gd name="T34" fmla="*/ 56 w 78"/>
                  <a:gd name="T35" fmla="*/ 78 h 82"/>
                  <a:gd name="T36" fmla="*/ 59 w 78"/>
                  <a:gd name="T37" fmla="*/ 68 h 82"/>
                  <a:gd name="T38" fmla="*/ 68 w 78"/>
                  <a:gd name="T39" fmla="*/ 68 h 82"/>
                  <a:gd name="T40" fmla="*/ 73 w 78"/>
                  <a:gd name="T41" fmla="*/ 60 h 82"/>
                  <a:gd name="T42" fmla="*/ 60 w 78"/>
                  <a:gd name="T43" fmla="*/ 60 h 82"/>
                  <a:gd name="T44" fmla="*/ 62 w 78"/>
                  <a:gd name="T45" fmla="*/ 45 h 82"/>
                  <a:gd name="T46" fmla="*/ 78 w 78"/>
                  <a:gd name="T47" fmla="*/ 45 h 82"/>
                  <a:gd name="T48" fmla="*/ 78 w 78"/>
                  <a:gd name="T49" fmla="*/ 41 h 82"/>
                  <a:gd name="T50" fmla="*/ 78 w 78"/>
                  <a:gd name="T51" fmla="*/ 37 h 82"/>
                  <a:gd name="T52" fmla="*/ 62 w 78"/>
                  <a:gd name="T53" fmla="*/ 37 h 82"/>
                  <a:gd name="T54" fmla="*/ 60 w 78"/>
                  <a:gd name="T55" fmla="*/ 22 h 82"/>
                  <a:gd name="T56" fmla="*/ 73 w 78"/>
                  <a:gd name="T57" fmla="*/ 22 h 82"/>
                  <a:gd name="T58" fmla="*/ 68 w 78"/>
                  <a:gd name="T59" fmla="*/ 14 h 82"/>
                  <a:gd name="T60" fmla="*/ 59 w 78"/>
                  <a:gd name="T61" fmla="*/ 14 h 82"/>
                  <a:gd name="T62" fmla="*/ 56 w 78"/>
                  <a:gd name="T63" fmla="*/ 4 h 82"/>
                  <a:gd name="T64" fmla="*/ 40 w 78"/>
                  <a:gd name="T65" fmla="*/ 0 h 82"/>
                  <a:gd name="T66" fmla="*/ 47 w 78"/>
                  <a:gd name="T67" fmla="*/ 14 h 82"/>
                  <a:gd name="T68" fmla="*/ 29 w 78"/>
                  <a:gd name="T69" fmla="*/ 14 h 82"/>
                  <a:gd name="T70" fmla="*/ 29 w 78"/>
                  <a:gd name="T71" fmla="*/ 15 h 82"/>
                  <a:gd name="T72" fmla="*/ 48 w 78"/>
                  <a:gd name="T73" fmla="*/ 60 h 82"/>
                  <a:gd name="T74" fmla="*/ 25 w 78"/>
                  <a:gd name="T75" fmla="*/ 60 h 82"/>
                  <a:gd name="T76" fmla="*/ 24 w 78"/>
                  <a:gd name="T77" fmla="*/ 45 h 82"/>
                  <a:gd name="T78" fmla="*/ 50 w 78"/>
                  <a:gd name="T79" fmla="*/ 45 h 82"/>
                  <a:gd name="T80" fmla="*/ 48 w 78"/>
                  <a:gd name="T81" fmla="*/ 6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78" h="82">
                    <a:moveTo>
                      <a:pt x="29" y="15"/>
                    </a:moveTo>
                    <a:cubicBezTo>
                      <a:pt x="30" y="17"/>
                      <a:pt x="30" y="20"/>
                      <a:pt x="29" y="22"/>
                    </a:cubicBezTo>
                    <a:cubicBezTo>
                      <a:pt x="48" y="22"/>
                      <a:pt x="48" y="22"/>
                      <a:pt x="48" y="22"/>
                    </a:cubicBezTo>
                    <a:cubicBezTo>
                      <a:pt x="49" y="27"/>
                      <a:pt x="50" y="32"/>
                      <a:pt x="50" y="37"/>
                    </a:cubicBezTo>
                    <a:cubicBezTo>
                      <a:pt x="24" y="37"/>
                      <a:pt x="24" y="37"/>
                      <a:pt x="24" y="37"/>
                    </a:cubicBezTo>
                    <a:cubicBezTo>
                      <a:pt x="24" y="34"/>
                      <a:pt x="24" y="31"/>
                      <a:pt x="24" y="28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50"/>
                      <a:pt x="12" y="55"/>
                      <a:pt x="13" y="60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1" y="63"/>
                      <a:pt x="3" y="65"/>
                      <a:pt x="5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71"/>
                      <a:pt x="16" y="75"/>
                      <a:pt x="18" y="78"/>
                    </a:cubicBezTo>
                    <a:cubicBezTo>
                      <a:pt x="22" y="80"/>
                      <a:pt x="28" y="82"/>
                      <a:pt x="33" y="82"/>
                    </a:cubicBezTo>
                    <a:cubicBezTo>
                      <a:pt x="31" y="80"/>
                      <a:pt x="29" y="75"/>
                      <a:pt x="27" y="68"/>
                    </a:cubicBezTo>
                    <a:cubicBezTo>
                      <a:pt x="47" y="68"/>
                      <a:pt x="47" y="68"/>
                      <a:pt x="47" y="68"/>
                    </a:cubicBezTo>
                    <a:cubicBezTo>
                      <a:pt x="45" y="75"/>
                      <a:pt x="42" y="80"/>
                      <a:pt x="40" y="82"/>
                    </a:cubicBezTo>
                    <a:cubicBezTo>
                      <a:pt x="46" y="82"/>
                      <a:pt x="51" y="80"/>
                      <a:pt x="56" y="78"/>
                    </a:cubicBezTo>
                    <a:cubicBezTo>
                      <a:pt x="57" y="75"/>
                      <a:pt x="58" y="71"/>
                      <a:pt x="59" y="68"/>
                    </a:cubicBezTo>
                    <a:cubicBezTo>
                      <a:pt x="68" y="68"/>
                      <a:pt x="68" y="68"/>
                      <a:pt x="68" y="68"/>
                    </a:cubicBezTo>
                    <a:cubicBezTo>
                      <a:pt x="70" y="65"/>
                      <a:pt x="72" y="63"/>
                      <a:pt x="73" y="60"/>
                    </a:cubicBezTo>
                    <a:cubicBezTo>
                      <a:pt x="60" y="60"/>
                      <a:pt x="60" y="60"/>
                      <a:pt x="60" y="60"/>
                    </a:cubicBezTo>
                    <a:cubicBezTo>
                      <a:pt x="61" y="55"/>
                      <a:pt x="61" y="50"/>
                      <a:pt x="62" y="45"/>
                    </a:cubicBezTo>
                    <a:cubicBezTo>
                      <a:pt x="78" y="45"/>
                      <a:pt x="78" y="45"/>
                      <a:pt x="78" y="45"/>
                    </a:cubicBezTo>
                    <a:cubicBezTo>
                      <a:pt x="78" y="44"/>
                      <a:pt x="78" y="42"/>
                      <a:pt x="78" y="41"/>
                    </a:cubicBezTo>
                    <a:cubicBezTo>
                      <a:pt x="78" y="40"/>
                      <a:pt x="78" y="38"/>
                      <a:pt x="78" y="37"/>
                    </a:cubicBezTo>
                    <a:cubicBezTo>
                      <a:pt x="62" y="37"/>
                      <a:pt x="62" y="37"/>
                      <a:pt x="62" y="37"/>
                    </a:cubicBezTo>
                    <a:cubicBezTo>
                      <a:pt x="61" y="32"/>
                      <a:pt x="61" y="27"/>
                      <a:pt x="60" y="22"/>
                    </a:cubicBezTo>
                    <a:cubicBezTo>
                      <a:pt x="73" y="22"/>
                      <a:pt x="73" y="22"/>
                      <a:pt x="73" y="22"/>
                    </a:cubicBezTo>
                    <a:cubicBezTo>
                      <a:pt x="72" y="19"/>
                      <a:pt x="70" y="17"/>
                      <a:pt x="68" y="14"/>
                    </a:cubicBezTo>
                    <a:cubicBezTo>
                      <a:pt x="59" y="14"/>
                      <a:pt x="59" y="14"/>
                      <a:pt x="59" y="14"/>
                    </a:cubicBezTo>
                    <a:cubicBezTo>
                      <a:pt x="58" y="11"/>
                      <a:pt x="57" y="7"/>
                      <a:pt x="56" y="4"/>
                    </a:cubicBezTo>
                    <a:cubicBezTo>
                      <a:pt x="51" y="2"/>
                      <a:pt x="46" y="0"/>
                      <a:pt x="40" y="0"/>
                    </a:cubicBezTo>
                    <a:cubicBezTo>
                      <a:pt x="42" y="2"/>
                      <a:pt x="45" y="7"/>
                      <a:pt x="47" y="14"/>
                    </a:cubicBezTo>
                    <a:cubicBezTo>
                      <a:pt x="29" y="14"/>
                      <a:pt x="29" y="14"/>
                      <a:pt x="29" y="14"/>
                    </a:cubicBezTo>
                    <a:cubicBezTo>
                      <a:pt x="29" y="14"/>
                      <a:pt x="29" y="14"/>
                      <a:pt x="29" y="15"/>
                    </a:cubicBezTo>
                    <a:close/>
                    <a:moveTo>
                      <a:pt x="48" y="60"/>
                    </a:moveTo>
                    <a:cubicBezTo>
                      <a:pt x="25" y="60"/>
                      <a:pt x="25" y="60"/>
                      <a:pt x="25" y="60"/>
                    </a:cubicBezTo>
                    <a:cubicBezTo>
                      <a:pt x="24" y="55"/>
                      <a:pt x="24" y="50"/>
                      <a:pt x="24" y="45"/>
                    </a:cubicBezTo>
                    <a:cubicBezTo>
                      <a:pt x="50" y="45"/>
                      <a:pt x="50" y="45"/>
                      <a:pt x="50" y="45"/>
                    </a:cubicBezTo>
                    <a:cubicBezTo>
                      <a:pt x="50" y="50"/>
                      <a:pt x="49" y="55"/>
                      <a:pt x="48" y="60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91" name="Freeform 363"/>
              <p:cNvSpPr/>
              <p:nvPr/>
            </p:nvSpPr>
            <p:spPr bwMode="auto">
              <a:xfrm>
                <a:off x="6764338" y="3914246"/>
                <a:ext cx="417512" cy="414338"/>
              </a:xfrm>
              <a:custGeom>
                <a:avLst/>
                <a:gdLst>
                  <a:gd name="T0" fmla="*/ 56 w 111"/>
                  <a:gd name="T1" fmla="*/ 0 h 110"/>
                  <a:gd name="T2" fmla="*/ 36 w 111"/>
                  <a:gd name="T3" fmla="*/ 4 h 110"/>
                  <a:gd name="T4" fmla="*/ 36 w 111"/>
                  <a:gd name="T5" fmla="*/ 17 h 110"/>
                  <a:gd name="T6" fmla="*/ 56 w 111"/>
                  <a:gd name="T7" fmla="*/ 12 h 110"/>
                  <a:gd name="T8" fmla="*/ 99 w 111"/>
                  <a:gd name="T9" fmla="*/ 55 h 110"/>
                  <a:gd name="T10" fmla="*/ 56 w 111"/>
                  <a:gd name="T11" fmla="*/ 98 h 110"/>
                  <a:gd name="T12" fmla="*/ 13 w 111"/>
                  <a:gd name="T13" fmla="*/ 62 h 110"/>
                  <a:gd name="T14" fmla="*/ 10 w 111"/>
                  <a:gd name="T15" fmla="*/ 60 h 110"/>
                  <a:gd name="T16" fmla="*/ 1 w 111"/>
                  <a:gd name="T17" fmla="*/ 48 h 110"/>
                  <a:gd name="T18" fmla="*/ 0 w 111"/>
                  <a:gd name="T19" fmla="*/ 55 h 110"/>
                  <a:gd name="T20" fmla="*/ 56 w 111"/>
                  <a:gd name="T21" fmla="*/ 110 h 110"/>
                  <a:gd name="T22" fmla="*/ 111 w 111"/>
                  <a:gd name="T23" fmla="*/ 55 h 110"/>
                  <a:gd name="T24" fmla="*/ 56 w 111"/>
                  <a:gd name="T25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1" h="110">
                    <a:moveTo>
                      <a:pt x="56" y="0"/>
                    </a:moveTo>
                    <a:cubicBezTo>
                      <a:pt x="49" y="0"/>
                      <a:pt x="42" y="1"/>
                      <a:pt x="36" y="4"/>
                    </a:cubicBezTo>
                    <a:cubicBezTo>
                      <a:pt x="36" y="17"/>
                      <a:pt x="36" y="17"/>
                      <a:pt x="36" y="17"/>
                    </a:cubicBezTo>
                    <a:cubicBezTo>
                      <a:pt x="42" y="13"/>
                      <a:pt x="48" y="12"/>
                      <a:pt x="56" y="12"/>
                    </a:cubicBezTo>
                    <a:cubicBezTo>
                      <a:pt x="80" y="12"/>
                      <a:pt x="99" y="31"/>
                      <a:pt x="99" y="55"/>
                    </a:cubicBezTo>
                    <a:cubicBezTo>
                      <a:pt x="99" y="79"/>
                      <a:pt x="80" y="98"/>
                      <a:pt x="56" y="98"/>
                    </a:cubicBezTo>
                    <a:cubicBezTo>
                      <a:pt x="34" y="98"/>
                      <a:pt x="16" y="83"/>
                      <a:pt x="13" y="62"/>
                    </a:cubicBezTo>
                    <a:cubicBezTo>
                      <a:pt x="12" y="62"/>
                      <a:pt x="11" y="61"/>
                      <a:pt x="10" y="60"/>
                    </a:cubicBezTo>
                    <a:cubicBezTo>
                      <a:pt x="1" y="48"/>
                      <a:pt x="1" y="48"/>
                      <a:pt x="1" y="48"/>
                    </a:cubicBezTo>
                    <a:cubicBezTo>
                      <a:pt x="1" y="50"/>
                      <a:pt x="0" y="53"/>
                      <a:pt x="0" y="55"/>
                    </a:cubicBezTo>
                    <a:cubicBezTo>
                      <a:pt x="0" y="85"/>
                      <a:pt x="25" y="110"/>
                      <a:pt x="56" y="110"/>
                    </a:cubicBezTo>
                    <a:cubicBezTo>
                      <a:pt x="86" y="110"/>
                      <a:pt x="111" y="85"/>
                      <a:pt x="111" y="55"/>
                    </a:cubicBezTo>
                    <a:cubicBezTo>
                      <a:pt x="111" y="25"/>
                      <a:pt x="86" y="0"/>
                      <a:pt x="56" y="0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92" name="Freeform 364"/>
              <p:cNvSpPr/>
              <p:nvPr/>
            </p:nvSpPr>
            <p:spPr bwMode="auto">
              <a:xfrm>
                <a:off x="6738938" y="3839633"/>
                <a:ext cx="201612" cy="307975"/>
              </a:xfrm>
              <a:custGeom>
                <a:avLst/>
                <a:gdLst>
                  <a:gd name="T0" fmla="*/ 33 w 54"/>
                  <a:gd name="T1" fmla="*/ 77 h 82"/>
                  <a:gd name="T2" fmla="*/ 50 w 54"/>
                  <a:gd name="T3" fmla="*/ 56 h 82"/>
                  <a:gd name="T4" fmla="*/ 47 w 54"/>
                  <a:gd name="T5" fmla="*/ 48 h 82"/>
                  <a:gd name="T6" fmla="*/ 40 w 54"/>
                  <a:gd name="T7" fmla="*/ 47 h 82"/>
                  <a:gd name="T8" fmla="*/ 39 w 54"/>
                  <a:gd name="T9" fmla="*/ 41 h 82"/>
                  <a:gd name="T10" fmla="*/ 39 w 54"/>
                  <a:gd name="T11" fmla="*/ 12 h 82"/>
                  <a:gd name="T12" fmla="*/ 27 w 54"/>
                  <a:gd name="T13" fmla="*/ 0 h 82"/>
                  <a:gd name="T14" fmla="*/ 15 w 54"/>
                  <a:gd name="T15" fmla="*/ 12 h 82"/>
                  <a:gd name="T16" fmla="*/ 15 w 54"/>
                  <a:gd name="T17" fmla="*/ 41 h 82"/>
                  <a:gd name="T18" fmla="*/ 13 w 54"/>
                  <a:gd name="T19" fmla="*/ 47 h 82"/>
                  <a:gd name="T20" fmla="*/ 7 w 54"/>
                  <a:gd name="T21" fmla="*/ 48 h 82"/>
                  <a:gd name="T22" fmla="*/ 3 w 54"/>
                  <a:gd name="T23" fmla="*/ 56 h 82"/>
                  <a:gd name="T24" fmla="*/ 20 w 54"/>
                  <a:gd name="T25" fmla="*/ 77 h 82"/>
                  <a:gd name="T26" fmla="*/ 33 w 54"/>
                  <a:gd name="T27" fmla="*/ 77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4" h="82">
                    <a:moveTo>
                      <a:pt x="33" y="77"/>
                    </a:moveTo>
                    <a:cubicBezTo>
                      <a:pt x="50" y="56"/>
                      <a:pt x="50" y="56"/>
                      <a:pt x="50" y="56"/>
                    </a:cubicBezTo>
                    <a:cubicBezTo>
                      <a:pt x="54" y="51"/>
                      <a:pt x="52" y="48"/>
                      <a:pt x="47" y="48"/>
                    </a:cubicBezTo>
                    <a:cubicBezTo>
                      <a:pt x="47" y="48"/>
                      <a:pt x="41" y="48"/>
                      <a:pt x="40" y="47"/>
                    </a:cubicBezTo>
                    <a:cubicBezTo>
                      <a:pt x="38" y="46"/>
                      <a:pt x="39" y="41"/>
                      <a:pt x="39" y="41"/>
                    </a:cubicBezTo>
                    <a:cubicBezTo>
                      <a:pt x="39" y="12"/>
                      <a:pt x="39" y="12"/>
                      <a:pt x="39" y="12"/>
                    </a:cubicBezTo>
                    <a:cubicBezTo>
                      <a:pt x="39" y="5"/>
                      <a:pt x="33" y="0"/>
                      <a:pt x="27" y="0"/>
                    </a:cubicBezTo>
                    <a:cubicBezTo>
                      <a:pt x="20" y="0"/>
                      <a:pt x="15" y="5"/>
                      <a:pt x="15" y="12"/>
                    </a:cubicBezTo>
                    <a:cubicBezTo>
                      <a:pt x="15" y="41"/>
                      <a:pt x="15" y="41"/>
                      <a:pt x="15" y="41"/>
                    </a:cubicBezTo>
                    <a:cubicBezTo>
                      <a:pt x="15" y="41"/>
                      <a:pt x="15" y="45"/>
                      <a:pt x="13" y="47"/>
                    </a:cubicBezTo>
                    <a:cubicBezTo>
                      <a:pt x="12" y="48"/>
                      <a:pt x="7" y="48"/>
                      <a:pt x="7" y="48"/>
                    </a:cubicBezTo>
                    <a:cubicBezTo>
                      <a:pt x="1" y="48"/>
                      <a:pt x="0" y="51"/>
                      <a:pt x="3" y="56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4" y="82"/>
                      <a:pt x="29" y="82"/>
                      <a:pt x="33" y="77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6032682" y="5327666"/>
              <a:ext cx="618248" cy="485315"/>
              <a:chOff x="5476875" y="4527021"/>
              <a:chExt cx="465137" cy="365125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86" name="Freeform 497"/>
              <p:cNvSpPr>
                <a:spLocks noEditPoints="1"/>
              </p:cNvSpPr>
              <p:nvPr/>
            </p:nvSpPr>
            <p:spPr bwMode="auto">
              <a:xfrm>
                <a:off x="5476875" y="4527021"/>
                <a:ext cx="465137" cy="285750"/>
              </a:xfrm>
              <a:custGeom>
                <a:avLst/>
                <a:gdLst>
                  <a:gd name="T0" fmla="*/ 124 w 124"/>
                  <a:gd name="T1" fmla="*/ 39 h 76"/>
                  <a:gd name="T2" fmla="*/ 124 w 124"/>
                  <a:gd name="T3" fmla="*/ 38 h 76"/>
                  <a:gd name="T4" fmla="*/ 124 w 124"/>
                  <a:gd name="T5" fmla="*/ 36 h 76"/>
                  <a:gd name="T6" fmla="*/ 123 w 124"/>
                  <a:gd name="T7" fmla="*/ 35 h 76"/>
                  <a:gd name="T8" fmla="*/ 122 w 124"/>
                  <a:gd name="T9" fmla="*/ 34 h 76"/>
                  <a:gd name="T10" fmla="*/ 121 w 124"/>
                  <a:gd name="T11" fmla="*/ 33 h 76"/>
                  <a:gd name="T12" fmla="*/ 120 w 124"/>
                  <a:gd name="T13" fmla="*/ 33 h 76"/>
                  <a:gd name="T14" fmla="*/ 118 w 124"/>
                  <a:gd name="T15" fmla="*/ 32 h 76"/>
                  <a:gd name="T16" fmla="*/ 118 w 124"/>
                  <a:gd name="T17" fmla="*/ 32 h 76"/>
                  <a:gd name="T18" fmla="*/ 112 w 124"/>
                  <a:gd name="T19" fmla="*/ 32 h 76"/>
                  <a:gd name="T20" fmla="*/ 44 w 124"/>
                  <a:gd name="T21" fmla="*/ 32 h 76"/>
                  <a:gd name="T22" fmla="*/ 40 w 124"/>
                  <a:gd name="T23" fmla="*/ 25 h 76"/>
                  <a:gd name="T24" fmla="*/ 34 w 124"/>
                  <a:gd name="T25" fmla="*/ 5 h 76"/>
                  <a:gd name="T26" fmla="*/ 33 w 124"/>
                  <a:gd name="T27" fmla="*/ 4 h 76"/>
                  <a:gd name="T28" fmla="*/ 33 w 124"/>
                  <a:gd name="T29" fmla="*/ 3 h 76"/>
                  <a:gd name="T30" fmla="*/ 32 w 124"/>
                  <a:gd name="T31" fmla="*/ 2 h 76"/>
                  <a:gd name="T32" fmla="*/ 31 w 124"/>
                  <a:gd name="T33" fmla="*/ 1 h 76"/>
                  <a:gd name="T34" fmla="*/ 30 w 124"/>
                  <a:gd name="T35" fmla="*/ 0 h 76"/>
                  <a:gd name="T36" fmla="*/ 28 w 124"/>
                  <a:gd name="T37" fmla="*/ 0 h 76"/>
                  <a:gd name="T38" fmla="*/ 27 w 124"/>
                  <a:gd name="T39" fmla="*/ 0 h 76"/>
                  <a:gd name="T40" fmla="*/ 16 w 124"/>
                  <a:gd name="T41" fmla="*/ 0 h 76"/>
                  <a:gd name="T42" fmla="*/ 5 w 124"/>
                  <a:gd name="T43" fmla="*/ 0 h 76"/>
                  <a:gd name="T44" fmla="*/ 2 w 124"/>
                  <a:gd name="T45" fmla="*/ 2 h 76"/>
                  <a:gd name="T46" fmla="*/ 0 w 124"/>
                  <a:gd name="T47" fmla="*/ 7 h 76"/>
                  <a:gd name="T48" fmla="*/ 2 w 124"/>
                  <a:gd name="T49" fmla="*/ 12 h 76"/>
                  <a:gd name="T50" fmla="*/ 5 w 124"/>
                  <a:gd name="T51" fmla="*/ 13 h 76"/>
                  <a:gd name="T52" fmla="*/ 15 w 124"/>
                  <a:gd name="T53" fmla="*/ 14 h 76"/>
                  <a:gd name="T54" fmla="*/ 23 w 124"/>
                  <a:gd name="T55" fmla="*/ 15 h 76"/>
                  <a:gd name="T56" fmla="*/ 39 w 124"/>
                  <a:gd name="T57" fmla="*/ 66 h 76"/>
                  <a:gd name="T58" fmla="*/ 40 w 124"/>
                  <a:gd name="T59" fmla="*/ 71 h 76"/>
                  <a:gd name="T60" fmla="*/ 41 w 124"/>
                  <a:gd name="T61" fmla="*/ 72 h 76"/>
                  <a:gd name="T62" fmla="*/ 42 w 124"/>
                  <a:gd name="T63" fmla="*/ 74 h 76"/>
                  <a:gd name="T64" fmla="*/ 43 w 124"/>
                  <a:gd name="T65" fmla="*/ 74 h 76"/>
                  <a:gd name="T66" fmla="*/ 44 w 124"/>
                  <a:gd name="T67" fmla="*/ 75 h 76"/>
                  <a:gd name="T68" fmla="*/ 45 w 124"/>
                  <a:gd name="T69" fmla="*/ 75 h 76"/>
                  <a:gd name="T70" fmla="*/ 47 w 124"/>
                  <a:gd name="T71" fmla="*/ 76 h 76"/>
                  <a:gd name="T72" fmla="*/ 52 w 124"/>
                  <a:gd name="T73" fmla="*/ 76 h 76"/>
                  <a:gd name="T74" fmla="*/ 113 w 124"/>
                  <a:gd name="T75" fmla="*/ 76 h 76"/>
                  <a:gd name="T76" fmla="*/ 113 w 124"/>
                  <a:gd name="T77" fmla="*/ 76 h 76"/>
                  <a:gd name="T78" fmla="*/ 115 w 124"/>
                  <a:gd name="T79" fmla="*/ 75 h 76"/>
                  <a:gd name="T80" fmla="*/ 116 w 124"/>
                  <a:gd name="T81" fmla="*/ 75 h 76"/>
                  <a:gd name="T82" fmla="*/ 117 w 124"/>
                  <a:gd name="T83" fmla="*/ 74 h 76"/>
                  <a:gd name="T84" fmla="*/ 118 w 124"/>
                  <a:gd name="T85" fmla="*/ 73 h 76"/>
                  <a:gd name="T86" fmla="*/ 119 w 124"/>
                  <a:gd name="T87" fmla="*/ 72 h 76"/>
                  <a:gd name="T88" fmla="*/ 120 w 124"/>
                  <a:gd name="T89" fmla="*/ 71 h 76"/>
                  <a:gd name="T90" fmla="*/ 120 w 124"/>
                  <a:gd name="T91" fmla="*/ 70 h 76"/>
                  <a:gd name="T92" fmla="*/ 121 w 124"/>
                  <a:gd name="T93" fmla="*/ 64 h 76"/>
                  <a:gd name="T94" fmla="*/ 124 w 124"/>
                  <a:gd name="T95" fmla="*/ 40 h 76"/>
                  <a:gd name="T96" fmla="*/ 124 w 124"/>
                  <a:gd name="T97" fmla="*/ 39 h 76"/>
                  <a:gd name="T98" fmla="*/ 109 w 124"/>
                  <a:gd name="T99" fmla="*/ 48 h 76"/>
                  <a:gd name="T100" fmla="*/ 107 w 124"/>
                  <a:gd name="T101" fmla="*/ 61 h 76"/>
                  <a:gd name="T102" fmla="*/ 98 w 124"/>
                  <a:gd name="T103" fmla="*/ 62 h 76"/>
                  <a:gd name="T104" fmla="*/ 53 w 124"/>
                  <a:gd name="T105" fmla="*/ 62 h 76"/>
                  <a:gd name="T106" fmla="*/ 49 w 124"/>
                  <a:gd name="T107" fmla="*/ 54 h 76"/>
                  <a:gd name="T108" fmla="*/ 49 w 124"/>
                  <a:gd name="T109" fmla="*/ 46 h 76"/>
                  <a:gd name="T110" fmla="*/ 100 w 124"/>
                  <a:gd name="T111" fmla="*/ 4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24" h="76">
                    <a:moveTo>
                      <a:pt x="124" y="39"/>
                    </a:moveTo>
                    <a:cubicBezTo>
                      <a:pt x="124" y="39"/>
                      <a:pt x="124" y="39"/>
                      <a:pt x="124" y="39"/>
                    </a:cubicBezTo>
                    <a:cubicBezTo>
                      <a:pt x="124" y="39"/>
                      <a:pt x="124" y="39"/>
                      <a:pt x="124" y="38"/>
                    </a:cubicBezTo>
                    <a:cubicBezTo>
                      <a:pt x="124" y="38"/>
                      <a:pt x="124" y="38"/>
                      <a:pt x="124" y="38"/>
                    </a:cubicBezTo>
                    <a:cubicBezTo>
                      <a:pt x="124" y="37"/>
                      <a:pt x="124" y="37"/>
                      <a:pt x="124" y="37"/>
                    </a:cubicBezTo>
                    <a:cubicBezTo>
                      <a:pt x="124" y="37"/>
                      <a:pt x="124" y="37"/>
                      <a:pt x="124" y="36"/>
                    </a:cubicBezTo>
                    <a:cubicBezTo>
                      <a:pt x="123" y="36"/>
                      <a:pt x="123" y="36"/>
                      <a:pt x="123" y="36"/>
                    </a:cubicBezTo>
                    <a:cubicBezTo>
                      <a:pt x="123" y="36"/>
                      <a:pt x="123" y="35"/>
                      <a:pt x="123" y="35"/>
                    </a:cubicBezTo>
                    <a:cubicBezTo>
                      <a:pt x="123" y="35"/>
                      <a:pt x="123" y="35"/>
                      <a:pt x="122" y="35"/>
                    </a:cubicBezTo>
                    <a:cubicBezTo>
                      <a:pt x="122" y="35"/>
                      <a:pt x="122" y="34"/>
                      <a:pt x="122" y="34"/>
                    </a:cubicBezTo>
                    <a:cubicBezTo>
                      <a:pt x="122" y="34"/>
                      <a:pt x="122" y="34"/>
                      <a:pt x="122" y="34"/>
                    </a:cubicBezTo>
                    <a:cubicBezTo>
                      <a:pt x="121" y="34"/>
                      <a:pt x="121" y="34"/>
                      <a:pt x="121" y="33"/>
                    </a:cubicBezTo>
                    <a:cubicBezTo>
                      <a:pt x="121" y="33"/>
                      <a:pt x="121" y="33"/>
                      <a:pt x="120" y="33"/>
                    </a:cubicBezTo>
                    <a:cubicBezTo>
                      <a:pt x="120" y="33"/>
                      <a:pt x="120" y="33"/>
                      <a:pt x="120" y="33"/>
                    </a:cubicBezTo>
                    <a:cubicBezTo>
                      <a:pt x="120" y="33"/>
                      <a:pt x="119" y="33"/>
                      <a:pt x="119" y="33"/>
                    </a:cubicBezTo>
                    <a:cubicBezTo>
                      <a:pt x="119" y="33"/>
                      <a:pt x="119" y="33"/>
                      <a:pt x="118" y="32"/>
                    </a:cubicBezTo>
                    <a:cubicBezTo>
                      <a:pt x="118" y="32"/>
                      <a:pt x="118" y="32"/>
                      <a:pt x="118" y="32"/>
                    </a:cubicBezTo>
                    <a:cubicBezTo>
                      <a:pt x="118" y="32"/>
                      <a:pt x="118" y="32"/>
                      <a:pt x="118" y="32"/>
                    </a:cubicBezTo>
                    <a:cubicBezTo>
                      <a:pt x="118" y="32"/>
                      <a:pt x="118" y="32"/>
                      <a:pt x="118" y="32"/>
                    </a:cubicBezTo>
                    <a:cubicBezTo>
                      <a:pt x="117" y="32"/>
                      <a:pt x="115" y="32"/>
                      <a:pt x="112" y="32"/>
                    </a:cubicBezTo>
                    <a:cubicBezTo>
                      <a:pt x="50" y="32"/>
                      <a:pt x="50" y="32"/>
                      <a:pt x="50" y="32"/>
                    </a:cubicBezTo>
                    <a:cubicBezTo>
                      <a:pt x="47" y="32"/>
                      <a:pt x="44" y="32"/>
                      <a:pt x="44" y="32"/>
                    </a:cubicBezTo>
                    <a:cubicBezTo>
                      <a:pt x="43" y="32"/>
                      <a:pt x="42" y="32"/>
                      <a:pt x="42" y="31"/>
                    </a:cubicBezTo>
                    <a:cubicBezTo>
                      <a:pt x="42" y="31"/>
                      <a:pt x="41" y="28"/>
                      <a:pt x="40" y="25"/>
                    </a:cubicBezTo>
                    <a:cubicBezTo>
                      <a:pt x="35" y="10"/>
                      <a:pt x="35" y="10"/>
                      <a:pt x="35" y="10"/>
                    </a:cubicBezTo>
                    <a:cubicBezTo>
                      <a:pt x="35" y="7"/>
                      <a:pt x="34" y="5"/>
                      <a:pt x="34" y="5"/>
                    </a:cubicBezTo>
                    <a:cubicBezTo>
                      <a:pt x="34" y="5"/>
                      <a:pt x="34" y="5"/>
                      <a:pt x="34" y="4"/>
                    </a:cubicBezTo>
                    <a:cubicBezTo>
                      <a:pt x="34" y="4"/>
                      <a:pt x="33" y="4"/>
                      <a:pt x="33" y="4"/>
                    </a:cubicBezTo>
                    <a:cubicBezTo>
                      <a:pt x="33" y="4"/>
                      <a:pt x="33" y="3"/>
                      <a:pt x="33" y="3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3" y="2"/>
                      <a:pt x="32" y="2"/>
                      <a:pt x="32" y="2"/>
                    </a:cubicBezTo>
                    <a:cubicBezTo>
                      <a:pt x="32" y="2"/>
                      <a:pt x="32" y="2"/>
                      <a:pt x="32" y="2"/>
                    </a:cubicBezTo>
                    <a:cubicBezTo>
                      <a:pt x="32" y="1"/>
                      <a:pt x="31" y="1"/>
                      <a:pt x="31" y="1"/>
                    </a:cubicBezTo>
                    <a:cubicBezTo>
                      <a:pt x="31" y="1"/>
                      <a:pt x="31" y="1"/>
                      <a:pt x="31" y="1"/>
                    </a:cubicBezTo>
                    <a:cubicBezTo>
                      <a:pt x="31" y="1"/>
                      <a:pt x="30" y="1"/>
                      <a:pt x="30" y="1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5" y="0"/>
                      <a:pt x="22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3" y="0"/>
                      <a:pt x="9" y="0"/>
                      <a:pt x="8" y="0"/>
                    </a:cubicBezTo>
                    <a:cubicBezTo>
                      <a:pt x="8" y="0"/>
                      <a:pt x="6" y="0"/>
                      <a:pt x="5" y="0"/>
                    </a:cubicBezTo>
                    <a:cubicBezTo>
                      <a:pt x="5" y="0"/>
                      <a:pt x="5" y="0"/>
                      <a:pt x="4" y="0"/>
                    </a:cubicBezTo>
                    <a:cubicBezTo>
                      <a:pt x="3" y="1"/>
                      <a:pt x="3" y="1"/>
                      <a:pt x="2" y="2"/>
                    </a:cubicBezTo>
                    <a:cubicBezTo>
                      <a:pt x="1" y="2"/>
                      <a:pt x="1" y="3"/>
                      <a:pt x="0" y="4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8"/>
                      <a:pt x="0" y="9"/>
                      <a:pt x="0" y="9"/>
                    </a:cubicBezTo>
                    <a:cubicBezTo>
                      <a:pt x="1" y="10"/>
                      <a:pt x="1" y="11"/>
                      <a:pt x="2" y="12"/>
                    </a:cubicBezTo>
                    <a:cubicBezTo>
                      <a:pt x="2" y="12"/>
                      <a:pt x="3" y="13"/>
                      <a:pt x="4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6" y="14"/>
                      <a:pt x="7" y="14"/>
                      <a:pt x="8" y="14"/>
                    </a:cubicBezTo>
                    <a:cubicBezTo>
                      <a:pt x="9" y="14"/>
                      <a:pt x="12" y="14"/>
                      <a:pt x="15" y="14"/>
                    </a:cubicBezTo>
                    <a:cubicBezTo>
                      <a:pt x="17" y="14"/>
                      <a:pt x="20" y="14"/>
                      <a:pt x="21" y="14"/>
                    </a:cubicBezTo>
                    <a:cubicBezTo>
                      <a:pt x="22" y="14"/>
                      <a:pt x="22" y="14"/>
                      <a:pt x="23" y="15"/>
                    </a:cubicBezTo>
                    <a:cubicBezTo>
                      <a:pt x="23" y="15"/>
                      <a:pt x="24" y="18"/>
                      <a:pt x="25" y="21"/>
                    </a:cubicBezTo>
                    <a:cubicBezTo>
                      <a:pt x="39" y="66"/>
                      <a:pt x="39" y="66"/>
                      <a:pt x="39" y="66"/>
                    </a:cubicBezTo>
                    <a:cubicBezTo>
                      <a:pt x="39" y="68"/>
                      <a:pt x="40" y="71"/>
                      <a:pt x="40" y="71"/>
                    </a:cubicBezTo>
                    <a:cubicBezTo>
                      <a:pt x="40" y="71"/>
                      <a:pt x="40" y="71"/>
                      <a:pt x="40" y="71"/>
                    </a:cubicBezTo>
                    <a:cubicBezTo>
                      <a:pt x="40" y="71"/>
                      <a:pt x="40" y="72"/>
                      <a:pt x="41" y="72"/>
                    </a:cubicBezTo>
                    <a:cubicBezTo>
                      <a:pt x="41" y="72"/>
                      <a:pt x="41" y="72"/>
                      <a:pt x="41" y="72"/>
                    </a:cubicBezTo>
                    <a:cubicBezTo>
                      <a:pt x="41" y="73"/>
                      <a:pt x="41" y="73"/>
                      <a:pt x="41" y="73"/>
                    </a:cubicBezTo>
                    <a:cubicBezTo>
                      <a:pt x="41" y="73"/>
                      <a:pt x="42" y="73"/>
                      <a:pt x="42" y="74"/>
                    </a:cubicBezTo>
                    <a:cubicBezTo>
                      <a:pt x="42" y="74"/>
                      <a:pt x="42" y="74"/>
                      <a:pt x="42" y="74"/>
                    </a:cubicBezTo>
                    <a:cubicBezTo>
                      <a:pt x="42" y="74"/>
                      <a:pt x="43" y="74"/>
                      <a:pt x="43" y="74"/>
                    </a:cubicBezTo>
                    <a:cubicBezTo>
                      <a:pt x="43" y="75"/>
                      <a:pt x="43" y="75"/>
                      <a:pt x="43" y="75"/>
                    </a:cubicBezTo>
                    <a:cubicBezTo>
                      <a:pt x="43" y="75"/>
                      <a:pt x="44" y="75"/>
                      <a:pt x="44" y="75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45" y="75"/>
                      <a:pt x="45" y="75"/>
                      <a:pt x="45" y="75"/>
                    </a:cubicBezTo>
                    <a:cubicBezTo>
                      <a:pt x="45" y="75"/>
                      <a:pt x="45" y="76"/>
                      <a:pt x="46" y="76"/>
                    </a:cubicBezTo>
                    <a:cubicBezTo>
                      <a:pt x="46" y="76"/>
                      <a:pt x="46" y="76"/>
                      <a:pt x="47" y="76"/>
                    </a:cubicBezTo>
                    <a:cubicBezTo>
                      <a:pt x="47" y="76"/>
                      <a:pt x="47" y="76"/>
                      <a:pt x="47" y="76"/>
                    </a:cubicBezTo>
                    <a:cubicBezTo>
                      <a:pt x="47" y="76"/>
                      <a:pt x="49" y="76"/>
                      <a:pt x="52" y="76"/>
                    </a:cubicBezTo>
                    <a:cubicBezTo>
                      <a:pt x="108" y="76"/>
                      <a:pt x="108" y="76"/>
                      <a:pt x="108" y="76"/>
                    </a:cubicBezTo>
                    <a:cubicBezTo>
                      <a:pt x="111" y="76"/>
                      <a:pt x="113" y="76"/>
                      <a:pt x="113" y="76"/>
                    </a:cubicBezTo>
                    <a:cubicBezTo>
                      <a:pt x="113" y="76"/>
                      <a:pt x="113" y="76"/>
                      <a:pt x="113" y="76"/>
                    </a:cubicBezTo>
                    <a:cubicBezTo>
                      <a:pt x="113" y="76"/>
                      <a:pt x="113" y="76"/>
                      <a:pt x="113" y="76"/>
                    </a:cubicBezTo>
                    <a:cubicBezTo>
                      <a:pt x="114" y="76"/>
                      <a:pt x="114" y="76"/>
                      <a:pt x="114" y="76"/>
                    </a:cubicBezTo>
                    <a:cubicBezTo>
                      <a:pt x="115" y="76"/>
                      <a:pt x="115" y="75"/>
                      <a:pt x="115" y="75"/>
                    </a:cubicBezTo>
                    <a:cubicBezTo>
                      <a:pt x="115" y="75"/>
                      <a:pt x="115" y="75"/>
                      <a:pt x="116" y="75"/>
                    </a:cubicBezTo>
                    <a:cubicBezTo>
                      <a:pt x="116" y="75"/>
                      <a:pt x="116" y="75"/>
                      <a:pt x="116" y="75"/>
                    </a:cubicBezTo>
                    <a:cubicBezTo>
                      <a:pt x="116" y="75"/>
                      <a:pt x="117" y="75"/>
                      <a:pt x="117" y="75"/>
                    </a:cubicBezTo>
                    <a:cubicBezTo>
                      <a:pt x="117" y="74"/>
                      <a:pt x="117" y="74"/>
                      <a:pt x="117" y="74"/>
                    </a:cubicBezTo>
                    <a:cubicBezTo>
                      <a:pt x="117" y="74"/>
                      <a:pt x="118" y="74"/>
                      <a:pt x="118" y="74"/>
                    </a:cubicBezTo>
                    <a:cubicBezTo>
                      <a:pt x="118" y="74"/>
                      <a:pt x="118" y="74"/>
                      <a:pt x="118" y="73"/>
                    </a:cubicBezTo>
                    <a:cubicBezTo>
                      <a:pt x="118" y="73"/>
                      <a:pt x="119" y="73"/>
                      <a:pt x="119" y="73"/>
                    </a:cubicBezTo>
                    <a:cubicBezTo>
                      <a:pt x="119" y="73"/>
                      <a:pt x="119" y="73"/>
                      <a:pt x="119" y="72"/>
                    </a:cubicBezTo>
                    <a:cubicBezTo>
                      <a:pt x="119" y="72"/>
                      <a:pt x="119" y="72"/>
                      <a:pt x="119" y="72"/>
                    </a:cubicBezTo>
                    <a:cubicBezTo>
                      <a:pt x="119" y="72"/>
                      <a:pt x="119" y="71"/>
                      <a:pt x="120" y="71"/>
                    </a:cubicBezTo>
                    <a:cubicBezTo>
                      <a:pt x="120" y="71"/>
                      <a:pt x="120" y="71"/>
                      <a:pt x="120" y="71"/>
                    </a:cubicBezTo>
                    <a:cubicBezTo>
                      <a:pt x="120" y="70"/>
                      <a:pt x="120" y="70"/>
                      <a:pt x="120" y="70"/>
                    </a:cubicBezTo>
                    <a:cubicBezTo>
                      <a:pt x="120" y="70"/>
                      <a:pt x="120" y="70"/>
                      <a:pt x="120" y="70"/>
                    </a:cubicBezTo>
                    <a:cubicBezTo>
                      <a:pt x="120" y="70"/>
                      <a:pt x="120" y="67"/>
                      <a:pt x="121" y="64"/>
                    </a:cubicBezTo>
                    <a:cubicBezTo>
                      <a:pt x="123" y="46"/>
                      <a:pt x="123" y="46"/>
                      <a:pt x="123" y="46"/>
                    </a:cubicBezTo>
                    <a:cubicBezTo>
                      <a:pt x="124" y="43"/>
                      <a:pt x="124" y="40"/>
                      <a:pt x="124" y="40"/>
                    </a:cubicBezTo>
                    <a:cubicBezTo>
                      <a:pt x="124" y="40"/>
                      <a:pt x="124" y="40"/>
                      <a:pt x="124" y="40"/>
                    </a:cubicBezTo>
                    <a:cubicBezTo>
                      <a:pt x="124" y="40"/>
                      <a:pt x="124" y="39"/>
                      <a:pt x="124" y="39"/>
                    </a:cubicBezTo>
                    <a:close/>
                    <a:moveTo>
                      <a:pt x="107" y="46"/>
                    </a:moveTo>
                    <a:cubicBezTo>
                      <a:pt x="109" y="46"/>
                      <a:pt x="109" y="47"/>
                      <a:pt x="109" y="48"/>
                    </a:cubicBezTo>
                    <a:cubicBezTo>
                      <a:pt x="109" y="49"/>
                      <a:pt x="109" y="52"/>
                      <a:pt x="108" y="55"/>
                    </a:cubicBezTo>
                    <a:cubicBezTo>
                      <a:pt x="108" y="57"/>
                      <a:pt x="107" y="60"/>
                      <a:pt x="107" y="61"/>
                    </a:cubicBezTo>
                    <a:cubicBezTo>
                      <a:pt x="107" y="61"/>
                      <a:pt x="106" y="62"/>
                      <a:pt x="105" y="62"/>
                    </a:cubicBezTo>
                    <a:cubicBezTo>
                      <a:pt x="104" y="62"/>
                      <a:pt x="101" y="62"/>
                      <a:pt x="98" y="62"/>
                    </a:cubicBezTo>
                    <a:cubicBezTo>
                      <a:pt x="61" y="62"/>
                      <a:pt x="61" y="62"/>
                      <a:pt x="61" y="62"/>
                    </a:cubicBezTo>
                    <a:cubicBezTo>
                      <a:pt x="58" y="62"/>
                      <a:pt x="54" y="62"/>
                      <a:pt x="53" y="62"/>
                    </a:cubicBezTo>
                    <a:cubicBezTo>
                      <a:pt x="53" y="62"/>
                      <a:pt x="52" y="61"/>
                      <a:pt x="51" y="60"/>
                    </a:cubicBezTo>
                    <a:cubicBezTo>
                      <a:pt x="51" y="60"/>
                      <a:pt x="50" y="57"/>
                      <a:pt x="49" y="54"/>
                    </a:cubicBezTo>
                    <a:cubicBezTo>
                      <a:pt x="49" y="51"/>
                      <a:pt x="48" y="48"/>
                      <a:pt x="47" y="48"/>
                    </a:cubicBezTo>
                    <a:cubicBezTo>
                      <a:pt x="47" y="47"/>
                      <a:pt x="48" y="46"/>
                      <a:pt x="49" y="46"/>
                    </a:cubicBezTo>
                    <a:cubicBezTo>
                      <a:pt x="49" y="46"/>
                      <a:pt x="53" y="46"/>
                      <a:pt x="56" y="46"/>
                    </a:cubicBezTo>
                    <a:cubicBezTo>
                      <a:pt x="100" y="46"/>
                      <a:pt x="100" y="46"/>
                      <a:pt x="100" y="46"/>
                    </a:cubicBezTo>
                    <a:cubicBezTo>
                      <a:pt x="103" y="46"/>
                      <a:pt x="106" y="46"/>
                      <a:pt x="107" y="46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87" name="Oval 498"/>
              <p:cNvSpPr>
                <a:spLocks noChangeArrowheads="1"/>
              </p:cNvSpPr>
              <p:nvPr/>
            </p:nvSpPr>
            <p:spPr bwMode="auto">
              <a:xfrm>
                <a:off x="5645150" y="4827058"/>
                <a:ext cx="65087" cy="65088"/>
              </a:xfrm>
              <a:prstGeom prst="ellipse">
                <a:avLst/>
              </a:pr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88" name="Oval 499"/>
              <p:cNvSpPr>
                <a:spLocks noChangeArrowheads="1"/>
              </p:cNvSpPr>
              <p:nvPr/>
            </p:nvSpPr>
            <p:spPr bwMode="auto">
              <a:xfrm>
                <a:off x="5837238" y="4827058"/>
                <a:ext cx="63500" cy="65088"/>
              </a:xfrm>
              <a:prstGeom prst="ellipse">
                <a:avLst/>
              </a:pr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7010876" y="5301291"/>
              <a:ext cx="618248" cy="538065"/>
              <a:chOff x="6081713" y="4504796"/>
              <a:chExt cx="465137" cy="404812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77" name="Freeform 500"/>
              <p:cNvSpPr>
                <a:spLocks noEditPoints="1"/>
              </p:cNvSpPr>
              <p:nvPr/>
            </p:nvSpPr>
            <p:spPr bwMode="auto">
              <a:xfrm>
                <a:off x="6081713" y="4546071"/>
                <a:ext cx="465137" cy="285750"/>
              </a:xfrm>
              <a:custGeom>
                <a:avLst/>
                <a:gdLst>
                  <a:gd name="T0" fmla="*/ 124 w 124"/>
                  <a:gd name="T1" fmla="*/ 39 h 76"/>
                  <a:gd name="T2" fmla="*/ 124 w 124"/>
                  <a:gd name="T3" fmla="*/ 37 h 76"/>
                  <a:gd name="T4" fmla="*/ 124 w 124"/>
                  <a:gd name="T5" fmla="*/ 36 h 76"/>
                  <a:gd name="T6" fmla="*/ 123 w 124"/>
                  <a:gd name="T7" fmla="*/ 35 h 76"/>
                  <a:gd name="T8" fmla="*/ 122 w 124"/>
                  <a:gd name="T9" fmla="*/ 34 h 76"/>
                  <a:gd name="T10" fmla="*/ 121 w 124"/>
                  <a:gd name="T11" fmla="*/ 34 h 76"/>
                  <a:gd name="T12" fmla="*/ 119 w 124"/>
                  <a:gd name="T13" fmla="*/ 33 h 76"/>
                  <a:gd name="T14" fmla="*/ 119 w 124"/>
                  <a:gd name="T15" fmla="*/ 33 h 76"/>
                  <a:gd name="T16" fmla="*/ 118 w 124"/>
                  <a:gd name="T17" fmla="*/ 33 h 76"/>
                  <a:gd name="T18" fmla="*/ 44 w 124"/>
                  <a:gd name="T19" fmla="*/ 33 h 76"/>
                  <a:gd name="T20" fmla="*/ 40 w 124"/>
                  <a:gd name="T21" fmla="*/ 25 h 76"/>
                  <a:gd name="T22" fmla="*/ 34 w 124"/>
                  <a:gd name="T23" fmla="*/ 5 h 76"/>
                  <a:gd name="T24" fmla="*/ 34 w 124"/>
                  <a:gd name="T25" fmla="*/ 4 h 76"/>
                  <a:gd name="T26" fmla="*/ 33 w 124"/>
                  <a:gd name="T27" fmla="*/ 3 h 76"/>
                  <a:gd name="T28" fmla="*/ 32 w 124"/>
                  <a:gd name="T29" fmla="*/ 2 h 76"/>
                  <a:gd name="T30" fmla="*/ 31 w 124"/>
                  <a:gd name="T31" fmla="*/ 1 h 76"/>
                  <a:gd name="T32" fmla="*/ 30 w 124"/>
                  <a:gd name="T33" fmla="*/ 1 h 76"/>
                  <a:gd name="T34" fmla="*/ 29 w 124"/>
                  <a:gd name="T35" fmla="*/ 0 h 76"/>
                  <a:gd name="T36" fmla="*/ 28 w 124"/>
                  <a:gd name="T37" fmla="*/ 0 h 76"/>
                  <a:gd name="T38" fmla="*/ 9 w 124"/>
                  <a:gd name="T39" fmla="*/ 0 h 76"/>
                  <a:gd name="T40" fmla="*/ 4 w 124"/>
                  <a:gd name="T41" fmla="*/ 1 h 76"/>
                  <a:gd name="T42" fmla="*/ 1 w 124"/>
                  <a:gd name="T43" fmla="*/ 4 h 76"/>
                  <a:gd name="T44" fmla="*/ 1 w 124"/>
                  <a:gd name="T45" fmla="*/ 10 h 76"/>
                  <a:gd name="T46" fmla="*/ 4 w 124"/>
                  <a:gd name="T47" fmla="*/ 13 h 76"/>
                  <a:gd name="T48" fmla="*/ 9 w 124"/>
                  <a:gd name="T49" fmla="*/ 14 h 76"/>
                  <a:gd name="T50" fmla="*/ 23 w 124"/>
                  <a:gd name="T51" fmla="*/ 15 h 76"/>
                  <a:gd name="T52" fmla="*/ 39 w 124"/>
                  <a:gd name="T53" fmla="*/ 66 h 76"/>
                  <a:gd name="T54" fmla="*/ 41 w 124"/>
                  <a:gd name="T55" fmla="*/ 72 h 76"/>
                  <a:gd name="T56" fmla="*/ 41 w 124"/>
                  <a:gd name="T57" fmla="*/ 73 h 76"/>
                  <a:gd name="T58" fmla="*/ 42 w 124"/>
                  <a:gd name="T59" fmla="*/ 74 h 76"/>
                  <a:gd name="T60" fmla="*/ 43 w 124"/>
                  <a:gd name="T61" fmla="*/ 75 h 76"/>
                  <a:gd name="T62" fmla="*/ 44 w 124"/>
                  <a:gd name="T63" fmla="*/ 75 h 76"/>
                  <a:gd name="T64" fmla="*/ 45 w 124"/>
                  <a:gd name="T65" fmla="*/ 76 h 76"/>
                  <a:gd name="T66" fmla="*/ 47 w 124"/>
                  <a:gd name="T67" fmla="*/ 76 h 76"/>
                  <a:gd name="T68" fmla="*/ 53 w 124"/>
                  <a:gd name="T69" fmla="*/ 76 h 76"/>
                  <a:gd name="T70" fmla="*/ 113 w 124"/>
                  <a:gd name="T71" fmla="*/ 76 h 76"/>
                  <a:gd name="T72" fmla="*/ 115 w 124"/>
                  <a:gd name="T73" fmla="*/ 76 h 76"/>
                  <a:gd name="T74" fmla="*/ 116 w 124"/>
                  <a:gd name="T75" fmla="*/ 76 h 76"/>
                  <a:gd name="T76" fmla="*/ 117 w 124"/>
                  <a:gd name="T77" fmla="*/ 75 h 76"/>
                  <a:gd name="T78" fmla="*/ 118 w 124"/>
                  <a:gd name="T79" fmla="*/ 74 h 76"/>
                  <a:gd name="T80" fmla="*/ 119 w 124"/>
                  <a:gd name="T81" fmla="*/ 73 h 76"/>
                  <a:gd name="T82" fmla="*/ 120 w 124"/>
                  <a:gd name="T83" fmla="*/ 72 h 76"/>
                  <a:gd name="T84" fmla="*/ 120 w 124"/>
                  <a:gd name="T85" fmla="*/ 71 h 76"/>
                  <a:gd name="T86" fmla="*/ 120 w 124"/>
                  <a:gd name="T87" fmla="*/ 70 h 76"/>
                  <a:gd name="T88" fmla="*/ 124 w 124"/>
                  <a:gd name="T89" fmla="*/ 46 h 76"/>
                  <a:gd name="T90" fmla="*/ 124 w 124"/>
                  <a:gd name="T91" fmla="*/ 40 h 76"/>
                  <a:gd name="T92" fmla="*/ 124 w 124"/>
                  <a:gd name="T93" fmla="*/ 39 h 76"/>
                  <a:gd name="T94" fmla="*/ 108 w 124"/>
                  <a:gd name="T95" fmla="*/ 61 h 76"/>
                  <a:gd name="T96" fmla="*/ 54 w 124"/>
                  <a:gd name="T97" fmla="*/ 62 h 76"/>
                  <a:gd name="T98" fmla="*/ 50 w 124"/>
                  <a:gd name="T99" fmla="*/ 54 h 76"/>
                  <a:gd name="T100" fmla="*/ 49 w 124"/>
                  <a:gd name="T101" fmla="*/ 47 h 76"/>
                  <a:gd name="T102" fmla="*/ 109 w 124"/>
                  <a:gd name="T103" fmla="*/ 4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24" h="76">
                    <a:moveTo>
                      <a:pt x="124" y="39"/>
                    </a:moveTo>
                    <a:cubicBezTo>
                      <a:pt x="124" y="39"/>
                      <a:pt x="124" y="39"/>
                      <a:pt x="124" y="39"/>
                    </a:cubicBezTo>
                    <a:cubicBezTo>
                      <a:pt x="124" y="38"/>
                      <a:pt x="124" y="38"/>
                      <a:pt x="124" y="38"/>
                    </a:cubicBezTo>
                    <a:cubicBezTo>
                      <a:pt x="124" y="38"/>
                      <a:pt x="124" y="38"/>
                      <a:pt x="124" y="37"/>
                    </a:cubicBezTo>
                    <a:cubicBezTo>
                      <a:pt x="124" y="37"/>
                      <a:pt x="124" y="37"/>
                      <a:pt x="124" y="37"/>
                    </a:cubicBezTo>
                    <a:cubicBezTo>
                      <a:pt x="124" y="37"/>
                      <a:pt x="124" y="36"/>
                      <a:pt x="124" y="36"/>
                    </a:cubicBezTo>
                    <a:cubicBezTo>
                      <a:pt x="123" y="36"/>
                      <a:pt x="123" y="36"/>
                      <a:pt x="123" y="36"/>
                    </a:cubicBezTo>
                    <a:cubicBezTo>
                      <a:pt x="123" y="35"/>
                      <a:pt x="123" y="35"/>
                      <a:pt x="123" y="35"/>
                    </a:cubicBezTo>
                    <a:cubicBezTo>
                      <a:pt x="123" y="35"/>
                      <a:pt x="122" y="35"/>
                      <a:pt x="122" y="35"/>
                    </a:cubicBezTo>
                    <a:cubicBezTo>
                      <a:pt x="122" y="35"/>
                      <a:pt x="122" y="34"/>
                      <a:pt x="122" y="34"/>
                    </a:cubicBezTo>
                    <a:cubicBezTo>
                      <a:pt x="122" y="34"/>
                      <a:pt x="121" y="34"/>
                      <a:pt x="121" y="34"/>
                    </a:cubicBezTo>
                    <a:cubicBezTo>
                      <a:pt x="121" y="34"/>
                      <a:pt x="121" y="34"/>
                      <a:pt x="121" y="34"/>
                    </a:cubicBezTo>
                    <a:cubicBezTo>
                      <a:pt x="121" y="33"/>
                      <a:pt x="120" y="33"/>
                      <a:pt x="120" y="33"/>
                    </a:cubicBezTo>
                    <a:cubicBezTo>
                      <a:pt x="120" y="33"/>
                      <a:pt x="120" y="33"/>
                      <a:pt x="119" y="33"/>
                    </a:cubicBezTo>
                    <a:cubicBezTo>
                      <a:pt x="119" y="33"/>
                      <a:pt x="119" y="33"/>
                      <a:pt x="119" y="33"/>
                    </a:cubicBezTo>
                    <a:cubicBezTo>
                      <a:pt x="119" y="33"/>
                      <a:pt x="119" y="33"/>
                      <a:pt x="119" y="33"/>
                    </a:cubicBezTo>
                    <a:cubicBezTo>
                      <a:pt x="118" y="33"/>
                      <a:pt x="118" y="33"/>
                      <a:pt x="118" y="33"/>
                    </a:cubicBezTo>
                    <a:cubicBezTo>
                      <a:pt x="118" y="33"/>
                      <a:pt x="118" y="33"/>
                      <a:pt x="118" y="33"/>
                    </a:cubicBezTo>
                    <a:cubicBezTo>
                      <a:pt x="118" y="33"/>
                      <a:pt x="115" y="33"/>
                      <a:pt x="112" y="33"/>
                    </a:cubicBezTo>
                    <a:cubicBezTo>
                      <a:pt x="44" y="33"/>
                      <a:pt x="44" y="33"/>
                      <a:pt x="44" y="33"/>
                    </a:cubicBezTo>
                    <a:cubicBezTo>
                      <a:pt x="43" y="33"/>
                      <a:pt x="43" y="32"/>
                      <a:pt x="42" y="32"/>
                    </a:cubicBezTo>
                    <a:cubicBezTo>
                      <a:pt x="42" y="31"/>
                      <a:pt x="41" y="28"/>
                      <a:pt x="40" y="25"/>
                    </a:cubicBezTo>
                    <a:cubicBezTo>
                      <a:pt x="36" y="10"/>
                      <a:pt x="36" y="10"/>
                      <a:pt x="36" y="10"/>
                    </a:cubicBezTo>
                    <a:cubicBezTo>
                      <a:pt x="35" y="7"/>
                      <a:pt x="34" y="5"/>
                      <a:pt x="34" y="5"/>
                    </a:cubicBezTo>
                    <a:cubicBezTo>
                      <a:pt x="34" y="5"/>
                      <a:pt x="34" y="5"/>
                      <a:pt x="34" y="5"/>
                    </a:cubicBezTo>
                    <a:cubicBezTo>
                      <a:pt x="34" y="5"/>
                      <a:pt x="34" y="4"/>
                      <a:pt x="34" y="4"/>
                    </a:cubicBezTo>
                    <a:cubicBezTo>
                      <a:pt x="34" y="4"/>
                      <a:pt x="33" y="4"/>
                      <a:pt x="33" y="4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3" y="3"/>
                      <a:pt x="33" y="3"/>
                      <a:pt x="33" y="2"/>
                    </a:cubicBezTo>
                    <a:cubicBezTo>
                      <a:pt x="32" y="2"/>
                      <a:pt x="32" y="2"/>
                      <a:pt x="32" y="2"/>
                    </a:cubicBezTo>
                    <a:cubicBezTo>
                      <a:pt x="32" y="2"/>
                      <a:pt x="32" y="2"/>
                      <a:pt x="32" y="2"/>
                    </a:cubicBezTo>
                    <a:cubicBezTo>
                      <a:pt x="31" y="1"/>
                      <a:pt x="31" y="1"/>
                      <a:pt x="31" y="1"/>
                    </a:cubicBezTo>
                    <a:cubicBezTo>
                      <a:pt x="31" y="1"/>
                      <a:pt x="31" y="1"/>
                      <a:pt x="30" y="1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30" y="1"/>
                      <a:pt x="29" y="1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5" y="0"/>
                      <a:pt x="22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8" y="0"/>
                      <a:pt x="6" y="0"/>
                      <a:pt x="5" y="0"/>
                    </a:cubicBezTo>
                    <a:cubicBezTo>
                      <a:pt x="5" y="0"/>
                      <a:pt x="5" y="0"/>
                      <a:pt x="4" y="1"/>
                    </a:cubicBezTo>
                    <a:cubicBezTo>
                      <a:pt x="4" y="1"/>
                      <a:pt x="3" y="2"/>
                      <a:pt x="2" y="2"/>
                    </a:cubicBezTo>
                    <a:cubicBezTo>
                      <a:pt x="2" y="3"/>
                      <a:pt x="1" y="4"/>
                      <a:pt x="1" y="4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8"/>
                      <a:pt x="0" y="9"/>
                      <a:pt x="1" y="10"/>
                    </a:cubicBezTo>
                    <a:cubicBezTo>
                      <a:pt x="1" y="11"/>
                      <a:pt x="2" y="11"/>
                      <a:pt x="2" y="12"/>
                    </a:cubicBezTo>
                    <a:cubicBezTo>
                      <a:pt x="3" y="13"/>
                      <a:pt x="3" y="13"/>
                      <a:pt x="4" y="13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6" y="14"/>
                      <a:pt x="8" y="14"/>
                      <a:pt x="9" y="14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22" y="14"/>
                      <a:pt x="23" y="15"/>
                      <a:pt x="23" y="15"/>
                    </a:cubicBezTo>
                    <a:cubicBezTo>
                      <a:pt x="23" y="16"/>
                      <a:pt x="24" y="19"/>
                      <a:pt x="25" y="22"/>
                    </a:cubicBezTo>
                    <a:cubicBezTo>
                      <a:pt x="39" y="66"/>
                      <a:pt x="39" y="66"/>
                      <a:pt x="39" y="66"/>
                    </a:cubicBezTo>
                    <a:cubicBezTo>
                      <a:pt x="40" y="69"/>
                      <a:pt x="41" y="71"/>
                      <a:pt x="41" y="71"/>
                    </a:cubicBezTo>
                    <a:cubicBezTo>
                      <a:pt x="41" y="71"/>
                      <a:pt x="41" y="71"/>
                      <a:pt x="41" y="72"/>
                    </a:cubicBezTo>
                    <a:cubicBezTo>
                      <a:pt x="41" y="72"/>
                      <a:pt x="41" y="72"/>
                      <a:pt x="41" y="72"/>
                    </a:cubicBezTo>
                    <a:cubicBezTo>
                      <a:pt x="41" y="72"/>
                      <a:pt x="41" y="73"/>
                      <a:pt x="41" y="73"/>
                    </a:cubicBezTo>
                    <a:cubicBezTo>
                      <a:pt x="41" y="73"/>
                      <a:pt x="41" y="73"/>
                      <a:pt x="41" y="73"/>
                    </a:cubicBezTo>
                    <a:cubicBezTo>
                      <a:pt x="42" y="73"/>
                      <a:pt x="42" y="74"/>
                      <a:pt x="42" y="74"/>
                    </a:cubicBezTo>
                    <a:cubicBezTo>
                      <a:pt x="42" y="74"/>
                      <a:pt x="42" y="74"/>
                      <a:pt x="42" y="74"/>
                    </a:cubicBezTo>
                    <a:cubicBezTo>
                      <a:pt x="43" y="74"/>
                      <a:pt x="43" y="75"/>
                      <a:pt x="43" y="75"/>
                    </a:cubicBezTo>
                    <a:cubicBezTo>
                      <a:pt x="43" y="75"/>
                      <a:pt x="43" y="75"/>
                      <a:pt x="44" y="75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44" y="75"/>
                      <a:pt x="45" y="76"/>
                      <a:pt x="45" y="76"/>
                    </a:cubicBezTo>
                    <a:cubicBezTo>
                      <a:pt x="45" y="76"/>
                      <a:pt x="45" y="76"/>
                      <a:pt x="45" y="76"/>
                    </a:cubicBezTo>
                    <a:cubicBezTo>
                      <a:pt x="46" y="76"/>
                      <a:pt x="46" y="76"/>
                      <a:pt x="46" y="76"/>
                    </a:cubicBezTo>
                    <a:cubicBezTo>
                      <a:pt x="46" y="76"/>
                      <a:pt x="47" y="76"/>
                      <a:pt x="47" y="76"/>
                    </a:cubicBezTo>
                    <a:cubicBezTo>
                      <a:pt x="47" y="76"/>
                      <a:pt x="47" y="76"/>
                      <a:pt x="47" y="76"/>
                    </a:cubicBezTo>
                    <a:cubicBezTo>
                      <a:pt x="47" y="76"/>
                      <a:pt x="50" y="76"/>
                      <a:pt x="53" y="76"/>
                    </a:cubicBezTo>
                    <a:cubicBezTo>
                      <a:pt x="113" y="76"/>
                      <a:pt x="113" y="76"/>
                      <a:pt x="113" y="76"/>
                    </a:cubicBezTo>
                    <a:cubicBezTo>
                      <a:pt x="113" y="76"/>
                      <a:pt x="113" y="76"/>
                      <a:pt x="113" y="76"/>
                    </a:cubicBezTo>
                    <a:cubicBezTo>
                      <a:pt x="113" y="76"/>
                      <a:pt x="113" y="76"/>
                      <a:pt x="113" y="76"/>
                    </a:cubicBezTo>
                    <a:cubicBezTo>
                      <a:pt x="114" y="76"/>
                      <a:pt x="114" y="76"/>
                      <a:pt x="115" y="76"/>
                    </a:cubicBezTo>
                    <a:cubicBezTo>
                      <a:pt x="115" y="76"/>
                      <a:pt x="115" y="76"/>
                      <a:pt x="115" y="76"/>
                    </a:cubicBezTo>
                    <a:cubicBezTo>
                      <a:pt x="115" y="76"/>
                      <a:pt x="116" y="76"/>
                      <a:pt x="116" y="76"/>
                    </a:cubicBezTo>
                    <a:cubicBezTo>
                      <a:pt x="116" y="76"/>
                      <a:pt x="116" y="75"/>
                      <a:pt x="116" y="75"/>
                    </a:cubicBezTo>
                    <a:cubicBezTo>
                      <a:pt x="117" y="75"/>
                      <a:pt x="117" y="75"/>
                      <a:pt x="117" y="75"/>
                    </a:cubicBezTo>
                    <a:cubicBezTo>
                      <a:pt x="117" y="75"/>
                      <a:pt x="117" y="75"/>
                      <a:pt x="118" y="75"/>
                    </a:cubicBezTo>
                    <a:cubicBezTo>
                      <a:pt x="118" y="75"/>
                      <a:pt x="118" y="74"/>
                      <a:pt x="118" y="74"/>
                    </a:cubicBezTo>
                    <a:cubicBezTo>
                      <a:pt x="118" y="74"/>
                      <a:pt x="118" y="74"/>
                      <a:pt x="118" y="74"/>
                    </a:cubicBezTo>
                    <a:cubicBezTo>
                      <a:pt x="119" y="74"/>
                      <a:pt x="119" y="73"/>
                      <a:pt x="119" y="73"/>
                    </a:cubicBezTo>
                    <a:cubicBezTo>
                      <a:pt x="119" y="73"/>
                      <a:pt x="119" y="73"/>
                      <a:pt x="119" y="73"/>
                    </a:cubicBezTo>
                    <a:cubicBezTo>
                      <a:pt x="119" y="73"/>
                      <a:pt x="120" y="72"/>
                      <a:pt x="120" y="72"/>
                    </a:cubicBezTo>
                    <a:cubicBezTo>
                      <a:pt x="120" y="72"/>
                      <a:pt x="120" y="72"/>
                      <a:pt x="120" y="72"/>
                    </a:cubicBezTo>
                    <a:cubicBezTo>
                      <a:pt x="120" y="71"/>
                      <a:pt x="120" y="71"/>
                      <a:pt x="120" y="71"/>
                    </a:cubicBezTo>
                    <a:cubicBezTo>
                      <a:pt x="120" y="71"/>
                      <a:pt x="120" y="71"/>
                      <a:pt x="120" y="70"/>
                    </a:cubicBezTo>
                    <a:cubicBezTo>
                      <a:pt x="120" y="70"/>
                      <a:pt x="120" y="70"/>
                      <a:pt x="120" y="70"/>
                    </a:cubicBezTo>
                    <a:cubicBezTo>
                      <a:pt x="120" y="70"/>
                      <a:pt x="121" y="68"/>
                      <a:pt x="121" y="65"/>
                    </a:cubicBezTo>
                    <a:cubicBezTo>
                      <a:pt x="124" y="46"/>
                      <a:pt x="124" y="46"/>
                      <a:pt x="124" y="46"/>
                    </a:cubicBezTo>
                    <a:cubicBezTo>
                      <a:pt x="124" y="43"/>
                      <a:pt x="124" y="40"/>
                      <a:pt x="124" y="40"/>
                    </a:cubicBezTo>
                    <a:cubicBezTo>
                      <a:pt x="124" y="40"/>
                      <a:pt x="124" y="40"/>
                      <a:pt x="124" y="40"/>
                    </a:cubicBezTo>
                    <a:cubicBezTo>
                      <a:pt x="124" y="40"/>
                      <a:pt x="124" y="40"/>
                      <a:pt x="124" y="40"/>
                    </a:cubicBezTo>
                    <a:cubicBezTo>
                      <a:pt x="124" y="40"/>
                      <a:pt x="124" y="40"/>
                      <a:pt x="124" y="39"/>
                    </a:cubicBezTo>
                    <a:close/>
                    <a:moveTo>
                      <a:pt x="108" y="55"/>
                    </a:moveTo>
                    <a:cubicBezTo>
                      <a:pt x="108" y="57"/>
                      <a:pt x="108" y="60"/>
                      <a:pt x="108" y="61"/>
                    </a:cubicBezTo>
                    <a:cubicBezTo>
                      <a:pt x="108" y="62"/>
                      <a:pt x="107" y="62"/>
                      <a:pt x="106" y="62"/>
                    </a:cubicBezTo>
                    <a:cubicBezTo>
                      <a:pt x="54" y="62"/>
                      <a:pt x="54" y="62"/>
                      <a:pt x="54" y="62"/>
                    </a:cubicBezTo>
                    <a:cubicBezTo>
                      <a:pt x="53" y="62"/>
                      <a:pt x="52" y="62"/>
                      <a:pt x="52" y="61"/>
                    </a:cubicBezTo>
                    <a:cubicBezTo>
                      <a:pt x="51" y="60"/>
                      <a:pt x="51" y="57"/>
                      <a:pt x="50" y="54"/>
                    </a:cubicBezTo>
                    <a:cubicBezTo>
                      <a:pt x="49" y="52"/>
                      <a:pt x="48" y="49"/>
                      <a:pt x="48" y="48"/>
                    </a:cubicBezTo>
                    <a:cubicBezTo>
                      <a:pt x="47" y="47"/>
                      <a:pt x="48" y="47"/>
                      <a:pt x="49" y="47"/>
                    </a:cubicBezTo>
                    <a:cubicBezTo>
                      <a:pt x="108" y="47"/>
                      <a:pt x="108" y="47"/>
                      <a:pt x="108" y="47"/>
                    </a:cubicBezTo>
                    <a:cubicBezTo>
                      <a:pt x="109" y="47"/>
                      <a:pt x="110" y="47"/>
                      <a:pt x="109" y="48"/>
                    </a:cubicBezTo>
                    <a:cubicBezTo>
                      <a:pt x="109" y="49"/>
                      <a:pt x="109" y="52"/>
                      <a:pt x="108" y="55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78" name="Oval 501"/>
              <p:cNvSpPr>
                <a:spLocks noChangeArrowheads="1"/>
              </p:cNvSpPr>
              <p:nvPr/>
            </p:nvSpPr>
            <p:spPr bwMode="auto">
              <a:xfrm>
                <a:off x="6249988" y="4846108"/>
                <a:ext cx="63500" cy="63500"/>
              </a:xfrm>
              <a:prstGeom prst="ellipse">
                <a:avLst/>
              </a:pr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79" name="Oval 502"/>
              <p:cNvSpPr>
                <a:spLocks noChangeArrowheads="1"/>
              </p:cNvSpPr>
              <p:nvPr/>
            </p:nvSpPr>
            <p:spPr bwMode="auto">
              <a:xfrm>
                <a:off x="6442075" y="4846108"/>
                <a:ext cx="63500" cy="63500"/>
              </a:xfrm>
              <a:prstGeom prst="ellipse">
                <a:avLst/>
              </a:pr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80" name="Freeform 503"/>
              <p:cNvSpPr/>
              <p:nvPr/>
            </p:nvSpPr>
            <p:spPr bwMode="auto">
              <a:xfrm>
                <a:off x="6354763" y="4515908"/>
                <a:ext cx="136525" cy="107950"/>
              </a:xfrm>
              <a:custGeom>
                <a:avLst/>
                <a:gdLst>
                  <a:gd name="T0" fmla="*/ 4 w 36"/>
                  <a:gd name="T1" fmla="*/ 17 h 29"/>
                  <a:gd name="T2" fmla="*/ 24 w 36"/>
                  <a:gd name="T3" fmla="*/ 27 h 29"/>
                  <a:gd name="T4" fmla="*/ 32 w 36"/>
                  <a:gd name="T5" fmla="*/ 25 h 29"/>
                  <a:gd name="T6" fmla="*/ 34 w 36"/>
                  <a:gd name="T7" fmla="*/ 19 h 29"/>
                  <a:gd name="T8" fmla="*/ 32 w 36"/>
                  <a:gd name="T9" fmla="*/ 12 h 29"/>
                  <a:gd name="T10" fmla="*/ 11 w 36"/>
                  <a:gd name="T11" fmla="*/ 2 h 29"/>
                  <a:gd name="T12" fmla="*/ 4 w 36"/>
                  <a:gd name="T13" fmla="*/ 4 h 29"/>
                  <a:gd name="T14" fmla="*/ 1 w 36"/>
                  <a:gd name="T15" fmla="*/ 10 h 29"/>
                  <a:gd name="T16" fmla="*/ 4 w 36"/>
                  <a:gd name="T17" fmla="*/ 1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29">
                    <a:moveTo>
                      <a:pt x="4" y="17"/>
                    </a:moveTo>
                    <a:cubicBezTo>
                      <a:pt x="24" y="27"/>
                      <a:pt x="24" y="27"/>
                      <a:pt x="24" y="27"/>
                    </a:cubicBezTo>
                    <a:cubicBezTo>
                      <a:pt x="27" y="29"/>
                      <a:pt x="30" y="28"/>
                      <a:pt x="32" y="25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6" y="17"/>
                      <a:pt x="35" y="13"/>
                      <a:pt x="32" y="1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9" y="0"/>
                      <a:pt x="5" y="1"/>
                      <a:pt x="4" y="4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0" y="13"/>
                      <a:pt x="1" y="16"/>
                      <a:pt x="4" y="17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81" name="Freeform 504"/>
              <p:cNvSpPr/>
              <p:nvPr/>
            </p:nvSpPr>
            <p:spPr bwMode="auto">
              <a:xfrm>
                <a:off x="6213475" y="4504796"/>
                <a:ext cx="138112" cy="93663"/>
              </a:xfrm>
              <a:custGeom>
                <a:avLst/>
                <a:gdLst>
                  <a:gd name="T0" fmla="*/ 3 w 37"/>
                  <a:gd name="T1" fmla="*/ 20 h 25"/>
                  <a:gd name="T2" fmla="*/ 10 w 37"/>
                  <a:gd name="T3" fmla="*/ 24 h 25"/>
                  <a:gd name="T4" fmla="*/ 32 w 37"/>
                  <a:gd name="T5" fmla="*/ 17 h 25"/>
                  <a:gd name="T6" fmla="*/ 36 w 37"/>
                  <a:gd name="T7" fmla="*/ 11 h 25"/>
                  <a:gd name="T8" fmla="*/ 34 w 37"/>
                  <a:gd name="T9" fmla="*/ 4 h 25"/>
                  <a:gd name="T10" fmla="*/ 27 w 37"/>
                  <a:gd name="T11" fmla="*/ 1 h 25"/>
                  <a:gd name="T12" fmla="*/ 5 w 37"/>
                  <a:gd name="T13" fmla="*/ 7 h 25"/>
                  <a:gd name="T14" fmla="*/ 1 w 37"/>
                  <a:gd name="T15" fmla="*/ 14 h 25"/>
                  <a:gd name="T16" fmla="*/ 3 w 37"/>
                  <a:gd name="T17" fmla="*/ 2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25">
                    <a:moveTo>
                      <a:pt x="3" y="20"/>
                    </a:moveTo>
                    <a:cubicBezTo>
                      <a:pt x="4" y="23"/>
                      <a:pt x="7" y="25"/>
                      <a:pt x="10" y="24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5" y="17"/>
                      <a:pt x="37" y="13"/>
                      <a:pt x="36" y="11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33" y="2"/>
                      <a:pt x="30" y="0"/>
                      <a:pt x="27" y="1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2" y="8"/>
                      <a:pt x="0" y="11"/>
                      <a:pt x="1" y="14"/>
                    </a:cubicBezTo>
                    <a:lnTo>
                      <a:pt x="3" y="20"/>
                    </a:ln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82" name="Freeform 505"/>
              <p:cNvSpPr/>
              <p:nvPr/>
            </p:nvSpPr>
            <p:spPr bwMode="auto">
              <a:xfrm>
                <a:off x="6283325" y="4730221"/>
                <a:ext cx="90487" cy="36513"/>
              </a:xfrm>
              <a:custGeom>
                <a:avLst/>
                <a:gdLst>
                  <a:gd name="T0" fmla="*/ 0 w 24"/>
                  <a:gd name="T1" fmla="*/ 4 h 10"/>
                  <a:gd name="T2" fmla="*/ 5 w 24"/>
                  <a:gd name="T3" fmla="*/ 10 h 10"/>
                  <a:gd name="T4" fmla="*/ 18 w 24"/>
                  <a:gd name="T5" fmla="*/ 10 h 10"/>
                  <a:gd name="T6" fmla="*/ 24 w 24"/>
                  <a:gd name="T7" fmla="*/ 4 h 10"/>
                  <a:gd name="T8" fmla="*/ 24 w 24"/>
                  <a:gd name="T9" fmla="*/ 0 h 10"/>
                  <a:gd name="T10" fmla="*/ 0 w 24"/>
                  <a:gd name="T11" fmla="*/ 0 h 10"/>
                  <a:gd name="T12" fmla="*/ 0 w 24"/>
                  <a:gd name="T13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10">
                    <a:moveTo>
                      <a:pt x="0" y="4"/>
                    </a:moveTo>
                    <a:cubicBezTo>
                      <a:pt x="0" y="7"/>
                      <a:pt x="2" y="10"/>
                      <a:pt x="5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21" y="10"/>
                      <a:pt x="24" y="7"/>
                      <a:pt x="24" y="4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83" name="Freeform 506"/>
              <p:cNvSpPr/>
              <p:nvPr/>
            </p:nvSpPr>
            <p:spPr bwMode="auto">
              <a:xfrm>
                <a:off x="6381750" y="4730221"/>
                <a:ext cx="93662" cy="36513"/>
              </a:xfrm>
              <a:custGeom>
                <a:avLst/>
                <a:gdLst>
                  <a:gd name="T0" fmla="*/ 0 w 25"/>
                  <a:gd name="T1" fmla="*/ 4 h 10"/>
                  <a:gd name="T2" fmla="*/ 6 w 25"/>
                  <a:gd name="T3" fmla="*/ 10 h 10"/>
                  <a:gd name="T4" fmla="*/ 19 w 25"/>
                  <a:gd name="T5" fmla="*/ 10 h 10"/>
                  <a:gd name="T6" fmla="*/ 25 w 25"/>
                  <a:gd name="T7" fmla="*/ 4 h 10"/>
                  <a:gd name="T8" fmla="*/ 25 w 25"/>
                  <a:gd name="T9" fmla="*/ 0 h 10"/>
                  <a:gd name="T10" fmla="*/ 0 w 25"/>
                  <a:gd name="T11" fmla="*/ 0 h 10"/>
                  <a:gd name="T12" fmla="*/ 0 w 25"/>
                  <a:gd name="T13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10">
                    <a:moveTo>
                      <a:pt x="0" y="4"/>
                    </a:moveTo>
                    <a:cubicBezTo>
                      <a:pt x="0" y="7"/>
                      <a:pt x="3" y="10"/>
                      <a:pt x="6" y="10"/>
                    </a:cubicBezTo>
                    <a:cubicBezTo>
                      <a:pt x="19" y="10"/>
                      <a:pt x="19" y="10"/>
                      <a:pt x="19" y="10"/>
                    </a:cubicBezTo>
                    <a:cubicBezTo>
                      <a:pt x="22" y="10"/>
                      <a:pt x="25" y="7"/>
                      <a:pt x="25" y="4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84" name="Freeform 507"/>
              <p:cNvSpPr/>
              <p:nvPr/>
            </p:nvSpPr>
            <p:spPr bwMode="auto">
              <a:xfrm>
                <a:off x="6381750" y="4628621"/>
                <a:ext cx="93662" cy="30163"/>
              </a:xfrm>
              <a:custGeom>
                <a:avLst/>
                <a:gdLst>
                  <a:gd name="T0" fmla="*/ 19 w 25"/>
                  <a:gd name="T1" fmla="*/ 0 h 8"/>
                  <a:gd name="T2" fmla="*/ 6 w 25"/>
                  <a:gd name="T3" fmla="*/ 0 h 8"/>
                  <a:gd name="T4" fmla="*/ 0 w 25"/>
                  <a:gd name="T5" fmla="*/ 5 h 8"/>
                  <a:gd name="T6" fmla="*/ 0 w 25"/>
                  <a:gd name="T7" fmla="*/ 8 h 8"/>
                  <a:gd name="T8" fmla="*/ 25 w 25"/>
                  <a:gd name="T9" fmla="*/ 8 h 8"/>
                  <a:gd name="T10" fmla="*/ 25 w 25"/>
                  <a:gd name="T11" fmla="*/ 5 h 8"/>
                  <a:gd name="T12" fmla="*/ 19 w 25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8">
                    <a:moveTo>
                      <a:pt x="19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5" y="2"/>
                      <a:pt x="22" y="0"/>
                      <a:pt x="19" y="0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85" name="Freeform 508"/>
              <p:cNvSpPr/>
              <p:nvPr/>
            </p:nvSpPr>
            <p:spPr bwMode="auto">
              <a:xfrm>
                <a:off x="6283325" y="4587346"/>
                <a:ext cx="90487" cy="71438"/>
              </a:xfrm>
              <a:custGeom>
                <a:avLst/>
                <a:gdLst>
                  <a:gd name="T0" fmla="*/ 0 w 24"/>
                  <a:gd name="T1" fmla="*/ 5 h 19"/>
                  <a:gd name="T2" fmla="*/ 0 w 24"/>
                  <a:gd name="T3" fmla="*/ 19 h 19"/>
                  <a:gd name="T4" fmla="*/ 24 w 24"/>
                  <a:gd name="T5" fmla="*/ 19 h 19"/>
                  <a:gd name="T6" fmla="*/ 24 w 24"/>
                  <a:gd name="T7" fmla="*/ 5 h 19"/>
                  <a:gd name="T8" fmla="*/ 18 w 24"/>
                  <a:gd name="T9" fmla="*/ 0 h 19"/>
                  <a:gd name="T10" fmla="*/ 5 w 24"/>
                  <a:gd name="T11" fmla="*/ 0 h 19"/>
                  <a:gd name="T12" fmla="*/ 0 w 24"/>
                  <a:gd name="T13" fmla="*/ 5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19">
                    <a:moveTo>
                      <a:pt x="0" y="5"/>
                    </a:moveTo>
                    <a:cubicBezTo>
                      <a:pt x="0" y="19"/>
                      <a:pt x="0" y="19"/>
                      <a:pt x="0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4" y="2"/>
                      <a:pt x="21" y="0"/>
                      <a:pt x="1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7989069" y="5338217"/>
              <a:ext cx="512746" cy="464215"/>
              <a:chOff x="6791325" y="4534958"/>
              <a:chExt cx="385763" cy="349251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74" name="Freeform 509"/>
              <p:cNvSpPr>
                <a:spLocks noEditPoints="1"/>
              </p:cNvSpPr>
              <p:nvPr/>
            </p:nvSpPr>
            <p:spPr bwMode="auto">
              <a:xfrm>
                <a:off x="6865938" y="4736571"/>
                <a:ext cx="127000" cy="147638"/>
              </a:xfrm>
              <a:custGeom>
                <a:avLst/>
                <a:gdLst>
                  <a:gd name="T0" fmla="*/ 3 w 34"/>
                  <a:gd name="T1" fmla="*/ 25 h 39"/>
                  <a:gd name="T2" fmla="*/ 4 w 34"/>
                  <a:gd name="T3" fmla="*/ 36 h 39"/>
                  <a:gd name="T4" fmla="*/ 4 w 34"/>
                  <a:gd name="T5" fmla="*/ 36 h 39"/>
                  <a:gd name="T6" fmla="*/ 15 w 34"/>
                  <a:gd name="T7" fmla="*/ 35 h 39"/>
                  <a:gd name="T8" fmla="*/ 34 w 34"/>
                  <a:gd name="T9" fmla="*/ 13 h 39"/>
                  <a:gd name="T10" fmla="*/ 23 w 34"/>
                  <a:gd name="T11" fmla="*/ 0 h 39"/>
                  <a:gd name="T12" fmla="*/ 3 w 34"/>
                  <a:gd name="T13" fmla="*/ 25 h 39"/>
                  <a:gd name="T14" fmla="*/ 13 w 34"/>
                  <a:gd name="T15" fmla="*/ 32 h 39"/>
                  <a:gd name="T16" fmla="*/ 6 w 34"/>
                  <a:gd name="T17" fmla="*/ 33 h 39"/>
                  <a:gd name="T18" fmla="*/ 6 w 34"/>
                  <a:gd name="T19" fmla="*/ 26 h 39"/>
                  <a:gd name="T20" fmla="*/ 13 w 34"/>
                  <a:gd name="T21" fmla="*/ 26 h 39"/>
                  <a:gd name="T22" fmla="*/ 13 w 34"/>
                  <a:gd name="T23" fmla="*/ 32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4" h="39">
                    <a:moveTo>
                      <a:pt x="3" y="25"/>
                    </a:moveTo>
                    <a:cubicBezTo>
                      <a:pt x="0" y="28"/>
                      <a:pt x="0" y="33"/>
                      <a:pt x="4" y="36"/>
                    </a:cubicBezTo>
                    <a:cubicBezTo>
                      <a:pt x="4" y="36"/>
                      <a:pt x="4" y="36"/>
                      <a:pt x="4" y="36"/>
                    </a:cubicBezTo>
                    <a:cubicBezTo>
                      <a:pt x="8" y="39"/>
                      <a:pt x="12" y="38"/>
                      <a:pt x="15" y="35"/>
                    </a:cubicBezTo>
                    <a:cubicBezTo>
                      <a:pt x="34" y="13"/>
                      <a:pt x="34" y="13"/>
                      <a:pt x="34" y="13"/>
                    </a:cubicBezTo>
                    <a:cubicBezTo>
                      <a:pt x="23" y="0"/>
                      <a:pt x="23" y="0"/>
                      <a:pt x="23" y="0"/>
                    </a:cubicBezTo>
                    <a:lnTo>
                      <a:pt x="3" y="25"/>
                    </a:lnTo>
                    <a:close/>
                    <a:moveTo>
                      <a:pt x="13" y="32"/>
                    </a:moveTo>
                    <a:cubicBezTo>
                      <a:pt x="11" y="34"/>
                      <a:pt x="8" y="35"/>
                      <a:pt x="6" y="33"/>
                    </a:cubicBezTo>
                    <a:cubicBezTo>
                      <a:pt x="4" y="31"/>
                      <a:pt x="4" y="28"/>
                      <a:pt x="6" y="26"/>
                    </a:cubicBezTo>
                    <a:cubicBezTo>
                      <a:pt x="7" y="24"/>
                      <a:pt x="11" y="24"/>
                      <a:pt x="13" y="26"/>
                    </a:cubicBezTo>
                    <a:cubicBezTo>
                      <a:pt x="15" y="27"/>
                      <a:pt x="15" y="30"/>
                      <a:pt x="13" y="32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75" name="Freeform 510"/>
              <p:cNvSpPr/>
              <p:nvPr/>
            </p:nvSpPr>
            <p:spPr bwMode="auto">
              <a:xfrm>
                <a:off x="7011988" y="4534958"/>
                <a:ext cx="165100" cy="179388"/>
              </a:xfrm>
              <a:custGeom>
                <a:avLst/>
                <a:gdLst>
                  <a:gd name="T0" fmla="*/ 43 w 44"/>
                  <a:gd name="T1" fmla="*/ 22 h 48"/>
                  <a:gd name="T2" fmla="*/ 39 w 44"/>
                  <a:gd name="T3" fmla="*/ 19 h 48"/>
                  <a:gd name="T4" fmla="*/ 34 w 44"/>
                  <a:gd name="T5" fmla="*/ 24 h 48"/>
                  <a:gd name="T6" fmla="*/ 33 w 44"/>
                  <a:gd name="T7" fmla="*/ 25 h 48"/>
                  <a:gd name="T8" fmla="*/ 32 w 44"/>
                  <a:gd name="T9" fmla="*/ 26 h 48"/>
                  <a:gd name="T10" fmla="*/ 28 w 44"/>
                  <a:gd name="T11" fmla="*/ 27 h 48"/>
                  <a:gd name="T12" fmla="*/ 24 w 44"/>
                  <a:gd name="T13" fmla="*/ 27 h 48"/>
                  <a:gd name="T14" fmla="*/ 20 w 44"/>
                  <a:gd name="T15" fmla="*/ 25 h 48"/>
                  <a:gd name="T16" fmla="*/ 17 w 44"/>
                  <a:gd name="T17" fmla="*/ 20 h 48"/>
                  <a:gd name="T18" fmla="*/ 16 w 44"/>
                  <a:gd name="T19" fmla="*/ 16 h 48"/>
                  <a:gd name="T20" fmla="*/ 16 w 44"/>
                  <a:gd name="T21" fmla="*/ 13 h 48"/>
                  <a:gd name="T22" fmla="*/ 17 w 44"/>
                  <a:gd name="T23" fmla="*/ 11 h 48"/>
                  <a:gd name="T24" fmla="*/ 17 w 44"/>
                  <a:gd name="T25" fmla="*/ 10 h 48"/>
                  <a:gd name="T26" fmla="*/ 22 w 44"/>
                  <a:gd name="T27" fmla="*/ 5 h 48"/>
                  <a:gd name="T28" fmla="*/ 19 w 44"/>
                  <a:gd name="T29" fmla="*/ 1 h 48"/>
                  <a:gd name="T30" fmla="*/ 8 w 44"/>
                  <a:gd name="T31" fmla="*/ 7 h 48"/>
                  <a:gd name="T32" fmla="*/ 4 w 44"/>
                  <a:gd name="T33" fmla="*/ 19 h 48"/>
                  <a:gd name="T34" fmla="*/ 4 w 44"/>
                  <a:gd name="T35" fmla="*/ 22 h 48"/>
                  <a:gd name="T36" fmla="*/ 4 w 44"/>
                  <a:gd name="T37" fmla="*/ 23 h 48"/>
                  <a:gd name="T38" fmla="*/ 3 w 44"/>
                  <a:gd name="T39" fmla="*/ 29 h 48"/>
                  <a:gd name="T40" fmla="*/ 0 w 44"/>
                  <a:gd name="T41" fmla="*/ 35 h 48"/>
                  <a:gd name="T42" fmla="*/ 11 w 44"/>
                  <a:gd name="T43" fmla="*/ 48 h 48"/>
                  <a:gd name="T44" fmla="*/ 18 w 44"/>
                  <a:gd name="T45" fmla="*/ 42 h 48"/>
                  <a:gd name="T46" fmla="*/ 24 w 44"/>
                  <a:gd name="T47" fmla="*/ 40 h 48"/>
                  <a:gd name="T48" fmla="*/ 25 w 44"/>
                  <a:gd name="T49" fmla="*/ 40 h 48"/>
                  <a:gd name="T50" fmla="*/ 29 w 44"/>
                  <a:gd name="T51" fmla="*/ 39 h 48"/>
                  <a:gd name="T52" fmla="*/ 39 w 44"/>
                  <a:gd name="T53" fmla="*/ 33 h 48"/>
                  <a:gd name="T54" fmla="*/ 43 w 44"/>
                  <a:gd name="T55" fmla="*/ 22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4" h="48">
                    <a:moveTo>
                      <a:pt x="43" y="22"/>
                    </a:moveTo>
                    <a:cubicBezTo>
                      <a:pt x="43" y="17"/>
                      <a:pt x="41" y="16"/>
                      <a:pt x="39" y="19"/>
                    </a:cubicBezTo>
                    <a:cubicBezTo>
                      <a:pt x="37" y="21"/>
                      <a:pt x="35" y="24"/>
                      <a:pt x="34" y="24"/>
                    </a:cubicBezTo>
                    <a:cubicBezTo>
                      <a:pt x="34" y="24"/>
                      <a:pt x="34" y="24"/>
                      <a:pt x="33" y="25"/>
                    </a:cubicBezTo>
                    <a:cubicBezTo>
                      <a:pt x="33" y="25"/>
                      <a:pt x="32" y="26"/>
                      <a:pt x="32" y="26"/>
                    </a:cubicBezTo>
                    <a:cubicBezTo>
                      <a:pt x="31" y="26"/>
                      <a:pt x="29" y="27"/>
                      <a:pt x="28" y="27"/>
                    </a:cubicBezTo>
                    <a:cubicBezTo>
                      <a:pt x="27" y="27"/>
                      <a:pt x="25" y="27"/>
                      <a:pt x="24" y="27"/>
                    </a:cubicBezTo>
                    <a:cubicBezTo>
                      <a:pt x="22" y="26"/>
                      <a:pt x="21" y="26"/>
                      <a:pt x="20" y="25"/>
                    </a:cubicBezTo>
                    <a:cubicBezTo>
                      <a:pt x="18" y="23"/>
                      <a:pt x="17" y="22"/>
                      <a:pt x="17" y="20"/>
                    </a:cubicBezTo>
                    <a:cubicBezTo>
                      <a:pt x="16" y="19"/>
                      <a:pt x="16" y="18"/>
                      <a:pt x="16" y="16"/>
                    </a:cubicBezTo>
                    <a:cubicBezTo>
                      <a:pt x="16" y="15"/>
                      <a:pt x="16" y="14"/>
                      <a:pt x="16" y="13"/>
                    </a:cubicBezTo>
                    <a:cubicBezTo>
                      <a:pt x="17" y="12"/>
                      <a:pt x="17" y="12"/>
                      <a:pt x="17" y="11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8" y="10"/>
                      <a:pt x="20" y="7"/>
                      <a:pt x="22" y="5"/>
                    </a:cubicBezTo>
                    <a:cubicBezTo>
                      <a:pt x="24" y="2"/>
                      <a:pt x="23" y="0"/>
                      <a:pt x="19" y="1"/>
                    </a:cubicBezTo>
                    <a:cubicBezTo>
                      <a:pt x="19" y="1"/>
                      <a:pt x="13" y="2"/>
                      <a:pt x="8" y="7"/>
                    </a:cubicBezTo>
                    <a:cubicBezTo>
                      <a:pt x="5" y="10"/>
                      <a:pt x="4" y="14"/>
                      <a:pt x="4" y="19"/>
                    </a:cubicBezTo>
                    <a:cubicBezTo>
                      <a:pt x="4" y="20"/>
                      <a:pt x="4" y="21"/>
                      <a:pt x="4" y="22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25"/>
                      <a:pt x="4" y="27"/>
                      <a:pt x="3" y="29"/>
                    </a:cubicBezTo>
                    <a:cubicBezTo>
                      <a:pt x="3" y="31"/>
                      <a:pt x="2" y="33"/>
                      <a:pt x="0" y="35"/>
                    </a:cubicBezTo>
                    <a:cubicBezTo>
                      <a:pt x="11" y="48"/>
                      <a:pt x="11" y="48"/>
                      <a:pt x="11" y="48"/>
                    </a:cubicBezTo>
                    <a:cubicBezTo>
                      <a:pt x="13" y="45"/>
                      <a:pt x="16" y="42"/>
                      <a:pt x="18" y="42"/>
                    </a:cubicBezTo>
                    <a:cubicBezTo>
                      <a:pt x="20" y="41"/>
                      <a:pt x="22" y="40"/>
                      <a:pt x="24" y="40"/>
                    </a:cubicBezTo>
                    <a:cubicBezTo>
                      <a:pt x="24" y="40"/>
                      <a:pt x="24" y="40"/>
                      <a:pt x="25" y="40"/>
                    </a:cubicBezTo>
                    <a:cubicBezTo>
                      <a:pt x="26" y="40"/>
                      <a:pt x="27" y="40"/>
                      <a:pt x="29" y="39"/>
                    </a:cubicBezTo>
                    <a:cubicBezTo>
                      <a:pt x="32" y="38"/>
                      <a:pt x="36" y="36"/>
                      <a:pt x="39" y="33"/>
                    </a:cubicBezTo>
                    <a:cubicBezTo>
                      <a:pt x="44" y="27"/>
                      <a:pt x="43" y="22"/>
                      <a:pt x="43" y="22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76" name="Freeform 511"/>
              <p:cNvSpPr/>
              <p:nvPr/>
            </p:nvSpPr>
            <p:spPr bwMode="auto">
              <a:xfrm>
                <a:off x="6791325" y="4541308"/>
                <a:ext cx="344487" cy="334963"/>
              </a:xfrm>
              <a:custGeom>
                <a:avLst/>
                <a:gdLst>
                  <a:gd name="T0" fmla="*/ 40 w 92"/>
                  <a:gd name="T1" fmla="*/ 16 h 89"/>
                  <a:gd name="T2" fmla="*/ 42 w 92"/>
                  <a:gd name="T3" fmla="*/ 9 h 89"/>
                  <a:gd name="T4" fmla="*/ 48 w 92"/>
                  <a:gd name="T5" fmla="*/ 8 h 89"/>
                  <a:gd name="T6" fmla="*/ 51 w 92"/>
                  <a:gd name="T7" fmla="*/ 8 h 89"/>
                  <a:gd name="T8" fmla="*/ 50 w 92"/>
                  <a:gd name="T9" fmla="*/ 6 h 89"/>
                  <a:gd name="T10" fmla="*/ 46 w 92"/>
                  <a:gd name="T11" fmla="*/ 2 h 89"/>
                  <a:gd name="T12" fmla="*/ 41 w 92"/>
                  <a:gd name="T13" fmla="*/ 0 h 89"/>
                  <a:gd name="T14" fmla="*/ 35 w 92"/>
                  <a:gd name="T15" fmla="*/ 1 h 89"/>
                  <a:gd name="T16" fmla="*/ 33 w 92"/>
                  <a:gd name="T17" fmla="*/ 2 h 89"/>
                  <a:gd name="T18" fmla="*/ 24 w 92"/>
                  <a:gd name="T19" fmla="*/ 9 h 89"/>
                  <a:gd name="T20" fmla="*/ 21 w 92"/>
                  <a:gd name="T21" fmla="*/ 12 h 89"/>
                  <a:gd name="T22" fmla="*/ 14 w 92"/>
                  <a:gd name="T23" fmla="*/ 16 h 89"/>
                  <a:gd name="T24" fmla="*/ 10 w 92"/>
                  <a:gd name="T25" fmla="*/ 17 h 89"/>
                  <a:gd name="T26" fmla="*/ 5 w 92"/>
                  <a:gd name="T27" fmla="*/ 19 h 89"/>
                  <a:gd name="T28" fmla="*/ 1 w 92"/>
                  <a:gd name="T29" fmla="*/ 23 h 89"/>
                  <a:gd name="T30" fmla="*/ 3 w 92"/>
                  <a:gd name="T31" fmla="*/ 29 h 89"/>
                  <a:gd name="T32" fmla="*/ 9 w 92"/>
                  <a:gd name="T33" fmla="*/ 36 h 89"/>
                  <a:gd name="T34" fmla="*/ 14 w 92"/>
                  <a:gd name="T35" fmla="*/ 38 h 89"/>
                  <a:gd name="T36" fmla="*/ 18 w 92"/>
                  <a:gd name="T37" fmla="*/ 35 h 89"/>
                  <a:gd name="T38" fmla="*/ 21 w 92"/>
                  <a:gd name="T39" fmla="*/ 31 h 89"/>
                  <a:gd name="T40" fmla="*/ 24 w 92"/>
                  <a:gd name="T41" fmla="*/ 26 h 89"/>
                  <a:gd name="T42" fmla="*/ 27 w 92"/>
                  <a:gd name="T43" fmla="*/ 27 h 89"/>
                  <a:gd name="T44" fmla="*/ 76 w 92"/>
                  <a:gd name="T45" fmla="*/ 86 h 89"/>
                  <a:gd name="T46" fmla="*/ 87 w 92"/>
                  <a:gd name="T47" fmla="*/ 87 h 89"/>
                  <a:gd name="T48" fmla="*/ 88 w 92"/>
                  <a:gd name="T49" fmla="*/ 86 h 89"/>
                  <a:gd name="T50" fmla="*/ 89 w 92"/>
                  <a:gd name="T51" fmla="*/ 75 h 89"/>
                  <a:gd name="T52" fmla="*/ 40 w 92"/>
                  <a:gd name="T53" fmla="*/ 16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92" h="89">
                    <a:moveTo>
                      <a:pt x="40" y="16"/>
                    </a:moveTo>
                    <a:cubicBezTo>
                      <a:pt x="37" y="13"/>
                      <a:pt x="41" y="10"/>
                      <a:pt x="42" y="9"/>
                    </a:cubicBezTo>
                    <a:cubicBezTo>
                      <a:pt x="44" y="8"/>
                      <a:pt x="46" y="7"/>
                      <a:pt x="48" y="8"/>
                    </a:cubicBezTo>
                    <a:cubicBezTo>
                      <a:pt x="50" y="8"/>
                      <a:pt x="51" y="8"/>
                      <a:pt x="51" y="8"/>
                    </a:cubicBezTo>
                    <a:cubicBezTo>
                      <a:pt x="52" y="9"/>
                      <a:pt x="52" y="7"/>
                      <a:pt x="50" y="6"/>
                    </a:cubicBezTo>
                    <a:cubicBezTo>
                      <a:pt x="50" y="6"/>
                      <a:pt x="49" y="4"/>
                      <a:pt x="46" y="2"/>
                    </a:cubicBezTo>
                    <a:cubicBezTo>
                      <a:pt x="44" y="1"/>
                      <a:pt x="43" y="0"/>
                      <a:pt x="41" y="0"/>
                    </a:cubicBezTo>
                    <a:cubicBezTo>
                      <a:pt x="39" y="0"/>
                      <a:pt x="37" y="0"/>
                      <a:pt x="35" y="1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1" y="4"/>
                      <a:pt x="27" y="7"/>
                      <a:pt x="24" y="9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19" y="13"/>
                      <a:pt x="16" y="15"/>
                      <a:pt x="14" y="16"/>
                    </a:cubicBezTo>
                    <a:cubicBezTo>
                      <a:pt x="13" y="16"/>
                      <a:pt x="11" y="17"/>
                      <a:pt x="10" y="17"/>
                    </a:cubicBezTo>
                    <a:cubicBezTo>
                      <a:pt x="8" y="17"/>
                      <a:pt x="6" y="18"/>
                      <a:pt x="5" y="19"/>
                    </a:cubicBezTo>
                    <a:cubicBezTo>
                      <a:pt x="4" y="20"/>
                      <a:pt x="2" y="22"/>
                      <a:pt x="1" y="23"/>
                    </a:cubicBezTo>
                    <a:cubicBezTo>
                      <a:pt x="0" y="24"/>
                      <a:pt x="1" y="26"/>
                      <a:pt x="3" y="29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11" y="38"/>
                      <a:pt x="13" y="39"/>
                      <a:pt x="14" y="38"/>
                    </a:cubicBezTo>
                    <a:cubicBezTo>
                      <a:pt x="16" y="37"/>
                      <a:pt x="17" y="36"/>
                      <a:pt x="18" y="35"/>
                    </a:cubicBezTo>
                    <a:cubicBezTo>
                      <a:pt x="19" y="34"/>
                      <a:pt x="21" y="32"/>
                      <a:pt x="21" y="31"/>
                    </a:cubicBezTo>
                    <a:cubicBezTo>
                      <a:pt x="22" y="30"/>
                      <a:pt x="23" y="28"/>
                      <a:pt x="24" y="26"/>
                    </a:cubicBezTo>
                    <a:cubicBezTo>
                      <a:pt x="24" y="26"/>
                      <a:pt x="25" y="24"/>
                      <a:pt x="27" y="27"/>
                    </a:cubicBezTo>
                    <a:cubicBezTo>
                      <a:pt x="29" y="30"/>
                      <a:pt x="76" y="86"/>
                      <a:pt x="76" y="86"/>
                    </a:cubicBezTo>
                    <a:cubicBezTo>
                      <a:pt x="79" y="89"/>
                      <a:pt x="84" y="89"/>
                      <a:pt x="87" y="87"/>
                    </a:cubicBezTo>
                    <a:cubicBezTo>
                      <a:pt x="88" y="86"/>
                      <a:pt x="88" y="86"/>
                      <a:pt x="88" y="86"/>
                    </a:cubicBezTo>
                    <a:cubicBezTo>
                      <a:pt x="91" y="83"/>
                      <a:pt x="92" y="78"/>
                      <a:pt x="89" y="75"/>
                    </a:cubicBezTo>
                    <a:cubicBezTo>
                      <a:pt x="89" y="75"/>
                      <a:pt x="41" y="19"/>
                      <a:pt x="40" y="16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7198496" y="4491024"/>
              <a:ext cx="457883" cy="599259"/>
              <a:chOff x="6175375" y="3865033"/>
              <a:chExt cx="344487" cy="450851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71" name="Oval 524"/>
              <p:cNvSpPr>
                <a:spLocks noChangeArrowheads="1"/>
              </p:cNvSpPr>
              <p:nvPr/>
            </p:nvSpPr>
            <p:spPr bwMode="auto">
              <a:xfrm>
                <a:off x="6227763" y="3865033"/>
                <a:ext cx="239712" cy="241300"/>
              </a:xfrm>
              <a:prstGeom prst="ellipse">
                <a:avLst/>
              </a:pr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72" name="Freeform 525"/>
              <p:cNvSpPr/>
              <p:nvPr/>
            </p:nvSpPr>
            <p:spPr bwMode="auto">
              <a:xfrm>
                <a:off x="6359525" y="4076171"/>
                <a:ext cx="160337" cy="239713"/>
              </a:xfrm>
              <a:custGeom>
                <a:avLst/>
                <a:gdLst>
                  <a:gd name="T0" fmla="*/ 42 w 43"/>
                  <a:gd name="T1" fmla="*/ 47 h 64"/>
                  <a:gd name="T2" fmla="*/ 25 w 43"/>
                  <a:gd name="T3" fmla="*/ 0 h 64"/>
                  <a:gd name="T4" fmla="*/ 15 w 43"/>
                  <a:gd name="T5" fmla="*/ 8 h 64"/>
                  <a:gd name="T6" fmla="*/ 0 w 43"/>
                  <a:gd name="T7" fmla="*/ 50 h 64"/>
                  <a:gd name="T8" fmla="*/ 3 w 43"/>
                  <a:gd name="T9" fmla="*/ 61 h 64"/>
                  <a:gd name="T10" fmla="*/ 8 w 43"/>
                  <a:gd name="T11" fmla="*/ 61 h 64"/>
                  <a:gd name="T12" fmla="*/ 16 w 43"/>
                  <a:gd name="T13" fmla="*/ 47 h 64"/>
                  <a:gd name="T14" fmla="*/ 24 w 43"/>
                  <a:gd name="T15" fmla="*/ 44 h 64"/>
                  <a:gd name="T16" fmla="*/ 39 w 43"/>
                  <a:gd name="T17" fmla="*/ 50 h 64"/>
                  <a:gd name="T18" fmla="*/ 42 w 43"/>
                  <a:gd name="T19" fmla="*/ 47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" h="64">
                    <a:moveTo>
                      <a:pt x="42" y="47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22" y="3"/>
                      <a:pt x="19" y="6"/>
                      <a:pt x="15" y="8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5" y="64"/>
                      <a:pt x="7" y="64"/>
                      <a:pt x="8" y="61"/>
                    </a:cubicBezTo>
                    <a:cubicBezTo>
                      <a:pt x="16" y="47"/>
                      <a:pt x="16" y="47"/>
                      <a:pt x="16" y="47"/>
                    </a:cubicBezTo>
                    <a:cubicBezTo>
                      <a:pt x="17" y="44"/>
                      <a:pt x="21" y="43"/>
                      <a:pt x="24" y="44"/>
                    </a:cubicBezTo>
                    <a:cubicBezTo>
                      <a:pt x="39" y="50"/>
                      <a:pt x="39" y="50"/>
                      <a:pt x="39" y="50"/>
                    </a:cubicBezTo>
                    <a:cubicBezTo>
                      <a:pt x="42" y="51"/>
                      <a:pt x="43" y="49"/>
                      <a:pt x="42" y="47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73" name="Freeform 526"/>
              <p:cNvSpPr/>
              <p:nvPr/>
            </p:nvSpPr>
            <p:spPr bwMode="auto">
              <a:xfrm>
                <a:off x="6175375" y="4076171"/>
                <a:ext cx="217487" cy="239713"/>
              </a:xfrm>
              <a:custGeom>
                <a:avLst/>
                <a:gdLst>
                  <a:gd name="T0" fmla="*/ 46 w 58"/>
                  <a:gd name="T1" fmla="*/ 13 h 64"/>
                  <a:gd name="T2" fmla="*/ 18 w 58"/>
                  <a:gd name="T3" fmla="*/ 0 h 64"/>
                  <a:gd name="T4" fmla="*/ 1 w 58"/>
                  <a:gd name="T5" fmla="*/ 47 h 64"/>
                  <a:gd name="T6" fmla="*/ 4 w 58"/>
                  <a:gd name="T7" fmla="*/ 50 h 64"/>
                  <a:gd name="T8" fmla="*/ 19 w 58"/>
                  <a:gd name="T9" fmla="*/ 44 h 64"/>
                  <a:gd name="T10" fmla="*/ 27 w 58"/>
                  <a:gd name="T11" fmla="*/ 47 h 64"/>
                  <a:gd name="T12" fmla="*/ 35 w 58"/>
                  <a:gd name="T13" fmla="*/ 61 h 64"/>
                  <a:gd name="T14" fmla="*/ 40 w 58"/>
                  <a:gd name="T15" fmla="*/ 61 h 64"/>
                  <a:gd name="T16" fmla="*/ 58 w 58"/>
                  <a:gd name="T17" fmla="*/ 11 h 64"/>
                  <a:gd name="T18" fmla="*/ 46 w 58"/>
                  <a:gd name="T19" fmla="*/ 1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" h="64">
                    <a:moveTo>
                      <a:pt x="46" y="13"/>
                    </a:moveTo>
                    <a:cubicBezTo>
                      <a:pt x="35" y="13"/>
                      <a:pt x="25" y="8"/>
                      <a:pt x="18" y="0"/>
                    </a:cubicBezTo>
                    <a:cubicBezTo>
                      <a:pt x="1" y="47"/>
                      <a:pt x="1" y="47"/>
                      <a:pt x="1" y="47"/>
                    </a:cubicBezTo>
                    <a:cubicBezTo>
                      <a:pt x="0" y="49"/>
                      <a:pt x="1" y="51"/>
                      <a:pt x="4" y="50"/>
                    </a:cubicBezTo>
                    <a:cubicBezTo>
                      <a:pt x="19" y="44"/>
                      <a:pt x="19" y="44"/>
                      <a:pt x="19" y="44"/>
                    </a:cubicBezTo>
                    <a:cubicBezTo>
                      <a:pt x="22" y="43"/>
                      <a:pt x="26" y="44"/>
                      <a:pt x="27" y="47"/>
                    </a:cubicBezTo>
                    <a:cubicBezTo>
                      <a:pt x="35" y="61"/>
                      <a:pt x="35" y="61"/>
                      <a:pt x="35" y="61"/>
                    </a:cubicBezTo>
                    <a:cubicBezTo>
                      <a:pt x="36" y="64"/>
                      <a:pt x="39" y="64"/>
                      <a:pt x="40" y="61"/>
                    </a:cubicBezTo>
                    <a:cubicBezTo>
                      <a:pt x="58" y="11"/>
                      <a:pt x="58" y="11"/>
                      <a:pt x="58" y="11"/>
                    </a:cubicBezTo>
                    <a:cubicBezTo>
                      <a:pt x="54" y="12"/>
                      <a:pt x="50" y="13"/>
                      <a:pt x="46" y="13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35" name="Freeform 528"/>
            <p:cNvSpPr/>
            <p:nvPr/>
          </p:nvSpPr>
          <p:spPr bwMode="auto">
            <a:xfrm>
              <a:off x="5285067" y="3670213"/>
              <a:ext cx="208896" cy="533846"/>
            </a:xfrm>
            <a:custGeom>
              <a:avLst/>
              <a:gdLst>
                <a:gd name="T0" fmla="*/ 2 w 42"/>
                <a:gd name="T1" fmla="*/ 90 h 107"/>
                <a:gd name="T2" fmla="*/ 7 w 42"/>
                <a:gd name="T3" fmla="*/ 91 h 107"/>
                <a:gd name="T4" fmla="*/ 15 w 42"/>
                <a:gd name="T5" fmla="*/ 90 h 107"/>
                <a:gd name="T6" fmla="*/ 18 w 42"/>
                <a:gd name="T7" fmla="*/ 92 h 107"/>
                <a:gd name="T8" fmla="*/ 18 w 42"/>
                <a:gd name="T9" fmla="*/ 104 h 107"/>
                <a:gd name="T10" fmla="*/ 21 w 42"/>
                <a:gd name="T11" fmla="*/ 107 h 107"/>
                <a:gd name="T12" fmla="*/ 21 w 42"/>
                <a:gd name="T13" fmla="*/ 107 h 107"/>
                <a:gd name="T14" fmla="*/ 24 w 42"/>
                <a:gd name="T15" fmla="*/ 104 h 107"/>
                <a:gd name="T16" fmla="*/ 24 w 42"/>
                <a:gd name="T17" fmla="*/ 92 h 107"/>
                <a:gd name="T18" fmla="*/ 27 w 42"/>
                <a:gd name="T19" fmla="*/ 90 h 107"/>
                <a:gd name="T20" fmla="*/ 35 w 42"/>
                <a:gd name="T21" fmla="*/ 91 h 107"/>
                <a:gd name="T22" fmla="*/ 40 w 42"/>
                <a:gd name="T23" fmla="*/ 90 h 107"/>
                <a:gd name="T24" fmla="*/ 41 w 42"/>
                <a:gd name="T25" fmla="*/ 89 h 107"/>
                <a:gd name="T26" fmla="*/ 41 w 42"/>
                <a:gd name="T27" fmla="*/ 86 h 107"/>
                <a:gd name="T28" fmla="*/ 40 w 42"/>
                <a:gd name="T29" fmla="*/ 85 h 107"/>
                <a:gd name="T30" fmla="*/ 35 w 42"/>
                <a:gd name="T31" fmla="*/ 84 h 107"/>
                <a:gd name="T32" fmla="*/ 29 w 42"/>
                <a:gd name="T33" fmla="*/ 85 h 107"/>
                <a:gd name="T34" fmla="*/ 26 w 42"/>
                <a:gd name="T35" fmla="*/ 83 h 107"/>
                <a:gd name="T36" fmla="*/ 26 w 42"/>
                <a:gd name="T37" fmla="*/ 13 h 107"/>
                <a:gd name="T38" fmla="*/ 25 w 42"/>
                <a:gd name="T39" fmla="*/ 7 h 107"/>
                <a:gd name="T40" fmla="*/ 22 w 42"/>
                <a:gd name="T41" fmla="*/ 1 h 107"/>
                <a:gd name="T42" fmla="*/ 19 w 42"/>
                <a:gd name="T43" fmla="*/ 1 h 107"/>
                <a:gd name="T44" fmla="*/ 16 w 42"/>
                <a:gd name="T45" fmla="*/ 7 h 107"/>
                <a:gd name="T46" fmla="*/ 15 w 42"/>
                <a:gd name="T47" fmla="*/ 13 h 107"/>
                <a:gd name="T48" fmla="*/ 15 w 42"/>
                <a:gd name="T49" fmla="*/ 83 h 107"/>
                <a:gd name="T50" fmla="*/ 12 w 42"/>
                <a:gd name="T51" fmla="*/ 85 h 107"/>
                <a:gd name="T52" fmla="*/ 7 w 42"/>
                <a:gd name="T53" fmla="*/ 84 h 107"/>
                <a:gd name="T54" fmla="*/ 2 w 42"/>
                <a:gd name="T55" fmla="*/ 85 h 107"/>
                <a:gd name="T56" fmla="*/ 1 w 42"/>
                <a:gd name="T57" fmla="*/ 85 h 107"/>
                <a:gd name="T58" fmla="*/ 1 w 42"/>
                <a:gd name="T59" fmla="*/ 89 h 107"/>
                <a:gd name="T60" fmla="*/ 2 w 42"/>
                <a:gd name="T61" fmla="*/ 9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2" h="107">
                  <a:moveTo>
                    <a:pt x="2" y="90"/>
                  </a:moveTo>
                  <a:cubicBezTo>
                    <a:pt x="3" y="91"/>
                    <a:pt x="5" y="92"/>
                    <a:pt x="7" y="91"/>
                  </a:cubicBezTo>
                  <a:cubicBezTo>
                    <a:pt x="15" y="90"/>
                    <a:pt x="15" y="90"/>
                    <a:pt x="15" y="90"/>
                  </a:cubicBezTo>
                  <a:cubicBezTo>
                    <a:pt x="16" y="89"/>
                    <a:pt x="18" y="91"/>
                    <a:pt x="18" y="92"/>
                  </a:cubicBezTo>
                  <a:cubicBezTo>
                    <a:pt x="18" y="104"/>
                    <a:pt x="18" y="104"/>
                    <a:pt x="18" y="104"/>
                  </a:cubicBezTo>
                  <a:cubicBezTo>
                    <a:pt x="18" y="106"/>
                    <a:pt x="19" y="107"/>
                    <a:pt x="21" y="107"/>
                  </a:cubicBezTo>
                  <a:cubicBezTo>
                    <a:pt x="21" y="107"/>
                    <a:pt x="21" y="107"/>
                    <a:pt x="21" y="107"/>
                  </a:cubicBezTo>
                  <a:cubicBezTo>
                    <a:pt x="22" y="107"/>
                    <a:pt x="24" y="106"/>
                    <a:pt x="24" y="104"/>
                  </a:cubicBezTo>
                  <a:cubicBezTo>
                    <a:pt x="24" y="92"/>
                    <a:pt x="24" y="92"/>
                    <a:pt x="24" y="92"/>
                  </a:cubicBezTo>
                  <a:cubicBezTo>
                    <a:pt x="24" y="91"/>
                    <a:pt x="25" y="89"/>
                    <a:pt x="27" y="90"/>
                  </a:cubicBezTo>
                  <a:cubicBezTo>
                    <a:pt x="35" y="91"/>
                    <a:pt x="35" y="91"/>
                    <a:pt x="35" y="91"/>
                  </a:cubicBezTo>
                  <a:cubicBezTo>
                    <a:pt x="36" y="92"/>
                    <a:pt x="39" y="91"/>
                    <a:pt x="40" y="90"/>
                  </a:cubicBezTo>
                  <a:cubicBezTo>
                    <a:pt x="41" y="89"/>
                    <a:pt x="41" y="89"/>
                    <a:pt x="41" y="89"/>
                  </a:cubicBezTo>
                  <a:cubicBezTo>
                    <a:pt x="42" y="88"/>
                    <a:pt x="42" y="87"/>
                    <a:pt x="41" y="86"/>
                  </a:cubicBezTo>
                  <a:cubicBezTo>
                    <a:pt x="40" y="85"/>
                    <a:pt x="40" y="85"/>
                    <a:pt x="40" y="85"/>
                  </a:cubicBezTo>
                  <a:cubicBezTo>
                    <a:pt x="39" y="84"/>
                    <a:pt x="36" y="83"/>
                    <a:pt x="35" y="84"/>
                  </a:cubicBezTo>
                  <a:cubicBezTo>
                    <a:pt x="29" y="85"/>
                    <a:pt x="29" y="85"/>
                    <a:pt x="29" y="85"/>
                  </a:cubicBezTo>
                  <a:cubicBezTo>
                    <a:pt x="28" y="85"/>
                    <a:pt x="26" y="84"/>
                    <a:pt x="26" y="8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11"/>
                    <a:pt x="26" y="9"/>
                    <a:pt x="25" y="7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1" y="0"/>
                    <a:pt x="20" y="0"/>
                    <a:pt x="19" y="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9"/>
                    <a:pt x="15" y="11"/>
                    <a:pt x="15" y="13"/>
                  </a:cubicBezTo>
                  <a:cubicBezTo>
                    <a:pt x="15" y="83"/>
                    <a:pt x="15" y="83"/>
                    <a:pt x="15" y="83"/>
                  </a:cubicBezTo>
                  <a:cubicBezTo>
                    <a:pt x="15" y="84"/>
                    <a:pt x="14" y="85"/>
                    <a:pt x="12" y="85"/>
                  </a:cubicBezTo>
                  <a:cubicBezTo>
                    <a:pt x="7" y="84"/>
                    <a:pt x="7" y="84"/>
                    <a:pt x="7" y="84"/>
                  </a:cubicBezTo>
                  <a:cubicBezTo>
                    <a:pt x="5" y="83"/>
                    <a:pt x="3" y="84"/>
                    <a:pt x="2" y="85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0" y="87"/>
                    <a:pt x="0" y="88"/>
                    <a:pt x="1" y="89"/>
                  </a:cubicBezTo>
                  <a:lnTo>
                    <a:pt x="2" y="90"/>
                  </a:lnTo>
                  <a:close/>
                </a:path>
              </a:pathLst>
            </a:cu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6" name="Freeform 529"/>
            <p:cNvSpPr>
              <a:spLocks noEditPoints="1"/>
            </p:cNvSpPr>
            <p:nvPr/>
          </p:nvSpPr>
          <p:spPr bwMode="auto">
            <a:xfrm>
              <a:off x="8086417" y="3639618"/>
              <a:ext cx="360820" cy="595037"/>
            </a:xfrm>
            <a:custGeom>
              <a:avLst/>
              <a:gdLst>
                <a:gd name="T0" fmla="*/ 49 w 72"/>
                <a:gd name="T1" fmla="*/ 50 h 119"/>
                <a:gd name="T2" fmla="*/ 49 w 72"/>
                <a:gd name="T3" fmla="*/ 42 h 119"/>
                <a:gd name="T4" fmla="*/ 51 w 72"/>
                <a:gd name="T5" fmla="*/ 38 h 119"/>
                <a:gd name="T6" fmla="*/ 58 w 72"/>
                <a:gd name="T7" fmla="*/ 37 h 119"/>
                <a:gd name="T8" fmla="*/ 62 w 72"/>
                <a:gd name="T9" fmla="*/ 29 h 119"/>
                <a:gd name="T10" fmla="*/ 43 w 72"/>
                <a:gd name="T11" fmla="*/ 4 h 119"/>
                <a:gd name="T12" fmla="*/ 29 w 72"/>
                <a:gd name="T13" fmla="*/ 4 h 119"/>
                <a:gd name="T14" fmla="*/ 9 w 72"/>
                <a:gd name="T15" fmla="*/ 29 h 119"/>
                <a:gd name="T16" fmla="*/ 13 w 72"/>
                <a:gd name="T17" fmla="*/ 37 h 119"/>
                <a:gd name="T18" fmla="*/ 20 w 72"/>
                <a:gd name="T19" fmla="*/ 39 h 119"/>
                <a:gd name="T20" fmla="*/ 22 w 72"/>
                <a:gd name="T21" fmla="*/ 41 h 119"/>
                <a:gd name="T22" fmla="*/ 22 w 72"/>
                <a:gd name="T23" fmla="*/ 50 h 119"/>
                <a:gd name="T24" fmla="*/ 0 w 72"/>
                <a:gd name="T25" fmla="*/ 83 h 119"/>
                <a:gd name="T26" fmla="*/ 36 w 72"/>
                <a:gd name="T27" fmla="*/ 119 h 119"/>
                <a:gd name="T28" fmla="*/ 72 w 72"/>
                <a:gd name="T29" fmla="*/ 83 h 119"/>
                <a:gd name="T30" fmla="*/ 61 w 72"/>
                <a:gd name="T31" fmla="*/ 57 h 119"/>
                <a:gd name="T32" fmla="*/ 49 w 72"/>
                <a:gd name="T33" fmla="*/ 50 h 119"/>
                <a:gd name="T34" fmla="*/ 36 w 72"/>
                <a:gd name="T35" fmla="*/ 92 h 119"/>
                <a:gd name="T36" fmla="*/ 36 w 72"/>
                <a:gd name="T37" fmla="*/ 92 h 119"/>
                <a:gd name="T38" fmla="*/ 27 w 72"/>
                <a:gd name="T39" fmla="*/ 83 h 119"/>
                <a:gd name="T40" fmla="*/ 36 w 72"/>
                <a:gd name="T41" fmla="*/ 74 h 119"/>
                <a:gd name="T42" fmla="*/ 42 w 72"/>
                <a:gd name="T43" fmla="*/ 77 h 119"/>
                <a:gd name="T44" fmla="*/ 44 w 72"/>
                <a:gd name="T45" fmla="*/ 83 h 119"/>
                <a:gd name="T46" fmla="*/ 36 w 72"/>
                <a:gd name="T47" fmla="*/ 92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2" h="119">
                  <a:moveTo>
                    <a:pt x="49" y="50"/>
                  </a:moveTo>
                  <a:cubicBezTo>
                    <a:pt x="49" y="42"/>
                    <a:pt x="49" y="42"/>
                    <a:pt x="49" y="42"/>
                  </a:cubicBezTo>
                  <a:cubicBezTo>
                    <a:pt x="50" y="41"/>
                    <a:pt x="50" y="39"/>
                    <a:pt x="51" y="38"/>
                  </a:cubicBezTo>
                  <a:cubicBezTo>
                    <a:pt x="53" y="37"/>
                    <a:pt x="58" y="37"/>
                    <a:pt x="58" y="37"/>
                  </a:cubicBezTo>
                  <a:cubicBezTo>
                    <a:pt x="64" y="37"/>
                    <a:pt x="66" y="33"/>
                    <a:pt x="62" y="29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39" y="0"/>
                    <a:pt x="33" y="0"/>
                    <a:pt x="29" y="4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5" y="33"/>
                    <a:pt x="7" y="37"/>
                    <a:pt x="13" y="37"/>
                  </a:cubicBezTo>
                  <a:cubicBezTo>
                    <a:pt x="13" y="37"/>
                    <a:pt x="18" y="37"/>
                    <a:pt x="20" y="39"/>
                  </a:cubicBezTo>
                  <a:cubicBezTo>
                    <a:pt x="21" y="39"/>
                    <a:pt x="22" y="40"/>
                    <a:pt x="22" y="41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9" y="55"/>
                    <a:pt x="0" y="68"/>
                    <a:pt x="0" y="83"/>
                  </a:cubicBezTo>
                  <a:cubicBezTo>
                    <a:pt x="0" y="103"/>
                    <a:pt x="16" y="119"/>
                    <a:pt x="36" y="119"/>
                  </a:cubicBezTo>
                  <a:cubicBezTo>
                    <a:pt x="55" y="119"/>
                    <a:pt x="72" y="103"/>
                    <a:pt x="72" y="83"/>
                  </a:cubicBezTo>
                  <a:cubicBezTo>
                    <a:pt x="72" y="73"/>
                    <a:pt x="68" y="64"/>
                    <a:pt x="61" y="57"/>
                  </a:cubicBezTo>
                  <a:cubicBezTo>
                    <a:pt x="58" y="54"/>
                    <a:pt x="54" y="51"/>
                    <a:pt x="49" y="50"/>
                  </a:cubicBezTo>
                  <a:close/>
                  <a:moveTo>
                    <a:pt x="36" y="92"/>
                  </a:moveTo>
                  <a:cubicBezTo>
                    <a:pt x="36" y="92"/>
                    <a:pt x="36" y="92"/>
                    <a:pt x="36" y="92"/>
                  </a:cubicBezTo>
                  <a:cubicBezTo>
                    <a:pt x="31" y="92"/>
                    <a:pt x="27" y="88"/>
                    <a:pt x="27" y="83"/>
                  </a:cubicBezTo>
                  <a:cubicBezTo>
                    <a:pt x="27" y="78"/>
                    <a:pt x="31" y="74"/>
                    <a:pt x="36" y="74"/>
                  </a:cubicBezTo>
                  <a:cubicBezTo>
                    <a:pt x="38" y="74"/>
                    <a:pt x="40" y="75"/>
                    <a:pt x="42" y="77"/>
                  </a:cubicBezTo>
                  <a:cubicBezTo>
                    <a:pt x="43" y="78"/>
                    <a:pt x="44" y="81"/>
                    <a:pt x="44" y="83"/>
                  </a:cubicBezTo>
                  <a:cubicBezTo>
                    <a:pt x="44" y="88"/>
                    <a:pt x="40" y="92"/>
                    <a:pt x="36" y="92"/>
                  </a:cubicBezTo>
                  <a:close/>
                </a:path>
              </a:pathLst>
            </a:cu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7" name="Freeform 530"/>
            <p:cNvSpPr>
              <a:spLocks noEditPoints="1"/>
            </p:cNvSpPr>
            <p:nvPr/>
          </p:nvSpPr>
          <p:spPr bwMode="auto">
            <a:xfrm>
              <a:off x="7282686" y="3644892"/>
              <a:ext cx="358710" cy="584488"/>
            </a:xfrm>
            <a:custGeom>
              <a:avLst/>
              <a:gdLst>
                <a:gd name="T0" fmla="*/ 62 w 72"/>
                <a:gd name="T1" fmla="*/ 56 h 117"/>
                <a:gd name="T2" fmla="*/ 50 w 72"/>
                <a:gd name="T3" fmla="*/ 48 h 117"/>
                <a:gd name="T4" fmla="*/ 50 w 72"/>
                <a:gd name="T5" fmla="*/ 43 h 117"/>
                <a:gd name="T6" fmla="*/ 57 w 72"/>
                <a:gd name="T7" fmla="*/ 43 h 117"/>
                <a:gd name="T8" fmla="*/ 71 w 72"/>
                <a:gd name="T9" fmla="*/ 29 h 117"/>
                <a:gd name="T10" fmla="*/ 57 w 72"/>
                <a:gd name="T11" fmla="*/ 16 h 117"/>
                <a:gd name="T12" fmla="*/ 50 w 72"/>
                <a:gd name="T13" fmla="*/ 16 h 117"/>
                <a:gd name="T14" fmla="*/ 50 w 72"/>
                <a:gd name="T15" fmla="*/ 14 h 117"/>
                <a:gd name="T16" fmla="*/ 36 w 72"/>
                <a:gd name="T17" fmla="*/ 0 h 117"/>
                <a:gd name="T18" fmla="*/ 22 w 72"/>
                <a:gd name="T19" fmla="*/ 14 h 117"/>
                <a:gd name="T20" fmla="*/ 22 w 72"/>
                <a:gd name="T21" fmla="*/ 16 h 117"/>
                <a:gd name="T22" fmla="*/ 15 w 72"/>
                <a:gd name="T23" fmla="*/ 16 h 117"/>
                <a:gd name="T24" fmla="*/ 1 w 72"/>
                <a:gd name="T25" fmla="*/ 29 h 117"/>
                <a:gd name="T26" fmla="*/ 15 w 72"/>
                <a:gd name="T27" fmla="*/ 43 h 117"/>
                <a:gd name="T28" fmla="*/ 22 w 72"/>
                <a:gd name="T29" fmla="*/ 43 h 117"/>
                <a:gd name="T30" fmla="*/ 22 w 72"/>
                <a:gd name="T31" fmla="*/ 48 h 117"/>
                <a:gd name="T32" fmla="*/ 0 w 72"/>
                <a:gd name="T33" fmla="*/ 81 h 117"/>
                <a:gd name="T34" fmla="*/ 36 w 72"/>
                <a:gd name="T35" fmla="*/ 117 h 117"/>
                <a:gd name="T36" fmla="*/ 72 w 72"/>
                <a:gd name="T37" fmla="*/ 81 h 117"/>
                <a:gd name="T38" fmla="*/ 62 w 72"/>
                <a:gd name="T39" fmla="*/ 56 h 117"/>
                <a:gd name="T40" fmla="*/ 36 w 72"/>
                <a:gd name="T41" fmla="*/ 90 h 117"/>
                <a:gd name="T42" fmla="*/ 36 w 72"/>
                <a:gd name="T43" fmla="*/ 90 h 117"/>
                <a:gd name="T44" fmla="*/ 27 w 72"/>
                <a:gd name="T45" fmla="*/ 81 h 117"/>
                <a:gd name="T46" fmla="*/ 36 w 72"/>
                <a:gd name="T47" fmla="*/ 73 h 117"/>
                <a:gd name="T48" fmla="*/ 42 w 72"/>
                <a:gd name="T49" fmla="*/ 75 h 117"/>
                <a:gd name="T50" fmla="*/ 45 w 72"/>
                <a:gd name="T51" fmla="*/ 81 h 117"/>
                <a:gd name="T52" fmla="*/ 36 w 72"/>
                <a:gd name="T53" fmla="*/ 9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2" h="117">
                  <a:moveTo>
                    <a:pt x="62" y="56"/>
                  </a:moveTo>
                  <a:cubicBezTo>
                    <a:pt x="58" y="52"/>
                    <a:pt x="54" y="50"/>
                    <a:pt x="50" y="48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57" y="43"/>
                    <a:pt x="57" y="43"/>
                    <a:pt x="57" y="43"/>
                  </a:cubicBezTo>
                  <a:cubicBezTo>
                    <a:pt x="65" y="43"/>
                    <a:pt x="71" y="37"/>
                    <a:pt x="71" y="29"/>
                  </a:cubicBezTo>
                  <a:cubicBezTo>
                    <a:pt x="71" y="22"/>
                    <a:pt x="65" y="16"/>
                    <a:pt x="57" y="16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6"/>
                    <a:pt x="44" y="0"/>
                    <a:pt x="36" y="0"/>
                  </a:cubicBezTo>
                  <a:cubicBezTo>
                    <a:pt x="29" y="0"/>
                    <a:pt x="22" y="6"/>
                    <a:pt x="22" y="14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8" y="16"/>
                    <a:pt x="1" y="22"/>
                    <a:pt x="1" y="29"/>
                  </a:cubicBezTo>
                  <a:cubicBezTo>
                    <a:pt x="1" y="37"/>
                    <a:pt x="8" y="43"/>
                    <a:pt x="15" y="43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9" y="53"/>
                    <a:pt x="0" y="66"/>
                    <a:pt x="0" y="81"/>
                  </a:cubicBezTo>
                  <a:cubicBezTo>
                    <a:pt x="0" y="101"/>
                    <a:pt x="16" y="117"/>
                    <a:pt x="36" y="117"/>
                  </a:cubicBezTo>
                  <a:cubicBezTo>
                    <a:pt x="56" y="117"/>
                    <a:pt x="72" y="101"/>
                    <a:pt x="72" y="81"/>
                  </a:cubicBezTo>
                  <a:cubicBezTo>
                    <a:pt x="72" y="72"/>
                    <a:pt x="68" y="63"/>
                    <a:pt x="62" y="56"/>
                  </a:cubicBezTo>
                  <a:close/>
                  <a:moveTo>
                    <a:pt x="36" y="90"/>
                  </a:moveTo>
                  <a:cubicBezTo>
                    <a:pt x="36" y="90"/>
                    <a:pt x="36" y="90"/>
                    <a:pt x="36" y="90"/>
                  </a:cubicBezTo>
                  <a:cubicBezTo>
                    <a:pt x="31" y="90"/>
                    <a:pt x="27" y="86"/>
                    <a:pt x="27" y="81"/>
                  </a:cubicBezTo>
                  <a:cubicBezTo>
                    <a:pt x="27" y="76"/>
                    <a:pt x="31" y="73"/>
                    <a:pt x="36" y="73"/>
                  </a:cubicBezTo>
                  <a:cubicBezTo>
                    <a:pt x="38" y="73"/>
                    <a:pt x="41" y="73"/>
                    <a:pt x="42" y="75"/>
                  </a:cubicBezTo>
                  <a:cubicBezTo>
                    <a:pt x="44" y="77"/>
                    <a:pt x="45" y="79"/>
                    <a:pt x="45" y="81"/>
                  </a:cubicBezTo>
                  <a:cubicBezTo>
                    <a:pt x="45" y="86"/>
                    <a:pt x="41" y="90"/>
                    <a:pt x="36" y="90"/>
                  </a:cubicBezTo>
                  <a:close/>
                </a:path>
              </a:pathLst>
            </a:cu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5670110" y="4527950"/>
              <a:ext cx="293298" cy="525407"/>
              <a:chOff x="5000625" y="3892021"/>
              <a:chExt cx="220662" cy="395288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69" name="Freeform 531"/>
              <p:cNvSpPr/>
              <p:nvPr/>
            </p:nvSpPr>
            <p:spPr bwMode="auto">
              <a:xfrm>
                <a:off x="5000625" y="4015846"/>
                <a:ext cx="220662" cy="271463"/>
              </a:xfrm>
              <a:custGeom>
                <a:avLst/>
                <a:gdLst>
                  <a:gd name="T0" fmla="*/ 50 w 59"/>
                  <a:gd name="T1" fmla="*/ 63 h 72"/>
                  <a:gd name="T2" fmla="*/ 44 w 59"/>
                  <a:gd name="T3" fmla="*/ 63 h 72"/>
                  <a:gd name="T4" fmla="*/ 34 w 59"/>
                  <a:gd name="T5" fmla="*/ 52 h 72"/>
                  <a:gd name="T6" fmla="*/ 34 w 59"/>
                  <a:gd name="T7" fmla="*/ 39 h 72"/>
                  <a:gd name="T8" fmla="*/ 35 w 59"/>
                  <a:gd name="T9" fmla="*/ 34 h 72"/>
                  <a:gd name="T10" fmla="*/ 38 w 59"/>
                  <a:gd name="T11" fmla="*/ 33 h 72"/>
                  <a:gd name="T12" fmla="*/ 59 w 59"/>
                  <a:gd name="T13" fmla="*/ 4 h 72"/>
                  <a:gd name="T14" fmla="*/ 55 w 59"/>
                  <a:gd name="T15" fmla="*/ 0 h 72"/>
                  <a:gd name="T16" fmla="*/ 50 w 59"/>
                  <a:gd name="T17" fmla="*/ 4 h 72"/>
                  <a:gd name="T18" fmla="*/ 29 w 59"/>
                  <a:gd name="T19" fmla="*/ 25 h 72"/>
                  <a:gd name="T20" fmla="*/ 8 w 59"/>
                  <a:gd name="T21" fmla="*/ 4 h 72"/>
                  <a:gd name="T22" fmla="*/ 4 w 59"/>
                  <a:gd name="T23" fmla="*/ 0 h 72"/>
                  <a:gd name="T24" fmla="*/ 0 w 59"/>
                  <a:gd name="T25" fmla="*/ 4 h 72"/>
                  <a:gd name="T26" fmla="*/ 20 w 59"/>
                  <a:gd name="T27" fmla="*/ 32 h 72"/>
                  <a:gd name="T28" fmla="*/ 24 w 59"/>
                  <a:gd name="T29" fmla="*/ 34 h 72"/>
                  <a:gd name="T30" fmla="*/ 25 w 59"/>
                  <a:gd name="T31" fmla="*/ 39 h 72"/>
                  <a:gd name="T32" fmla="*/ 25 w 59"/>
                  <a:gd name="T33" fmla="*/ 52 h 72"/>
                  <a:gd name="T34" fmla="*/ 15 w 59"/>
                  <a:gd name="T35" fmla="*/ 63 h 72"/>
                  <a:gd name="T36" fmla="*/ 9 w 59"/>
                  <a:gd name="T37" fmla="*/ 63 h 72"/>
                  <a:gd name="T38" fmla="*/ 4 w 59"/>
                  <a:gd name="T39" fmla="*/ 67 h 72"/>
                  <a:gd name="T40" fmla="*/ 9 w 59"/>
                  <a:gd name="T41" fmla="*/ 72 h 72"/>
                  <a:gd name="T42" fmla="*/ 50 w 59"/>
                  <a:gd name="T43" fmla="*/ 72 h 72"/>
                  <a:gd name="T44" fmla="*/ 54 w 59"/>
                  <a:gd name="T45" fmla="*/ 67 h 72"/>
                  <a:gd name="T46" fmla="*/ 50 w 59"/>
                  <a:gd name="T47" fmla="*/ 6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9" h="72">
                    <a:moveTo>
                      <a:pt x="50" y="63"/>
                    </a:moveTo>
                    <a:cubicBezTo>
                      <a:pt x="44" y="63"/>
                      <a:pt x="44" y="63"/>
                      <a:pt x="44" y="63"/>
                    </a:cubicBezTo>
                    <a:cubicBezTo>
                      <a:pt x="38" y="63"/>
                      <a:pt x="34" y="58"/>
                      <a:pt x="34" y="52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34" y="38"/>
                      <a:pt x="34" y="36"/>
                      <a:pt x="35" y="34"/>
                    </a:cubicBezTo>
                    <a:cubicBezTo>
                      <a:pt x="36" y="33"/>
                      <a:pt x="37" y="33"/>
                      <a:pt x="38" y="33"/>
                    </a:cubicBezTo>
                    <a:cubicBezTo>
                      <a:pt x="51" y="29"/>
                      <a:pt x="59" y="17"/>
                      <a:pt x="59" y="4"/>
                    </a:cubicBezTo>
                    <a:cubicBezTo>
                      <a:pt x="59" y="2"/>
                      <a:pt x="57" y="0"/>
                      <a:pt x="55" y="0"/>
                    </a:cubicBezTo>
                    <a:cubicBezTo>
                      <a:pt x="52" y="0"/>
                      <a:pt x="50" y="2"/>
                      <a:pt x="50" y="4"/>
                    </a:cubicBezTo>
                    <a:cubicBezTo>
                      <a:pt x="50" y="16"/>
                      <a:pt x="41" y="25"/>
                      <a:pt x="29" y="25"/>
                    </a:cubicBezTo>
                    <a:cubicBezTo>
                      <a:pt x="18" y="25"/>
                      <a:pt x="8" y="16"/>
                      <a:pt x="8" y="4"/>
                    </a:cubicBezTo>
                    <a:cubicBezTo>
                      <a:pt x="8" y="2"/>
                      <a:pt x="6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7"/>
                      <a:pt x="8" y="28"/>
                      <a:pt x="20" y="32"/>
                    </a:cubicBezTo>
                    <a:cubicBezTo>
                      <a:pt x="21" y="33"/>
                      <a:pt x="23" y="33"/>
                      <a:pt x="24" y="34"/>
                    </a:cubicBezTo>
                    <a:cubicBezTo>
                      <a:pt x="24" y="35"/>
                      <a:pt x="25" y="36"/>
                      <a:pt x="25" y="39"/>
                    </a:cubicBezTo>
                    <a:cubicBezTo>
                      <a:pt x="25" y="52"/>
                      <a:pt x="25" y="52"/>
                      <a:pt x="25" y="52"/>
                    </a:cubicBezTo>
                    <a:cubicBezTo>
                      <a:pt x="25" y="58"/>
                      <a:pt x="20" y="63"/>
                      <a:pt x="15" y="63"/>
                    </a:cubicBezTo>
                    <a:cubicBezTo>
                      <a:pt x="9" y="63"/>
                      <a:pt x="9" y="63"/>
                      <a:pt x="9" y="63"/>
                    </a:cubicBezTo>
                    <a:cubicBezTo>
                      <a:pt x="6" y="63"/>
                      <a:pt x="4" y="65"/>
                      <a:pt x="4" y="67"/>
                    </a:cubicBezTo>
                    <a:cubicBezTo>
                      <a:pt x="4" y="70"/>
                      <a:pt x="6" y="72"/>
                      <a:pt x="9" y="72"/>
                    </a:cubicBezTo>
                    <a:cubicBezTo>
                      <a:pt x="50" y="72"/>
                      <a:pt x="50" y="72"/>
                      <a:pt x="50" y="72"/>
                    </a:cubicBezTo>
                    <a:cubicBezTo>
                      <a:pt x="52" y="72"/>
                      <a:pt x="54" y="70"/>
                      <a:pt x="54" y="67"/>
                    </a:cubicBezTo>
                    <a:cubicBezTo>
                      <a:pt x="54" y="65"/>
                      <a:pt x="52" y="63"/>
                      <a:pt x="50" y="63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70" name="Freeform 532"/>
              <p:cNvSpPr/>
              <p:nvPr/>
            </p:nvSpPr>
            <p:spPr bwMode="auto">
              <a:xfrm>
                <a:off x="5048250" y="3892021"/>
                <a:ext cx="120650" cy="192088"/>
              </a:xfrm>
              <a:custGeom>
                <a:avLst/>
                <a:gdLst>
                  <a:gd name="T0" fmla="*/ 11 w 32"/>
                  <a:gd name="T1" fmla="*/ 37 h 51"/>
                  <a:gd name="T2" fmla="*/ 8 w 32"/>
                  <a:gd name="T3" fmla="*/ 40 h 51"/>
                  <a:gd name="T4" fmla="*/ 1 w 32"/>
                  <a:gd name="T5" fmla="*/ 40 h 51"/>
                  <a:gd name="T6" fmla="*/ 16 w 32"/>
                  <a:gd name="T7" fmla="*/ 51 h 51"/>
                  <a:gd name="T8" fmla="*/ 31 w 32"/>
                  <a:gd name="T9" fmla="*/ 40 h 51"/>
                  <a:gd name="T10" fmla="*/ 25 w 32"/>
                  <a:gd name="T11" fmla="*/ 40 h 51"/>
                  <a:gd name="T12" fmla="*/ 22 w 32"/>
                  <a:gd name="T13" fmla="*/ 37 h 51"/>
                  <a:gd name="T14" fmla="*/ 25 w 32"/>
                  <a:gd name="T15" fmla="*/ 33 h 51"/>
                  <a:gd name="T16" fmla="*/ 32 w 32"/>
                  <a:gd name="T17" fmla="*/ 33 h 51"/>
                  <a:gd name="T18" fmla="*/ 32 w 32"/>
                  <a:gd name="T19" fmla="*/ 29 h 51"/>
                  <a:gd name="T20" fmla="*/ 25 w 32"/>
                  <a:gd name="T21" fmla="*/ 29 h 51"/>
                  <a:gd name="T22" fmla="*/ 22 w 32"/>
                  <a:gd name="T23" fmla="*/ 26 h 51"/>
                  <a:gd name="T24" fmla="*/ 25 w 32"/>
                  <a:gd name="T25" fmla="*/ 23 h 51"/>
                  <a:gd name="T26" fmla="*/ 32 w 32"/>
                  <a:gd name="T27" fmla="*/ 23 h 51"/>
                  <a:gd name="T28" fmla="*/ 32 w 32"/>
                  <a:gd name="T29" fmla="*/ 19 h 51"/>
                  <a:gd name="T30" fmla="*/ 25 w 32"/>
                  <a:gd name="T31" fmla="*/ 19 h 51"/>
                  <a:gd name="T32" fmla="*/ 22 w 32"/>
                  <a:gd name="T33" fmla="*/ 16 h 51"/>
                  <a:gd name="T34" fmla="*/ 25 w 32"/>
                  <a:gd name="T35" fmla="*/ 12 h 51"/>
                  <a:gd name="T36" fmla="*/ 32 w 32"/>
                  <a:gd name="T37" fmla="*/ 12 h 51"/>
                  <a:gd name="T38" fmla="*/ 16 w 32"/>
                  <a:gd name="T39" fmla="*/ 0 h 51"/>
                  <a:gd name="T40" fmla="*/ 1 w 32"/>
                  <a:gd name="T41" fmla="*/ 12 h 51"/>
                  <a:gd name="T42" fmla="*/ 8 w 32"/>
                  <a:gd name="T43" fmla="*/ 12 h 51"/>
                  <a:gd name="T44" fmla="*/ 11 w 32"/>
                  <a:gd name="T45" fmla="*/ 16 h 51"/>
                  <a:gd name="T46" fmla="*/ 8 w 32"/>
                  <a:gd name="T47" fmla="*/ 19 h 51"/>
                  <a:gd name="T48" fmla="*/ 0 w 32"/>
                  <a:gd name="T49" fmla="*/ 19 h 51"/>
                  <a:gd name="T50" fmla="*/ 0 w 32"/>
                  <a:gd name="T51" fmla="*/ 23 h 51"/>
                  <a:gd name="T52" fmla="*/ 8 w 32"/>
                  <a:gd name="T53" fmla="*/ 23 h 51"/>
                  <a:gd name="T54" fmla="*/ 11 w 32"/>
                  <a:gd name="T55" fmla="*/ 26 h 51"/>
                  <a:gd name="T56" fmla="*/ 8 w 32"/>
                  <a:gd name="T57" fmla="*/ 29 h 51"/>
                  <a:gd name="T58" fmla="*/ 0 w 32"/>
                  <a:gd name="T59" fmla="*/ 29 h 51"/>
                  <a:gd name="T60" fmla="*/ 0 w 32"/>
                  <a:gd name="T61" fmla="*/ 33 h 51"/>
                  <a:gd name="T62" fmla="*/ 8 w 32"/>
                  <a:gd name="T63" fmla="*/ 33 h 51"/>
                  <a:gd name="T64" fmla="*/ 11 w 32"/>
                  <a:gd name="T65" fmla="*/ 37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2" h="51">
                    <a:moveTo>
                      <a:pt x="11" y="37"/>
                    </a:moveTo>
                    <a:cubicBezTo>
                      <a:pt x="11" y="38"/>
                      <a:pt x="9" y="40"/>
                      <a:pt x="8" y="40"/>
                    </a:cubicBezTo>
                    <a:cubicBezTo>
                      <a:pt x="1" y="40"/>
                      <a:pt x="1" y="40"/>
                      <a:pt x="1" y="40"/>
                    </a:cubicBezTo>
                    <a:cubicBezTo>
                      <a:pt x="3" y="46"/>
                      <a:pt x="9" y="51"/>
                      <a:pt x="16" y="51"/>
                    </a:cubicBezTo>
                    <a:cubicBezTo>
                      <a:pt x="23" y="51"/>
                      <a:pt x="29" y="46"/>
                      <a:pt x="31" y="40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23" y="40"/>
                      <a:pt x="22" y="38"/>
                      <a:pt x="22" y="37"/>
                    </a:cubicBezTo>
                    <a:cubicBezTo>
                      <a:pt x="22" y="35"/>
                      <a:pt x="23" y="33"/>
                      <a:pt x="25" y="33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2" y="29"/>
                      <a:pt x="32" y="29"/>
                      <a:pt x="32" y="29"/>
                    </a:cubicBezTo>
                    <a:cubicBezTo>
                      <a:pt x="25" y="29"/>
                      <a:pt x="25" y="29"/>
                      <a:pt x="25" y="29"/>
                    </a:cubicBezTo>
                    <a:cubicBezTo>
                      <a:pt x="23" y="29"/>
                      <a:pt x="22" y="28"/>
                      <a:pt x="22" y="26"/>
                    </a:cubicBezTo>
                    <a:cubicBezTo>
                      <a:pt x="22" y="24"/>
                      <a:pt x="23" y="23"/>
                      <a:pt x="25" y="23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25" y="19"/>
                      <a:pt x="25" y="19"/>
                      <a:pt x="25" y="19"/>
                    </a:cubicBezTo>
                    <a:cubicBezTo>
                      <a:pt x="23" y="19"/>
                      <a:pt x="22" y="18"/>
                      <a:pt x="22" y="16"/>
                    </a:cubicBezTo>
                    <a:cubicBezTo>
                      <a:pt x="22" y="14"/>
                      <a:pt x="23" y="12"/>
                      <a:pt x="25" y="12"/>
                    </a:cubicBezTo>
                    <a:cubicBezTo>
                      <a:pt x="32" y="12"/>
                      <a:pt x="32" y="12"/>
                      <a:pt x="32" y="12"/>
                    </a:cubicBezTo>
                    <a:cubicBezTo>
                      <a:pt x="30" y="5"/>
                      <a:pt x="24" y="0"/>
                      <a:pt x="16" y="0"/>
                    </a:cubicBezTo>
                    <a:cubicBezTo>
                      <a:pt x="9" y="0"/>
                      <a:pt x="2" y="5"/>
                      <a:pt x="1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9" y="12"/>
                      <a:pt x="11" y="14"/>
                      <a:pt x="11" y="16"/>
                    </a:cubicBezTo>
                    <a:cubicBezTo>
                      <a:pt x="11" y="18"/>
                      <a:pt x="9" y="19"/>
                      <a:pt x="8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9" y="23"/>
                      <a:pt x="11" y="24"/>
                      <a:pt x="11" y="26"/>
                    </a:cubicBezTo>
                    <a:cubicBezTo>
                      <a:pt x="11" y="28"/>
                      <a:pt x="9" y="29"/>
                      <a:pt x="8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9" y="33"/>
                      <a:pt x="11" y="35"/>
                      <a:pt x="11" y="37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39" name="Freeform 533"/>
            <p:cNvSpPr>
              <a:spLocks noEditPoints="1"/>
            </p:cNvSpPr>
            <p:nvPr/>
          </p:nvSpPr>
          <p:spPr bwMode="auto">
            <a:xfrm>
              <a:off x="5938983" y="3675489"/>
              <a:ext cx="200456" cy="523295"/>
            </a:xfrm>
            <a:custGeom>
              <a:avLst/>
              <a:gdLst>
                <a:gd name="T0" fmla="*/ 36 w 40"/>
                <a:gd name="T1" fmla="*/ 3 h 105"/>
                <a:gd name="T2" fmla="*/ 31 w 40"/>
                <a:gd name="T3" fmla="*/ 3 h 105"/>
                <a:gd name="T4" fmla="*/ 31 w 40"/>
                <a:gd name="T5" fmla="*/ 11 h 105"/>
                <a:gd name="T6" fmla="*/ 31 w 40"/>
                <a:gd name="T7" fmla="*/ 11 h 105"/>
                <a:gd name="T8" fmla="*/ 30 w 40"/>
                <a:gd name="T9" fmla="*/ 13 h 105"/>
                <a:gd name="T10" fmla="*/ 28 w 40"/>
                <a:gd name="T11" fmla="*/ 16 h 105"/>
                <a:gd name="T12" fmla="*/ 25 w 40"/>
                <a:gd name="T13" fmla="*/ 19 h 105"/>
                <a:gd name="T14" fmla="*/ 20 w 40"/>
                <a:gd name="T15" fmla="*/ 20 h 105"/>
                <a:gd name="T16" fmla="*/ 15 w 40"/>
                <a:gd name="T17" fmla="*/ 19 h 105"/>
                <a:gd name="T18" fmla="*/ 12 w 40"/>
                <a:gd name="T19" fmla="*/ 16 h 105"/>
                <a:gd name="T20" fmla="*/ 10 w 40"/>
                <a:gd name="T21" fmla="*/ 13 h 105"/>
                <a:gd name="T22" fmla="*/ 10 w 40"/>
                <a:gd name="T23" fmla="*/ 11 h 105"/>
                <a:gd name="T24" fmla="*/ 9 w 40"/>
                <a:gd name="T25" fmla="*/ 11 h 105"/>
                <a:gd name="T26" fmla="*/ 9 w 40"/>
                <a:gd name="T27" fmla="*/ 3 h 105"/>
                <a:gd name="T28" fmla="*/ 4 w 40"/>
                <a:gd name="T29" fmla="*/ 3 h 105"/>
                <a:gd name="T30" fmla="*/ 0 w 40"/>
                <a:gd name="T31" fmla="*/ 14 h 105"/>
                <a:gd name="T32" fmla="*/ 4 w 40"/>
                <a:gd name="T33" fmla="*/ 26 h 105"/>
                <a:gd name="T34" fmla="*/ 6 w 40"/>
                <a:gd name="T35" fmla="*/ 28 h 105"/>
                <a:gd name="T36" fmla="*/ 7 w 40"/>
                <a:gd name="T37" fmla="*/ 29 h 105"/>
                <a:gd name="T38" fmla="*/ 11 w 40"/>
                <a:gd name="T39" fmla="*/ 34 h 105"/>
                <a:gd name="T40" fmla="*/ 12 w 40"/>
                <a:gd name="T41" fmla="*/ 45 h 105"/>
                <a:gd name="T42" fmla="*/ 12 w 40"/>
                <a:gd name="T43" fmla="*/ 97 h 105"/>
                <a:gd name="T44" fmla="*/ 20 w 40"/>
                <a:gd name="T45" fmla="*/ 105 h 105"/>
                <a:gd name="T46" fmla="*/ 21 w 40"/>
                <a:gd name="T47" fmla="*/ 105 h 105"/>
                <a:gd name="T48" fmla="*/ 28 w 40"/>
                <a:gd name="T49" fmla="*/ 97 h 105"/>
                <a:gd name="T50" fmla="*/ 28 w 40"/>
                <a:gd name="T51" fmla="*/ 45 h 105"/>
                <a:gd name="T52" fmla="*/ 30 w 40"/>
                <a:gd name="T53" fmla="*/ 34 h 105"/>
                <a:gd name="T54" fmla="*/ 33 w 40"/>
                <a:gd name="T55" fmla="*/ 29 h 105"/>
                <a:gd name="T56" fmla="*/ 34 w 40"/>
                <a:gd name="T57" fmla="*/ 28 h 105"/>
                <a:gd name="T58" fmla="*/ 37 w 40"/>
                <a:gd name="T59" fmla="*/ 26 h 105"/>
                <a:gd name="T60" fmla="*/ 40 w 40"/>
                <a:gd name="T61" fmla="*/ 14 h 105"/>
                <a:gd name="T62" fmla="*/ 36 w 40"/>
                <a:gd name="T63" fmla="*/ 3 h 105"/>
                <a:gd name="T64" fmla="*/ 20 w 40"/>
                <a:gd name="T65" fmla="*/ 101 h 105"/>
                <a:gd name="T66" fmla="*/ 15 w 40"/>
                <a:gd name="T67" fmla="*/ 97 h 105"/>
                <a:gd name="T68" fmla="*/ 20 w 40"/>
                <a:gd name="T69" fmla="*/ 92 h 105"/>
                <a:gd name="T70" fmla="*/ 25 w 40"/>
                <a:gd name="T71" fmla="*/ 97 h 105"/>
                <a:gd name="T72" fmla="*/ 20 w 40"/>
                <a:gd name="T73" fmla="*/ 10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" h="105">
                  <a:moveTo>
                    <a:pt x="36" y="3"/>
                  </a:moveTo>
                  <a:cubicBezTo>
                    <a:pt x="33" y="0"/>
                    <a:pt x="31" y="0"/>
                    <a:pt x="31" y="3"/>
                  </a:cubicBezTo>
                  <a:cubicBezTo>
                    <a:pt x="31" y="6"/>
                    <a:pt x="31" y="10"/>
                    <a:pt x="31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12"/>
                    <a:pt x="31" y="13"/>
                    <a:pt x="30" y="13"/>
                  </a:cubicBezTo>
                  <a:cubicBezTo>
                    <a:pt x="30" y="14"/>
                    <a:pt x="29" y="15"/>
                    <a:pt x="28" y="16"/>
                  </a:cubicBezTo>
                  <a:cubicBezTo>
                    <a:pt x="27" y="17"/>
                    <a:pt x="26" y="18"/>
                    <a:pt x="25" y="19"/>
                  </a:cubicBezTo>
                  <a:cubicBezTo>
                    <a:pt x="23" y="20"/>
                    <a:pt x="22" y="20"/>
                    <a:pt x="20" y="20"/>
                  </a:cubicBezTo>
                  <a:cubicBezTo>
                    <a:pt x="18" y="20"/>
                    <a:pt x="17" y="19"/>
                    <a:pt x="15" y="19"/>
                  </a:cubicBezTo>
                  <a:cubicBezTo>
                    <a:pt x="14" y="18"/>
                    <a:pt x="13" y="17"/>
                    <a:pt x="12" y="16"/>
                  </a:cubicBezTo>
                  <a:cubicBezTo>
                    <a:pt x="11" y="15"/>
                    <a:pt x="11" y="14"/>
                    <a:pt x="10" y="13"/>
                  </a:cubicBezTo>
                  <a:cubicBezTo>
                    <a:pt x="10" y="13"/>
                    <a:pt x="10" y="12"/>
                    <a:pt x="10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0"/>
                    <a:pt x="9" y="6"/>
                    <a:pt x="9" y="3"/>
                  </a:cubicBezTo>
                  <a:cubicBezTo>
                    <a:pt x="9" y="0"/>
                    <a:pt x="7" y="0"/>
                    <a:pt x="4" y="3"/>
                  </a:cubicBezTo>
                  <a:cubicBezTo>
                    <a:pt x="4" y="3"/>
                    <a:pt x="0" y="7"/>
                    <a:pt x="0" y="14"/>
                  </a:cubicBezTo>
                  <a:cubicBezTo>
                    <a:pt x="0" y="18"/>
                    <a:pt x="2" y="22"/>
                    <a:pt x="4" y="26"/>
                  </a:cubicBezTo>
                  <a:cubicBezTo>
                    <a:pt x="5" y="27"/>
                    <a:pt x="6" y="28"/>
                    <a:pt x="6" y="28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8" y="30"/>
                    <a:pt x="10" y="32"/>
                    <a:pt x="11" y="34"/>
                  </a:cubicBezTo>
                  <a:cubicBezTo>
                    <a:pt x="12" y="36"/>
                    <a:pt x="12" y="41"/>
                    <a:pt x="12" y="45"/>
                  </a:cubicBezTo>
                  <a:cubicBezTo>
                    <a:pt x="12" y="97"/>
                    <a:pt x="12" y="97"/>
                    <a:pt x="12" y="97"/>
                  </a:cubicBezTo>
                  <a:cubicBezTo>
                    <a:pt x="12" y="102"/>
                    <a:pt x="16" y="105"/>
                    <a:pt x="20" y="105"/>
                  </a:cubicBezTo>
                  <a:cubicBezTo>
                    <a:pt x="21" y="105"/>
                    <a:pt x="21" y="105"/>
                    <a:pt x="21" y="105"/>
                  </a:cubicBezTo>
                  <a:cubicBezTo>
                    <a:pt x="25" y="105"/>
                    <a:pt x="28" y="102"/>
                    <a:pt x="28" y="97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8" y="41"/>
                    <a:pt x="29" y="36"/>
                    <a:pt x="30" y="34"/>
                  </a:cubicBezTo>
                  <a:cubicBezTo>
                    <a:pt x="30" y="32"/>
                    <a:pt x="32" y="30"/>
                    <a:pt x="33" y="29"/>
                  </a:cubicBezTo>
                  <a:cubicBezTo>
                    <a:pt x="33" y="29"/>
                    <a:pt x="33" y="29"/>
                    <a:pt x="34" y="28"/>
                  </a:cubicBezTo>
                  <a:cubicBezTo>
                    <a:pt x="35" y="27"/>
                    <a:pt x="36" y="27"/>
                    <a:pt x="37" y="26"/>
                  </a:cubicBezTo>
                  <a:cubicBezTo>
                    <a:pt x="39" y="22"/>
                    <a:pt x="40" y="18"/>
                    <a:pt x="40" y="14"/>
                  </a:cubicBezTo>
                  <a:cubicBezTo>
                    <a:pt x="40" y="7"/>
                    <a:pt x="36" y="3"/>
                    <a:pt x="36" y="3"/>
                  </a:cubicBezTo>
                  <a:close/>
                  <a:moveTo>
                    <a:pt x="20" y="101"/>
                  </a:moveTo>
                  <a:cubicBezTo>
                    <a:pt x="18" y="101"/>
                    <a:pt x="15" y="99"/>
                    <a:pt x="15" y="97"/>
                  </a:cubicBezTo>
                  <a:cubicBezTo>
                    <a:pt x="15" y="94"/>
                    <a:pt x="18" y="92"/>
                    <a:pt x="20" y="92"/>
                  </a:cubicBezTo>
                  <a:cubicBezTo>
                    <a:pt x="23" y="92"/>
                    <a:pt x="25" y="94"/>
                    <a:pt x="25" y="97"/>
                  </a:cubicBezTo>
                  <a:cubicBezTo>
                    <a:pt x="25" y="99"/>
                    <a:pt x="23" y="101"/>
                    <a:pt x="20" y="101"/>
                  </a:cubicBezTo>
                  <a:close/>
                </a:path>
              </a:pathLst>
            </a:cu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0" name="Freeform 534"/>
            <p:cNvSpPr/>
            <p:nvPr/>
          </p:nvSpPr>
          <p:spPr bwMode="auto">
            <a:xfrm>
              <a:off x="6584458" y="3677598"/>
              <a:ext cx="253208" cy="519075"/>
            </a:xfrm>
            <a:custGeom>
              <a:avLst/>
              <a:gdLst>
                <a:gd name="T0" fmla="*/ 51 w 51"/>
                <a:gd name="T1" fmla="*/ 13 h 104"/>
                <a:gd name="T2" fmla="*/ 48 w 51"/>
                <a:gd name="T3" fmla="*/ 8 h 104"/>
                <a:gd name="T4" fmla="*/ 43 w 51"/>
                <a:gd name="T5" fmla="*/ 5 h 104"/>
                <a:gd name="T6" fmla="*/ 40 w 51"/>
                <a:gd name="T7" fmla="*/ 4 h 104"/>
                <a:gd name="T8" fmla="*/ 29 w 51"/>
                <a:gd name="T9" fmla="*/ 4 h 104"/>
                <a:gd name="T10" fmla="*/ 25 w 51"/>
                <a:gd name="T11" fmla="*/ 4 h 104"/>
                <a:gd name="T12" fmla="*/ 17 w 51"/>
                <a:gd name="T13" fmla="*/ 3 h 104"/>
                <a:gd name="T14" fmla="*/ 13 w 51"/>
                <a:gd name="T15" fmla="*/ 1 h 104"/>
                <a:gd name="T16" fmla="*/ 8 w 51"/>
                <a:gd name="T17" fmla="*/ 0 h 104"/>
                <a:gd name="T18" fmla="*/ 3 w 51"/>
                <a:gd name="T19" fmla="*/ 0 h 104"/>
                <a:gd name="T20" fmla="*/ 0 w 51"/>
                <a:gd name="T21" fmla="*/ 5 h 104"/>
                <a:gd name="T22" fmla="*/ 0 w 51"/>
                <a:gd name="T23" fmla="*/ 15 h 104"/>
                <a:gd name="T24" fmla="*/ 3 w 51"/>
                <a:gd name="T25" fmla="*/ 20 h 104"/>
                <a:gd name="T26" fmla="*/ 8 w 51"/>
                <a:gd name="T27" fmla="*/ 20 h 104"/>
                <a:gd name="T28" fmla="*/ 13 w 51"/>
                <a:gd name="T29" fmla="*/ 19 h 104"/>
                <a:gd name="T30" fmla="*/ 18 w 51"/>
                <a:gd name="T31" fmla="*/ 17 h 104"/>
                <a:gd name="T32" fmla="*/ 20 w 51"/>
                <a:gd name="T33" fmla="*/ 20 h 104"/>
                <a:gd name="T34" fmla="*/ 20 w 51"/>
                <a:gd name="T35" fmla="*/ 96 h 104"/>
                <a:gd name="T36" fmla="*/ 28 w 51"/>
                <a:gd name="T37" fmla="*/ 104 h 104"/>
                <a:gd name="T38" fmla="*/ 29 w 51"/>
                <a:gd name="T39" fmla="*/ 104 h 104"/>
                <a:gd name="T40" fmla="*/ 36 w 51"/>
                <a:gd name="T41" fmla="*/ 96 h 104"/>
                <a:gd name="T42" fmla="*/ 36 w 51"/>
                <a:gd name="T43" fmla="*/ 20 h 104"/>
                <a:gd name="T44" fmla="*/ 43 w 51"/>
                <a:gd name="T45" fmla="*/ 16 h 104"/>
                <a:gd name="T46" fmla="*/ 48 w 51"/>
                <a:gd name="T47" fmla="*/ 18 h 104"/>
                <a:gd name="T48" fmla="*/ 50 w 51"/>
                <a:gd name="T49" fmla="*/ 21 h 104"/>
                <a:gd name="T50" fmla="*/ 51 w 51"/>
                <a:gd name="T51" fmla="*/ 18 h 104"/>
                <a:gd name="T52" fmla="*/ 51 w 51"/>
                <a:gd name="T53" fmla="*/ 13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1" h="104">
                  <a:moveTo>
                    <a:pt x="51" y="13"/>
                  </a:moveTo>
                  <a:cubicBezTo>
                    <a:pt x="50" y="11"/>
                    <a:pt x="49" y="9"/>
                    <a:pt x="48" y="8"/>
                  </a:cubicBezTo>
                  <a:cubicBezTo>
                    <a:pt x="46" y="7"/>
                    <a:pt x="45" y="6"/>
                    <a:pt x="43" y="5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37" y="4"/>
                    <a:pt x="32" y="4"/>
                    <a:pt x="29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2" y="4"/>
                    <a:pt x="19" y="3"/>
                    <a:pt x="17" y="3"/>
                  </a:cubicBezTo>
                  <a:cubicBezTo>
                    <a:pt x="16" y="2"/>
                    <a:pt x="14" y="1"/>
                    <a:pt x="13" y="1"/>
                  </a:cubicBezTo>
                  <a:cubicBezTo>
                    <a:pt x="12" y="0"/>
                    <a:pt x="9" y="0"/>
                    <a:pt x="8" y="0"/>
                  </a:cubicBezTo>
                  <a:cubicBezTo>
                    <a:pt x="6" y="0"/>
                    <a:pt x="4" y="0"/>
                    <a:pt x="3" y="0"/>
                  </a:cubicBezTo>
                  <a:cubicBezTo>
                    <a:pt x="1" y="0"/>
                    <a:pt x="0" y="2"/>
                    <a:pt x="0" y="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8"/>
                    <a:pt x="1" y="20"/>
                    <a:pt x="3" y="20"/>
                  </a:cubicBezTo>
                  <a:cubicBezTo>
                    <a:pt x="4" y="20"/>
                    <a:pt x="7" y="20"/>
                    <a:pt x="8" y="20"/>
                  </a:cubicBezTo>
                  <a:cubicBezTo>
                    <a:pt x="9" y="20"/>
                    <a:pt x="12" y="20"/>
                    <a:pt x="13" y="19"/>
                  </a:cubicBezTo>
                  <a:cubicBezTo>
                    <a:pt x="14" y="18"/>
                    <a:pt x="16" y="17"/>
                    <a:pt x="18" y="17"/>
                  </a:cubicBezTo>
                  <a:cubicBezTo>
                    <a:pt x="18" y="17"/>
                    <a:pt x="20" y="16"/>
                    <a:pt x="20" y="20"/>
                  </a:cubicBezTo>
                  <a:cubicBezTo>
                    <a:pt x="20" y="23"/>
                    <a:pt x="20" y="96"/>
                    <a:pt x="20" y="96"/>
                  </a:cubicBezTo>
                  <a:cubicBezTo>
                    <a:pt x="20" y="100"/>
                    <a:pt x="23" y="104"/>
                    <a:pt x="28" y="104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33" y="104"/>
                    <a:pt x="36" y="100"/>
                    <a:pt x="36" y="96"/>
                  </a:cubicBezTo>
                  <a:cubicBezTo>
                    <a:pt x="36" y="96"/>
                    <a:pt x="36" y="22"/>
                    <a:pt x="36" y="20"/>
                  </a:cubicBezTo>
                  <a:cubicBezTo>
                    <a:pt x="36" y="15"/>
                    <a:pt x="42" y="16"/>
                    <a:pt x="43" y="16"/>
                  </a:cubicBezTo>
                  <a:cubicBezTo>
                    <a:pt x="45" y="16"/>
                    <a:pt x="47" y="17"/>
                    <a:pt x="48" y="18"/>
                  </a:cubicBezTo>
                  <a:cubicBezTo>
                    <a:pt x="49" y="20"/>
                    <a:pt x="50" y="21"/>
                    <a:pt x="50" y="21"/>
                  </a:cubicBezTo>
                  <a:cubicBezTo>
                    <a:pt x="51" y="22"/>
                    <a:pt x="51" y="21"/>
                    <a:pt x="51" y="18"/>
                  </a:cubicBezTo>
                  <a:cubicBezTo>
                    <a:pt x="51" y="18"/>
                    <a:pt x="51" y="16"/>
                    <a:pt x="51" y="13"/>
                  </a:cubicBezTo>
                  <a:close/>
                </a:path>
              </a:pathLst>
            </a:cu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41" name="组合 40"/>
            <p:cNvGrpSpPr/>
            <p:nvPr/>
          </p:nvGrpSpPr>
          <p:grpSpPr>
            <a:xfrm>
              <a:off x="6253893" y="4478365"/>
              <a:ext cx="654119" cy="624578"/>
              <a:chOff x="5461000" y="3853921"/>
              <a:chExt cx="492125" cy="469900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61" name="Freeform 535"/>
              <p:cNvSpPr/>
              <p:nvPr/>
            </p:nvSpPr>
            <p:spPr bwMode="auto">
              <a:xfrm>
                <a:off x="5834063" y="3888846"/>
                <a:ext cx="77787" cy="112713"/>
              </a:xfrm>
              <a:custGeom>
                <a:avLst/>
                <a:gdLst>
                  <a:gd name="T0" fmla="*/ 0 w 21"/>
                  <a:gd name="T1" fmla="*/ 1 h 30"/>
                  <a:gd name="T2" fmla="*/ 1 w 21"/>
                  <a:gd name="T3" fmla="*/ 5 h 30"/>
                  <a:gd name="T4" fmla="*/ 11 w 21"/>
                  <a:gd name="T5" fmla="*/ 14 h 30"/>
                  <a:gd name="T6" fmla="*/ 16 w 21"/>
                  <a:gd name="T7" fmla="*/ 28 h 30"/>
                  <a:gd name="T8" fmla="*/ 18 w 21"/>
                  <a:gd name="T9" fmla="*/ 30 h 30"/>
                  <a:gd name="T10" fmla="*/ 19 w 21"/>
                  <a:gd name="T11" fmla="*/ 30 h 30"/>
                  <a:gd name="T12" fmla="*/ 21 w 21"/>
                  <a:gd name="T13" fmla="*/ 27 h 30"/>
                  <a:gd name="T14" fmla="*/ 15 w 21"/>
                  <a:gd name="T15" fmla="*/ 12 h 30"/>
                  <a:gd name="T16" fmla="*/ 4 w 21"/>
                  <a:gd name="T17" fmla="*/ 0 h 30"/>
                  <a:gd name="T18" fmla="*/ 0 w 21"/>
                  <a:gd name="T19" fmla="*/ 1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" h="30">
                    <a:moveTo>
                      <a:pt x="0" y="1"/>
                    </a:moveTo>
                    <a:cubicBezTo>
                      <a:pt x="0" y="2"/>
                      <a:pt x="0" y="4"/>
                      <a:pt x="1" y="5"/>
                    </a:cubicBezTo>
                    <a:cubicBezTo>
                      <a:pt x="5" y="7"/>
                      <a:pt x="8" y="10"/>
                      <a:pt x="11" y="14"/>
                    </a:cubicBezTo>
                    <a:cubicBezTo>
                      <a:pt x="14" y="19"/>
                      <a:pt x="16" y="24"/>
                      <a:pt x="16" y="28"/>
                    </a:cubicBezTo>
                    <a:cubicBezTo>
                      <a:pt x="17" y="29"/>
                      <a:pt x="17" y="30"/>
                      <a:pt x="18" y="30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21" y="30"/>
                      <a:pt x="21" y="29"/>
                      <a:pt x="21" y="27"/>
                    </a:cubicBezTo>
                    <a:cubicBezTo>
                      <a:pt x="20" y="22"/>
                      <a:pt x="18" y="17"/>
                      <a:pt x="15" y="12"/>
                    </a:cubicBezTo>
                    <a:cubicBezTo>
                      <a:pt x="12" y="7"/>
                      <a:pt x="8" y="3"/>
                      <a:pt x="4" y="0"/>
                    </a:cubicBezTo>
                    <a:cubicBezTo>
                      <a:pt x="3" y="0"/>
                      <a:pt x="1" y="0"/>
                      <a:pt x="0" y="1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2" name="Freeform 536"/>
              <p:cNvSpPr/>
              <p:nvPr/>
            </p:nvSpPr>
            <p:spPr bwMode="auto">
              <a:xfrm>
                <a:off x="5851525" y="3853921"/>
                <a:ext cx="101600" cy="147638"/>
              </a:xfrm>
              <a:custGeom>
                <a:avLst/>
                <a:gdLst>
                  <a:gd name="T0" fmla="*/ 4 w 27"/>
                  <a:gd name="T1" fmla="*/ 0 h 39"/>
                  <a:gd name="T2" fmla="*/ 0 w 27"/>
                  <a:gd name="T3" fmla="*/ 1 h 39"/>
                  <a:gd name="T4" fmla="*/ 1 w 27"/>
                  <a:gd name="T5" fmla="*/ 4 h 39"/>
                  <a:gd name="T6" fmla="*/ 14 w 27"/>
                  <a:gd name="T7" fmla="*/ 18 h 39"/>
                  <a:gd name="T8" fmla="*/ 22 w 27"/>
                  <a:gd name="T9" fmla="*/ 37 h 39"/>
                  <a:gd name="T10" fmla="*/ 24 w 27"/>
                  <a:gd name="T11" fmla="*/ 39 h 39"/>
                  <a:gd name="T12" fmla="*/ 25 w 27"/>
                  <a:gd name="T13" fmla="*/ 39 h 39"/>
                  <a:gd name="T14" fmla="*/ 27 w 27"/>
                  <a:gd name="T15" fmla="*/ 36 h 39"/>
                  <a:gd name="T16" fmla="*/ 18 w 27"/>
                  <a:gd name="T17" fmla="*/ 15 h 39"/>
                  <a:gd name="T18" fmla="*/ 4 w 27"/>
                  <a:gd name="T19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" h="39">
                    <a:moveTo>
                      <a:pt x="4" y="0"/>
                    </a:moveTo>
                    <a:cubicBezTo>
                      <a:pt x="3" y="0"/>
                      <a:pt x="1" y="0"/>
                      <a:pt x="0" y="1"/>
                    </a:cubicBezTo>
                    <a:cubicBezTo>
                      <a:pt x="0" y="2"/>
                      <a:pt x="0" y="4"/>
                      <a:pt x="1" y="4"/>
                    </a:cubicBezTo>
                    <a:cubicBezTo>
                      <a:pt x="6" y="8"/>
                      <a:pt x="10" y="13"/>
                      <a:pt x="14" y="18"/>
                    </a:cubicBezTo>
                    <a:cubicBezTo>
                      <a:pt x="18" y="24"/>
                      <a:pt x="20" y="31"/>
                      <a:pt x="22" y="37"/>
                    </a:cubicBezTo>
                    <a:cubicBezTo>
                      <a:pt x="22" y="38"/>
                      <a:pt x="23" y="39"/>
                      <a:pt x="24" y="39"/>
                    </a:cubicBezTo>
                    <a:cubicBezTo>
                      <a:pt x="24" y="39"/>
                      <a:pt x="24" y="39"/>
                      <a:pt x="25" y="39"/>
                    </a:cubicBezTo>
                    <a:cubicBezTo>
                      <a:pt x="26" y="38"/>
                      <a:pt x="27" y="37"/>
                      <a:pt x="27" y="36"/>
                    </a:cubicBezTo>
                    <a:cubicBezTo>
                      <a:pt x="25" y="29"/>
                      <a:pt x="22" y="22"/>
                      <a:pt x="18" y="15"/>
                    </a:cubicBezTo>
                    <a:cubicBezTo>
                      <a:pt x="14" y="9"/>
                      <a:pt x="9" y="4"/>
                      <a:pt x="4" y="0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3" name="Freeform 537"/>
              <p:cNvSpPr/>
              <p:nvPr/>
            </p:nvSpPr>
            <p:spPr bwMode="auto">
              <a:xfrm>
                <a:off x="5815013" y="3922183"/>
                <a:ext cx="60325" cy="82550"/>
              </a:xfrm>
              <a:custGeom>
                <a:avLst/>
                <a:gdLst>
                  <a:gd name="T0" fmla="*/ 0 w 16"/>
                  <a:gd name="T1" fmla="*/ 1 h 22"/>
                  <a:gd name="T2" fmla="*/ 1 w 16"/>
                  <a:gd name="T3" fmla="*/ 5 h 22"/>
                  <a:gd name="T4" fmla="*/ 8 w 16"/>
                  <a:gd name="T5" fmla="*/ 11 h 22"/>
                  <a:gd name="T6" fmla="*/ 11 w 16"/>
                  <a:gd name="T7" fmla="*/ 19 h 22"/>
                  <a:gd name="T8" fmla="*/ 13 w 16"/>
                  <a:gd name="T9" fmla="*/ 22 h 22"/>
                  <a:gd name="T10" fmla="*/ 14 w 16"/>
                  <a:gd name="T11" fmla="*/ 22 h 22"/>
                  <a:gd name="T12" fmla="*/ 16 w 16"/>
                  <a:gd name="T13" fmla="*/ 19 h 22"/>
                  <a:gd name="T14" fmla="*/ 12 w 16"/>
                  <a:gd name="T15" fmla="*/ 8 h 22"/>
                  <a:gd name="T16" fmla="*/ 4 w 16"/>
                  <a:gd name="T17" fmla="*/ 0 h 22"/>
                  <a:gd name="T18" fmla="*/ 0 w 16"/>
                  <a:gd name="T19" fmla="*/ 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22">
                    <a:moveTo>
                      <a:pt x="0" y="1"/>
                    </a:moveTo>
                    <a:cubicBezTo>
                      <a:pt x="0" y="2"/>
                      <a:pt x="0" y="4"/>
                      <a:pt x="1" y="5"/>
                    </a:cubicBezTo>
                    <a:cubicBezTo>
                      <a:pt x="4" y="6"/>
                      <a:pt x="6" y="8"/>
                      <a:pt x="8" y="11"/>
                    </a:cubicBezTo>
                    <a:cubicBezTo>
                      <a:pt x="10" y="13"/>
                      <a:pt x="11" y="17"/>
                      <a:pt x="11" y="19"/>
                    </a:cubicBezTo>
                    <a:cubicBezTo>
                      <a:pt x="11" y="20"/>
                      <a:pt x="12" y="21"/>
                      <a:pt x="13" y="22"/>
                    </a:cubicBezTo>
                    <a:cubicBezTo>
                      <a:pt x="13" y="22"/>
                      <a:pt x="14" y="22"/>
                      <a:pt x="14" y="22"/>
                    </a:cubicBezTo>
                    <a:cubicBezTo>
                      <a:pt x="15" y="21"/>
                      <a:pt x="16" y="20"/>
                      <a:pt x="16" y="19"/>
                    </a:cubicBezTo>
                    <a:cubicBezTo>
                      <a:pt x="16" y="15"/>
                      <a:pt x="14" y="11"/>
                      <a:pt x="12" y="8"/>
                    </a:cubicBezTo>
                    <a:cubicBezTo>
                      <a:pt x="10" y="5"/>
                      <a:pt x="7" y="2"/>
                      <a:pt x="4" y="0"/>
                    </a:cubicBezTo>
                    <a:cubicBezTo>
                      <a:pt x="3" y="0"/>
                      <a:pt x="1" y="0"/>
                      <a:pt x="0" y="1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4" name="Freeform 538"/>
              <p:cNvSpPr>
                <a:spLocks noEditPoints="1"/>
              </p:cNvSpPr>
              <p:nvPr/>
            </p:nvSpPr>
            <p:spPr bwMode="auto">
              <a:xfrm>
                <a:off x="5570538" y="3922183"/>
                <a:ext cx="266700" cy="247650"/>
              </a:xfrm>
              <a:custGeom>
                <a:avLst/>
                <a:gdLst>
                  <a:gd name="T0" fmla="*/ 35 w 71"/>
                  <a:gd name="T1" fmla="*/ 1 h 66"/>
                  <a:gd name="T2" fmla="*/ 30 w 71"/>
                  <a:gd name="T3" fmla="*/ 7 h 66"/>
                  <a:gd name="T4" fmla="*/ 5 w 71"/>
                  <a:gd name="T5" fmla="*/ 41 h 66"/>
                  <a:gd name="T6" fmla="*/ 1 w 71"/>
                  <a:gd name="T7" fmla="*/ 46 h 66"/>
                  <a:gd name="T8" fmla="*/ 1 w 71"/>
                  <a:gd name="T9" fmla="*/ 49 h 66"/>
                  <a:gd name="T10" fmla="*/ 5 w 71"/>
                  <a:gd name="T11" fmla="*/ 55 h 66"/>
                  <a:gd name="T12" fmla="*/ 7 w 71"/>
                  <a:gd name="T13" fmla="*/ 58 h 66"/>
                  <a:gd name="T14" fmla="*/ 11 w 71"/>
                  <a:gd name="T15" fmla="*/ 64 h 66"/>
                  <a:gd name="T16" fmla="*/ 14 w 71"/>
                  <a:gd name="T17" fmla="*/ 65 h 66"/>
                  <a:gd name="T18" fmla="*/ 20 w 71"/>
                  <a:gd name="T19" fmla="*/ 64 h 66"/>
                  <a:gd name="T20" fmla="*/ 62 w 71"/>
                  <a:gd name="T21" fmla="*/ 55 h 66"/>
                  <a:gd name="T22" fmla="*/ 69 w 71"/>
                  <a:gd name="T23" fmla="*/ 53 h 66"/>
                  <a:gd name="T24" fmla="*/ 70 w 71"/>
                  <a:gd name="T25" fmla="*/ 50 h 66"/>
                  <a:gd name="T26" fmla="*/ 66 w 71"/>
                  <a:gd name="T27" fmla="*/ 44 h 66"/>
                  <a:gd name="T28" fmla="*/ 41 w 71"/>
                  <a:gd name="T29" fmla="*/ 7 h 66"/>
                  <a:gd name="T30" fmla="*/ 37 w 71"/>
                  <a:gd name="T31" fmla="*/ 1 h 66"/>
                  <a:gd name="T32" fmla="*/ 35 w 71"/>
                  <a:gd name="T33" fmla="*/ 1 h 66"/>
                  <a:gd name="T34" fmla="*/ 57 w 71"/>
                  <a:gd name="T35" fmla="*/ 42 h 66"/>
                  <a:gd name="T36" fmla="*/ 59 w 71"/>
                  <a:gd name="T37" fmla="*/ 45 h 66"/>
                  <a:gd name="T38" fmla="*/ 58 w 71"/>
                  <a:gd name="T39" fmla="*/ 47 h 66"/>
                  <a:gd name="T40" fmla="*/ 51 w 71"/>
                  <a:gd name="T41" fmla="*/ 49 h 66"/>
                  <a:gd name="T42" fmla="*/ 22 w 71"/>
                  <a:gd name="T43" fmla="*/ 57 h 66"/>
                  <a:gd name="T44" fmla="*/ 15 w 71"/>
                  <a:gd name="T45" fmla="*/ 59 h 66"/>
                  <a:gd name="T46" fmla="*/ 14 w 71"/>
                  <a:gd name="T47" fmla="*/ 59 h 66"/>
                  <a:gd name="T48" fmla="*/ 21 w 71"/>
                  <a:gd name="T49" fmla="*/ 56 h 66"/>
                  <a:gd name="T50" fmla="*/ 46 w 71"/>
                  <a:gd name="T51" fmla="*/ 41 h 66"/>
                  <a:gd name="T52" fmla="*/ 52 w 71"/>
                  <a:gd name="T53" fmla="*/ 38 h 66"/>
                  <a:gd name="T54" fmla="*/ 54 w 71"/>
                  <a:gd name="T55" fmla="*/ 38 h 66"/>
                  <a:gd name="T56" fmla="*/ 57 w 71"/>
                  <a:gd name="T57" fmla="*/ 42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71" h="66">
                    <a:moveTo>
                      <a:pt x="35" y="1"/>
                    </a:moveTo>
                    <a:cubicBezTo>
                      <a:pt x="34" y="2"/>
                      <a:pt x="32" y="5"/>
                      <a:pt x="30" y="7"/>
                    </a:cubicBezTo>
                    <a:cubicBezTo>
                      <a:pt x="5" y="41"/>
                      <a:pt x="5" y="41"/>
                      <a:pt x="5" y="41"/>
                    </a:cubicBezTo>
                    <a:cubicBezTo>
                      <a:pt x="3" y="43"/>
                      <a:pt x="1" y="45"/>
                      <a:pt x="1" y="46"/>
                    </a:cubicBezTo>
                    <a:cubicBezTo>
                      <a:pt x="0" y="47"/>
                      <a:pt x="0" y="48"/>
                      <a:pt x="1" y="49"/>
                    </a:cubicBezTo>
                    <a:cubicBezTo>
                      <a:pt x="1" y="50"/>
                      <a:pt x="3" y="52"/>
                      <a:pt x="5" y="55"/>
                    </a:cubicBezTo>
                    <a:cubicBezTo>
                      <a:pt x="7" y="58"/>
                      <a:pt x="7" y="58"/>
                      <a:pt x="7" y="58"/>
                    </a:cubicBezTo>
                    <a:cubicBezTo>
                      <a:pt x="9" y="61"/>
                      <a:pt x="10" y="63"/>
                      <a:pt x="11" y="64"/>
                    </a:cubicBezTo>
                    <a:cubicBezTo>
                      <a:pt x="12" y="65"/>
                      <a:pt x="13" y="66"/>
                      <a:pt x="14" y="65"/>
                    </a:cubicBezTo>
                    <a:cubicBezTo>
                      <a:pt x="15" y="65"/>
                      <a:pt x="18" y="65"/>
                      <a:pt x="20" y="64"/>
                    </a:cubicBezTo>
                    <a:cubicBezTo>
                      <a:pt x="62" y="55"/>
                      <a:pt x="62" y="55"/>
                      <a:pt x="62" y="55"/>
                    </a:cubicBezTo>
                    <a:cubicBezTo>
                      <a:pt x="65" y="54"/>
                      <a:pt x="68" y="53"/>
                      <a:pt x="69" y="53"/>
                    </a:cubicBezTo>
                    <a:cubicBezTo>
                      <a:pt x="71" y="53"/>
                      <a:pt x="71" y="52"/>
                      <a:pt x="70" y="50"/>
                    </a:cubicBezTo>
                    <a:cubicBezTo>
                      <a:pt x="69" y="49"/>
                      <a:pt x="67" y="46"/>
                      <a:pt x="66" y="44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40" y="5"/>
                      <a:pt x="38" y="2"/>
                      <a:pt x="37" y="1"/>
                    </a:cubicBezTo>
                    <a:cubicBezTo>
                      <a:pt x="37" y="0"/>
                      <a:pt x="36" y="0"/>
                      <a:pt x="35" y="1"/>
                    </a:cubicBezTo>
                    <a:close/>
                    <a:moveTo>
                      <a:pt x="57" y="42"/>
                    </a:moveTo>
                    <a:cubicBezTo>
                      <a:pt x="58" y="43"/>
                      <a:pt x="59" y="45"/>
                      <a:pt x="59" y="45"/>
                    </a:cubicBezTo>
                    <a:cubicBezTo>
                      <a:pt x="60" y="46"/>
                      <a:pt x="59" y="47"/>
                      <a:pt x="58" y="47"/>
                    </a:cubicBezTo>
                    <a:cubicBezTo>
                      <a:pt x="57" y="47"/>
                      <a:pt x="54" y="48"/>
                      <a:pt x="51" y="49"/>
                    </a:cubicBezTo>
                    <a:cubicBezTo>
                      <a:pt x="22" y="57"/>
                      <a:pt x="22" y="57"/>
                      <a:pt x="22" y="57"/>
                    </a:cubicBezTo>
                    <a:cubicBezTo>
                      <a:pt x="19" y="58"/>
                      <a:pt x="16" y="59"/>
                      <a:pt x="15" y="59"/>
                    </a:cubicBezTo>
                    <a:cubicBezTo>
                      <a:pt x="14" y="60"/>
                      <a:pt x="14" y="59"/>
                      <a:pt x="14" y="59"/>
                    </a:cubicBezTo>
                    <a:cubicBezTo>
                      <a:pt x="15" y="58"/>
                      <a:pt x="18" y="57"/>
                      <a:pt x="21" y="56"/>
                    </a:cubicBezTo>
                    <a:cubicBezTo>
                      <a:pt x="46" y="41"/>
                      <a:pt x="46" y="41"/>
                      <a:pt x="46" y="41"/>
                    </a:cubicBezTo>
                    <a:cubicBezTo>
                      <a:pt x="48" y="40"/>
                      <a:pt x="51" y="38"/>
                      <a:pt x="52" y="38"/>
                    </a:cubicBezTo>
                    <a:cubicBezTo>
                      <a:pt x="53" y="37"/>
                      <a:pt x="54" y="38"/>
                      <a:pt x="54" y="38"/>
                    </a:cubicBezTo>
                    <a:cubicBezTo>
                      <a:pt x="55" y="39"/>
                      <a:pt x="56" y="40"/>
                      <a:pt x="57" y="42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5" name="Freeform 539"/>
              <p:cNvSpPr/>
              <p:nvPr/>
            </p:nvSpPr>
            <p:spPr bwMode="auto">
              <a:xfrm>
                <a:off x="5461000" y="4109508"/>
                <a:ext cx="142875" cy="131763"/>
              </a:xfrm>
              <a:custGeom>
                <a:avLst/>
                <a:gdLst>
                  <a:gd name="T0" fmla="*/ 25 w 38"/>
                  <a:gd name="T1" fmla="*/ 0 h 35"/>
                  <a:gd name="T2" fmla="*/ 19 w 38"/>
                  <a:gd name="T3" fmla="*/ 4 h 35"/>
                  <a:gd name="T4" fmla="*/ 7 w 38"/>
                  <a:gd name="T5" fmla="*/ 12 h 35"/>
                  <a:gd name="T6" fmla="*/ 2 w 38"/>
                  <a:gd name="T7" fmla="*/ 16 h 35"/>
                  <a:gd name="T8" fmla="*/ 1 w 38"/>
                  <a:gd name="T9" fmla="*/ 18 h 35"/>
                  <a:gd name="T10" fmla="*/ 5 w 38"/>
                  <a:gd name="T11" fmla="*/ 24 h 35"/>
                  <a:gd name="T12" fmla="*/ 7 w 38"/>
                  <a:gd name="T13" fmla="*/ 28 h 35"/>
                  <a:gd name="T14" fmla="*/ 11 w 38"/>
                  <a:gd name="T15" fmla="*/ 33 h 35"/>
                  <a:gd name="T16" fmla="*/ 14 w 38"/>
                  <a:gd name="T17" fmla="*/ 34 h 35"/>
                  <a:gd name="T18" fmla="*/ 20 w 38"/>
                  <a:gd name="T19" fmla="*/ 30 h 35"/>
                  <a:gd name="T20" fmla="*/ 31 w 38"/>
                  <a:gd name="T21" fmla="*/ 22 h 35"/>
                  <a:gd name="T22" fmla="*/ 37 w 38"/>
                  <a:gd name="T23" fmla="*/ 19 h 35"/>
                  <a:gd name="T24" fmla="*/ 37 w 38"/>
                  <a:gd name="T25" fmla="*/ 16 h 35"/>
                  <a:gd name="T26" fmla="*/ 33 w 38"/>
                  <a:gd name="T27" fmla="*/ 10 h 35"/>
                  <a:gd name="T28" fmla="*/ 31 w 38"/>
                  <a:gd name="T29" fmla="*/ 6 h 35"/>
                  <a:gd name="T30" fmla="*/ 27 w 38"/>
                  <a:gd name="T31" fmla="*/ 1 h 35"/>
                  <a:gd name="T32" fmla="*/ 25 w 38"/>
                  <a:gd name="T3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8" h="35">
                    <a:moveTo>
                      <a:pt x="25" y="0"/>
                    </a:moveTo>
                    <a:cubicBezTo>
                      <a:pt x="24" y="1"/>
                      <a:pt x="21" y="2"/>
                      <a:pt x="19" y="4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5" y="13"/>
                      <a:pt x="2" y="15"/>
                      <a:pt x="2" y="16"/>
                    </a:cubicBezTo>
                    <a:cubicBezTo>
                      <a:pt x="1" y="16"/>
                      <a:pt x="0" y="17"/>
                      <a:pt x="1" y="18"/>
                    </a:cubicBezTo>
                    <a:cubicBezTo>
                      <a:pt x="2" y="19"/>
                      <a:pt x="3" y="22"/>
                      <a:pt x="5" y="24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9" y="30"/>
                      <a:pt x="11" y="33"/>
                      <a:pt x="11" y="33"/>
                    </a:cubicBezTo>
                    <a:cubicBezTo>
                      <a:pt x="12" y="34"/>
                      <a:pt x="13" y="35"/>
                      <a:pt x="14" y="34"/>
                    </a:cubicBezTo>
                    <a:cubicBezTo>
                      <a:pt x="15" y="33"/>
                      <a:pt x="17" y="32"/>
                      <a:pt x="20" y="30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33" y="21"/>
                      <a:pt x="36" y="19"/>
                      <a:pt x="37" y="19"/>
                    </a:cubicBezTo>
                    <a:cubicBezTo>
                      <a:pt x="38" y="18"/>
                      <a:pt x="38" y="17"/>
                      <a:pt x="37" y="16"/>
                    </a:cubicBezTo>
                    <a:cubicBezTo>
                      <a:pt x="37" y="15"/>
                      <a:pt x="35" y="12"/>
                      <a:pt x="33" y="10"/>
                    </a:cubicBezTo>
                    <a:cubicBezTo>
                      <a:pt x="31" y="6"/>
                      <a:pt x="31" y="6"/>
                      <a:pt x="31" y="6"/>
                    </a:cubicBezTo>
                    <a:cubicBezTo>
                      <a:pt x="29" y="4"/>
                      <a:pt x="28" y="1"/>
                      <a:pt x="27" y="1"/>
                    </a:cubicBezTo>
                    <a:cubicBezTo>
                      <a:pt x="27" y="0"/>
                      <a:pt x="25" y="0"/>
                      <a:pt x="25" y="0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6" name="Freeform 540"/>
              <p:cNvSpPr/>
              <p:nvPr/>
            </p:nvSpPr>
            <p:spPr bwMode="auto">
              <a:xfrm>
                <a:off x="5518150" y="4230158"/>
                <a:ext cx="96837" cy="93663"/>
              </a:xfrm>
              <a:custGeom>
                <a:avLst/>
                <a:gdLst>
                  <a:gd name="T0" fmla="*/ 14 w 26"/>
                  <a:gd name="T1" fmla="*/ 5 h 25"/>
                  <a:gd name="T2" fmla="*/ 9 w 26"/>
                  <a:gd name="T3" fmla="*/ 0 h 25"/>
                  <a:gd name="T4" fmla="*/ 6 w 26"/>
                  <a:gd name="T5" fmla="*/ 1 h 25"/>
                  <a:gd name="T6" fmla="*/ 2 w 26"/>
                  <a:gd name="T7" fmla="*/ 3 h 25"/>
                  <a:gd name="T8" fmla="*/ 1 w 26"/>
                  <a:gd name="T9" fmla="*/ 6 h 25"/>
                  <a:gd name="T10" fmla="*/ 6 w 26"/>
                  <a:gd name="T11" fmla="*/ 11 h 25"/>
                  <a:gd name="T12" fmla="*/ 14 w 26"/>
                  <a:gd name="T13" fmla="*/ 19 h 25"/>
                  <a:gd name="T14" fmla="*/ 19 w 26"/>
                  <a:gd name="T15" fmla="*/ 24 h 25"/>
                  <a:gd name="T16" fmla="*/ 22 w 26"/>
                  <a:gd name="T17" fmla="*/ 24 h 25"/>
                  <a:gd name="T18" fmla="*/ 25 w 26"/>
                  <a:gd name="T19" fmla="*/ 20 h 25"/>
                  <a:gd name="T20" fmla="*/ 25 w 26"/>
                  <a:gd name="T21" fmla="*/ 17 h 25"/>
                  <a:gd name="T22" fmla="*/ 20 w 26"/>
                  <a:gd name="T23" fmla="*/ 12 h 25"/>
                  <a:gd name="T24" fmla="*/ 14 w 26"/>
                  <a:gd name="T25" fmla="*/ 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" h="25">
                    <a:moveTo>
                      <a:pt x="14" y="5"/>
                    </a:moveTo>
                    <a:cubicBezTo>
                      <a:pt x="12" y="3"/>
                      <a:pt x="10" y="1"/>
                      <a:pt x="9" y="0"/>
                    </a:cubicBezTo>
                    <a:cubicBezTo>
                      <a:pt x="8" y="0"/>
                      <a:pt x="7" y="0"/>
                      <a:pt x="6" y="1"/>
                    </a:cubicBezTo>
                    <a:cubicBezTo>
                      <a:pt x="4" y="2"/>
                      <a:pt x="3" y="3"/>
                      <a:pt x="2" y="3"/>
                    </a:cubicBezTo>
                    <a:cubicBezTo>
                      <a:pt x="1" y="4"/>
                      <a:pt x="0" y="5"/>
                      <a:pt x="1" y="6"/>
                    </a:cubicBezTo>
                    <a:cubicBezTo>
                      <a:pt x="2" y="7"/>
                      <a:pt x="4" y="9"/>
                      <a:pt x="6" y="11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6" y="21"/>
                      <a:pt x="18" y="23"/>
                      <a:pt x="19" y="24"/>
                    </a:cubicBezTo>
                    <a:cubicBezTo>
                      <a:pt x="19" y="25"/>
                      <a:pt x="21" y="25"/>
                      <a:pt x="22" y="24"/>
                    </a:cubicBezTo>
                    <a:cubicBezTo>
                      <a:pt x="23" y="23"/>
                      <a:pt x="24" y="21"/>
                      <a:pt x="25" y="20"/>
                    </a:cubicBezTo>
                    <a:cubicBezTo>
                      <a:pt x="26" y="19"/>
                      <a:pt x="26" y="18"/>
                      <a:pt x="25" y="17"/>
                    </a:cubicBezTo>
                    <a:cubicBezTo>
                      <a:pt x="24" y="16"/>
                      <a:pt x="22" y="14"/>
                      <a:pt x="20" y="12"/>
                    </a:cubicBezTo>
                    <a:lnTo>
                      <a:pt x="14" y="5"/>
                    </a:ln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7" name="Freeform 541"/>
              <p:cNvSpPr/>
              <p:nvPr/>
            </p:nvSpPr>
            <p:spPr bwMode="auto">
              <a:xfrm>
                <a:off x="5559425" y="4203171"/>
                <a:ext cx="30162" cy="41275"/>
              </a:xfrm>
              <a:custGeom>
                <a:avLst/>
                <a:gdLst>
                  <a:gd name="T0" fmla="*/ 5 w 8"/>
                  <a:gd name="T1" fmla="*/ 1 h 11"/>
                  <a:gd name="T2" fmla="*/ 1 w 8"/>
                  <a:gd name="T3" fmla="*/ 4 h 11"/>
                  <a:gd name="T4" fmla="*/ 1 w 8"/>
                  <a:gd name="T5" fmla="*/ 6 h 11"/>
                  <a:gd name="T6" fmla="*/ 4 w 8"/>
                  <a:gd name="T7" fmla="*/ 10 h 11"/>
                  <a:gd name="T8" fmla="*/ 7 w 8"/>
                  <a:gd name="T9" fmla="*/ 10 h 11"/>
                  <a:gd name="T10" fmla="*/ 7 w 8"/>
                  <a:gd name="T11" fmla="*/ 9 h 11"/>
                  <a:gd name="T12" fmla="*/ 8 w 8"/>
                  <a:gd name="T13" fmla="*/ 5 h 11"/>
                  <a:gd name="T14" fmla="*/ 8 w 8"/>
                  <a:gd name="T15" fmla="*/ 2 h 11"/>
                  <a:gd name="T16" fmla="*/ 8 w 8"/>
                  <a:gd name="T17" fmla="*/ 1 h 11"/>
                  <a:gd name="T18" fmla="*/ 5 w 8"/>
                  <a:gd name="T1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11">
                    <a:moveTo>
                      <a:pt x="5" y="1"/>
                    </a:moveTo>
                    <a:cubicBezTo>
                      <a:pt x="4" y="2"/>
                      <a:pt x="2" y="3"/>
                      <a:pt x="1" y="4"/>
                    </a:cubicBezTo>
                    <a:cubicBezTo>
                      <a:pt x="0" y="4"/>
                      <a:pt x="0" y="5"/>
                      <a:pt x="1" y="6"/>
                    </a:cubicBezTo>
                    <a:cubicBezTo>
                      <a:pt x="2" y="7"/>
                      <a:pt x="3" y="9"/>
                      <a:pt x="4" y="10"/>
                    </a:cubicBezTo>
                    <a:cubicBezTo>
                      <a:pt x="5" y="11"/>
                      <a:pt x="6" y="11"/>
                      <a:pt x="7" y="10"/>
                    </a:cubicBezTo>
                    <a:cubicBezTo>
                      <a:pt x="7" y="10"/>
                      <a:pt x="7" y="10"/>
                      <a:pt x="7" y="9"/>
                    </a:cubicBezTo>
                    <a:cubicBezTo>
                      <a:pt x="8" y="8"/>
                      <a:pt x="8" y="7"/>
                      <a:pt x="8" y="5"/>
                    </a:cubicBezTo>
                    <a:cubicBezTo>
                      <a:pt x="8" y="4"/>
                      <a:pt x="8" y="3"/>
                      <a:pt x="8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7" y="0"/>
                      <a:pt x="6" y="0"/>
                      <a:pt x="5" y="1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8" name="Freeform 542"/>
              <p:cNvSpPr/>
              <p:nvPr/>
            </p:nvSpPr>
            <p:spPr bwMode="auto">
              <a:xfrm>
                <a:off x="5762625" y="3971396"/>
                <a:ext cx="55562" cy="66675"/>
              </a:xfrm>
              <a:custGeom>
                <a:avLst/>
                <a:gdLst>
                  <a:gd name="T0" fmla="*/ 2 w 15"/>
                  <a:gd name="T1" fmla="*/ 1 h 18"/>
                  <a:gd name="T2" fmla="*/ 0 w 15"/>
                  <a:gd name="T3" fmla="*/ 2 h 18"/>
                  <a:gd name="T4" fmla="*/ 1 w 15"/>
                  <a:gd name="T5" fmla="*/ 5 h 18"/>
                  <a:gd name="T6" fmla="*/ 5 w 15"/>
                  <a:gd name="T7" fmla="*/ 10 h 18"/>
                  <a:gd name="T8" fmla="*/ 8 w 15"/>
                  <a:gd name="T9" fmla="*/ 16 h 18"/>
                  <a:gd name="T10" fmla="*/ 10 w 15"/>
                  <a:gd name="T11" fmla="*/ 17 h 18"/>
                  <a:gd name="T12" fmla="*/ 12 w 15"/>
                  <a:gd name="T13" fmla="*/ 16 h 18"/>
                  <a:gd name="T14" fmla="*/ 13 w 15"/>
                  <a:gd name="T15" fmla="*/ 5 h 18"/>
                  <a:gd name="T16" fmla="*/ 13 w 15"/>
                  <a:gd name="T17" fmla="*/ 5 h 18"/>
                  <a:gd name="T18" fmla="*/ 13 w 15"/>
                  <a:gd name="T19" fmla="*/ 5 h 18"/>
                  <a:gd name="T20" fmla="*/ 2 w 15"/>
                  <a:gd name="T21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" h="18">
                    <a:moveTo>
                      <a:pt x="2" y="1"/>
                    </a:moveTo>
                    <a:cubicBezTo>
                      <a:pt x="2" y="1"/>
                      <a:pt x="0" y="2"/>
                      <a:pt x="0" y="2"/>
                    </a:cubicBezTo>
                    <a:cubicBezTo>
                      <a:pt x="0" y="3"/>
                      <a:pt x="1" y="5"/>
                      <a:pt x="1" y="5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6"/>
                      <a:pt x="9" y="17"/>
                      <a:pt x="10" y="17"/>
                    </a:cubicBezTo>
                    <a:cubicBezTo>
                      <a:pt x="11" y="18"/>
                      <a:pt x="12" y="17"/>
                      <a:pt x="12" y="16"/>
                    </a:cubicBezTo>
                    <a:cubicBezTo>
                      <a:pt x="15" y="13"/>
                      <a:pt x="15" y="9"/>
                      <a:pt x="13" y="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0" y="1"/>
                      <a:pt x="6" y="0"/>
                      <a:pt x="2" y="1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4645325" y="4628179"/>
              <a:ext cx="734301" cy="324950"/>
              <a:chOff x="4244975" y="3966633"/>
              <a:chExt cx="552450" cy="244475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58" name="Freeform 552"/>
              <p:cNvSpPr>
                <a:spLocks noEditPoints="1"/>
              </p:cNvSpPr>
              <p:nvPr/>
            </p:nvSpPr>
            <p:spPr bwMode="auto">
              <a:xfrm>
                <a:off x="4244975" y="3966633"/>
                <a:ext cx="552450" cy="244475"/>
              </a:xfrm>
              <a:custGeom>
                <a:avLst/>
                <a:gdLst>
                  <a:gd name="T0" fmla="*/ 146 w 147"/>
                  <a:gd name="T1" fmla="*/ 20 h 65"/>
                  <a:gd name="T2" fmla="*/ 141 w 147"/>
                  <a:gd name="T3" fmla="*/ 16 h 65"/>
                  <a:gd name="T4" fmla="*/ 136 w 147"/>
                  <a:gd name="T5" fmla="*/ 16 h 65"/>
                  <a:gd name="T6" fmla="*/ 128 w 147"/>
                  <a:gd name="T7" fmla="*/ 22 h 65"/>
                  <a:gd name="T8" fmla="*/ 126 w 147"/>
                  <a:gd name="T9" fmla="*/ 23 h 65"/>
                  <a:gd name="T10" fmla="*/ 114 w 147"/>
                  <a:gd name="T11" fmla="*/ 31 h 65"/>
                  <a:gd name="T12" fmla="*/ 112 w 147"/>
                  <a:gd name="T13" fmla="*/ 32 h 65"/>
                  <a:gd name="T14" fmla="*/ 105 w 147"/>
                  <a:gd name="T15" fmla="*/ 35 h 65"/>
                  <a:gd name="T16" fmla="*/ 78 w 147"/>
                  <a:gd name="T17" fmla="*/ 18 h 65"/>
                  <a:gd name="T18" fmla="*/ 54 w 147"/>
                  <a:gd name="T19" fmla="*/ 27 h 65"/>
                  <a:gd name="T20" fmla="*/ 40 w 147"/>
                  <a:gd name="T21" fmla="*/ 26 h 65"/>
                  <a:gd name="T22" fmla="*/ 26 w 147"/>
                  <a:gd name="T23" fmla="*/ 13 h 65"/>
                  <a:gd name="T24" fmla="*/ 32 w 147"/>
                  <a:gd name="T25" fmla="*/ 9 h 65"/>
                  <a:gd name="T26" fmla="*/ 41 w 147"/>
                  <a:gd name="T27" fmla="*/ 5 h 65"/>
                  <a:gd name="T28" fmla="*/ 49 w 147"/>
                  <a:gd name="T29" fmla="*/ 5 h 65"/>
                  <a:gd name="T30" fmla="*/ 58 w 147"/>
                  <a:gd name="T31" fmla="*/ 10 h 65"/>
                  <a:gd name="T32" fmla="*/ 65 w 147"/>
                  <a:gd name="T33" fmla="*/ 12 h 65"/>
                  <a:gd name="T34" fmla="*/ 60 w 147"/>
                  <a:gd name="T35" fmla="*/ 5 h 65"/>
                  <a:gd name="T36" fmla="*/ 60 w 147"/>
                  <a:gd name="T37" fmla="*/ 5 h 65"/>
                  <a:gd name="T38" fmla="*/ 50 w 147"/>
                  <a:gd name="T39" fmla="*/ 1 h 65"/>
                  <a:gd name="T40" fmla="*/ 41 w 147"/>
                  <a:gd name="T41" fmla="*/ 1 h 65"/>
                  <a:gd name="T42" fmla="*/ 30 w 147"/>
                  <a:gd name="T43" fmla="*/ 5 h 65"/>
                  <a:gd name="T44" fmla="*/ 20 w 147"/>
                  <a:gd name="T45" fmla="*/ 10 h 65"/>
                  <a:gd name="T46" fmla="*/ 0 w 147"/>
                  <a:gd name="T47" fmla="*/ 24 h 65"/>
                  <a:gd name="T48" fmla="*/ 22 w 147"/>
                  <a:gd name="T49" fmla="*/ 55 h 65"/>
                  <a:gd name="T50" fmla="*/ 44 w 147"/>
                  <a:gd name="T51" fmla="*/ 42 h 65"/>
                  <a:gd name="T52" fmla="*/ 44 w 147"/>
                  <a:gd name="T53" fmla="*/ 37 h 65"/>
                  <a:gd name="T54" fmla="*/ 50 w 147"/>
                  <a:gd name="T55" fmla="*/ 40 h 65"/>
                  <a:gd name="T56" fmla="*/ 78 w 147"/>
                  <a:gd name="T57" fmla="*/ 64 h 65"/>
                  <a:gd name="T58" fmla="*/ 106 w 147"/>
                  <a:gd name="T59" fmla="*/ 45 h 65"/>
                  <a:gd name="T60" fmla="*/ 112 w 147"/>
                  <a:gd name="T61" fmla="*/ 40 h 65"/>
                  <a:gd name="T62" fmla="*/ 114 w 147"/>
                  <a:gd name="T63" fmla="*/ 39 h 65"/>
                  <a:gd name="T64" fmla="*/ 126 w 147"/>
                  <a:gd name="T65" fmla="*/ 30 h 65"/>
                  <a:gd name="T66" fmla="*/ 128 w 147"/>
                  <a:gd name="T67" fmla="*/ 28 h 65"/>
                  <a:gd name="T68" fmla="*/ 137 w 147"/>
                  <a:gd name="T69" fmla="*/ 22 h 65"/>
                  <a:gd name="T70" fmla="*/ 142 w 147"/>
                  <a:gd name="T71" fmla="*/ 21 h 65"/>
                  <a:gd name="T72" fmla="*/ 144 w 147"/>
                  <a:gd name="T73" fmla="*/ 25 h 65"/>
                  <a:gd name="T74" fmla="*/ 146 w 147"/>
                  <a:gd name="T75" fmla="*/ 25 h 65"/>
                  <a:gd name="T76" fmla="*/ 146 w 147"/>
                  <a:gd name="T77" fmla="*/ 20 h 65"/>
                  <a:gd name="T78" fmla="*/ 12 w 147"/>
                  <a:gd name="T79" fmla="*/ 11 h 65"/>
                  <a:gd name="T80" fmla="*/ 3 w 147"/>
                  <a:gd name="T81" fmla="*/ 21 h 65"/>
                  <a:gd name="T82" fmla="*/ 1 w 147"/>
                  <a:gd name="T83" fmla="*/ 22 h 65"/>
                  <a:gd name="T84" fmla="*/ 12 w 147"/>
                  <a:gd name="T85" fmla="*/ 11 h 65"/>
                  <a:gd name="T86" fmla="*/ 20 w 147"/>
                  <a:gd name="T87" fmla="*/ 53 h 65"/>
                  <a:gd name="T88" fmla="*/ 1 w 147"/>
                  <a:gd name="T89" fmla="*/ 30 h 65"/>
                  <a:gd name="T90" fmla="*/ 4 w 147"/>
                  <a:gd name="T91" fmla="*/ 26 h 65"/>
                  <a:gd name="T92" fmla="*/ 19 w 147"/>
                  <a:gd name="T93" fmla="*/ 12 h 65"/>
                  <a:gd name="T94" fmla="*/ 20 w 147"/>
                  <a:gd name="T95" fmla="*/ 13 h 65"/>
                  <a:gd name="T96" fmla="*/ 40 w 147"/>
                  <a:gd name="T97" fmla="*/ 40 h 65"/>
                  <a:gd name="T98" fmla="*/ 20 w 147"/>
                  <a:gd name="T99" fmla="*/ 53 h 65"/>
                  <a:gd name="T100" fmla="*/ 76 w 147"/>
                  <a:gd name="T101" fmla="*/ 62 h 65"/>
                  <a:gd name="T102" fmla="*/ 51 w 147"/>
                  <a:gd name="T103" fmla="*/ 40 h 65"/>
                  <a:gd name="T104" fmla="*/ 76 w 147"/>
                  <a:gd name="T105" fmla="*/ 21 h 65"/>
                  <a:gd name="T106" fmla="*/ 100 w 147"/>
                  <a:gd name="T107" fmla="*/ 43 h 65"/>
                  <a:gd name="T108" fmla="*/ 76 w 147"/>
                  <a:gd name="T109" fmla="*/ 62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47" h="65">
                    <a:moveTo>
                      <a:pt x="146" y="20"/>
                    </a:moveTo>
                    <a:cubicBezTo>
                      <a:pt x="145" y="18"/>
                      <a:pt x="143" y="16"/>
                      <a:pt x="141" y="16"/>
                    </a:cubicBezTo>
                    <a:cubicBezTo>
                      <a:pt x="139" y="16"/>
                      <a:pt x="137" y="16"/>
                      <a:pt x="136" y="16"/>
                    </a:cubicBezTo>
                    <a:cubicBezTo>
                      <a:pt x="135" y="17"/>
                      <a:pt x="131" y="19"/>
                      <a:pt x="128" y="22"/>
                    </a:cubicBezTo>
                    <a:cubicBezTo>
                      <a:pt x="126" y="23"/>
                      <a:pt x="126" y="23"/>
                      <a:pt x="126" y="23"/>
                    </a:cubicBezTo>
                    <a:cubicBezTo>
                      <a:pt x="123" y="25"/>
                      <a:pt x="117" y="29"/>
                      <a:pt x="114" y="31"/>
                    </a:cubicBezTo>
                    <a:cubicBezTo>
                      <a:pt x="112" y="32"/>
                      <a:pt x="112" y="32"/>
                      <a:pt x="112" y="32"/>
                    </a:cubicBezTo>
                    <a:cubicBezTo>
                      <a:pt x="109" y="34"/>
                      <a:pt x="106" y="35"/>
                      <a:pt x="105" y="35"/>
                    </a:cubicBezTo>
                    <a:cubicBezTo>
                      <a:pt x="101" y="26"/>
                      <a:pt x="90" y="19"/>
                      <a:pt x="78" y="18"/>
                    </a:cubicBezTo>
                    <a:cubicBezTo>
                      <a:pt x="68" y="17"/>
                      <a:pt x="59" y="21"/>
                      <a:pt x="54" y="27"/>
                    </a:cubicBezTo>
                    <a:cubicBezTo>
                      <a:pt x="48" y="30"/>
                      <a:pt x="43" y="29"/>
                      <a:pt x="40" y="26"/>
                    </a:cubicBezTo>
                    <a:cubicBezTo>
                      <a:pt x="36" y="21"/>
                      <a:pt x="31" y="16"/>
                      <a:pt x="26" y="13"/>
                    </a:cubicBezTo>
                    <a:cubicBezTo>
                      <a:pt x="28" y="11"/>
                      <a:pt x="31" y="10"/>
                      <a:pt x="32" y="9"/>
                    </a:cubicBezTo>
                    <a:cubicBezTo>
                      <a:pt x="35" y="7"/>
                      <a:pt x="39" y="6"/>
                      <a:pt x="41" y="5"/>
                    </a:cubicBezTo>
                    <a:cubicBezTo>
                      <a:pt x="43" y="5"/>
                      <a:pt x="47" y="5"/>
                      <a:pt x="49" y="5"/>
                    </a:cubicBezTo>
                    <a:cubicBezTo>
                      <a:pt x="51" y="5"/>
                      <a:pt x="55" y="8"/>
                      <a:pt x="58" y="10"/>
                    </a:cubicBezTo>
                    <a:cubicBezTo>
                      <a:pt x="61" y="13"/>
                      <a:pt x="65" y="13"/>
                      <a:pt x="65" y="12"/>
                    </a:cubicBezTo>
                    <a:cubicBezTo>
                      <a:pt x="66" y="10"/>
                      <a:pt x="64" y="7"/>
                      <a:pt x="60" y="5"/>
                    </a:cubicBezTo>
                    <a:cubicBezTo>
                      <a:pt x="60" y="5"/>
                      <a:pt x="60" y="5"/>
                      <a:pt x="60" y="5"/>
                    </a:cubicBezTo>
                    <a:cubicBezTo>
                      <a:pt x="56" y="3"/>
                      <a:pt x="52" y="1"/>
                      <a:pt x="50" y="1"/>
                    </a:cubicBezTo>
                    <a:cubicBezTo>
                      <a:pt x="48" y="0"/>
                      <a:pt x="44" y="1"/>
                      <a:pt x="41" y="1"/>
                    </a:cubicBezTo>
                    <a:cubicBezTo>
                      <a:pt x="38" y="2"/>
                      <a:pt x="33" y="3"/>
                      <a:pt x="30" y="5"/>
                    </a:cubicBezTo>
                    <a:cubicBezTo>
                      <a:pt x="28" y="6"/>
                      <a:pt x="23" y="8"/>
                      <a:pt x="20" y="10"/>
                    </a:cubicBezTo>
                    <a:cubicBezTo>
                      <a:pt x="9" y="7"/>
                      <a:pt x="0" y="13"/>
                      <a:pt x="0" y="24"/>
                    </a:cubicBezTo>
                    <a:cubicBezTo>
                      <a:pt x="0" y="37"/>
                      <a:pt x="9" y="51"/>
                      <a:pt x="22" y="55"/>
                    </a:cubicBezTo>
                    <a:cubicBezTo>
                      <a:pt x="34" y="60"/>
                      <a:pt x="44" y="54"/>
                      <a:pt x="44" y="42"/>
                    </a:cubicBezTo>
                    <a:cubicBezTo>
                      <a:pt x="44" y="40"/>
                      <a:pt x="44" y="39"/>
                      <a:pt x="44" y="37"/>
                    </a:cubicBezTo>
                    <a:cubicBezTo>
                      <a:pt x="45" y="35"/>
                      <a:pt x="47" y="36"/>
                      <a:pt x="50" y="40"/>
                    </a:cubicBezTo>
                    <a:cubicBezTo>
                      <a:pt x="50" y="53"/>
                      <a:pt x="63" y="63"/>
                      <a:pt x="78" y="64"/>
                    </a:cubicBezTo>
                    <a:cubicBezTo>
                      <a:pt x="92" y="65"/>
                      <a:pt x="104" y="57"/>
                      <a:pt x="106" y="45"/>
                    </a:cubicBezTo>
                    <a:cubicBezTo>
                      <a:pt x="107" y="44"/>
                      <a:pt x="109" y="42"/>
                      <a:pt x="112" y="40"/>
                    </a:cubicBezTo>
                    <a:cubicBezTo>
                      <a:pt x="114" y="39"/>
                      <a:pt x="114" y="39"/>
                      <a:pt x="114" y="39"/>
                    </a:cubicBezTo>
                    <a:cubicBezTo>
                      <a:pt x="118" y="36"/>
                      <a:pt x="123" y="33"/>
                      <a:pt x="126" y="30"/>
                    </a:cubicBezTo>
                    <a:cubicBezTo>
                      <a:pt x="128" y="28"/>
                      <a:pt x="128" y="28"/>
                      <a:pt x="128" y="28"/>
                    </a:cubicBezTo>
                    <a:cubicBezTo>
                      <a:pt x="132" y="26"/>
                      <a:pt x="136" y="23"/>
                      <a:pt x="137" y="22"/>
                    </a:cubicBezTo>
                    <a:cubicBezTo>
                      <a:pt x="139" y="21"/>
                      <a:pt x="141" y="21"/>
                      <a:pt x="142" y="21"/>
                    </a:cubicBezTo>
                    <a:cubicBezTo>
                      <a:pt x="143" y="22"/>
                      <a:pt x="144" y="23"/>
                      <a:pt x="144" y="25"/>
                    </a:cubicBezTo>
                    <a:cubicBezTo>
                      <a:pt x="144" y="26"/>
                      <a:pt x="145" y="26"/>
                      <a:pt x="146" y="25"/>
                    </a:cubicBezTo>
                    <a:cubicBezTo>
                      <a:pt x="147" y="24"/>
                      <a:pt x="147" y="22"/>
                      <a:pt x="146" y="20"/>
                    </a:cubicBezTo>
                    <a:close/>
                    <a:moveTo>
                      <a:pt x="12" y="11"/>
                    </a:moveTo>
                    <a:cubicBezTo>
                      <a:pt x="7" y="14"/>
                      <a:pt x="5" y="18"/>
                      <a:pt x="3" y="21"/>
                    </a:cubicBezTo>
                    <a:cubicBezTo>
                      <a:pt x="2" y="22"/>
                      <a:pt x="1" y="22"/>
                      <a:pt x="1" y="22"/>
                    </a:cubicBezTo>
                    <a:cubicBezTo>
                      <a:pt x="2" y="15"/>
                      <a:pt x="6" y="12"/>
                      <a:pt x="12" y="11"/>
                    </a:cubicBezTo>
                    <a:close/>
                    <a:moveTo>
                      <a:pt x="20" y="53"/>
                    </a:moveTo>
                    <a:cubicBezTo>
                      <a:pt x="11" y="49"/>
                      <a:pt x="3" y="40"/>
                      <a:pt x="1" y="30"/>
                    </a:cubicBezTo>
                    <a:cubicBezTo>
                      <a:pt x="2" y="29"/>
                      <a:pt x="3" y="27"/>
                      <a:pt x="4" y="26"/>
                    </a:cubicBezTo>
                    <a:cubicBezTo>
                      <a:pt x="6" y="21"/>
                      <a:pt x="13" y="14"/>
                      <a:pt x="19" y="12"/>
                    </a:cubicBezTo>
                    <a:cubicBezTo>
                      <a:pt x="19" y="12"/>
                      <a:pt x="20" y="13"/>
                      <a:pt x="20" y="13"/>
                    </a:cubicBezTo>
                    <a:cubicBezTo>
                      <a:pt x="31" y="17"/>
                      <a:pt x="40" y="29"/>
                      <a:pt x="40" y="40"/>
                    </a:cubicBezTo>
                    <a:cubicBezTo>
                      <a:pt x="40" y="51"/>
                      <a:pt x="31" y="57"/>
                      <a:pt x="20" y="53"/>
                    </a:cubicBezTo>
                    <a:close/>
                    <a:moveTo>
                      <a:pt x="76" y="62"/>
                    </a:moveTo>
                    <a:cubicBezTo>
                      <a:pt x="62" y="61"/>
                      <a:pt x="51" y="51"/>
                      <a:pt x="51" y="40"/>
                    </a:cubicBezTo>
                    <a:cubicBezTo>
                      <a:pt x="51" y="28"/>
                      <a:pt x="62" y="20"/>
                      <a:pt x="76" y="21"/>
                    </a:cubicBezTo>
                    <a:cubicBezTo>
                      <a:pt x="89" y="22"/>
                      <a:pt x="100" y="32"/>
                      <a:pt x="100" y="43"/>
                    </a:cubicBezTo>
                    <a:cubicBezTo>
                      <a:pt x="100" y="54"/>
                      <a:pt x="89" y="62"/>
                      <a:pt x="76" y="62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9" name="Freeform 553"/>
              <p:cNvSpPr/>
              <p:nvPr/>
            </p:nvSpPr>
            <p:spPr bwMode="auto">
              <a:xfrm>
                <a:off x="4316413" y="4057121"/>
                <a:ext cx="71437" cy="104775"/>
              </a:xfrm>
              <a:custGeom>
                <a:avLst/>
                <a:gdLst>
                  <a:gd name="T0" fmla="*/ 7 w 19"/>
                  <a:gd name="T1" fmla="*/ 1 h 28"/>
                  <a:gd name="T2" fmla="*/ 17 w 19"/>
                  <a:gd name="T3" fmla="*/ 15 h 28"/>
                  <a:gd name="T4" fmla="*/ 6 w 19"/>
                  <a:gd name="T5" fmla="*/ 25 h 28"/>
                  <a:gd name="T6" fmla="*/ 1 w 19"/>
                  <a:gd name="T7" fmla="*/ 23 h 28"/>
                  <a:gd name="T8" fmla="*/ 0 w 19"/>
                  <a:gd name="T9" fmla="*/ 25 h 28"/>
                  <a:gd name="T10" fmla="*/ 5 w 19"/>
                  <a:gd name="T11" fmla="*/ 26 h 28"/>
                  <a:gd name="T12" fmla="*/ 18 w 19"/>
                  <a:gd name="T13" fmla="*/ 15 h 28"/>
                  <a:gd name="T14" fmla="*/ 8 w 19"/>
                  <a:gd name="T15" fmla="*/ 0 h 28"/>
                  <a:gd name="T16" fmla="*/ 7 w 19"/>
                  <a:gd name="T17" fmla="*/ 1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28">
                    <a:moveTo>
                      <a:pt x="7" y="1"/>
                    </a:moveTo>
                    <a:cubicBezTo>
                      <a:pt x="12" y="4"/>
                      <a:pt x="17" y="9"/>
                      <a:pt x="17" y="15"/>
                    </a:cubicBezTo>
                    <a:cubicBezTo>
                      <a:pt x="19" y="22"/>
                      <a:pt x="13" y="27"/>
                      <a:pt x="6" y="25"/>
                    </a:cubicBezTo>
                    <a:cubicBezTo>
                      <a:pt x="4" y="24"/>
                      <a:pt x="2" y="24"/>
                      <a:pt x="1" y="23"/>
                    </a:cubicBezTo>
                    <a:cubicBezTo>
                      <a:pt x="1" y="24"/>
                      <a:pt x="1" y="24"/>
                      <a:pt x="0" y="25"/>
                    </a:cubicBezTo>
                    <a:cubicBezTo>
                      <a:pt x="2" y="26"/>
                      <a:pt x="3" y="26"/>
                      <a:pt x="5" y="26"/>
                    </a:cubicBezTo>
                    <a:cubicBezTo>
                      <a:pt x="13" y="28"/>
                      <a:pt x="19" y="23"/>
                      <a:pt x="18" y="15"/>
                    </a:cubicBezTo>
                    <a:cubicBezTo>
                      <a:pt x="17" y="10"/>
                      <a:pt x="13" y="4"/>
                      <a:pt x="8" y="0"/>
                    </a:cubicBezTo>
                    <a:cubicBezTo>
                      <a:pt x="8" y="0"/>
                      <a:pt x="7" y="1"/>
                      <a:pt x="7" y="1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0" name="Freeform 554"/>
              <p:cNvSpPr/>
              <p:nvPr/>
            </p:nvSpPr>
            <p:spPr bwMode="auto">
              <a:xfrm>
                <a:off x="4451350" y="4049183"/>
                <a:ext cx="120650" cy="125413"/>
              </a:xfrm>
              <a:custGeom>
                <a:avLst/>
                <a:gdLst>
                  <a:gd name="T0" fmla="*/ 0 w 32"/>
                  <a:gd name="T1" fmla="*/ 17 h 33"/>
                  <a:gd name="T2" fmla="*/ 10 w 32"/>
                  <a:gd name="T3" fmla="*/ 33 h 33"/>
                  <a:gd name="T4" fmla="*/ 11 w 32"/>
                  <a:gd name="T5" fmla="*/ 32 h 33"/>
                  <a:gd name="T6" fmla="*/ 1 w 32"/>
                  <a:gd name="T7" fmla="*/ 17 h 33"/>
                  <a:gd name="T8" fmla="*/ 20 w 32"/>
                  <a:gd name="T9" fmla="*/ 3 h 33"/>
                  <a:gd name="T10" fmla="*/ 31 w 32"/>
                  <a:gd name="T11" fmla="*/ 6 h 33"/>
                  <a:gd name="T12" fmla="*/ 32 w 32"/>
                  <a:gd name="T13" fmla="*/ 3 h 33"/>
                  <a:gd name="T14" fmla="*/ 22 w 32"/>
                  <a:gd name="T15" fmla="*/ 1 h 33"/>
                  <a:gd name="T16" fmla="*/ 0 w 32"/>
                  <a:gd name="T17" fmla="*/ 1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33">
                    <a:moveTo>
                      <a:pt x="0" y="17"/>
                    </a:moveTo>
                    <a:cubicBezTo>
                      <a:pt x="0" y="23"/>
                      <a:pt x="4" y="29"/>
                      <a:pt x="10" y="33"/>
                    </a:cubicBezTo>
                    <a:cubicBezTo>
                      <a:pt x="11" y="33"/>
                      <a:pt x="11" y="32"/>
                      <a:pt x="11" y="32"/>
                    </a:cubicBezTo>
                    <a:cubicBezTo>
                      <a:pt x="5" y="29"/>
                      <a:pt x="1" y="23"/>
                      <a:pt x="1" y="17"/>
                    </a:cubicBezTo>
                    <a:cubicBezTo>
                      <a:pt x="1" y="9"/>
                      <a:pt x="10" y="2"/>
                      <a:pt x="20" y="3"/>
                    </a:cubicBezTo>
                    <a:cubicBezTo>
                      <a:pt x="24" y="3"/>
                      <a:pt x="28" y="4"/>
                      <a:pt x="31" y="6"/>
                    </a:cubicBezTo>
                    <a:cubicBezTo>
                      <a:pt x="31" y="5"/>
                      <a:pt x="32" y="4"/>
                      <a:pt x="32" y="3"/>
                    </a:cubicBezTo>
                    <a:cubicBezTo>
                      <a:pt x="29" y="2"/>
                      <a:pt x="26" y="1"/>
                      <a:pt x="22" y="1"/>
                    </a:cubicBezTo>
                    <a:cubicBezTo>
                      <a:pt x="10" y="0"/>
                      <a:pt x="0" y="7"/>
                      <a:pt x="0" y="17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5592553" y="5312896"/>
              <a:ext cx="80183" cy="514856"/>
              <a:chOff x="5089525" y="4515908"/>
              <a:chExt cx="60325" cy="387350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55" name="Freeform 555"/>
              <p:cNvSpPr>
                <a:spLocks noEditPoints="1"/>
              </p:cNvSpPr>
              <p:nvPr/>
            </p:nvSpPr>
            <p:spPr bwMode="auto">
              <a:xfrm>
                <a:off x="5089525" y="4681008"/>
                <a:ext cx="60325" cy="222250"/>
              </a:xfrm>
              <a:custGeom>
                <a:avLst/>
                <a:gdLst>
                  <a:gd name="T0" fmla="*/ 16 w 16"/>
                  <a:gd name="T1" fmla="*/ 9 h 59"/>
                  <a:gd name="T2" fmla="*/ 16 w 16"/>
                  <a:gd name="T3" fmla="*/ 8 h 59"/>
                  <a:gd name="T4" fmla="*/ 8 w 16"/>
                  <a:gd name="T5" fmla="*/ 0 h 59"/>
                  <a:gd name="T6" fmla="*/ 0 w 16"/>
                  <a:gd name="T7" fmla="*/ 8 h 59"/>
                  <a:gd name="T8" fmla="*/ 0 w 16"/>
                  <a:gd name="T9" fmla="*/ 9 h 59"/>
                  <a:gd name="T10" fmla="*/ 1 w 16"/>
                  <a:gd name="T11" fmla="*/ 12 h 59"/>
                  <a:gd name="T12" fmla="*/ 0 w 16"/>
                  <a:gd name="T13" fmla="*/ 15 h 59"/>
                  <a:gd name="T14" fmla="*/ 0 w 16"/>
                  <a:gd name="T15" fmla="*/ 51 h 59"/>
                  <a:gd name="T16" fmla="*/ 8 w 16"/>
                  <a:gd name="T17" fmla="*/ 59 h 59"/>
                  <a:gd name="T18" fmla="*/ 16 w 16"/>
                  <a:gd name="T19" fmla="*/ 51 h 59"/>
                  <a:gd name="T20" fmla="*/ 16 w 16"/>
                  <a:gd name="T21" fmla="*/ 15 h 59"/>
                  <a:gd name="T22" fmla="*/ 14 w 16"/>
                  <a:gd name="T23" fmla="*/ 12 h 59"/>
                  <a:gd name="T24" fmla="*/ 16 w 16"/>
                  <a:gd name="T25" fmla="*/ 9 h 59"/>
                  <a:gd name="T26" fmla="*/ 8 w 16"/>
                  <a:gd name="T27" fmla="*/ 56 h 59"/>
                  <a:gd name="T28" fmla="*/ 3 w 16"/>
                  <a:gd name="T29" fmla="*/ 52 h 59"/>
                  <a:gd name="T30" fmla="*/ 7 w 16"/>
                  <a:gd name="T31" fmla="*/ 46 h 59"/>
                  <a:gd name="T32" fmla="*/ 13 w 16"/>
                  <a:gd name="T33" fmla="*/ 50 h 59"/>
                  <a:gd name="T34" fmla="*/ 8 w 16"/>
                  <a:gd name="T35" fmla="*/ 56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" h="59">
                    <a:moveTo>
                      <a:pt x="16" y="9"/>
                    </a:moveTo>
                    <a:cubicBezTo>
                      <a:pt x="16" y="8"/>
                      <a:pt x="16" y="8"/>
                      <a:pt x="16" y="8"/>
                    </a:cubicBezTo>
                    <a:cubicBezTo>
                      <a:pt x="16" y="4"/>
                      <a:pt x="12" y="0"/>
                      <a:pt x="8" y="0"/>
                    </a:cubicBezTo>
                    <a:cubicBezTo>
                      <a:pt x="3" y="0"/>
                      <a:pt x="0" y="4"/>
                      <a:pt x="0" y="8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2" y="9"/>
                      <a:pt x="1" y="10"/>
                      <a:pt x="1" y="12"/>
                    </a:cubicBezTo>
                    <a:cubicBezTo>
                      <a:pt x="1" y="14"/>
                      <a:pt x="2" y="15"/>
                      <a:pt x="0" y="15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5"/>
                      <a:pt x="3" y="59"/>
                      <a:pt x="8" y="59"/>
                    </a:cubicBezTo>
                    <a:cubicBezTo>
                      <a:pt x="12" y="59"/>
                      <a:pt x="16" y="55"/>
                      <a:pt x="16" y="51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4" y="15"/>
                      <a:pt x="14" y="14"/>
                      <a:pt x="14" y="12"/>
                    </a:cubicBezTo>
                    <a:cubicBezTo>
                      <a:pt x="14" y="10"/>
                      <a:pt x="14" y="9"/>
                      <a:pt x="16" y="9"/>
                    </a:cubicBezTo>
                    <a:close/>
                    <a:moveTo>
                      <a:pt x="8" y="56"/>
                    </a:moveTo>
                    <a:cubicBezTo>
                      <a:pt x="6" y="56"/>
                      <a:pt x="3" y="54"/>
                      <a:pt x="3" y="52"/>
                    </a:cubicBezTo>
                    <a:cubicBezTo>
                      <a:pt x="2" y="49"/>
                      <a:pt x="4" y="47"/>
                      <a:pt x="7" y="46"/>
                    </a:cubicBezTo>
                    <a:cubicBezTo>
                      <a:pt x="10" y="46"/>
                      <a:pt x="12" y="48"/>
                      <a:pt x="13" y="50"/>
                    </a:cubicBezTo>
                    <a:cubicBezTo>
                      <a:pt x="13" y="53"/>
                      <a:pt x="11" y="55"/>
                      <a:pt x="8" y="56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6" name="Freeform 556"/>
              <p:cNvSpPr/>
              <p:nvPr/>
            </p:nvSpPr>
            <p:spPr bwMode="auto">
              <a:xfrm>
                <a:off x="5100638" y="4515908"/>
                <a:ext cx="38100" cy="55563"/>
              </a:xfrm>
              <a:custGeom>
                <a:avLst/>
                <a:gdLst>
                  <a:gd name="T0" fmla="*/ 2 w 10"/>
                  <a:gd name="T1" fmla="*/ 15 h 15"/>
                  <a:gd name="T2" fmla="*/ 7 w 10"/>
                  <a:gd name="T3" fmla="*/ 15 h 15"/>
                  <a:gd name="T4" fmla="*/ 9 w 10"/>
                  <a:gd name="T5" fmla="*/ 13 h 15"/>
                  <a:gd name="T6" fmla="*/ 8 w 10"/>
                  <a:gd name="T7" fmla="*/ 3 h 15"/>
                  <a:gd name="T8" fmla="*/ 8 w 10"/>
                  <a:gd name="T9" fmla="*/ 0 h 15"/>
                  <a:gd name="T10" fmla="*/ 7 w 10"/>
                  <a:gd name="T11" fmla="*/ 0 h 15"/>
                  <a:gd name="T12" fmla="*/ 5 w 10"/>
                  <a:gd name="T13" fmla="*/ 0 h 15"/>
                  <a:gd name="T14" fmla="*/ 4 w 10"/>
                  <a:gd name="T15" fmla="*/ 0 h 15"/>
                  <a:gd name="T16" fmla="*/ 2 w 10"/>
                  <a:gd name="T17" fmla="*/ 0 h 15"/>
                  <a:gd name="T18" fmla="*/ 2 w 10"/>
                  <a:gd name="T19" fmla="*/ 0 h 15"/>
                  <a:gd name="T20" fmla="*/ 1 w 10"/>
                  <a:gd name="T21" fmla="*/ 3 h 15"/>
                  <a:gd name="T22" fmla="*/ 0 w 10"/>
                  <a:gd name="T23" fmla="*/ 13 h 15"/>
                  <a:gd name="T24" fmla="*/ 2 w 10"/>
                  <a:gd name="T25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" h="15">
                    <a:moveTo>
                      <a:pt x="2" y="15"/>
                    </a:moveTo>
                    <a:cubicBezTo>
                      <a:pt x="7" y="15"/>
                      <a:pt x="7" y="15"/>
                      <a:pt x="7" y="15"/>
                    </a:cubicBezTo>
                    <a:cubicBezTo>
                      <a:pt x="9" y="15"/>
                      <a:pt x="10" y="14"/>
                      <a:pt x="9" y="1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1"/>
                      <a:pt x="8" y="0"/>
                      <a:pt x="8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7" y="0"/>
                      <a:pt x="6" y="0"/>
                      <a:pt x="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2"/>
                      <a:pt x="1" y="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1" y="15"/>
                      <a:pt x="2" y="15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7" name="Freeform 557"/>
              <p:cNvSpPr/>
              <p:nvPr/>
            </p:nvSpPr>
            <p:spPr bwMode="auto">
              <a:xfrm>
                <a:off x="5108575" y="4579408"/>
                <a:ext cx="22225" cy="98425"/>
              </a:xfrm>
              <a:custGeom>
                <a:avLst/>
                <a:gdLst>
                  <a:gd name="T0" fmla="*/ 0 w 6"/>
                  <a:gd name="T1" fmla="*/ 0 h 26"/>
                  <a:gd name="T2" fmla="*/ 0 w 6"/>
                  <a:gd name="T3" fmla="*/ 0 h 26"/>
                  <a:gd name="T4" fmla="*/ 0 w 6"/>
                  <a:gd name="T5" fmla="*/ 26 h 26"/>
                  <a:gd name="T6" fmla="*/ 3 w 6"/>
                  <a:gd name="T7" fmla="*/ 25 h 26"/>
                  <a:gd name="T8" fmla="*/ 6 w 6"/>
                  <a:gd name="T9" fmla="*/ 26 h 26"/>
                  <a:gd name="T10" fmla="*/ 6 w 6"/>
                  <a:gd name="T11" fmla="*/ 0 h 26"/>
                  <a:gd name="T12" fmla="*/ 5 w 6"/>
                  <a:gd name="T13" fmla="*/ 0 h 26"/>
                  <a:gd name="T14" fmla="*/ 0 w 6"/>
                  <a:gd name="T15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26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" y="25"/>
                      <a:pt x="2" y="25"/>
                      <a:pt x="3" y="25"/>
                    </a:cubicBezTo>
                    <a:cubicBezTo>
                      <a:pt x="4" y="25"/>
                      <a:pt x="5" y="25"/>
                      <a:pt x="6" y="26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5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44" name="组合 43"/>
            <p:cNvGrpSpPr/>
            <p:nvPr/>
          </p:nvGrpSpPr>
          <p:grpSpPr>
            <a:xfrm>
              <a:off x="4819035" y="5338217"/>
              <a:ext cx="413572" cy="464215"/>
              <a:chOff x="4365625" y="4534958"/>
              <a:chExt cx="311150" cy="349251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50" name="Freeform 558"/>
              <p:cNvSpPr>
                <a:spLocks noEditPoints="1"/>
              </p:cNvSpPr>
              <p:nvPr/>
            </p:nvSpPr>
            <p:spPr bwMode="auto">
              <a:xfrm>
                <a:off x="4368800" y="4730221"/>
                <a:ext cx="131762" cy="153988"/>
              </a:xfrm>
              <a:custGeom>
                <a:avLst/>
                <a:gdLst>
                  <a:gd name="T0" fmla="*/ 32 w 35"/>
                  <a:gd name="T1" fmla="*/ 8 h 41"/>
                  <a:gd name="T2" fmla="*/ 32 w 35"/>
                  <a:gd name="T3" fmla="*/ 7 h 41"/>
                  <a:gd name="T4" fmla="*/ 31 w 35"/>
                  <a:gd name="T5" fmla="*/ 7 h 41"/>
                  <a:gd name="T6" fmla="*/ 30 w 35"/>
                  <a:gd name="T7" fmla="*/ 6 h 41"/>
                  <a:gd name="T8" fmla="*/ 30 w 35"/>
                  <a:gd name="T9" fmla="*/ 6 h 41"/>
                  <a:gd name="T10" fmla="*/ 29 w 35"/>
                  <a:gd name="T11" fmla="*/ 6 h 41"/>
                  <a:gd name="T12" fmla="*/ 28 w 35"/>
                  <a:gd name="T13" fmla="*/ 5 h 41"/>
                  <a:gd name="T14" fmla="*/ 27 w 35"/>
                  <a:gd name="T15" fmla="*/ 4 h 41"/>
                  <a:gd name="T16" fmla="*/ 25 w 35"/>
                  <a:gd name="T17" fmla="*/ 0 h 41"/>
                  <a:gd name="T18" fmla="*/ 23 w 35"/>
                  <a:gd name="T19" fmla="*/ 2 h 41"/>
                  <a:gd name="T20" fmla="*/ 3 w 35"/>
                  <a:gd name="T21" fmla="*/ 27 h 41"/>
                  <a:gd name="T22" fmla="*/ 4 w 35"/>
                  <a:gd name="T23" fmla="*/ 38 h 41"/>
                  <a:gd name="T24" fmla="*/ 4 w 35"/>
                  <a:gd name="T25" fmla="*/ 38 h 41"/>
                  <a:gd name="T26" fmla="*/ 15 w 35"/>
                  <a:gd name="T27" fmla="*/ 37 h 41"/>
                  <a:gd name="T28" fmla="*/ 34 w 35"/>
                  <a:gd name="T29" fmla="*/ 15 h 41"/>
                  <a:gd name="T30" fmla="*/ 35 w 35"/>
                  <a:gd name="T31" fmla="*/ 13 h 41"/>
                  <a:gd name="T32" fmla="*/ 32 w 35"/>
                  <a:gd name="T33" fmla="*/ 10 h 41"/>
                  <a:gd name="T34" fmla="*/ 32 w 35"/>
                  <a:gd name="T35" fmla="*/ 8 h 41"/>
                  <a:gd name="T36" fmla="*/ 13 w 35"/>
                  <a:gd name="T37" fmla="*/ 34 h 41"/>
                  <a:gd name="T38" fmla="*/ 6 w 35"/>
                  <a:gd name="T39" fmla="*/ 35 h 41"/>
                  <a:gd name="T40" fmla="*/ 6 w 35"/>
                  <a:gd name="T41" fmla="*/ 28 h 41"/>
                  <a:gd name="T42" fmla="*/ 13 w 35"/>
                  <a:gd name="T43" fmla="*/ 28 h 41"/>
                  <a:gd name="T44" fmla="*/ 13 w 35"/>
                  <a:gd name="T45" fmla="*/ 34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5" h="41">
                    <a:moveTo>
                      <a:pt x="32" y="8"/>
                    </a:moveTo>
                    <a:cubicBezTo>
                      <a:pt x="32" y="8"/>
                      <a:pt x="32" y="8"/>
                      <a:pt x="32" y="7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1" y="6"/>
                      <a:pt x="30" y="6"/>
                      <a:pt x="30" y="6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30" y="6"/>
                      <a:pt x="30" y="6"/>
                      <a:pt x="29" y="6"/>
                    </a:cubicBezTo>
                    <a:cubicBezTo>
                      <a:pt x="29" y="6"/>
                      <a:pt x="28" y="5"/>
                      <a:pt x="28" y="5"/>
                    </a:cubicBezTo>
                    <a:cubicBezTo>
                      <a:pt x="27" y="4"/>
                      <a:pt x="27" y="4"/>
                      <a:pt x="27" y="4"/>
                    </a:cubicBezTo>
                    <a:cubicBezTo>
                      <a:pt x="26" y="3"/>
                      <a:pt x="26" y="1"/>
                      <a:pt x="25" y="0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0" y="30"/>
                      <a:pt x="0" y="35"/>
                      <a:pt x="4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7" y="41"/>
                      <a:pt x="12" y="40"/>
                      <a:pt x="15" y="37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32" y="9"/>
                      <a:pt x="31" y="8"/>
                      <a:pt x="32" y="8"/>
                    </a:cubicBezTo>
                    <a:close/>
                    <a:moveTo>
                      <a:pt x="13" y="34"/>
                    </a:moveTo>
                    <a:cubicBezTo>
                      <a:pt x="11" y="36"/>
                      <a:pt x="8" y="37"/>
                      <a:pt x="6" y="35"/>
                    </a:cubicBezTo>
                    <a:cubicBezTo>
                      <a:pt x="4" y="33"/>
                      <a:pt x="4" y="30"/>
                      <a:pt x="6" y="28"/>
                    </a:cubicBezTo>
                    <a:cubicBezTo>
                      <a:pt x="7" y="26"/>
                      <a:pt x="10" y="26"/>
                      <a:pt x="13" y="28"/>
                    </a:cubicBezTo>
                    <a:cubicBezTo>
                      <a:pt x="15" y="29"/>
                      <a:pt x="15" y="32"/>
                      <a:pt x="13" y="34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1" name="Freeform 559"/>
              <p:cNvSpPr/>
              <p:nvPr/>
            </p:nvSpPr>
            <p:spPr bwMode="auto">
              <a:xfrm>
                <a:off x="4500563" y="4534958"/>
                <a:ext cx="176212" cy="187325"/>
              </a:xfrm>
              <a:custGeom>
                <a:avLst/>
                <a:gdLst>
                  <a:gd name="T0" fmla="*/ 47 w 47"/>
                  <a:gd name="T1" fmla="*/ 22 h 50"/>
                  <a:gd name="T2" fmla="*/ 43 w 47"/>
                  <a:gd name="T3" fmla="*/ 19 h 50"/>
                  <a:gd name="T4" fmla="*/ 38 w 47"/>
                  <a:gd name="T5" fmla="*/ 24 h 50"/>
                  <a:gd name="T6" fmla="*/ 37 w 47"/>
                  <a:gd name="T7" fmla="*/ 25 h 50"/>
                  <a:gd name="T8" fmla="*/ 36 w 47"/>
                  <a:gd name="T9" fmla="*/ 26 h 50"/>
                  <a:gd name="T10" fmla="*/ 32 w 47"/>
                  <a:gd name="T11" fmla="*/ 27 h 50"/>
                  <a:gd name="T12" fmla="*/ 28 w 47"/>
                  <a:gd name="T13" fmla="*/ 27 h 50"/>
                  <a:gd name="T14" fmla="*/ 24 w 47"/>
                  <a:gd name="T15" fmla="*/ 25 h 50"/>
                  <a:gd name="T16" fmla="*/ 21 w 47"/>
                  <a:gd name="T17" fmla="*/ 20 h 50"/>
                  <a:gd name="T18" fmla="*/ 20 w 47"/>
                  <a:gd name="T19" fmla="*/ 16 h 50"/>
                  <a:gd name="T20" fmla="*/ 20 w 47"/>
                  <a:gd name="T21" fmla="*/ 13 h 50"/>
                  <a:gd name="T22" fmla="*/ 21 w 47"/>
                  <a:gd name="T23" fmla="*/ 11 h 50"/>
                  <a:gd name="T24" fmla="*/ 21 w 47"/>
                  <a:gd name="T25" fmla="*/ 10 h 50"/>
                  <a:gd name="T26" fmla="*/ 26 w 47"/>
                  <a:gd name="T27" fmla="*/ 5 h 50"/>
                  <a:gd name="T28" fmla="*/ 22 w 47"/>
                  <a:gd name="T29" fmla="*/ 1 h 50"/>
                  <a:gd name="T30" fmla="*/ 12 w 47"/>
                  <a:gd name="T31" fmla="*/ 7 h 50"/>
                  <a:gd name="T32" fmla="*/ 8 w 47"/>
                  <a:gd name="T33" fmla="*/ 19 h 50"/>
                  <a:gd name="T34" fmla="*/ 8 w 47"/>
                  <a:gd name="T35" fmla="*/ 22 h 50"/>
                  <a:gd name="T36" fmla="*/ 8 w 47"/>
                  <a:gd name="T37" fmla="*/ 23 h 50"/>
                  <a:gd name="T38" fmla="*/ 7 w 47"/>
                  <a:gd name="T39" fmla="*/ 29 h 50"/>
                  <a:gd name="T40" fmla="*/ 4 w 47"/>
                  <a:gd name="T41" fmla="*/ 35 h 50"/>
                  <a:gd name="T42" fmla="*/ 0 w 47"/>
                  <a:gd name="T43" fmla="*/ 40 h 50"/>
                  <a:gd name="T44" fmla="*/ 0 w 47"/>
                  <a:gd name="T45" fmla="*/ 40 h 50"/>
                  <a:gd name="T46" fmla="*/ 7 w 47"/>
                  <a:gd name="T47" fmla="*/ 44 h 50"/>
                  <a:gd name="T48" fmla="*/ 8 w 47"/>
                  <a:gd name="T49" fmla="*/ 44 h 50"/>
                  <a:gd name="T50" fmla="*/ 8 w 47"/>
                  <a:gd name="T51" fmla="*/ 46 h 50"/>
                  <a:gd name="T52" fmla="*/ 8 w 47"/>
                  <a:gd name="T53" fmla="*/ 47 h 50"/>
                  <a:gd name="T54" fmla="*/ 9 w 47"/>
                  <a:gd name="T55" fmla="*/ 47 h 50"/>
                  <a:gd name="T56" fmla="*/ 10 w 47"/>
                  <a:gd name="T57" fmla="*/ 48 h 50"/>
                  <a:gd name="T58" fmla="*/ 10 w 47"/>
                  <a:gd name="T59" fmla="*/ 49 h 50"/>
                  <a:gd name="T60" fmla="*/ 11 w 47"/>
                  <a:gd name="T61" fmla="*/ 48 h 50"/>
                  <a:gd name="T62" fmla="*/ 12 w 47"/>
                  <a:gd name="T63" fmla="*/ 49 h 50"/>
                  <a:gd name="T64" fmla="*/ 13 w 47"/>
                  <a:gd name="T65" fmla="*/ 50 h 50"/>
                  <a:gd name="T66" fmla="*/ 15 w 47"/>
                  <a:gd name="T67" fmla="*/ 48 h 50"/>
                  <a:gd name="T68" fmla="*/ 22 w 47"/>
                  <a:gd name="T69" fmla="*/ 42 h 50"/>
                  <a:gd name="T70" fmla="*/ 28 w 47"/>
                  <a:gd name="T71" fmla="*/ 40 h 50"/>
                  <a:gd name="T72" fmla="*/ 29 w 47"/>
                  <a:gd name="T73" fmla="*/ 40 h 50"/>
                  <a:gd name="T74" fmla="*/ 32 w 47"/>
                  <a:gd name="T75" fmla="*/ 39 h 50"/>
                  <a:gd name="T76" fmla="*/ 43 w 47"/>
                  <a:gd name="T77" fmla="*/ 33 h 50"/>
                  <a:gd name="T78" fmla="*/ 47 w 47"/>
                  <a:gd name="T79" fmla="*/ 2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47" h="50">
                    <a:moveTo>
                      <a:pt x="47" y="22"/>
                    </a:moveTo>
                    <a:cubicBezTo>
                      <a:pt x="47" y="17"/>
                      <a:pt x="45" y="16"/>
                      <a:pt x="43" y="19"/>
                    </a:cubicBezTo>
                    <a:cubicBezTo>
                      <a:pt x="41" y="21"/>
                      <a:pt x="38" y="24"/>
                      <a:pt x="38" y="24"/>
                    </a:cubicBezTo>
                    <a:cubicBezTo>
                      <a:pt x="38" y="24"/>
                      <a:pt x="38" y="24"/>
                      <a:pt x="37" y="25"/>
                    </a:cubicBezTo>
                    <a:cubicBezTo>
                      <a:pt x="37" y="25"/>
                      <a:pt x="36" y="26"/>
                      <a:pt x="36" y="26"/>
                    </a:cubicBezTo>
                    <a:cubicBezTo>
                      <a:pt x="35" y="26"/>
                      <a:pt x="33" y="27"/>
                      <a:pt x="32" y="27"/>
                    </a:cubicBezTo>
                    <a:cubicBezTo>
                      <a:pt x="31" y="27"/>
                      <a:pt x="29" y="27"/>
                      <a:pt x="28" y="27"/>
                    </a:cubicBezTo>
                    <a:cubicBezTo>
                      <a:pt x="26" y="26"/>
                      <a:pt x="25" y="26"/>
                      <a:pt x="24" y="25"/>
                    </a:cubicBezTo>
                    <a:cubicBezTo>
                      <a:pt x="22" y="23"/>
                      <a:pt x="21" y="22"/>
                      <a:pt x="21" y="20"/>
                    </a:cubicBezTo>
                    <a:cubicBezTo>
                      <a:pt x="20" y="19"/>
                      <a:pt x="20" y="18"/>
                      <a:pt x="20" y="16"/>
                    </a:cubicBezTo>
                    <a:cubicBezTo>
                      <a:pt x="20" y="15"/>
                      <a:pt x="20" y="14"/>
                      <a:pt x="20" y="13"/>
                    </a:cubicBezTo>
                    <a:cubicBezTo>
                      <a:pt x="21" y="12"/>
                      <a:pt x="21" y="12"/>
                      <a:pt x="21" y="11"/>
                    </a:cubicBezTo>
                    <a:cubicBezTo>
                      <a:pt x="21" y="10"/>
                      <a:pt x="21" y="10"/>
                      <a:pt x="21" y="10"/>
                    </a:cubicBezTo>
                    <a:cubicBezTo>
                      <a:pt x="22" y="10"/>
                      <a:pt x="24" y="7"/>
                      <a:pt x="26" y="5"/>
                    </a:cubicBezTo>
                    <a:cubicBezTo>
                      <a:pt x="28" y="2"/>
                      <a:pt x="27" y="0"/>
                      <a:pt x="22" y="1"/>
                    </a:cubicBezTo>
                    <a:cubicBezTo>
                      <a:pt x="22" y="1"/>
                      <a:pt x="17" y="2"/>
                      <a:pt x="12" y="7"/>
                    </a:cubicBezTo>
                    <a:cubicBezTo>
                      <a:pt x="9" y="10"/>
                      <a:pt x="8" y="14"/>
                      <a:pt x="8" y="19"/>
                    </a:cubicBezTo>
                    <a:cubicBezTo>
                      <a:pt x="7" y="20"/>
                      <a:pt x="7" y="21"/>
                      <a:pt x="8" y="22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8" y="25"/>
                      <a:pt x="8" y="27"/>
                      <a:pt x="7" y="29"/>
                    </a:cubicBezTo>
                    <a:cubicBezTo>
                      <a:pt x="7" y="31"/>
                      <a:pt x="5" y="33"/>
                      <a:pt x="4" y="35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3" y="40"/>
                      <a:pt x="6" y="41"/>
                      <a:pt x="7" y="44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8" y="45"/>
                      <a:pt x="8" y="46"/>
                      <a:pt x="8" y="46"/>
                    </a:cubicBezTo>
                    <a:cubicBezTo>
                      <a:pt x="8" y="46"/>
                      <a:pt x="8" y="47"/>
                      <a:pt x="8" y="47"/>
                    </a:cubicBezTo>
                    <a:cubicBezTo>
                      <a:pt x="8" y="47"/>
                      <a:pt x="9" y="47"/>
                      <a:pt x="9" y="47"/>
                    </a:cubicBezTo>
                    <a:cubicBezTo>
                      <a:pt x="9" y="48"/>
                      <a:pt x="10" y="48"/>
                      <a:pt x="10" y="48"/>
                    </a:cubicBezTo>
                    <a:cubicBezTo>
                      <a:pt x="10" y="48"/>
                      <a:pt x="10" y="48"/>
                      <a:pt x="10" y="49"/>
                    </a:cubicBezTo>
                    <a:cubicBezTo>
                      <a:pt x="10" y="48"/>
                      <a:pt x="10" y="48"/>
                      <a:pt x="11" y="48"/>
                    </a:cubicBezTo>
                    <a:cubicBezTo>
                      <a:pt x="11" y="48"/>
                      <a:pt x="12" y="49"/>
                      <a:pt x="12" y="49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5" y="48"/>
                      <a:pt x="15" y="48"/>
                      <a:pt x="15" y="48"/>
                    </a:cubicBezTo>
                    <a:cubicBezTo>
                      <a:pt x="17" y="45"/>
                      <a:pt x="20" y="42"/>
                      <a:pt x="22" y="42"/>
                    </a:cubicBezTo>
                    <a:cubicBezTo>
                      <a:pt x="24" y="41"/>
                      <a:pt x="26" y="40"/>
                      <a:pt x="28" y="40"/>
                    </a:cubicBezTo>
                    <a:cubicBezTo>
                      <a:pt x="28" y="40"/>
                      <a:pt x="28" y="40"/>
                      <a:pt x="29" y="40"/>
                    </a:cubicBezTo>
                    <a:cubicBezTo>
                      <a:pt x="30" y="40"/>
                      <a:pt x="31" y="40"/>
                      <a:pt x="32" y="39"/>
                    </a:cubicBezTo>
                    <a:cubicBezTo>
                      <a:pt x="36" y="38"/>
                      <a:pt x="40" y="36"/>
                      <a:pt x="43" y="33"/>
                    </a:cubicBezTo>
                    <a:cubicBezTo>
                      <a:pt x="47" y="27"/>
                      <a:pt x="47" y="22"/>
                      <a:pt x="47" y="22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2" name="Freeform 560"/>
              <p:cNvSpPr>
                <a:spLocks noEditPoints="1"/>
              </p:cNvSpPr>
              <p:nvPr/>
            </p:nvSpPr>
            <p:spPr bwMode="auto">
              <a:xfrm>
                <a:off x="4467225" y="4688946"/>
                <a:ext cx="171450" cy="187325"/>
              </a:xfrm>
              <a:custGeom>
                <a:avLst/>
                <a:gdLst>
                  <a:gd name="T0" fmla="*/ 20 w 46"/>
                  <a:gd name="T1" fmla="*/ 9 h 50"/>
                  <a:gd name="T2" fmla="*/ 17 w 46"/>
                  <a:gd name="T3" fmla="*/ 8 h 50"/>
                  <a:gd name="T4" fmla="*/ 15 w 46"/>
                  <a:gd name="T5" fmla="*/ 4 h 50"/>
                  <a:gd name="T6" fmla="*/ 15 w 46"/>
                  <a:gd name="T7" fmla="*/ 4 h 50"/>
                  <a:gd name="T8" fmla="*/ 4 w 46"/>
                  <a:gd name="T9" fmla="*/ 3 h 50"/>
                  <a:gd name="T10" fmla="*/ 3 w 46"/>
                  <a:gd name="T11" fmla="*/ 14 h 50"/>
                  <a:gd name="T12" fmla="*/ 3 w 46"/>
                  <a:gd name="T13" fmla="*/ 15 h 50"/>
                  <a:gd name="T14" fmla="*/ 6 w 46"/>
                  <a:gd name="T15" fmla="*/ 16 h 50"/>
                  <a:gd name="T16" fmla="*/ 8 w 46"/>
                  <a:gd name="T17" fmla="*/ 20 h 50"/>
                  <a:gd name="T18" fmla="*/ 31 w 46"/>
                  <a:gd name="T19" fmla="*/ 47 h 50"/>
                  <a:gd name="T20" fmla="*/ 42 w 46"/>
                  <a:gd name="T21" fmla="*/ 48 h 50"/>
                  <a:gd name="T22" fmla="*/ 43 w 46"/>
                  <a:gd name="T23" fmla="*/ 37 h 50"/>
                  <a:gd name="T24" fmla="*/ 20 w 46"/>
                  <a:gd name="T25" fmla="*/ 9 h 50"/>
                  <a:gd name="T26" fmla="*/ 40 w 46"/>
                  <a:gd name="T27" fmla="*/ 45 h 50"/>
                  <a:gd name="T28" fmla="*/ 34 w 46"/>
                  <a:gd name="T29" fmla="*/ 45 h 50"/>
                  <a:gd name="T30" fmla="*/ 33 w 46"/>
                  <a:gd name="T31" fmla="*/ 38 h 50"/>
                  <a:gd name="T32" fmla="*/ 40 w 46"/>
                  <a:gd name="T33" fmla="*/ 38 h 50"/>
                  <a:gd name="T34" fmla="*/ 40 w 46"/>
                  <a:gd name="T35" fmla="*/ 4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6" h="50">
                    <a:moveTo>
                      <a:pt x="20" y="9"/>
                    </a:moveTo>
                    <a:cubicBezTo>
                      <a:pt x="18" y="10"/>
                      <a:pt x="18" y="9"/>
                      <a:pt x="17" y="8"/>
                    </a:cubicBezTo>
                    <a:cubicBezTo>
                      <a:pt x="15" y="6"/>
                      <a:pt x="14" y="6"/>
                      <a:pt x="15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2" y="1"/>
                      <a:pt x="7" y="0"/>
                      <a:pt x="4" y="3"/>
                    </a:cubicBezTo>
                    <a:cubicBezTo>
                      <a:pt x="0" y="6"/>
                      <a:pt x="0" y="11"/>
                      <a:pt x="3" y="14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5" y="14"/>
                      <a:pt x="5" y="15"/>
                      <a:pt x="6" y="16"/>
                    </a:cubicBezTo>
                    <a:cubicBezTo>
                      <a:pt x="8" y="18"/>
                      <a:pt x="9" y="18"/>
                      <a:pt x="8" y="20"/>
                    </a:cubicBezTo>
                    <a:cubicBezTo>
                      <a:pt x="31" y="47"/>
                      <a:pt x="31" y="47"/>
                      <a:pt x="31" y="47"/>
                    </a:cubicBezTo>
                    <a:cubicBezTo>
                      <a:pt x="34" y="50"/>
                      <a:pt x="39" y="50"/>
                      <a:pt x="42" y="48"/>
                    </a:cubicBezTo>
                    <a:cubicBezTo>
                      <a:pt x="45" y="45"/>
                      <a:pt x="46" y="40"/>
                      <a:pt x="43" y="37"/>
                    </a:cubicBezTo>
                    <a:lnTo>
                      <a:pt x="20" y="9"/>
                    </a:lnTo>
                    <a:close/>
                    <a:moveTo>
                      <a:pt x="40" y="45"/>
                    </a:moveTo>
                    <a:cubicBezTo>
                      <a:pt x="39" y="47"/>
                      <a:pt x="36" y="47"/>
                      <a:pt x="34" y="45"/>
                    </a:cubicBezTo>
                    <a:cubicBezTo>
                      <a:pt x="32" y="44"/>
                      <a:pt x="31" y="41"/>
                      <a:pt x="33" y="38"/>
                    </a:cubicBezTo>
                    <a:cubicBezTo>
                      <a:pt x="35" y="36"/>
                      <a:pt x="38" y="36"/>
                      <a:pt x="40" y="38"/>
                    </a:cubicBezTo>
                    <a:cubicBezTo>
                      <a:pt x="42" y="40"/>
                      <a:pt x="42" y="43"/>
                      <a:pt x="40" y="45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3" name="Freeform 561"/>
              <p:cNvSpPr/>
              <p:nvPr/>
            </p:nvSpPr>
            <p:spPr bwMode="auto">
              <a:xfrm>
                <a:off x="4365625" y="4565121"/>
                <a:ext cx="55562" cy="58738"/>
              </a:xfrm>
              <a:custGeom>
                <a:avLst/>
                <a:gdLst>
                  <a:gd name="T0" fmla="*/ 10 w 15"/>
                  <a:gd name="T1" fmla="*/ 16 h 16"/>
                  <a:gd name="T2" fmla="*/ 14 w 15"/>
                  <a:gd name="T3" fmla="*/ 12 h 16"/>
                  <a:gd name="T4" fmla="*/ 14 w 15"/>
                  <a:gd name="T5" fmla="*/ 9 h 16"/>
                  <a:gd name="T6" fmla="*/ 6 w 15"/>
                  <a:gd name="T7" fmla="*/ 2 h 16"/>
                  <a:gd name="T8" fmla="*/ 4 w 15"/>
                  <a:gd name="T9" fmla="*/ 1 h 16"/>
                  <a:gd name="T10" fmla="*/ 4 w 15"/>
                  <a:gd name="T11" fmla="*/ 1 h 16"/>
                  <a:gd name="T12" fmla="*/ 2 w 15"/>
                  <a:gd name="T13" fmla="*/ 2 h 16"/>
                  <a:gd name="T14" fmla="*/ 2 w 15"/>
                  <a:gd name="T15" fmla="*/ 2 h 16"/>
                  <a:gd name="T16" fmla="*/ 0 w 15"/>
                  <a:gd name="T17" fmla="*/ 4 h 16"/>
                  <a:gd name="T18" fmla="*/ 0 w 15"/>
                  <a:gd name="T19" fmla="*/ 5 h 16"/>
                  <a:gd name="T20" fmla="*/ 1 w 15"/>
                  <a:gd name="T21" fmla="*/ 7 h 16"/>
                  <a:gd name="T22" fmla="*/ 7 w 15"/>
                  <a:gd name="T23" fmla="*/ 15 h 16"/>
                  <a:gd name="T24" fmla="*/ 10 w 15"/>
                  <a:gd name="T25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6">
                    <a:moveTo>
                      <a:pt x="10" y="16"/>
                    </a:moveTo>
                    <a:cubicBezTo>
                      <a:pt x="14" y="12"/>
                      <a:pt x="14" y="12"/>
                      <a:pt x="14" y="12"/>
                    </a:cubicBezTo>
                    <a:cubicBezTo>
                      <a:pt x="15" y="11"/>
                      <a:pt x="15" y="10"/>
                      <a:pt x="14" y="9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1"/>
                      <a:pt x="5" y="1"/>
                      <a:pt x="4" y="1"/>
                    </a:cubicBezTo>
                    <a:cubicBezTo>
                      <a:pt x="4" y="0"/>
                      <a:pt x="4" y="0"/>
                      <a:pt x="4" y="1"/>
                    </a:cubicBezTo>
                    <a:cubicBezTo>
                      <a:pt x="4" y="1"/>
                      <a:pt x="3" y="1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3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5"/>
                    </a:cubicBezTo>
                    <a:cubicBezTo>
                      <a:pt x="0" y="5"/>
                      <a:pt x="1" y="6"/>
                      <a:pt x="1" y="7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7" y="16"/>
                      <a:pt x="9" y="16"/>
                      <a:pt x="10" y="16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4" name="Freeform 562"/>
              <p:cNvSpPr/>
              <p:nvPr/>
            </p:nvSpPr>
            <p:spPr bwMode="auto">
              <a:xfrm>
                <a:off x="4406900" y="4612746"/>
                <a:ext cx="79375" cy="90488"/>
              </a:xfrm>
              <a:custGeom>
                <a:avLst/>
                <a:gdLst>
                  <a:gd name="T0" fmla="*/ 0 w 21"/>
                  <a:gd name="T1" fmla="*/ 4 h 24"/>
                  <a:gd name="T2" fmla="*/ 17 w 21"/>
                  <a:gd name="T3" fmla="*/ 24 h 24"/>
                  <a:gd name="T4" fmla="*/ 19 w 21"/>
                  <a:gd name="T5" fmla="*/ 22 h 24"/>
                  <a:gd name="T6" fmla="*/ 21 w 21"/>
                  <a:gd name="T7" fmla="*/ 20 h 24"/>
                  <a:gd name="T8" fmla="*/ 4 w 21"/>
                  <a:gd name="T9" fmla="*/ 0 h 24"/>
                  <a:gd name="T10" fmla="*/ 4 w 21"/>
                  <a:gd name="T11" fmla="*/ 1 h 24"/>
                  <a:gd name="T12" fmla="*/ 0 w 21"/>
                  <a:gd name="T13" fmla="*/ 4 h 24"/>
                  <a:gd name="T14" fmla="*/ 0 w 21"/>
                  <a:gd name="T15" fmla="*/ 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4">
                    <a:moveTo>
                      <a:pt x="0" y="4"/>
                    </a:moveTo>
                    <a:cubicBezTo>
                      <a:pt x="17" y="24"/>
                      <a:pt x="17" y="24"/>
                      <a:pt x="17" y="24"/>
                    </a:cubicBezTo>
                    <a:cubicBezTo>
                      <a:pt x="17" y="23"/>
                      <a:pt x="18" y="22"/>
                      <a:pt x="19" y="22"/>
                    </a:cubicBezTo>
                    <a:cubicBezTo>
                      <a:pt x="19" y="21"/>
                      <a:pt x="20" y="20"/>
                      <a:pt x="21" y="2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45" name="Freeform 17"/>
            <p:cNvSpPr/>
            <p:nvPr/>
          </p:nvSpPr>
          <p:spPr bwMode="auto">
            <a:xfrm>
              <a:off x="3131707" y="4547996"/>
              <a:ext cx="238438" cy="485315"/>
            </a:xfrm>
            <a:custGeom>
              <a:avLst/>
              <a:gdLst>
                <a:gd name="T0" fmla="*/ 29 w 48"/>
                <a:gd name="T1" fmla="*/ 97 h 97"/>
                <a:gd name="T2" fmla="*/ 10 w 48"/>
                <a:gd name="T3" fmla="*/ 84 h 97"/>
                <a:gd name="T4" fmla="*/ 10 w 48"/>
                <a:gd name="T5" fmla="*/ 44 h 97"/>
                <a:gd name="T6" fmla="*/ 24 w 48"/>
                <a:gd name="T7" fmla="*/ 31 h 97"/>
                <a:gd name="T8" fmla="*/ 37 w 48"/>
                <a:gd name="T9" fmla="*/ 44 h 97"/>
                <a:gd name="T10" fmla="*/ 37 w 48"/>
                <a:gd name="T11" fmla="*/ 72 h 97"/>
                <a:gd name="T12" fmla="*/ 34 w 48"/>
                <a:gd name="T13" fmla="*/ 75 h 97"/>
                <a:gd name="T14" fmla="*/ 31 w 48"/>
                <a:gd name="T15" fmla="*/ 72 h 97"/>
                <a:gd name="T16" fmla="*/ 31 w 48"/>
                <a:gd name="T17" fmla="*/ 44 h 97"/>
                <a:gd name="T18" fmla="*/ 24 w 48"/>
                <a:gd name="T19" fmla="*/ 37 h 97"/>
                <a:gd name="T20" fmla="*/ 17 w 48"/>
                <a:gd name="T21" fmla="*/ 44 h 97"/>
                <a:gd name="T22" fmla="*/ 17 w 48"/>
                <a:gd name="T23" fmla="*/ 84 h 97"/>
                <a:gd name="T24" fmla="*/ 29 w 48"/>
                <a:gd name="T25" fmla="*/ 90 h 97"/>
                <a:gd name="T26" fmla="*/ 41 w 48"/>
                <a:gd name="T27" fmla="*/ 84 h 97"/>
                <a:gd name="T28" fmla="*/ 41 w 48"/>
                <a:gd name="T29" fmla="*/ 24 h 97"/>
                <a:gd name="T30" fmla="*/ 24 w 48"/>
                <a:gd name="T31" fmla="*/ 6 h 97"/>
                <a:gd name="T32" fmla="*/ 6 w 48"/>
                <a:gd name="T33" fmla="*/ 24 h 97"/>
                <a:gd name="T34" fmla="*/ 6 w 48"/>
                <a:gd name="T35" fmla="*/ 72 h 97"/>
                <a:gd name="T36" fmla="*/ 3 w 48"/>
                <a:gd name="T37" fmla="*/ 75 h 97"/>
                <a:gd name="T38" fmla="*/ 0 w 48"/>
                <a:gd name="T39" fmla="*/ 72 h 97"/>
                <a:gd name="T40" fmla="*/ 0 w 48"/>
                <a:gd name="T41" fmla="*/ 24 h 97"/>
                <a:gd name="T42" fmla="*/ 24 w 48"/>
                <a:gd name="T43" fmla="*/ 0 h 97"/>
                <a:gd name="T44" fmla="*/ 48 w 48"/>
                <a:gd name="T45" fmla="*/ 24 h 97"/>
                <a:gd name="T46" fmla="*/ 48 w 48"/>
                <a:gd name="T47" fmla="*/ 84 h 97"/>
                <a:gd name="T48" fmla="*/ 29 w 48"/>
                <a:gd name="T49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8" h="97">
                  <a:moveTo>
                    <a:pt x="29" y="97"/>
                  </a:moveTo>
                  <a:cubicBezTo>
                    <a:pt x="19" y="97"/>
                    <a:pt x="10" y="95"/>
                    <a:pt x="10" y="84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0" y="37"/>
                    <a:pt x="16" y="31"/>
                    <a:pt x="24" y="31"/>
                  </a:cubicBezTo>
                  <a:cubicBezTo>
                    <a:pt x="31" y="31"/>
                    <a:pt x="37" y="37"/>
                    <a:pt x="37" y="44"/>
                  </a:cubicBezTo>
                  <a:cubicBezTo>
                    <a:pt x="37" y="72"/>
                    <a:pt x="37" y="72"/>
                    <a:pt x="37" y="72"/>
                  </a:cubicBezTo>
                  <a:cubicBezTo>
                    <a:pt x="37" y="74"/>
                    <a:pt x="36" y="75"/>
                    <a:pt x="34" y="75"/>
                  </a:cubicBezTo>
                  <a:cubicBezTo>
                    <a:pt x="32" y="75"/>
                    <a:pt x="31" y="74"/>
                    <a:pt x="31" y="72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1" y="40"/>
                    <a:pt x="28" y="37"/>
                    <a:pt x="24" y="37"/>
                  </a:cubicBezTo>
                  <a:cubicBezTo>
                    <a:pt x="20" y="37"/>
                    <a:pt x="17" y="40"/>
                    <a:pt x="17" y="44"/>
                  </a:cubicBezTo>
                  <a:cubicBezTo>
                    <a:pt x="17" y="84"/>
                    <a:pt x="17" y="84"/>
                    <a:pt x="17" y="84"/>
                  </a:cubicBezTo>
                  <a:cubicBezTo>
                    <a:pt x="17" y="91"/>
                    <a:pt x="22" y="90"/>
                    <a:pt x="29" y="90"/>
                  </a:cubicBezTo>
                  <a:cubicBezTo>
                    <a:pt x="36" y="90"/>
                    <a:pt x="41" y="91"/>
                    <a:pt x="41" y="84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1" y="14"/>
                    <a:pt x="33" y="6"/>
                    <a:pt x="24" y="6"/>
                  </a:cubicBezTo>
                  <a:cubicBezTo>
                    <a:pt x="14" y="6"/>
                    <a:pt x="6" y="14"/>
                    <a:pt x="6" y="24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6" y="74"/>
                    <a:pt x="4" y="75"/>
                    <a:pt x="3" y="75"/>
                  </a:cubicBezTo>
                  <a:cubicBezTo>
                    <a:pt x="1" y="75"/>
                    <a:pt x="0" y="74"/>
                    <a:pt x="0" y="72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0"/>
                    <a:pt x="10" y="0"/>
                    <a:pt x="24" y="0"/>
                  </a:cubicBezTo>
                  <a:cubicBezTo>
                    <a:pt x="37" y="0"/>
                    <a:pt x="48" y="10"/>
                    <a:pt x="48" y="24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8" y="95"/>
                    <a:pt x="39" y="97"/>
                    <a:pt x="29" y="97"/>
                  </a:cubicBezTo>
                  <a:close/>
                </a:path>
              </a:pathLst>
            </a:cu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2284167" y="4448824"/>
              <a:ext cx="557056" cy="683660"/>
              <a:chOff x="1865313" y="5101696"/>
              <a:chExt cx="419100" cy="514350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47" name="Freeform 35"/>
              <p:cNvSpPr/>
              <p:nvPr/>
            </p:nvSpPr>
            <p:spPr bwMode="auto">
              <a:xfrm>
                <a:off x="1973263" y="5319183"/>
                <a:ext cx="41275" cy="200025"/>
              </a:xfrm>
              <a:custGeom>
                <a:avLst/>
                <a:gdLst>
                  <a:gd name="T0" fmla="*/ 6 w 11"/>
                  <a:gd name="T1" fmla="*/ 0 h 53"/>
                  <a:gd name="T2" fmla="*/ 0 w 11"/>
                  <a:gd name="T3" fmla="*/ 5 h 53"/>
                  <a:gd name="T4" fmla="*/ 0 w 11"/>
                  <a:gd name="T5" fmla="*/ 8 h 53"/>
                  <a:gd name="T6" fmla="*/ 0 w 11"/>
                  <a:gd name="T7" fmla="*/ 24 h 53"/>
                  <a:gd name="T8" fmla="*/ 0 w 11"/>
                  <a:gd name="T9" fmla="*/ 27 h 53"/>
                  <a:gd name="T10" fmla="*/ 0 w 11"/>
                  <a:gd name="T11" fmla="*/ 29 h 53"/>
                  <a:gd name="T12" fmla="*/ 0 w 11"/>
                  <a:gd name="T13" fmla="*/ 46 h 53"/>
                  <a:gd name="T14" fmla="*/ 0 w 11"/>
                  <a:gd name="T15" fmla="*/ 48 h 53"/>
                  <a:gd name="T16" fmla="*/ 6 w 11"/>
                  <a:gd name="T17" fmla="*/ 53 h 53"/>
                  <a:gd name="T18" fmla="*/ 11 w 11"/>
                  <a:gd name="T19" fmla="*/ 48 h 53"/>
                  <a:gd name="T20" fmla="*/ 11 w 11"/>
                  <a:gd name="T21" fmla="*/ 46 h 53"/>
                  <a:gd name="T22" fmla="*/ 11 w 11"/>
                  <a:gd name="T23" fmla="*/ 29 h 53"/>
                  <a:gd name="T24" fmla="*/ 11 w 11"/>
                  <a:gd name="T25" fmla="*/ 27 h 53"/>
                  <a:gd name="T26" fmla="*/ 11 w 11"/>
                  <a:gd name="T27" fmla="*/ 24 h 53"/>
                  <a:gd name="T28" fmla="*/ 11 w 11"/>
                  <a:gd name="T29" fmla="*/ 8 h 53"/>
                  <a:gd name="T30" fmla="*/ 11 w 11"/>
                  <a:gd name="T31" fmla="*/ 5 h 53"/>
                  <a:gd name="T32" fmla="*/ 6 w 11"/>
                  <a:gd name="T33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" h="53">
                    <a:moveTo>
                      <a:pt x="6" y="0"/>
                    </a:moveTo>
                    <a:cubicBezTo>
                      <a:pt x="3" y="0"/>
                      <a:pt x="0" y="3"/>
                      <a:pt x="0" y="5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51"/>
                      <a:pt x="3" y="53"/>
                      <a:pt x="6" y="53"/>
                    </a:cubicBezTo>
                    <a:cubicBezTo>
                      <a:pt x="8" y="53"/>
                      <a:pt x="11" y="51"/>
                      <a:pt x="11" y="48"/>
                    </a:cubicBezTo>
                    <a:cubicBezTo>
                      <a:pt x="11" y="46"/>
                      <a:pt x="11" y="46"/>
                      <a:pt x="11" y="46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3"/>
                      <a:pt x="8" y="0"/>
                      <a:pt x="6" y="0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8" name="Freeform 36"/>
              <p:cNvSpPr>
                <a:spLocks noEditPoints="1"/>
              </p:cNvSpPr>
              <p:nvPr/>
            </p:nvSpPr>
            <p:spPr bwMode="auto">
              <a:xfrm>
                <a:off x="2055813" y="5319183"/>
                <a:ext cx="120650" cy="200025"/>
              </a:xfrm>
              <a:custGeom>
                <a:avLst/>
                <a:gdLst>
                  <a:gd name="T0" fmla="*/ 26 w 32"/>
                  <a:gd name="T1" fmla="*/ 0 h 53"/>
                  <a:gd name="T2" fmla="*/ 24 w 32"/>
                  <a:gd name="T3" fmla="*/ 0 h 53"/>
                  <a:gd name="T4" fmla="*/ 7 w 32"/>
                  <a:gd name="T5" fmla="*/ 0 h 53"/>
                  <a:gd name="T6" fmla="*/ 5 w 32"/>
                  <a:gd name="T7" fmla="*/ 0 h 53"/>
                  <a:gd name="T8" fmla="*/ 0 w 32"/>
                  <a:gd name="T9" fmla="*/ 5 h 53"/>
                  <a:gd name="T10" fmla="*/ 0 w 32"/>
                  <a:gd name="T11" fmla="*/ 8 h 53"/>
                  <a:gd name="T12" fmla="*/ 0 w 32"/>
                  <a:gd name="T13" fmla="*/ 24 h 53"/>
                  <a:gd name="T14" fmla="*/ 0 w 32"/>
                  <a:gd name="T15" fmla="*/ 27 h 53"/>
                  <a:gd name="T16" fmla="*/ 0 w 32"/>
                  <a:gd name="T17" fmla="*/ 29 h 53"/>
                  <a:gd name="T18" fmla="*/ 0 w 32"/>
                  <a:gd name="T19" fmla="*/ 46 h 53"/>
                  <a:gd name="T20" fmla="*/ 0 w 32"/>
                  <a:gd name="T21" fmla="*/ 48 h 53"/>
                  <a:gd name="T22" fmla="*/ 5 w 32"/>
                  <a:gd name="T23" fmla="*/ 53 h 53"/>
                  <a:gd name="T24" fmla="*/ 7 w 32"/>
                  <a:gd name="T25" fmla="*/ 53 h 53"/>
                  <a:gd name="T26" fmla="*/ 24 w 32"/>
                  <a:gd name="T27" fmla="*/ 53 h 53"/>
                  <a:gd name="T28" fmla="*/ 26 w 32"/>
                  <a:gd name="T29" fmla="*/ 53 h 53"/>
                  <a:gd name="T30" fmla="*/ 32 w 32"/>
                  <a:gd name="T31" fmla="*/ 48 h 53"/>
                  <a:gd name="T32" fmla="*/ 32 w 32"/>
                  <a:gd name="T33" fmla="*/ 46 h 53"/>
                  <a:gd name="T34" fmla="*/ 32 w 32"/>
                  <a:gd name="T35" fmla="*/ 29 h 53"/>
                  <a:gd name="T36" fmla="*/ 32 w 32"/>
                  <a:gd name="T37" fmla="*/ 27 h 53"/>
                  <a:gd name="T38" fmla="*/ 32 w 32"/>
                  <a:gd name="T39" fmla="*/ 24 h 53"/>
                  <a:gd name="T40" fmla="*/ 32 w 32"/>
                  <a:gd name="T41" fmla="*/ 8 h 53"/>
                  <a:gd name="T42" fmla="*/ 32 w 32"/>
                  <a:gd name="T43" fmla="*/ 5 h 53"/>
                  <a:gd name="T44" fmla="*/ 26 w 32"/>
                  <a:gd name="T45" fmla="*/ 0 h 53"/>
                  <a:gd name="T46" fmla="*/ 21 w 32"/>
                  <a:gd name="T47" fmla="*/ 40 h 53"/>
                  <a:gd name="T48" fmla="*/ 19 w 32"/>
                  <a:gd name="T49" fmla="*/ 43 h 53"/>
                  <a:gd name="T50" fmla="*/ 13 w 32"/>
                  <a:gd name="T51" fmla="*/ 43 h 53"/>
                  <a:gd name="T52" fmla="*/ 10 w 32"/>
                  <a:gd name="T53" fmla="*/ 40 h 53"/>
                  <a:gd name="T54" fmla="*/ 10 w 32"/>
                  <a:gd name="T55" fmla="*/ 34 h 53"/>
                  <a:gd name="T56" fmla="*/ 13 w 32"/>
                  <a:gd name="T57" fmla="*/ 32 h 53"/>
                  <a:gd name="T58" fmla="*/ 19 w 32"/>
                  <a:gd name="T59" fmla="*/ 32 h 53"/>
                  <a:gd name="T60" fmla="*/ 21 w 32"/>
                  <a:gd name="T61" fmla="*/ 34 h 53"/>
                  <a:gd name="T62" fmla="*/ 21 w 32"/>
                  <a:gd name="T63" fmla="*/ 40 h 53"/>
                  <a:gd name="T64" fmla="*/ 21 w 32"/>
                  <a:gd name="T65" fmla="*/ 19 h 53"/>
                  <a:gd name="T66" fmla="*/ 19 w 32"/>
                  <a:gd name="T67" fmla="*/ 21 h 53"/>
                  <a:gd name="T68" fmla="*/ 13 w 32"/>
                  <a:gd name="T69" fmla="*/ 21 h 53"/>
                  <a:gd name="T70" fmla="*/ 10 w 32"/>
                  <a:gd name="T71" fmla="*/ 19 h 53"/>
                  <a:gd name="T72" fmla="*/ 10 w 32"/>
                  <a:gd name="T73" fmla="*/ 13 h 53"/>
                  <a:gd name="T74" fmla="*/ 13 w 32"/>
                  <a:gd name="T75" fmla="*/ 11 h 53"/>
                  <a:gd name="T76" fmla="*/ 19 w 32"/>
                  <a:gd name="T77" fmla="*/ 11 h 53"/>
                  <a:gd name="T78" fmla="*/ 21 w 32"/>
                  <a:gd name="T79" fmla="*/ 13 h 53"/>
                  <a:gd name="T80" fmla="*/ 21 w 32"/>
                  <a:gd name="T81" fmla="*/ 19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2" h="53">
                    <a:moveTo>
                      <a:pt x="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5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51"/>
                      <a:pt x="2" y="53"/>
                      <a:pt x="5" y="53"/>
                    </a:cubicBezTo>
                    <a:cubicBezTo>
                      <a:pt x="7" y="53"/>
                      <a:pt x="7" y="53"/>
                      <a:pt x="7" y="53"/>
                    </a:cubicBezTo>
                    <a:cubicBezTo>
                      <a:pt x="24" y="53"/>
                      <a:pt x="24" y="53"/>
                      <a:pt x="24" y="53"/>
                    </a:cubicBezTo>
                    <a:cubicBezTo>
                      <a:pt x="26" y="53"/>
                      <a:pt x="26" y="53"/>
                      <a:pt x="26" y="53"/>
                    </a:cubicBezTo>
                    <a:cubicBezTo>
                      <a:pt x="29" y="53"/>
                      <a:pt x="32" y="51"/>
                      <a:pt x="32" y="48"/>
                    </a:cubicBezTo>
                    <a:cubicBezTo>
                      <a:pt x="32" y="46"/>
                      <a:pt x="32" y="46"/>
                      <a:pt x="32" y="46"/>
                    </a:cubicBezTo>
                    <a:cubicBezTo>
                      <a:pt x="32" y="29"/>
                      <a:pt x="32" y="29"/>
                      <a:pt x="32" y="29"/>
                    </a:cubicBezTo>
                    <a:cubicBezTo>
                      <a:pt x="32" y="27"/>
                      <a:pt x="32" y="27"/>
                      <a:pt x="32" y="27"/>
                    </a:cubicBezTo>
                    <a:cubicBezTo>
                      <a:pt x="32" y="24"/>
                      <a:pt x="32" y="24"/>
                      <a:pt x="32" y="24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5"/>
                      <a:pt x="32" y="5"/>
                      <a:pt x="32" y="5"/>
                    </a:cubicBezTo>
                    <a:cubicBezTo>
                      <a:pt x="32" y="3"/>
                      <a:pt x="29" y="0"/>
                      <a:pt x="26" y="0"/>
                    </a:cubicBezTo>
                    <a:close/>
                    <a:moveTo>
                      <a:pt x="21" y="40"/>
                    </a:moveTo>
                    <a:cubicBezTo>
                      <a:pt x="21" y="42"/>
                      <a:pt x="20" y="43"/>
                      <a:pt x="19" y="43"/>
                    </a:cubicBezTo>
                    <a:cubicBezTo>
                      <a:pt x="13" y="43"/>
                      <a:pt x="13" y="43"/>
                      <a:pt x="13" y="43"/>
                    </a:cubicBezTo>
                    <a:cubicBezTo>
                      <a:pt x="11" y="43"/>
                      <a:pt x="10" y="42"/>
                      <a:pt x="10" y="40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10" y="33"/>
                      <a:pt x="11" y="32"/>
                      <a:pt x="13" y="32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20" y="32"/>
                      <a:pt x="21" y="33"/>
                      <a:pt x="21" y="34"/>
                    </a:cubicBezTo>
                    <a:lnTo>
                      <a:pt x="21" y="40"/>
                    </a:lnTo>
                    <a:close/>
                    <a:moveTo>
                      <a:pt x="21" y="19"/>
                    </a:moveTo>
                    <a:cubicBezTo>
                      <a:pt x="21" y="20"/>
                      <a:pt x="20" y="21"/>
                      <a:pt x="19" y="21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1" y="21"/>
                      <a:pt x="10" y="20"/>
                      <a:pt x="10" y="19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2"/>
                      <a:pt x="11" y="11"/>
                      <a:pt x="13" y="11"/>
                    </a:cubicBezTo>
                    <a:cubicBezTo>
                      <a:pt x="19" y="11"/>
                      <a:pt x="19" y="11"/>
                      <a:pt x="19" y="11"/>
                    </a:cubicBezTo>
                    <a:cubicBezTo>
                      <a:pt x="20" y="11"/>
                      <a:pt x="21" y="12"/>
                      <a:pt x="21" y="13"/>
                    </a:cubicBezTo>
                    <a:lnTo>
                      <a:pt x="21" y="19"/>
                    </a:ln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9" name="Freeform 37"/>
              <p:cNvSpPr>
                <a:spLocks noEditPoints="1"/>
              </p:cNvSpPr>
              <p:nvPr/>
            </p:nvSpPr>
            <p:spPr bwMode="auto">
              <a:xfrm>
                <a:off x="1865313" y="5101696"/>
                <a:ext cx="419100" cy="514350"/>
              </a:xfrm>
              <a:custGeom>
                <a:avLst/>
                <a:gdLst>
                  <a:gd name="T0" fmla="*/ 94 w 112"/>
                  <a:gd name="T1" fmla="*/ 11 h 137"/>
                  <a:gd name="T2" fmla="*/ 91 w 112"/>
                  <a:gd name="T3" fmla="*/ 0 h 137"/>
                  <a:gd name="T4" fmla="*/ 88 w 112"/>
                  <a:gd name="T5" fmla="*/ 11 h 137"/>
                  <a:gd name="T6" fmla="*/ 77 w 112"/>
                  <a:gd name="T7" fmla="*/ 3 h 137"/>
                  <a:gd name="T8" fmla="*/ 71 w 112"/>
                  <a:gd name="T9" fmla="*/ 3 h 137"/>
                  <a:gd name="T10" fmla="*/ 59 w 112"/>
                  <a:gd name="T11" fmla="*/ 11 h 137"/>
                  <a:gd name="T12" fmla="*/ 56 w 112"/>
                  <a:gd name="T13" fmla="*/ 0 h 137"/>
                  <a:gd name="T14" fmla="*/ 53 w 112"/>
                  <a:gd name="T15" fmla="*/ 11 h 137"/>
                  <a:gd name="T16" fmla="*/ 41 w 112"/>
                  <a:gd name="T17" fmla="*/ 3 h 137"/>
                  <a:gd name="T18" fmla="*/ 35 w 112"/>
                  <a:gd name="T19" fmla="*/ 3 h 137"/>
                  <a:gd name="T20" fmla="*/ 24 w 112"/>
                  <a:gd name="T21" fmla="*/ 11 h 137"/>
                  <a:gd name="T22" fmla="*/ 21 w 112"/>
                  <a:gd name="T23" fmla="*/ 0 h 137"/>
                  <a:gd name="T24" fmla="*/ 18 w 112"/>
                  <a:gd name="T25" fmla="*/ 11 h 137"/>
                  <a:gd name="T26" fmla="*/ 0 w 112"/>
                  <a:gd name="T27" fmla="*/ 14 h 137"/>
                  <a:gd name="T28" fmla="*/ 2 w 112"/>
                  <a:gd name="T29" fmla="*/ 48 h 137"/>
                  <a:gd name="T30" fmla="*/ 4 w 112"/>
                  <a:gd name="T31" fmla="*/ 130 h 137"/>
                  <a:gd name="T32" fmla="*/ 79 w 112"/>
                  <a:gd name="T33" fmla="*/ 137 h 137"/>
                  <a:gd name="T34" fmla="*/ 103 w 112"/>
                  <a:gd name="T35" fmla="*/ 117 h 137"/>
                  <a:gd name="T36" fmla="*/ 108 w 112"/>
                  <a:gd name="T37" fmla="*/ 48 h 137"/>
                  <a:gd name="T38" fmla="*/ 112 w 112"/>
                  <a:gd name="T39" fmla="*/ 45 h 137"/>
                  <a:gd name="T40" fmla="*/ 110 w 112"/>
                  <a:gd name="T41" fmla="*/ 11 h 137"/>
                  <a:gd name="T42" fmla="*/ 88 w 112"/>
                  <a:gd name="T43" fmla="*/ 23 h 137"/>
                  <a:gd name="T44" fmla="*/ 94 w 112"/>
                  <a:gd name="T45" fmla="*/ 23 h 137"/>
                  <a:gd name="T46" fmla="*/ 96 w 112"/>
                  <a:gd name="T47" fmla="*/ 23 h 137"/>
                  <a:gd name="T48" fmla="*/ 86 w 112"/>
                  <a:gd name="T49" fmla="*/ 23 h 137"/>
                  <a:gd name="T50" fmla="*/ 71 w 112"/>
                  <a:gd name="T51" fmla="*/ 19 h 137"/>
                  <a:gd name="T52" fmla="*/ 74 w 112"/>
                  <a:gd name="T53" fmla="*/ 26 h 137"/>
                  <a:gd name="T54" fmla="*/ 77 w 112"/>
                  <a:gd name="T55" fmla="*/ 19 h 137"/>
                  <a:gd name="T56" fmla="*/ 74 w 112"/>
                  <a:gd name="T57" fmla="*/ 28 h 137"/>
                  <a:gd name="T58" fmla="*/ 71 w 112"/>
                  <a:gd name="T59" fmla="*/ 19 h 137"/>
                  <a:gd name="T60" fmla="*/ 53 w 112"/>
                  <a:gd name="T61" fmla="*/ 23 h 137"/>
                  <a:gd name="T62" fmla="*/ 59 w 112"/>
                  <a:gd name="T63" fmla="*/ 23 h 137"/>
                  <a:gd name="T64" fmla="*/ 61 w 112"/>
                  <a:gd name="T65" fmla="*/ 23 h 137"/>
                  <a:gd name="T66" fmla="*/ 51 w 112"/>
                  <a:gd name="T67" fmla="*/ 23 h 137"/>
                  <a:gd name="T68" fmla="*/ 35 w 112"/>
                  <a:gd name="T69" fmla="*/ 19 h 137"/>
                  <a:gd name="T70" fmla="*/ 38 w 112"/>
                  <a:gd name="T71" fmla="*/ 26 h 137"/>
                  <a:gd name="T72" fmla="*/ 41 w 112"/>
                  <a:gd name="T73" fmla="*/ 19 h 137"/>
                  <a:gd name="T74" fmla="*/ 38 w 112"/>
                  <a:gd name="T75" fmla="*/ 28 h 137"/>
                  <a:gd name="T76" fmla="*/ 35 w 112"/>
                  <a:gd name="T77" fmla="*/ 19 h 137"/>
                  <a:gd name="T78" fmla="*/ 18 w 112"/>
                  <a:gd name="T79" fmla="*/ 23 h 137"/>
                  <a:gd name="T80" fmla="*/ 24 w 112"/>
                  <a:gd name="T81" fmla="*/ 23 h 137"/>
                  <a:gd name="T82" fmla="*/ 26 w 112"/>
                  <a:gd name="T83" fmla="*/ 23 h 137"/>
                  <a:gd name="T84" fmla="*/ 16 w 112"/>
                  <a:gd name="T85" fmla="*/ 23 h 137"/>
                  <a:gd name="T86" fmla="*/ 98 w 112"/>
                  <a:gd name="T87" fmla="*/ 110 h 137"/>
                  <a:gd name="T88" fmla="*/ 82 w 112"/>
                  <a:gd name="T89" fmla="*/ 116 h 137"/>
                  <a:gd name="T90" fmla="*/ 78 w 112"/>
                  <a:gd name="T91" fmla="*/ 131 h 137"/>
                  <a:gd name="T92" fmla="*/ 10 w 112"/>
                  <a:gd name="T93" fmla="*/ 125 h 137"/>
                  <a:gd name="T94" fmla="*/ 13 w 112"/>
                  <a:gd name="T95" fmla="*/ 48 h 137"/>
                  <a:gd name="T96" fmla="*/ 102 w 112"/>
                  <a:gd name="T97" fmla="*/ 48 h 137"/>
                  <a:gd name="T98" fmla="*/ 98 w 112"/>
                  <a:gd name="T99" fmla="*/ 110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12" h="137">
                    <a:moveTo>
                      <a:pt x="110" y="11"/>
                    </a:moveTo>
                    <a:cubicBezTo>
                      <a:pt x="94" y="11"/>
                      <a:pt x="94" y="11"/>
                      <a:pt x="94" y="11"/>
                    </a:cubicBezTo>
                    <a:cubicBezTo>
                      <a:pt x="94" y="3"/>
                      <a:pt x="94" y="3"/>
                      <a:pt x="94" y="3"/>
                    </a:cubicBezTo>
                    <a:cubicBezTo>
                      <a:pt x="94" y="1"/>
                      <a:pt x="93" y="0"/>
                      <a:pt x="91" y="0"/>
                    </a:cubicBezTo>
                    <a:cubicBezTo>
                      <a:pt x="90" y="0"/>
                      <a:pt x="88" y="1"/>
                      <a:pt x="88" y="3"/>
                    </a:cubicBezTo>
                    <a:cubicBezTo>
                      <a:pt x="88" y="11"/>
                      <a:pt x="88" y="11"/>
                      <a:pt x="88" y="11"/>
                    </a:cubicBezTo>
                    <a:cubicBezTo>
                      <a:pt x="77" y="11"/>
                      <a:pt x="77" y="11"/>
                      <a:pt x="77" y="11"/>
                    </a:cubicBezTo>
                    <a:cubicBezTo>
                      <a:pt x="77" y="3"/>
                      <a:pt x="77" y="3"/>
                      <a:pt x="77" y="3"/>
                    </a:cubicBezTo>
                    <a:cubicBezTo>
                      <a:pt x="77" y="1"/>
                      <a:pt x="75" y="0"/>
                      <a:pt x="74" y="0"/>
                    </a:cubicBezTo>
                    <a:cubicBezTo>
                      <a:pt x="72" y="0"/>
                      <a:pt x="71" y="1"/>
                      <a:pt x="71" y="3"/>
                    </a:cubicBezTo>
                    <a:cubicBezTo>
                      <a:pt x="71" y="11"/>
                      <a:pt x="71" y="11"/>
                      <a:pt x="71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9" y="1"/>
                      <a:pt x="58" y="0"/>
                      <a:pt x="56" y="0"/>
                    </a:cubicBezTo>
                    <a:cubicBezTo>
                      <a:pt x="54" y="0"/>
                      <a:pt x="53" y="1"/>
                      <a:pt x="53" y="3"/>
                    </a:cubicBezTo>
                    <a:cubicBezTo>
                      <a:pt x="53" y="11"/>
                      <a:pt x="53" y="11"/>
                      <a:pt x="53" y="11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1" y="1"/>
                      <a:pt x="40" y="0"/>
                      <a:pt x="38" y="0"/>
                    </a:cubicBezTo>
                    <a:cubicBezTo>
                      <a:pt x="37" y="0"/>
                      <a:pt x="35" y="1"/>
                      <a:pt x="35" y="3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24" y="11"/>
                      <a:pt x="24" y="11"/>
                      <a:pt x="24" y="11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1"/>
                      <a:pt x="22" y="0"/>
                      <a:pt x="21" y="0"/>
                    </a:cubicBezTo>
                    <a:cubicBezTo>
                      <a:pt x="19" y="0"/>
                      <a:pt x="18" y="1"/>
                      <a:pt x="18" y="3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1" y="11"/>
                      <a:pt x="0" y="12"/>
                      <a:pt x="0" y="14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47"/>
                      <a:pt x="1" y="48"/>
                      <a:pt x="2" y="48"/>
                    </a:cubicBezTo>
                    <a:cubicBezTo>
                      <a:pt x="4" y="48"/>
                      <a:pt x="4" y="48"/>
                      <a:pt x="4" y="48"/>
                    </a:cubicBezTo>
                    <a:cubicBezTo>
                      <a:pt x="4" y="130"/>
                      <a:pt x="4" y="130"/>
                      <a:pt x="4" y="130"/>
                    </a:cubicBezTo>
                    <a:cubicBezTo>
                      <a:pt x="4" y="134"/>
                      <a:pt x="7" y="137"/>
                      <a:pt x="10" y="137"/>
                    </a:cubicBezTo>
                    <a:cubicBezTo>
                      <a:pt x="79" y="137"/>
                      <a:pt x="79" y="137"/>
                      <a:pt x="79" y="137"/>
                    </a:cubicBezTo>
                    <a:cubicBezTo>
                      <a:pt x="82" y="137"/>
                      <a:pt x="85" y="135"/>
                      <a:pt x="86" y="134"/>
                    </a:cubicBezTo>
                    <a:cubicBezTo>
                      <a:pt x="103" y="117"/>
                      <a:pt x="103" y="117"/>
                      <a:pt x="103" y="117"/>
                    </a:cubicBezTo>
                    <a:cubicBezTo>
                      <a:pt x="106" y="114"/>
                      <a:pt x="108" y="110"/>
                      <a:pt x="108" y="106"/>
                    </a:cubicBezTo>
                    <a:cubicBezTo>
                      <a:pt x="108" y="48"/>
                      <a:pt x="108" y="48"/>
                      <a:pt x="108" y="48"/>
                    </a:cubicBezTo>
                    <a:cubicBezTo>
                      <a:pt x="110" y="48"/>
                      <a:pt x="110" y="48"/>
                      <a:pt x="110" y="48"/>
                    </a:cubicBezTo>
                    <a:cubicBezTo>
                      <a:pt x="111" y="48"/>
                      <a:pt x="112" y="47"/>
                      <a:pt x="112" y="45"/>
                    </a:cubicBezTo>
                    <a:cubicBezTo>
                      <a:pt x="112" y="14"/>
                      <a:pt x="112" y="14"/>
                      <a:pt x="112" y="14"/>
                    </a:cubicBezTo>
                    <a:cubicBezTo>
                      <a:pt x="112" y="12"/>
                      <a:pt x="111" y="11"/>
                      <a:pt x="110" y="11"/>
                    </a:cubicBezTo>
                    <a:close/>
                    <a:moveTo>
                      <a:pt x="88" y="19"/>
                    </a:moveTo>
                    <a:cubicBezTo>
                      <a:pt x="88" y="23"/>
                      <a:pt x="88" y="23"/>
                      <a:pt x="88" y="23"/>
                    </a:cubicBezTo>
                    <a:cubicBezTo>
                      <a:pt x="88" y="24"/>
                      <a:pt x="90" y="26"/>
                      <a:pt x="91" y="26"/>
                    </a:cubicBezTo>
                    <a:cubicBezTo>
                      <a:pt x="93" y="26"/>
                      <a:pt x="94" y="24"/>
                      <a:pt x="94" y="23"/>
                    </a:cubicBezTo>
                    <a:cubicBezTo>
                      <a:pt x="94" y="19"/>
                      <a:pt x="94" y="19"/>
                      <a:pt x="94" y="19"/>
                    </a:cubicBezTo>
                    <a:cubicBezTo>
                      <a:pt x="95" y="20"/>
                      <a:pt x="96" y="21"/>
                      <a:pt x="96" y="23"/>
                    </a:cubicBezTo>
                    <a:cubicBezTo>
                      <a:pt x="96" y="25"/>
                      <a:pt x="94" y="28"/>
                      <a:pt x="91" y="28"/>
                    </a:cubicBezTo>
                    <a:cubicBezTo>
                      <a:pt x="88" y="28"/>
                      <a:pt x="86" y="25"/>
                      <a:pt x="86" y="23"/>
                    </a:cubicBezTo>
                    <a:cubicBezTo>
                      <a:pt x="86" y="21"/>
                      <a:pt x="87" y="20"/>
                      <a:pt x="88" y="19"/>
                    </a:cubicBezTo>
                    <a:close/>
                    <a:moveTo>
                      <a:pt x="71" y="19"/>
                    </a:moveTo>
                    <a:cubicBezTo>
                      <a:pt x="71" y="23"/>
                      <a:pt x="71" y="23"/>
                      <a:pt x="71" y="23"/>
                    </a:cubicBezTo>
                    <a:cubicBezTo>
                      <a:pt x="71" y="24"/>
                      <a:pt x="72" y="26"/>
                      <a:pt x="74" y="26"/>
                    </a:cubicBezTo>
                    <a:cubicBezTo>
                      <a:pt x="75" y="26"/>
                      <a:pt x="77" y="24"/>
                      <a:pt x="77" y="23"/>
                    </a:cubicBezTo>
                    <a:cubicBezTo>
                      <a:pt x="77" y="19"/>
                      <a:pt x="77" y="19"/>
                      <a:pt x="77" y="19"/>
                    </a:cubicBezTo>
                    <a:cubicBezTo>
                      <a:pt x="78" y="20"/>
                      <a:pt x="78" y="21"/>
                      <a:pt x="78" y="23"/>
                    </a:cubicBezTo>
                    <a:cubicBezTo>
                      <a:pt x="78" y="25"/>
                      <a:pt x="76" y="28"/>
                      <a:pt x="74" y="28"/>
                    </a:cubicBezTo>
                    <a:cubicBezTo>
                      <a:pt x="71" y="28"/>
                      <a:pt x="69" y="25"/>
                      <a:pt x="69" y="23"/>
                    </a:cubicBezTo>
                    <a:cubicBezTo>
                      <a:pt x="69" y="21"/>
                      <a:pt x="69" y="20"/>
                      <a:pt x="71" y="19"/>
                    </a:cubicBezTo>
                    <a:close/>
                    <a:moveTo>
                      <a:pt x="53" y="19"/>
                    </a:moveTo>
                    <a:cubicBezTo>
                      <a:pt x="53" y="23"/>
                      <a:pt x="53" y="23"/>
                      <a:pt x="53" y="23"/>
                    </a:cubicBezTo>
                    <a:cubicBezTo>
                      <a:pt x="53" y="24"/>
                      <a:pt x="54" y="26"/>
                      <a:pt x="56" y="26"/>
                    </a:cubicBezTo>
                    <a:cubicBezTo>
                      <a:pt x="58" y="26"/>
                      <a:pt x="59" y="24"/>
                      <a:pt x="59" y="23"/>
                    </a:cubicBezTo>
                    <a:cubicBezTo>
                      <a:pt x="59" y="19"/>
                      <a:pt x="59" y="19"/>
                      <a:pt x="59" y="19"/>
                    </a:cubicBezTo>
                    <a:cubicBezTo>
                      <a:pt x="60" y="20"/>
                      <a:pt x="61" y="21"/>
                      <a:pt x="61" y="23"/>
                    </a:cubicBezTo>
                    <a:cubicBezTo>
                      <a:pt x="61" y="25"/>
                      <a:pt x="59" y="28"/>
                      <a:pt x="56" y="28"/>
                    </a:cubicBezTo>
                    <a:cubicBezTo>
                      <a:pt x="53" y="28"/>
                      <a:pt x="51" y="25"/>
                      <a:pt x="51" y="23"/>
                    </a:cubicBezTo>
                    <a:cubicBezTo>
                      <a:pt x="51" y="21"/>
                      <a:pt x="52" y="20"/>
                      <a:pt x="53" y="19"/>
                    </a:cubicBezTo>
                    <a:close/>
                    <a:moveTo>
                      <a:pt x="35" y="19"/>
                    </a:moveTo>
                    <a:cubicBezTo>
                      <a:pt x="35" y="23"/>
                      <a:pt x="35" y="23"/>
                      <a:pt x="35" y="23"/>
                    </a:cubicBezTo>
                    <a:cubicBezTo>
                      <a:pt x="35" y="24"/>
                      <a:pt x="37" y="26"/>
                      <a:pt x="38" y="26"/>
                    </a:cubicBezTo>
                    <a:cubicBezTo>
                      <a:pt x="40" y="26"/>
                      <a:pt x="41" y="24"/>
                      <a:pt x="41" y="23"/>
                    </a:cubicBezTo>
                    <a:cubicBezTo>
                      <a:pt x="41" y="19"/>
                      <a:pt x="41" y="19"/>
                      <a:pt x="41" y="19"/>
                    </a:cubicBezTo>
                    <a:cubicBezTo>
                      <a:pt x="43" y="20"/>
                      <a:pt x="43" y="21"/>
                      <a:pt x="43" y="23"/>
                    </a:cubicBezTo>
                    <a:cubicBezTo>
                      <a:pt x="43" y="25"/>
                      <a:pt x="41" y="28"/>
                      <a:pt x="38" y="28"/>
                    </a:cubicBezTo>
                    <a:cubicBezTo>
                      <a:pt x="36" y="28"/>
                      <a:pt x="34" y="25"/>
                      <a:pt x="34" y="23"/>
                    </a:cubicBezTo>
                    <a:cubicBezTo>
                      <a:pt x="34" y="21"/>
                      <a:pt x="34" y="20"/>
                      <a:pt x="35" y="19"/>
                    </a:cubicBezTo>
                    <a:close/>
                    <a:moveTo>
                      <a:pt x="18" y="19"/>
                    </a:moveTo>
                    <a:cubicBezTo>
                      <a:pt x="18" y="23"/>
                      <a:pt x="18" y="23"/>
                      <a:pt x="18" y="23"/>
                    </a:cubicBezTo>
                    <a:cubicBezTo>
                      <a:pt x="18" y="24"/>
                      <a:pt x="19" y="26"/>
                      <a:pt x="21" y="26"/>
                    </a:cubicBezTo>
                    <a:cubicBezTo>
                      <a:pt x="22" y="26"/>
                      <a:pt x="24" y="24"/>
                      <a:pt x="24" y="23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5" y="20"/>
                      <a:pt x="26" y="21"/>
                      <a:pt x="26" y="23"/>
                    </a:cubicBezTo>
                    <a:cubicBezTo>
                      <a:pt x="26" y="25"/>
                      <a:pt x="24" y="28"/>
                      <a:pt x="21" y="28"/>
                    </a:cubicBezTo>
                    <a:cubicBezTo>
                      <a:pt x="18" y="28"/>
                      <a:pt x="16" y="25"/>
                      <a:pt x="16" y="23"/>
                    </a:cubicBezTo>
                    <a:cubicBezTo>
                      <a:pt x="16" y="21"/>
                      <a:pt x="17" y="20"/>
                      <a:pt x="18" y="19"/>
                    </a:cubicBezTo>
                    <a:close/>
                    <a:moveTo>
                      <a:pt x="98" y="110"/>
                    </a:moveTo>
                    <a:cubicBezTo>
                      <a:pt x="87" y="110"/>
                      <a:pt x="87" y="110"/>
                      <a:pt x="87" y="110"/>
                    </a:cubicBezTo>
                    <a:cubicBezTo>
                      <a:pt x="84" y="110"/>
                      <a:pt x="82" y="113"/>
                      <a:pt x="82" y="116"/>
                    </a:cubicBezTo>
                    <a:cubicBezTo>
                      <a:pt x="82" y="127"/>
                      <a:pt x="82" y="127"/>
                      <a:pt x="82" y="127"/>
                    </a:cubicBezTo>
                    <a:cubicBezTo>
                      <a:pt x="82" y="129"/>
                      <a:pt x="80" y="131"/>
                      <a:pt x="78" y="131"/>
                    </a:cubicBezTo>
                    <a:cubicBezTo>
                      <a:pt x="15" y="131"/>
                      <a:pt x="15" y="131"/>
                      <a:pt x="15" y="131"/>
                    </a:cubicBezTo>
                    <a:cubicBezTo>
                      <a:pt x="12" y="131"/>
                      <a:pt x="10" y="128"/>
                      <a:pt x="10" y="125"/>
                    </a:cubicBezTo>
                    <a:cubicBezTo>
                      <a:pt x="10" y="48"/>
                      <a:pt x="10" y="48"/>
                      <a:pt x="10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99" y="48"/>
                      <a:pt x="99" y="48"/>
                      <a:pt x="99" y="48"/>
                    </a:cubicBezTo>
                    <a:cubicBezTo>
                      <a:pt x="102" y="48"/>
                      <a:pt x="102" y="48"/>
                      <a:pt x="102" y="48"/>
                    </a:cubicBezTo>
                    <a:cubicBezTo>
                      <a:pt x="102" y="106"/>
                      <a:pt x="102" y="106"/>
                      <a:pt x="102" y="106"/>
                    </a:cubicBezTo>
                    <a:cubicBezTo>
                      <a:pt x="102" y="109"/>
                      <a:pt x="100" y="110"/>
                      <a:pt x="98" y="110"/>
                    </a:cubicBez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组合 106"/>
          <p:cNvGrpSpPr/>
          <p:nvPr/>
        </p:nvGrpSpPr>
        <p:grpSpPr>
          <a:xfrm>
            <a:off x="1660526" y="271464"/>
            <a:ext cx="658813" cy="631825"/>
            <a:chOff x="125077" y="205710"/>
            <a:chExt cx="320624" cy="307179"/>
          </a:xfrm>
        </p:grpSpPr>
        <p:sp>
          <p:nvSpPr>
            <p:cNvPr id="94" name="椭圆 93"/>
            <p:cNvSpPr/>
            <p:nvPr/>
          </p:nvSpPr>
          <p:spPr>
            <a:xfrm rot="587192" flipH="1">
              <a:off x="325735" y="205710"/>
              <a:ext cx="35695" cy="3733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1" name="等腰三角形 100"/>
            <p:cNvSpPr/>
            <p:nvPr/>
          </p:nvSpPr>
          <p:spPr>
            <a:xfrm rot="1053195">
              <a:off x="169708" y="218836"/>
              <a:ext cx="275993" cy="237925"/>
            </a:xfrm>
            <a:prstGeom prst="triangle">
              <a:avLst/>
            </a:prstGeom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3" name="椭圆 102"/>
            <p:cNvSpPr/>
            <p:nvPr/>
          </p:nvSpPr>
          <p:spPr>
            <a:xfrm rot="587192" flipH="1">
              <a:off x="125077" y="391783"/>
              <a:ext cx="35695" cy="3733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4" name="椭圆 103"/>
            <p:cNvSpPr/>
            <p:nvPr/>
          </p:nvSpPr>
          <p:spPr>
            <a:xfrm rot="587192" flipH="1">
              <a:off x="389923" y="475559"/>
              <a:ext cx="35695" cy="3733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6" name="等腰三角形 105"/>
          <p:cNvSpPr/>
          <p:nvPr/>
        </p:nvSpPr>
        <p:spPr>
          <a:xfrm rot="18900000">
            <a:off x="1978819" y="402432"/>
            <a:ext cx="260350" cy="303213"/>
          </a:xfrm>
          <a:prstGeom prst="triangle">
            <a:avLst/>
          </a:prstGeom>
          <a:ln w="19050"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268" name="文本框 107"/>
          <p:cNvSpPr txBox="1"/>
          <p:nvPr/>
        </p:nvSpPr>
        <p:spPr>
          <a:xfrm>
            <a:off x="2308226" y="523875"/>
            <a:ext cx="1497013" cy="3381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</a:p>
        </p:txBody>
      </p:sp>
      <p:sp>
        <p:nvSpPr>
          <p:cNvPr id="9" name="Freeform 673"/>
          <p:cNvSpPr>
            <a:spLocks noEditPoints="1"/>
          </p:cNvSpPr>
          <p:nvPr/>
        </p:nvSpPr>
        <p:spPr bwMode="auto">
          <a:xfrm rot="21275257">
            <a:off x="6838951" y="2208214"/>
            <a:ext cx="1831975" cy="1833563"/>
          </a:xfrm>
          <a:custGeom>
            <a:avLst/>
            <a:gdLst>
              <a:gd name="T0" fmla="*/ 1706 w 1816"/>
              <a:gd name="T1" fmla="*/ 792 h 1816"/>
              <a:gd name="T2" fmla="*/ 1774 w 1816"/>
              <a:gd name="T3" fmla="*/ 626 h 1816"/>
              <a:gd name="T4" fmla="*/ 1578 w 1816"/>
              <a:gd name="T5" fmla="*/ 460 h 1816"/>
              <a:gd name="T6" fmla="*/ 1498 w 1816"/>
              <a:gd name="T7" fmla="*/ 216 h 1816"/>
              <a:gd name="T8" fmla="*/ 1318 w 1816"/>
              <a:gd name="T9" fmla="*/ 214 h 1816"/>
              <a:gd name="T10" fmla="*/ 1150 w 1816"/>
              <a:gd name="T11" fmla="*/ 138 h 1816"/>
              <a:gd name="T12" fmla="*/ 978 w 1816"/>
              <a:gd name="T13" fmla="*/ 104 h 1816"/>
              <a:gd name="T14" fmla="*/ 792 w 1816"/>
              <a:gd name="T15" fmla="*/ 110 h 1816"/>
              <a:gd name="T16" fmla="*/ 626 w 1816"/>
              <a:gd name="T17" fmla="*/ 42 h 1816"/>
              <a:gd name="T18" fmla="*/ 460 w 1816"/>
              <a:gd name="T19" fmla="*/ 236 h 1816"/>
              <a:gd name="T20" fmla="*/ 216 w 1816"/>
              <a:gd name="T21" fmla="*/ 316 h 1816"/>
              <a:gd name="T22" fmla="*/ 214 w 1816"/>
              <a:gd name="T23" fmla="*/ 496 h 1816"/>
              <a:gd name="T24" fmla="*/ 138 w 1816"/>
              <a:gd name="T25" fmla="*/ 666 h 1816"/>
              <a:gd name="T26" fmla="*/ 104 w 1816"/>
              <a:gd name="T27" fmla="*/ 836 h 1816"/>
              <a:gd name="T28" fmla="*/ 108 w 1816"/>
              <a:gd name="T29" fmla="*/ 1022 h 1816"/>
              <a:gd name="T30" fmla="*/ 42 w 1816"/>
              <a:gd name="T31" fmla="*/ 1190 h 1816"/>
              <a:gd name="T32" fmla="*/ 236 w 1816"/>
              <a:gd name="T33" fmla="*/ 1356 h 1816"/>
              <a:gd name="T34" fmla="*/ 316 w 1816"/>
              <a:gd name="T35" fmla="*/ 1600 h 1816"/>
              <a:gd name="T36" fmla="*/ 496 w 1816"/>
              <a:gd name="T37" fmla="*/ 1602 h 1816"/>
              <a:gd name="T38" fmla="*/ 666 w 1816"/>
              <a:gd name="T39" fmla="*/ 1678 h 1816"/>
              <a:gd name="T40" fmla="*/ 836 w 1816"/>
              <a:gd name="T41" fmla="*/ 1712 h 1816"/>
              <a:gd name="T42" fmla="*/ 1022 w 1816"/>
              <a:gd name="T43" fmla="*/ 1706 h 1816"/>
              <a:gd name="T44" fmla="*/ 1188 w 1816"/>
              <a:gd name="T45" fmla="*/ 1774 h 1816"/>
              <a:gd name="T46" fmla="*/ 1356 w 1816"/>
              <a:gd name="T47" fmla="*/ 1578 h 1816"/>
              <a:gd name="T48" fmla="*/ 1600 w 1816"/>
              <a:gd name="T49" fmla="*/ 1500 h 1816"/>
              <a:gd name="T50" fmla="*/ 1602 w 1816"/>
              <a:gd name="T51" fmla="*/ 1320 h 1816"/>
              <a:gd name="T52" fmla="*/ 1678 w 1816"/>
              <a:gd name="T53" fmla="*/ 1150 h 1816"/>
              <a:gd name="T54" fmla="*/ 1710 w 1816"/>
              <a:gd name="T55" fmla="*/ 978 h 1816"/>
              <a:gd name="T56" fmla="*/ 872 w 1816"/>
              <a:gd name="T57" fmla="*/ 1612 h 1816"/>
              <a:gd name="T58" fmla="*/ 730 w 1816"/>
              <a:gd name="T59" fmla="*/ 1592 h 1816"/>
              <a:gd name="T60" fmla="*/ 602 w 1816"/>
              <a:gd name="T61" fmla="*/ 1544 h 1816"/>
              <a:gd name="T62" fmla="*/ 484 w 1816"/>
              <a:gd name="T63" fmla="*/ 1474 h 1816"/>
              <a:gd name="T64" fmla="*/ 384 w 1816"/>
              <a:gd name="T65" fmla="*/ 1382 h 1816"/>
              <a:gd name="T66" fmla="*/ 304 w 1816"/>
              <a:gd name="T67" fmla="*/ 1274 h 1816"/>
              <a:gd name="T68" fmla="*/ 244 w 1816"/>
              <a:gd name="T69" fmla="*/ 1150 h 1816"/>
              <a:gd name="T70" fmla="*/ 210 w 1816"/>
              <a:gd name="T71" fmla="*/ 1016 h 1816"/>
              <a:gd name="T72" fmla="*/ 202 w 1816"/>
              <a:gd name="T73" fmla="*/ 872 h 1816"/>
              <a:gd name="T74" fmla="*/ 224 w 1816"/>
              <a:gd name="T75" fmla="*/ 732 h 1816"/>
              <a:gd name="T76" fmla="*/ 272 w 1816"/>
              <a:gd name="T77" fmla="*/ 602 h 1816"/>
              <a:gd name="T78" fmla="*/ 342 w 1816"/>
              <a:gd name="T79" fmla="*/ 486 h 1816"/>
              <a:gd name="T80" fmla="*/ 432 w 1816"/>
              <a:gd name="T81" fmla="*/ 386 h 1816"/>
              <a:gd name="T82" fmla="*/ 542 w 1816"/>
              <a:gd name="T83" fmla="*/ 304 h 1816"/>
              <a:gd name="T84" fmla="*/ 664 w 1816"/>
              <a:gd name="T85" fmla="*/ 244 h 1816"/>
              <a:gd name="T86" fmla="*/ 800 w 1816"/>
              <a:gd name="T87" fmla="*/ 210 h 1816"/>
              <a:gd name="T88" fmla="*/ 944 w 1816"/>
              <a:gd name="T89" fmla="*/ 202 h 1816"/>
              <a:gd name="T90" fmla="*/ 1084 w 1816"/>
              <a:gd name="T91" fmla="*/ 224 h 1816"/>
              <a:gd name="T92" fmla="*/ 1214 w 1816"/>
              <a:gd name="T93" fmla="*/ 272 h 1816"/>
              <a:gd name="T94" fmla="*/ 1330 w 1816"/>
              <a:gd name="T95" fmla="*/ 342 h 1816"/>
              <a:gd name="T96" fmla="*/ 1430 w 1816"/>
              <a:gd name="T97" fmla="*/ 432 h 1816"/>
              <a:gd name="T98" fmla="*/ 1512 w 1816"/>
              <a:gd name="T99" fmla="*/ 542 h 1816"/>
              <a:gd name="T100" fmla="*/ 1570 w 1816"/>
              <a:gd name="T101" fmla="*/ 664 h 1816"/>
              <a:gd name="T102" fmla="*/ 1606 w 1816"/>
              <a:gd name="T103" fmla="*/ 800 h 1816"/>
              <a:gd name="T104" fmla="*/ 1612 w 1816"/>
              <a:gd name="T105" fmla="*/ 944 h 1816"/>
              <a:gd name="T106" fmla="*/ 1592 w 1816"/>
              <a:gd name="T107" fmla="*/ 1084 h 1816"/>
              <a:gd name="T108" fmla="*/ 1544 w 1816"/>
              <a:gd name="T109" fmla="*/ 1214 h 1816"/>
              <a:gd name="T110" fmla="*/ 1474 w 1816"/>
              <a:gd name="T111" fmla="*/ 1330 h 1816"/>
              <a:gd name="T112" fmla="*/ 1382 w 1816"/>
              <a:gd name="T113" fmla="*/ 1430 h 1816"/>
              <a:gd name="T114" fmla="*/ 1274 w 1816"/>
              <a:gd name="T115" fmla="*/ 1512 h 1816"/>
              <a:gd name="T116" fmla="*/ 1150 w 1816"/>
              <a:gd name="T117" fmla="*/ 1570 h 1816"/>
              <a:gd name="T118" fmla="*/ 1014 w 1816"/>
              <a:gd name="T119" fmla="*/ 1606 h 181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816"/>
              <a:gd name="T181" fmla="*/ 0 h 1816"/>
              <a:gd name="T182" fmla="*/ 1816 w 1816"/>
              <a:gd name="T183" fmla="*/ 1816 h 181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816" h="1816">
                <a:moveTo>
                  <a:pt x="1816" y="978"/>
                </a:moveTo>
                <a:lnTo>
                  <a:pt x="1816" y="836"/>
                </a:lnTo>
                <a:lnTo>
                  <a:pt x="1710" y="836"/>
                </a:lnTo>
                <a:lnTo>
                  <a:pt x="1706" y="792"/>
                </a:lnTo>
                <a:lnTo>
                  <a:pt x="1698" y="750"/>
                </a:lnTo>
                <a:lnTo>
                  <a:pt x="1688" y="708"/>
                </a:lnTo>
                <a:lnTo>
                  <a:pt x="1678" y="666"/>
                </a:lnTo>
                <a:lnTo>
                  <a:pt x="1774" y="626"/>
                </a:lnTo>
                <a:lnTo>
                  <a:pt x="1718" y="494"/>
                </a:lnTo>
                <a:lnTo>
                  <a:pt x="1622" y="534"/>
                </a:lnTo>
                <a:lnTo>
                  <a:pt x="1602" y="496"/>
                </a:lnTo>
                <a:lnTo>
                  <a:pt x="1578" y="460"/>
                </a:lnTo>
                <a:lnTo>
                  <a:pt x="1552" y="424"/>
                </a:lnTo>
                <a:lnTo>
                  <a:pt x="1526" y="390"/>
                </a:lnTo>
                <a:lnTo>
                  <a:pt x="1600" y="316"/>
                </a:lnTo>
                <a:lnTo>
                  <a:pt x="1498" y="216"/>
                </a:lnTo>
                <a:lnTo>
                  <a:pt x="1426" y="290"/>
                </a:lnTo>
                <a:lnTo>
                  <a:pt x="1392" y="262"/>
                </a:lnTo>
                <a:lnTo>
                  <a:pt x="1356" y="236"/>
                </a:lnTo>
                <a:lnTo>
                  <a:pt x="1318" y="214"/>
                </a:lnTo>
                <a:lnTo>
                  <a:pt x="1280" y="192"/>
                </a:lnTo>
                <a:lnTo>
                  <a:pt x="1320" y="96"/>
                </a:lnTo>
                <a:lnTo>
                  <a:pt x="1188" y="42"/>
                </a:lnTo>
                <a:lnTo>
                  <a:pt x="1150" y="138"/>
                </a:lnTo>
                <a:lnTo>
                  <a:pt x="1108" y="126"/>
                </a:lnTo>
                <a:lnTo>
                  <a:pt x="1066" y="116"/>
                </a:lnTo>
                <a:lnTo>
                  <a:pt x="1022" y="110"/>
                </a:lnTo>
                <a:lnTo>
                  <a:pt x="978" y="104"/>
                </a:lnTo>
                <a:lnTo>
                  <a:pt x="978" y="0"/>
                </a:lnTo>
                <a:lnTo>
                  <a:pt x="836" y="0"/>
                </a:lnTo>
                <a:lnTo>
                  <a:pt x="836" y="104"/>
                </a:lnTo>
                <a:lnTo>
                  <a:pt x="792" y="110"/>
                </a:lnTo>
                <a:lnTo>
                  <a:pt x="750" y="116"/>
                </a:lnTo>
                <a:lnTo>
                  <a:pt x="706" y="126"/>
                </a:lnTo>
                <a:lnTo>
                  <a:pt x="666" y="138"/>
                </a:lnTo>
                <a:lnTo>
                  <a:pt x="626" y="42"/>
                </a:lnTo>
                <a:lnTo>
                  <a:pt x="494" y="96"/>
                </a:lnTo>
                <a:lnTo>
                  <a:pt x="534" y="192"/>
                </a:lnTo>
                <a:lnTo>
                  <a:pt x="496" y="214"/>
                </a:lnTo>
                <a:lnTo>
                  <a:pt x="460" y="236"/>
                </a:lnTo>
                <a:lnTo>
                  <a:pt x="424" y="262"/>
                </a:lnTo>
                <a:lnTo>
                  <a:pt x="390" y="290"/>
                </a:lnTo>
                <a:lnTo>
                  <a:pt x="316" y="216"/>
                </a:lnTo>
                <a:lnTo>
                  <a:pt x="216" y="316"/>
                </a:lnTo>
                <a:lnTo>
                  <a:pt x="288" y="390"/>
                </a:lnTo>
                <a:lnTo>
                  <a:pt x="262" y="424"/>
                </a:lnTo>
                <a:lnTo>
                  <a:pt x="236" y="460"/>
                </a:lnTo>
                <a:lnTo>
                  <a:pt x="214" y="496"/>
                </a:lnTo>
                <a:lnTo>
                  <a:pt x="192" y="534"/>
                </a:lnTo>
                <a:lnTo>
                  <a:pt x="96" y="494"/>
                </a:lnTo>
                <a:lnTo>
                  <a:pt x="42" y="626"/>
                </a:lnTo>
                <a:lnTo>
                  <a:pt x="138" y="666"/>
                </a:lnTo>
                <a:lnTo>
                  <a:pt x="126" y="708"/>
                </a:lnTo>
                <a:lnTo>
                  <a:pt x="116" y="750"/>
                </a:lnTo>
                <a:lnTo>
                  <a:pt x="108" y="792"/>
                </a:lnTo>
                <a:lnTo>
                  <a:pt x="104" y="836"/>
                </a:lnTo>
                <a:lnTo>
                  <a:pt x="0" y="836"/>
                </a:lnTo>
                <a:lnTo>
                  <a:pt x="0" y="978"/>
                </a:lnTo>
                <a:lnTo>
                  <a:pt x="104" y="978"/>
                </a:lnTo>
                <a:lnTo>
                  <a:pt x="108" y="1022"/>
                </a:lnTo>
                <a:lnTo>
                  <a:pt x="116" y="1066"/>
                </a:lnTo>
                <a:lnTo>
                  <a:pt x="126" y="1108"/>
                </a:lnTo>
                <a:lnTo>
                  <a:pt x="138" y="1150"/>
                </a:lnTo>
                <a:lnTo>
                  <a:pt x="42" y="1190"/>
                </a:lnTo>
                <a:lnTo>
                  <a:pt x="96" y="1320"/>
                </a:lnTo>
                <a:lnTo>
                  <a:pt x="192" y="1280"/>
                </a:lnTo>
                <a:lnTo>
                  <a:pt x="214" y="1320"/>
                </a:lnTo>
                <a:lnTo>
                  <a:pt x="236" y="1356"/>
                </a:lnTo>
                <a:lnTo>
                  <a:pt x="262" y="1392"/>
                </a:lnTo>
                <a:lnTo>
                  <a:pt x="288" y="1426"/>
                </a:lnTo>
                <a:lnTo>
                  <a:pt x="216" y="1500"/>
                </a:lnTo>
                <a:lnTo>
                  <a:pt x="316" y="1600"/>
                </a:lnTo>
                <a:lnTo>
                  <a:pt x="390" y="1526"/>
                </a:lnTo>
                <a:lnTo>
                  <a:pt x="424" y="1554"/>
                </a:lnTo>
                <a:lnTo>
                  <a:pt x="460" y="1578"/>
                </a:lnTo>
                <a:lnTo>
                  <a:pt x="496" y="1602"/>
                </a:lnTo>
                <a:lnTo>
                  <a:pt x="534" y="1622"/>
                </a:lnTo>
                <a:lnTo>
                  <a:pt x="494" y="1718"/>
                </a:lnTo>
                <a:lnTo>
                  <a:pt x="626" y="1774"/>
                </a:lnTo>
                <a:lnTo>
                  <a:pt x="666" y="1678"/>
                </a:lnTo>
                <a:lnTo>
                  <a:pt x="706" y="1690"/>
                </a:lnTo>
                <a:lnTo>
                  <a:pt x="750" y="1698"/>
                </a:lnTo>
                <a:lnTo>
                  <a:pt x="792" y="1706"/>
                </a:lnTo>
                <a:lnTo>
                  <a:pt x="836" y="1712"/>
                </a:lnTo>
                <a:lnTo>
                  <a:pt x="836" y="1816"/>
                </a:lnTo>
                <a:lnTo>
                  <a:pt x="978" y="1816"/>
                </a:lnTo>
                <a:lnTo>
                  <a:pt x="978" y="1712"/>
                </a:lnTo>
                <a:lnTo>
                  <a:pt x="1022" y="1706"/>
                </a:lnTo>
                <a:lnTo>
                  <a:pt x="1066" y="1698"/>
                </a:lnTo>
                <a:lnTo>
                  <a:pt x="1108" y="1690"/>
                </a:lnTo>
                <a:lnTo>
                  <a:pt x="1150" y="1678"/>
                </a:lnTo>
                <a:lnTo>
                  <a:pt x="1188" y="1774"/>
                </a:lnTo>
                <a:lnTo>
                  <a:pt x="1320" y="1718"/>
                </a:lnTo>
                <a:lnTo>
                  <a:pt x="1280" y="1622"/>
                </a:lnTo>
                <a:lnTo>
                  <a:pt x="1318" y="1602"/>
                </a:lnTo>
                <a:lnTo>
                  <a:pt x="1356" y="1578"/>
                </a:lnTo>
                <a:lnTo>
                  <a:pt x="1392" y="1554"/>
                </a:lnTo>
                <a:lnTo>
                  <a:pt x="1426" y="1526"/>
                </a:lnTo>
                <a:lnTo>
                  <a:pt x="1498" y="1600"/>
                </a:lnTo>
                <a:lnTo>
                  <a:pt x="1600" y="1500"/>
                </a:lnTo>
                <a:lnTo>
                  <a:pt x="1526" y="1426"/>
                </a:lnTo>
                <a:lnTo>
                  <a:pt x="1552" y="1392"/>
                </a:lnTo>
                <a:lnTo>
                  <a:pt x="1578" y="1356"/>
                </a:lnTo>
                <a:lnTo>
                  <a:pt x="1602" y="1320"/>
                </a:lnTo>
                <a:lnTo>
                  <a:pt x="1622" y="1280"/>
                </a:lnTo>
                <a:lnTo>
                  <a:pt x="1718" y="1320"/>
                </a:lnTo>
                <a:lnTo>
                  <a:pt x="1774" y="1190"/>
                </a:lnTo>
                <a:lnTo>
                  <a:pt x="1678" y="1150"/>
                </a:lnTo>
                <a:lnTo>
                  <a:pt x="1688" y="1108"/>
                </a:lnTo>
                <a:lnTo>
                  <a:pt x="1698" y="1066"/>
                </a:lnTo>
                <a:lnTo>
                  <a:pt x="1706" y="1022"/>
                </a:lnTo>
                <a:lnTo>
                  <a:pt x="1710" y="978"/>
                </a:lnTo>
                <a:lnTo>
                  <a:pt x="1816" y="978"/>
                </a:lnTo>
                <a:close/>
                <a:moveTo>
                  <a:pt x="908" y="1614"/>
                </a:moveTo>
                <a:lnTo>
                  <a:pt x="908" y="1614"/>
                </a:lnTo>
                <a:lnTo>
                  <a:pt x="872" y="1612"/>
                </a:lnTo>
                <a:lnTo>
                  <a:pt x="836" y="1610"/>
                </a:lnTo>
                <a:lnTo>
                  <a:pt x="800" y="1606"/>
                </a:lnTo>
                <a:lnTo>
                  <a:pt x="766" y="1600"/>
                </a:lnTo>
                <a:lnTo>
                  <a:pt x="730" y="1592"/>
                </a:lnTo>
                <a:lnTo>
                  <a:pt x="698" y="1582"/>
                </a:lnTo>
                <a:lnTo>
                  <a:pt x="664" y="1570"/>
                </a:lnTo>
                <a:lnTo>
                  <a:pt x="632" y="1558"/>
                </a:lnTo>
                <a:lnTo>
                  <a:pt x="602" y="1544"/>
                </a:lnTo>
                <a:lnTo>
                  <a:pt x="570" y="1528"/>
                </a:lnTo>
                <a:lnTo>
                  <a:pt x="542" y="1512"/>
                </a:lnTo>
                <a:lnTo>
                  <a:pt x="512" y="1492"/>
                </a:lnTo>
                <a:lnTo>
                  <a:pt x="484" y="1474"/>
                </a:lnTo>
                <a:lnTo>
                  <a:pt x="458" y="1452"/>
                </a:lnTo>
                <a:lnTo>
                  <a:pt x="432" y="1430"/>
                </a:lnTo>
                <a:lnTo>
                  <a:pt x="408" y="1406"/>
                </a:lnTo>
                <a:lnTo>
                  <a:pt x="384" y="1382"/>
                </a:lnTo>
                <a:lnTo>
                  <a:pt x="362" y="1356"/>
                </a:lnTo>
                <a:lnTo>
                  <a:pt x="342" y="1330"/>
                </a:lnTo>
                <a:lnTo>
                  <a:pt x="322" y="1302"/>
                </a:lnTo>
                <a:lnTo>
                  <a:pt x="304" y="1274"/>
                </a:lnTo>
                <a:lnTo>
                  <a:pt x="286" y="1244"/>
                </a:lnTo>
                <a:lnTo>
                  <a:pt x="272" y="1214"/>
                </a:lnTo>
                <a:lnTo>
                  <a:pt x="256" y="1182"/>
                </a:lnTo>
                <a:lnTo>
                  <a:pt x="244" y="1150"/>
                </a:lnTo>
                <a:lnTo>
                  <a:pt x="234" y="1118"/>
                </a:lnTo>
                <a:lnTo>
                  <a:pt x="224" y="1084"/>
                </a:lnTo>
                <a:lnTo>
                  <a:pt x="216" y="1050"/>
                </a:lnTo>
                <a:lnTo>
                  <a:pt x="210" y="1016"/>
                </a:lnTo>
                <a:lnTo>
                  <a:pt x="206" y="980"/>
                </a:lnTo>
                <a:lnTo>
                  <a:pt x="202" y="944"/>
                </a:lnTo>
                <a:lnTo>
                  <a:pt x="202" y="908"/>
                </a:lnTo>
                <a:lnTo>
                  <a:pt x="202" y="872"/>
                </a:lnTo>
                <a:lnTo>
                  <a:pt x="206" y="836"/>
                </a:lnTo>
                <a:lnTo>
                  <a:pt x="210" y="800"/>
                </a:lnTo>
                <a:lnTo>
                  <a:pt x="216" y="766"/>
                </a:lnTo>
                <a:lnTo>
                  <a:pt x="224" y="732"/>
                </a:lnTo>
                <a:lnTo>
                  <a:pt x="234" y="698"/>
                </a:lnTo>
                <a:lnTo>
                  <a:pt x="244" y="664"/>
                </a:lnTo>
                <a:lnTo>
                  <a:pt x="256" y="632"/>
                </a:lnTo>
                <a:lnTo>
                  <a:pt x="272" y="602"/>
                </a:lnTo>
                <a:lnTo>
                  <a:pt x="286" y="572"/>
                </a:lnTo>
                <a:lnTo>
                  <a:pt x="304" y="542"/>
                </a:lnTo>
                <a:lnTo>
                  <a:pt x="322" y="512"/>
                </a:lnTo>
                <a:lnTo>
                  <a:pt x="342" y="486"/>
                </a:lnTo>
                <a:lnTo>
                  <a:pt x="362" y="458"/>
                </a:lnTo>
                <a:lnTo>
                  <a:pt x="384" y="432"/>
                </a:lnTo>
                <a:lnTo>
                  <a:pt x="408" y="408"/>
                </a:lnTo>
                <a:lnTo>
                  <a:pt x="432" y="386"/>
                </a:lnTo>
                <a:lnTo>
                  <a:pt x="458" y="362"/>
                </a:lnTo>
                <a:lnTo>
                  <a:pt x="484" y="342"/>
                </a:lnTo>
                <a:lnTo>
                  <a:pt x="512" y="322"/>
                </a:lnTo>
                <a:lnTo>
                  <a:pt x="542" y="304"/>
                </a:lnTo>
                <a:lnTo>
                  <a:pt x="570" y="286"/>
                </a:lnTo>
                <a:lnTo>
                  <a:pt x="602" y="272"/>
                </a:lnTo>
                <a:lnTo>
                  <a:pt x="632" y="258"/>
                </a:lnTo>
                <a:lnTo>
                  <a:pt x="664" y="244"/>
                </a:lnTo>
                <a:lnTo>
                  <a:pt x="698" y="234"/>
                </a:lnTo>
                <a:lnTo>
                  <a:pt x="730" y="224"/>
                </a:lnTo>
                <a:lnTo>
                  <a:pt x="766" y="216"/>
                </a:lnTo>
                <a:lnTo>
                  <a:pt x="800" y="210"/>
                </a:lnTo>
                <a:lnTo>
                  <a:pt x="836" y="206"/>
                </a:lnTo>
                <a:lnTo>
                  <a:pt x="872" y="202"/>
                </a:lnTo>
                <a:lnTo>
                  <a:pt x="908" y="202"/>
                </a:lnTo>
                <a:lnTo>
                  <a:pt x="944" y="202"/>
                </a:lnTo>
                <a:lnTo>
                  <a:pt x="980" y="206"/>
                </a:lnTo>
                <a:lnTo>
                  <a:pt x="1014" y="210"/>
                </a:lnTo>
                <a:lnTo>
                  <a:pt x="1050" y="216"/>
                </a:lnTo>
                <a:lnTo>
                  <a:pt x="1084" y="224"/>
                </a:lnTo>
                <a:lnTo>
                  <a:pt x="1118" y="234"/>
                </a:lnTo>
                <a:lnTo>
                  <a:pt x="1150" y="244"/>
                </a:lnTo>
                <a:lnTo>
                  <a:pt x="1182" y="258"/>
                </a:lnTo>
                <a:lnTo>
                  <a:pt x="1214" y="272"/>
                </a:lnTo>
                <a:lnTo>
                  <a:pt x="1244" y="286"/>
                </a:lnTo>
                <a:lnTo>
                  <a:pt x="1274" y="304"/>
                </a:lnTo>
                <a:lnTo>
                  <a:pt x="1302" y="322"/>
                </a:lnTo>
                <a:lnTo>
                  <a:pt x="1330" y="342"/>
                </a:lnTo>
                <a:lnTo>
                  <a:pt x="1356" y="362"/>
                </a:lnTo>
                <a:lnTo>
                  <a:pt x="1382" y="386"/>
                </a:lnTo>
                <a:lnTo>
                  <a:pt x="1406" y="408"/>
                </a:lnTo>
                <a:lnTo>
                  <a:pt x="1430" y="432"/>
                </a:lnTo>
                <a:lnTo>
                  <a:pt x="1452" y="458"/>
                </a:lnTo>
                <a:lnTo>
                  <a:pt x="1474" y="486"/>
                </a:lnTo>
                <a:lnTo>
                  <a:pt x="1492" y="512"/>
                </a:lnTo>
                <a:lnTo>
                  <a:pt x="1512" y="542"/>
                </a:lnTo>
                <a:lnTo>
                  <a:pt x="1528" y="572"/>
                </a:lnTo>
                <a:lnTo>
                  <a:pt x="1544" y="602"/>
                </a:lnTo>
                <a:lnTo>
                  <a:pt x="1558" y="632"/>
                </a:lnTo>
                <a:lnTo>
                  <a:pt x="1570" y="664"/>
                </a:lnTo>
                <a:lnTo>
                  <a:pt x="1582" y="698"/>
                </a:lnTo>
                <a:lnTo>
                  <a:pt x="1592" y="732"/>
                </a:lnTo>
                <a:lnTo>
                  <a:pt x="1598" y="766"/>
                </a:lnTo>
                <a:lnTo>
                  <a:pt x="1606" y="800"/>
                </a:lnTo>
                <a:lnTo>
                  <a:pt x="1610" y="836"/>
                </a:lnTo>
                <a:lnTo>
                  <a:pt x="1612" y="872"/>
                </a:lnTo>
                <a:lnTo>
                  <a:pt x="1614" y="908"/>
                </a:lnTo>
                <a:lnTo>
                  <a:pt x="1612" y="944"/>
                </a:lnTo>
                <a:lnTo>
                  <a:pt x="1610" y="980"/>
                </a:lnTo>
                <a:lnTo>
                  <a:pt x="1606" y="1016"/>
                </a:lnTo>
                <a:lnTo>
                  <a:pt x="1598" y="1050"/>
                </a:lnTo>
                <a:lnTo>
                  <a:pt x="1592" y="1084"/>
                </a:lnTo>
                <a:lnTo>
                  <a:pt x="1582" y="1118"/>
                </a:lnTo>
                <a:lnTo>
                  <a:pt x="1570" y="1150"/>
                </a:lnTo>
                <a:lnTo>
                  <a:pt x="1558" y="1182"/>
                </a:lnTo>
                <a:lnTo>
                  <a:pt x="1544" y="1214"/>
                </a:lnTo>
                <a:lnTo>
                  <a:pt x="1528" y="1244"/>
                </a:lnTo>
                <a:lnTo>
                  <a:pt x="1512" y="1274"/>
                </a:lnTo>
                <a:lnTo>
                  <a:pt x="1492" y="1302"/>
                </a:lnTo>
                <a:lnTo>
                  <a:pt x="1474" y="1330"/>
                </a:lnTo>
                <a:lnTo>
                  <a:pt x="1452" y="1356"/>
                </a:lnTo>
                <a:lnTo>
                  <a:pt x="1430" y="1382"/>
                </a:lnTo>
                <a:lnTo>
                  <a:pt x="1406" y="1406"/>
                </a:lnTo>
                <a:lnTo>
                  <a:pt x="1382" y="1430"/>
                </a:lnTo>
                <a:lnTo>
                  <a:pt x="1356" y="1452"/>
                </a:lnTo>
                <a:lnTo>
                  <a:pt x="1330" y="1474"/>
                </a:lnTo>
                <a:lnTo>
                  <a:pt x="1302" y="1492"/>
                </a:lnTo>
                <a:lnTo>
                  <a:pt x="1274" y="1512"/>
                </a:lnTo>
                <a:lnTo>
                  <a:pt x="1244" y="1528"/>
                </a:lnTo>
                <a:lnTo>
                  <a:pt x="1214" y="1544"/>
                </a:lnTo>
                <a:lnTo>
                  <a:pt x="1182" y="1558"/>
                </a:lnTo>
                <a:lnTo>
                  <a:pt x="1150" y="1570"/>
                </a:lnTo>
                <a:lnTo>
                  <a:pt x="1118" y="1582"/>
                </a:lnTo>
                <a:lnTo>
                  <a:pt x="1084" y="1592"/>
                </a:lnTo>
                <a:lnTo>
                  <a:pt x="1050" y="1600"/>
                </a:lnTo>
                <a:lnTo>
                  <a:pt x="1014" y="1606"/>
                </a:lnTo>
                <a:lnTo>
                  <a:pt x="980" y="1610"/>
                </a:lnTo>
                <a:lnTo>
                  <a:pt x="944" y="1612"/>
                </a:lnTo>
                <a:lnTo>
                  <a:pt x="908" y="1614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wrap="none" anchor="ctr"/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prstClr val="black"/>
              </a:solidFill>
              <a:latin typeface="Gulim" panose="020B0600000101010101" pitchFamily="34" charset="-127"/>
              <a:ea typeface="Gulim" panose="020B0600000101010101" pitchFamily="34" charset="-127"/>
              <a:cs typeface="+mn-cs"/>
            </a:endParaRPr>
          </a:p>
        </p:txBody>
      </p:sp>
      <p:sp>
        <p:nvSpPr>
          <p:cNvPr id="10" name="Freeform 675"/>
          <p:cNvSpPr>
            <a:spLocks noEditPoints="1"/>
          </p:cNvSpPr>
          <p:nvPr/>
        </p:nvSpPr>
        <p:spPr bwMode="auto">
          <a:xfrm rot="21275257">
            <a:off x="4564063" y="2255839"/>
            <a:ext cx="2389188" cy="2390775"/>
          </a:xfrm>
          <a:custGeom>
            <a:avLst/>
            <a:gdLst>
              <a:gd name="T0" fmla="*/ 2512 w 2622"/>
              <a:gd name="T1" fmla="*/ 1152 h 2622"/>
              <a:gd name="T2" fmla="*/ 2460 w 2622"/>
              <a:gd name="T3" fmla="*/ 930 h 2622"/>
              <a:gd name="T4" fmla="*/ 2482 w 2622"/>
              <a:gd name="T5" fmla="*/ 718 h 2622"/>
              <a:gd name="T6" fmla="*/ 2244 w 2622"/>
              <a:gd name="T7" fmla="*/ 540 h 2622"/>
              <a:gd name="T8" fmla="*/ 2082 w 2622"/>
              <a:gd name="T9" fmla="*/ 378 h 2622"/>
              <a:gd name="T10" fmla="*/ 1906 w 2622"/>
              <a:gd name="T11" fmla="*/ 140 h 2622"/>
              <a:gd name="T12" fmla="*/ 1694 w 2622"/>
              <a:gd name="T13" fmla="*/ 162 h 2622"/>
              <a:gd name="T14" fmla="*/ 1470 w 2622"/>
              <a:gd name="T15" fmla="*/ 112 h 2622"/>
              <a:gd name="T16" fmla="*/ 1240 w 2622"/>
              <a:gd name="T17" fmla="*/ 104 h 2622"/>
              <a:gd name="T18" fmla="*/ 1042 w 2622"/>
              <a:gd name="T19" fmla="*/ 26 h 2622"/>
              <a:gd name="T20" fmla="*/ 808 w 2622"/>
              <a:gd name="T21" fmla="*/ 210 h 2622"/>
              <a:gd name="T22" fmla="*/ 610 w 2622"/>
              <a:gd name="T23" fmla="*/ 326 h 2622"/>
              <a:gd name="T24" fmla="*/ 334 w 2622"/>
              <a:gd name="T25" fmla="*/ 434 h 2622"/>
              <a:gd name="T26" fmla="*/ 302 w 2622"/>
              <a:gd name="T27" fmla="*/ 646 h 2622"/>
              <a:gd name="T28" fmla="*/ 194 w 2622"/>
              <a:gd name="T29" fmla="*/ 848 h 2622"/>
              <a:gd name="T30" fmla="*/ 126 w 2622"/>
              <a:gd name="T31" fmla="*/ 1068 h 2622"/>
              <a:gd name="T32" fmla="*/ 0 w 2622"/>
              <a:gd name="T33" fmla="*/ 1240 h 2622"/>
              <a:gd name="T34" fmla="*/ 118 w 2622"/>
              <a:gd name="T35" fmla="*/ 1512 h 2622"/>
              <a:gd name="T36" fmla="*/ 178 w 2622"/>
              <a:gd name="T37" fmla="*/ 1734 h 2622"/>
              <a:gd name="T38" fmla="*/ 212 w 2622"/>
              <a:gd name="T39" fmla="*/ 2028 h 2622"/>
              <a:gd name="T40" fmla="*/ 408 w 2622"/>
              <a:gd name="T41" fmla="*/ 2116 h 2622"/>
              <a:gd name="T42" fmla="*/ 576 w 2622"/>
              <a:gd name="T43" fmla="*/ 2272 h 2622"/>
              <a:gd name="T44" fmla="*/ 770 w 2622"/>
              <a:gd name="T45" fmla="*/ 2394 h 2622"/>
              <a:gd name="T46" fmla="*/ 904 w 2622"/>
              <a:gd name="T47" fmla="*/ 2560 h 2622"/>
              <a:gd name="T48" fmla="*/ 1196 w 2622"/>
              <a:gd name="T49" fmla="*/ 2516 h 2622"/>
              <a:gd name="T50" fmla="*/ 1426 w 2622"/>
              <a:gd name="T51" fmla="*/ 2516 h 2622"/>
              <a:gd name="T52" fmla="*/ 1720 w 2622"/>
              <a:gd name="T53" fmla="*/ 2560 h 2622"/>
              <a:gd name="T54" fmla="*/ 1854 w 2622"/>
              <a:gd name="T55" fmla="*/ 2394 h 2622"/>
              <a:gd name="T56" fmla="*/ 2048 w 2622"/>
              <a:gd name="T57" fmla="*/ 2272 h 2622"/>
              <a:gd name="T58" fmla="*/ 2216 w 2622"/>
              <a:gd name="T59" fmla="*/ 2116 h 2622"/>
              <a:gd name="T60" fmla="*/ 2412 w 2622"/>
              <a:gd name="T61" fmla="*/ 2028 h 2622"/>
              <a:gd name="T62" fmla="*/ 2446 w 2622"/>
              <a:gd name="T63" fmla="*/ 1734 h 2622"/>
              <a:gd name="T64" fmla="*/ 2506 w 2622"/>
              <a:gd name="T65" fmla="*/ 1512 h 2622"/>
              <a:gd name="T66" fmla="*/ 1312 w 2622"/>
              <a:gd name="T67" fmla="*/ 2420 h 2622"/>
              <a:gd name="T68" fmla="*/ 1088 w 2622"/>
              <a:gd name="T69" fmla="*/ 2398 h 2622"/>
              <a:gd name="T70" fmla="*/ 830 w 2622"/>
              <a:gd name="T71" fmla="*/ 2312 h 2622"/>
              <a:gd name="T72" fmla="*/ 606 w 2622"/>
              <a:gd name="T73" fmla="*/ 2168 h 2622"/>
              <a:gd name="T74" fmla="*/ 422 w 2622"/>
              <a:gd name="T75" fmla="*/ 1976 h 2622"/>
              <a:gd name="T76" fmla="*/ 290 w 2622"/>
              <a:gd name="T77" fmla="*/ 1744 h 2622"/>
              <a:gd name="T78" fmla="*/ 216 w 2622"/>
              <a:gd name="T79" fmla="*/ 1480 h 2622"/>
              <a:gd name="T80" fmla="*/ 208 w 2622"/>
              <a:gd name="T81" fmla="*/ 1198 h 2622"/>
              <a:gd name="T82" fmla="*/ 270 w 2622"/>
              <a:gd name="T83" fmla="*/ 930 h 2622"/>
              <a:gd name="T84" fmla="*/ 392 w 2622"/>
              <a:gd name="T85" fmla="*/ 692 h 2622"/>
              <a:gd name="T86" fmla="*/ 566 w 2622"/>
              <a:gd name="T87" fmla="*/ 490 h 2622"/>
              <a:gd name="T88" fmla="*/ 782 w 2622"/>
              <a:gd name="T89" fmla="*/ 336 h 2622"/>
              <a:gd name="T90" fmla="*/ 1034 w 2622"/>
              <a:gd name="T91" fmla="*/ 236 h 2622"/>
              <a:gd name="T92" fmla="*/ 1312 w 2622"/>
              <a:gd name="T93" fmla="*/ 202 h 2622"/>
              <a:gd name="T94" fmla="*/ 1588 w 2622"/>
              <a:gd name="T95" fmla="*/ 236 h 2622"/>
              <a:gd name="T96" fmla="*/ 1840 w 2622"/>
              <a:gd name="T97" fmla="*/ 336 h 2622"/>
              <a:gd name="T98" fmla="*/ 2058 w 2622"/>
              <a:gd name="T99" fmla="*/ 490 h 2622"/>
              <a:gd name="T100" fmla="*/ 2232 w 2622"/>
              <a:gd name="T101" fmla="*/ 692 h 2622"/>
              <a:gd name="T102" fmla="*/ 2354 w 2622"/>
              <a:gd name="T103" fmla="*/ 930 h 2622"/>
              <a:gd name="T104" fmla="*/ 2416 w 2622"/>
              <a:gd name="T105" fmla="*/ 1198 h 2622"/>
              <a:gd name="T106" fmla="*/ 2408 w 2622"/>
              <a:gd name="T107" fmla="*/ 1480 h 2622"/>
              <a:gd name="T108" fmla="*/ 2334 w 2622"/>
              <a:gd name="T109" fmla="*/ 1744 h 2622"/>
              <a:gd name="T110" fmla="*/ 2200 w 2622"/>
              <a:gd name="T111" fmla="*/ 1976 h 2622"/>
              <a:gd name="T112" fmla="*/ 2018 w 2622"/>
              <a:gd name="T113" fmla="*/ 2168 h 2622"/>
              <a:gd name="T114" fmla="*/ 1792 w 2622"/>
              <a:gd name="T115" fmla="*/ 2312 h 2622"/>
              <a:gd name="T116" fmla="*/ 1536 w 2622"/>
              <a:gd name="T117" fmla="*/ 2398 h 2622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622"/>
              <a:gd name="T178" fmla="*/ 0 h 2622"/>
              <a:gd name="T179" fmla="*/ 2622 w 2622"/>
              <a:gd name="T180" fmla="*/ 2622 h 2622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622" h="2622">
                <a:moveTo>
                  <a:pt x="2622" y="1382"/>
                </a:moveTo>
                <a:lnTo>
                  <a:pt x="2622" y="1240"/>
                </a:lnTo>
                <a:lnTo>
                  <a:pt x="2520" y="1240"/>
                </a:lnTo>
                <a:lnTo>
                  <a:pt x="2516" y="1196"/>
                </a:lnTo>
                <a:lnTo>
                  <a:pt x="2512" y="1152"/>
                </a:lnTo>
                <a:lnTo>
                  <a:pt x="2506" y="1110"/>
                </a:lnTo>
                <a:lnTo>
                  <a:pt x="2498" y="1068"/>
                </a:lnTo>
                <a:lnTo>
                  <a:pt x="2596" y="1040"/>
                </a:lnTo>
                <a:lnTo>
                  <a:pt x="2560" y="904"/>
                </a:lnTo>
                <a:lnTo>
                  <a:pt x="2460" y="930"/>
                </a:lnTo>
                <a:lnTo>
                  <a:pt x="2446" y="888"/>
                </a:lnTo>
                <a:lnTo>
                  <a:pt x="2430" y="848"/>
                </a:lnTo>
                <a:lnTo>
                  <a:pt x="2412" y="808"/>
                </a:lnTo>
                <a:lnTo>
                  <a:pt x="2394" y="768"/>
                </a:lnTo>
                <a:lnTo>
                  <a:pt x="2482" y="718"/>
                </a:lnTo>
                <a:lnTo>
                  <a:pt x="2412" y="594"/>
                </a:lnTo>
                <a:lnTo>
                  <a:pt x="2322" y="646"/>
                </a:lnTo>
                <a:lnTo>
                  <a:pt x="2298" y="610"/>
                </a:lnTo>
                <a:lnTo>
                  <a:pt x="2272" y="574"/>
                </a:lnTo>
                <a:lnTo>
                  <a:pt x="2244" y="540"/>
                </a:lnTo>
                <a:lnTo>
                  <a:pt x="2216" y="508"/>
                </a:lnTo>
                <a:lnTo>
                  <a:pt x="2290" y="434"/>
                </a:lnTo>
                <a:lnTo>
                  <a:pt x="2188" y="334"/>
                </a:lnTo>
                <a:lnTo>
                  <a:pt x="2116" y="406"/>
                </a:lnTo>
                <a:lnTo>
                  <a:pt x="2082" y="378"/>
                </a:lnTo>
                <a:lnTo>
                  <a:pt x="2048" y="352"/>
                </a:lnTo>
                <a:lnTo>
                  <a:pt x="2014" y="326"/>
                </a:lnTo>
                <a:lnTo>
                  <a:pt x="1978" y="300"/>
                </a:lnTo>
                <a:lnTo>
                  <a:pt x="2028" y="212"/>
                </a:lnTo>
                <a:lnTo>
                  <a:pt x="1906" y="140"/>
                </a:lnTo>
                <a:lnTo>
                  <a:pt x="1854" y="230"/>
                </a:lnTo>
                <a:lnTo>
                  <a:pt x="1816" y="210"/>
                </a:lnTo>
                <a:lnTo>
                  <a:pt x="1776" y="194"/>
                </a:lnTo>
                <a:lnTo>
                  <a:pt x="1734" y="178"/>
                </a:lnTo>
                <a:lnTo>
                  <a:pt x="1694" y="162"/>
                </a:lnTo>
                <a:lnTo>
                  <a:pt x="1720" y="64"/>
                </a:lnTo>
                <a:lnTo>
                  <a:pt x="1582" y="26"/>
                </a:lnTo>
                <a:lnTo>
                  <a:pt x="1556" y="126"/>
                </a:lnTo>
                <a:lnTo>
                  <a:pt x="1514" y="118"/>
                </a:lnTo>
                <a:lnTo>
                  <a:pt x="1470" y="112"/>
                </a:lnTo>
                <a:lnTo>
                  <a:pt x="1426" y="106"/>
                </a:lnTo>
                <a:lnTo>
                  <a:pt x="1382" y="104"/>
                </a:lnTo>
                <a:lnTo>
                  <a:pt x="1382" y="0"/>
                </a:lnTo>
                <a:lnTo>
                  <a:pt x="1240" y="0"/>
                </a:lnTo>
                <a:lnTo>
                  <a:pt x="1240" y="104"/>
                </a:lnTo>
                <a:lnTo>
                  <a:pt x="1196" y="106"/>
                </a:lnTo>
                <a:lnTo>
                  <a:pt x="1154" y="112"/>
                </a:lnTo>
                <a:lnTo>
                  <a:pt x="1110" y="118"/>
                </a:lnTo>
                <a:lnTo>
                  <a:pt x="1068" y="126"/>
                </a:lnTo>
                <a:lnTo>
                  <a:pt x="1042" y="26"/>
                </a:lnTo>
                <a:lnTo>
                  <a:pt x="904" y="64"/>
                </a:lnTo>
                <a:lnTo>
                  <a:pt x="930" y="162"/>
                </a:lnTo>
                <a:lnTo>
                  <a:pt x="890" y="178"/>
                </a:lnTo>
                <a:lnTo>
                  <a:pt x="848" y="194"/>
                </a:lnTo>
                <a:lnTo>
                  <a:pt x="808" y="210"/>
                </a:lnTo>
                <a:lnTo>
                  <a:pt x="770" y="230"/>
                </a:lnTo>
                <a:lnTo>
                  <a:pt x="718" y="140"/>
                </a:lnTo>
                <a:lnTo>
                  <a:pt x="594" y="212"/>
                </a:lnTo>
                <a:lnTo>
                  <a:pt x="646" y="300"/>
                </a:lnTo>
                <a:lnTo>
                  <a:pt x="610" y="326"/>
                </a:lnTo>
                <a:lnTo>
                  <a:pt x="576" y="352"/>
                </a:lnTo>
                <a:lnTo>
                  <a:pt x="542" y="378"/>
                </a:lnTo>
                <a:lnTo>
                  <a:pt x="508" y="406"/>
                </a:lnTo>
                <a:lnTo>
                  <a:pt x="436" y="334"/>
                </a:lnTo>
                <a:lnTo>
                  <a:pt x="334" y="434"/>
                </a:lnTo>
                <a:lnTo>
                  <a:pt x="408" y="508"/>
                </a:lnTo>
                <a:lnTo>
                  <a:pt x="378" y="540"/>
                </a:lnTo>
                <a:lnTo>
                  <a:pt x="352" y="574"/>
                </a:lnTo>
                <a:lnTo>
                  <a:pt x="326" y="610"/>
                </a:lnTo>
                <a:lnTo>
                  <a:pt x="302" y="646"/>
                </a:lnTo>
                <a:lnTo>
                  <a:pt x="212" y="594"/>
                </a:lnTo>
                <a:lnTo>
                  <a:pt x="140" y="718"/>
                </a:lnTo>
                <a:lnTo>
                  <a:pt x="230" y="768"/>
                </a:lnTo>
                <a:lnTo>
                  <a:pt x="212" y="808"/>
                </a:lnTo>
                <a:lnTo>
                  <a:pt x="194" y="848"/>
                </a:lnTo>
                <a:lnTo>
                  <a:pt x="178" y="888"/>
                </a:lnTo>
                <a:lnTo>
                  <a:pt x="164" y="930"/>
                </a:lnTo>
                <a:lnTo>
                  <a:pt x="64" y="904"/>
                </a:lnTo>
                <a:lnTo>
                  <a:pt x="26" y="1040"/>
                </a:lnTo>
                <a:lnTo>
                  <a:pt x="126" y="1068"/>
                </a:lnTo>
                <a:lnTo>
                  <a:pt x="118" y="1110"/>
                </a:lnTo>
                <a:lnTo>
                  <a:pt x="112" y="1152"/>
                </a:lnTo>
                <a:lnTo>
                  <a:pt x="108" y="1196"/>
                </a:lnTo>
                <a:lnTo>
                  <a:pt x="104" y="1240"/>
                </a:lnTo>
                <a:lnTo>
                  <a:pt x="0" y="1240"/>
                </a:lnTo>
                <a:lnTo>
                  <a:pt x="0" y="1382"/>
                </a:lnTo>
                <a:lnTo>
                  <a:pt x="104" y="1382"/>
                </a:lnTo>
                <a:lnTo>
                  <a:pt x="108" y="1426"/>
                </a:lnTo>
                <a:lnTo>
                  <a:pt x="112" y="1470"/>
                </a:lnTo>
                <a:lnTo>
                  <a:pt x="118" y="1512"/>
                </a:lnTo>
                <a:lnTo>
                  <a:pt x="126" y="1556"/>
                </a:lnTo>
                <a:lnTo>
                  <a:pt x="26" y="1582"/>
                </a:lnTo>
                <a:lnTo>
                  <a:pt x="64" y="1720"/>
                </a:lnTo>
                <a:lnTo>
                  <a:pt x="164" y="1692"/>
                </a:lnTo>
                <a:lnTo>
                  <a:pt x="178" y="1734"/>
                </a:lnTo>
                <a:lnTo>
                  <a:pt x="194" y="1774"/>
                </a:lnTo>
                <a:lnTo>
                  <a:pt x="212" y="1814"/>
                </a:lnTo>
                <a:lnTo>
                  <a:pt x="230" y="1854"/>
                </a:lnTo>
                <a:lnTo>
                  <a:pt x="140" y="1906"/>
                </a:lnTo>
                <a:lnTo>
                  <a:pt x="212" y="2028"/>
                </a:lnTo>
                <a:lnTo>
                  <a:pt x="302" y="1978"/>
                </a:lnTo>
                <a:lnTo>
                  <a:pt x="326" y="2014"/>
                </a:lnTo>
                <a:lnTo>
                  <a:pt x="352" y="2048"/>
                </a:lnTo>
                <a:lnTo>
                  <a:pt x="378" y="2082"/>
                </a:lnTo>
                <a:lnTo>
                  <a:pt x="408" y="2116"/>
                </a:lnTo>
                <a:lnTo>
                  <a:pt x="334" y="2188"/>
                </a:lnTo>
                <a:lnTo>
                  <a:pt x="436" y="2288"/>
                </a:lnTo>
                <a:lnTo>
                  <a:pt x="508" y="2216"/>
                </a:lnTo>
                <a:lnTo>
                  <a:pt x="542" y="2244"/>
                </a:lnTo>
                <a:lnTo>
                  <a:pt x="576" y="2272"/>
                </a:lnTo>
                <a:lnTo>
                  <a:pt x="610" y="2298"/>
                </a:lnTo>
                <a:lnTo>
                  <a:pt x="646" y="2322"/>
                </a:lnTo>
                <a:lnTo>
                  <a:pt x="594" y="2412"/>
                </a:lnTo>
                <a:lnTo>
                  <a:pt x="718" y="2482"/>
                </a:lnTo>
                <a:lnTo>
                  <a:pt x="770" y="2394"/>
                </a:lnTo>
                <a:lnTo>
                  <a:pt x="808" y="2412"/>
                </a:lnTo>
                <a:lnTo>
                  <a:pt x="848" y="2430"/>
                </a:lnTo>
                <a:lnTo>
                  <a:pt x="890" y="2446"/>
                </a:lnTo>
                <a:lnTo>
                  <a:pt x="930" y="2460"/>
                </a:lnTo>
                <a:lnTo>
                  <a:pt x="904" y="2560"/>
                </a:lnTo>
                <a:lnTo>
                  <a:pt x="1042" y="2596"/>
                </a:lnTo>
                <a:lnTo>
                  <a:pt x="1068" y="2498"/>
                </a:lnTo>
                <a:lnTo>
                  <a:pt x="1110" y="2504"/>
                </a:lnTo>
                <a:lnTo>
                  <a:pt x="1154" y="2512"/>
                </a:lnTo>
                <a:lnTo>
                  <a:pt x="1196" y="2516"/>
                </a:lnTo>
                <a:lnTo>
                  <a:pt x="1240" y="2520"/>
                </a:lnTo>
                <a:lnTo>
                  <a:pt x="1240" y="2622"/>
                </a:lnTo>
                <a:lnTo>
                  <a:pt x="1382" y="2622"/>
                </a:lnTo>
                <a:lnTo>
                  <a:pt x="1382" y="2520"/>
                </a:lnTo>
                <a:lnTo>
                  <a:pt x="1426" y="2516"/>
                </a:lnTo>
                <a:lnTo>
                  <a:pt x="1470" y="2512"/>
                </a:lnTo>
                <a:lnTo>
                  <a:pt x="1514" y="2504"/>
                </a:lnTo>
                <a:lnTo>
                  <a:pt x="1556" y="2498"/>
                </a:lnTo>
                <a:lnTo>
                  <a:pt x="1582" y="2596"/>
                </a:lnTo>
                <a:lnTo>
                  <a:pt x="1720" y="2560"/>
                </a:lnTo>
                <a:lnTo>
                  <a:pt x="1694" y="2460"/>
                </a:lnTo>
                <a:lnTo>
                  <a:pt x="1734" y="2446"/>
                </a:lnTo>
                <a:lnTo>
                  <a:pt x="1776" y="2430"/>
                </a:lnTo>
                <a:lnTo>
                  <a:pt x="1816" y="2412"/>
                </a:lnTo>
                <a:lnTo>
                  <a:pt x="1854" y="2394"/>
                </a:lnTo>
                <a:lnTo>
                  <a:pt x="1906" y="2482"/>
                </a:lnTo>
                <a:lnTo>
                  <a:pt x="2028" y="2412"/>
                </a:lnTo>
                <a:lnTo>
                  <a:pt x="1978" y="2322"/>
                </a:lnTo>
                <a:lnTo>
                  <a:pt x="2014" y="2298"/>
                </a:lnTo>
                <a:lnTo>
                  <a:pt x="2048" y="2272"/>
                </a:lnTo>
                <a:lnTo>
                  <a:pt x="2082" y="2244"/>
                </a:lnTo>
                <a:lnTo>
                  <a:pt x="2116" y="2216"/>
                </a:lnTo>
                <a:lnTo>
                  <a:pt x="2188" y="2288"/>
                </a:lnTo>
                <a:lnTo>
                  <a:pt x="2290" y="2188"/>
                </a:lnTo>
                <a:lnTo>
                  <a:pt x="2216" y="2116"/>
                </a:lnTo>
                <a:lnTo>
                  <a:pt x="2244" y="2082"/>
                </a:lnTo>
                <a:lnTo>
                  <a:pt x="2272" y="2048"/>
                </a:lnTo>
                <a:lnTo>
                  <a:pt x="2298" y="2014"/>
                </a:lnTo>
                <a:lnTo>
                  <a:pt x="2322" y="1978"/>
                </a:lnTo>
                <a:lnTo>
                  <a:pt x="2412" y="2028"/>
                </a:lnTo>
                <a:lnTo>
                  <a:pt x="2482" y="1906"/>
                </a:lnTo>
                <a:lnTo>
                  <a:pt x="2394" y="1854"/>
                </a:lnTo>
                <a:lnTo>
                  <a:pt x="2412" y="1814"/>
                </a:lnTo>
                <a:lnTo>
                  <a:pt x="2430" y="1774"/>
                </a:lnTo>
                <a:lnTo>
                  <a:pt x="2446" y="1734"/>
                </a:lnTo>
                <a:lnTo>
                  <a:pt x="2460" y="1692"/>
                </a:lnTo>
                <a:lnTo>
                  <a:pt x="2560" y="1720"/>
                </a:lnTo>
                <a:lnTo>
                  <a:pt x="2596" y="1582"/>
                </a:lnTo>
                <a:lnTo>
                  <a:pt x="2498" y="1556"/>
                </a:lnTo>
                <a:lnTo>
                  <a:pt x="2506" y="1512"/>
                </a:lnTo>
                <a:lnTo>
                  <a:pt x="2512" y="1470"/>
                </a:lnTo>
                <a:lnTo>
                  <a:pt x="2516" y="1426"/>
                </a:lnTo>
                <a:lnTo>
                  <a:pt x="2520" y="1382"/>
                </a:lnTo>
                <a:lnTo>
                  <a:pt x="2622" y="1382"/>
                </a:lnTo>
                <a:close/>
                <a:moveTo>
                  <a:pt x="1312" y="2420"/>
                </a:moveTo>
                <a:lnTo>
                  <a:pt x="1312" y="2420"/>
                </a:lnTo>
                <a:lnTo>
                  <a:pt x="1254" y="2420"/>
                </a:lnTo>
                <a:lnTo>
                  <a:pt x="1198" y="2416"/>
                </a:lnTo>
                <a:lnTo>
                  <a:pt x="1142" y="2408"/>
                </a:lnTo>
                <a:lnTo>
                  <a:pt x="1088" y="2398"/>
                </a:lnTo>
                <a:lnTo>
                  <a:pt x="1034" y="2386"/>
                </a:lnTo>
                <a:lnTo>
                  <a:pt x="982" y="2370"/>
                </a:lnTo>
                <a:lnTo>
                  <a:pt x="930" y="2354"/>
                </a:lnTo>
                <a:lnTo>
                  <a:pt x="880" y="2334"/>
                </a:lnTo>
                <a:lnTo>
                  <a:pt x="830" y="2312"/>
                </a:lnTo>
                <a:lnTo>
                  <a:pt x="782" y="2286"/>
                </a:lnTo>
                <a:lnTo>
                  <a:pt x="736" y="2260"/>
                </a:lnTo>
                <a:lnTo>
                  <a:pt x="692" y="2232"/>
                </a:lnTo>
                <a:lnTo>
                  <a:pt x="648" y="2200"/>
                </a:lnTo>
                <a:lnTo>
                  <a:pt x="606" y="2168"/>
                </a:lnTo>
                <a:lnTo>
                  <a:pt x="566" y="2132"/>
                </a:lnTo>
                <a:lnTo>
                  <a:pt x="528" y="2096"/>
                </a:lnTo>
                <a:lnTo>
                  <a:pt x="490" y="2058"/>
                </a:lnTo>
                <a:lnTo>
                  <a:pt x="456" y="2018"/>
                </a:lnTo>
                <a:lnTo>
                  <a:pt x="422" y="1976"/>
                </a:lnTo>
                <a:lnTo>
                  <a:pt x="392" y="1932"/>
                </a:lnTo>
                <a:lnTo>
                  <a:pt x="362" y="1886"/>
                </a:lnTo>
                <a:lnTo>
                  <a:pt x="336" y="1840"/>
                </a:lnTo>
                <a:lnTo>
                  <a:pt x="312" y="1792"/>
                </a:lnTo>
                <a:lnTo>
                  <a:pt x="290" y="1744"/>
                </a:lnTo>
                <a:lnTo>
                  <a:pt x="270" y="1692"/>
                </a:lnTo>
                <a:lnTo>
                  <a:pt x="252" y="1642"/>
                </a:lnTo>
                <a:lnTo>
                  <a:pt x="238" y="1588"/>
                </a:lnTo>
                <a:lnTo>
                  <a:pt x="224" y="1534"/>
                </a:lnTo>
                <a:lnTo>
                  <a:pt x="216" y="1480"/>
                </a:lnTo>
                <a:lnTo>
                  <a:pt x="208" y="1424"/>
                </a:lnTo>
                <a:lnTo>
                  <a:pt x="204" y="1368"/>
                </a:lnTo>
                <a:lnTo>
                  <a:pt x="202" y="1312"/>
                </a:lnTo>
                <a:lnTo>
                  <a:pt x="204" y="1254"/>
                </a:lnTo>
                <a:lnTo>
                  <a:pt x="208" y="1198"/>
                </a:lnTo>
                <a:lnTo>
                  <a:pt x="216" y="1142"/>
                </a:lnTo>
                <a:lnTo>
                  <a:pt x="224" y="1088"/>
                </a:lnTo>
                <a:lnTo>
                  <a:pt x="238" y="1034"/>
                </a:lnTo>
                <a:lnTo>
                  <a:pt x="252" y="982"/>
                </a:lnTo>
                <a:lnTo>
                  <a:pt x="270" y="930"/>
                </a:lnTo>
                <a:lnTo>
                  <a:pt x="290" y="880"/>
                </a:lnTo>
                <a:lnTo>
                  <a:pt x="312" y="830"/>
                </a:lnTo>
                <a:lnTo>
                  <a:pt x="336" y="782"/>
                </a:lnTo>
                <a:lnTo>
                  <a:pt x="362" y="736"/>
                </a:lnTo>
                <a:lnTo>
                  <a:pt x="392" y="692"/>
                </a:lnTo>
                <a:lnTo>
                  <a:pt x="422" y="648"/>
                </a:lnTo>
                <a:lnTo>
                  <a:pt x="456" y="606"/>
                </a:lnTo>
                <a:lnTo>
                  <a:pt x="490" y="566"/>
                </a:lnTo>
                <a:lnTo>
                  <a:pt x="528" y="526"/>
                </a:lnTo>
                <a:lnTo>
                  <a:pt x="566" y="490"/>
                </a:lnTo>
                <a:lnTo>
                  <a:pt x="606" y="456"/>
                </a:lnTo>
                <a:lnTo>
                  <a:pt x="648" y="422"/>
                </a:lnTo>
                <a:lnTo>
                  <a:pt x="692" y="392"/>
                </a:lnTo>
                <a:lnTo>
                  <a:pt x="736" y="362"/>
                </a:lnTo>
                <a:lnTo>
                  <a:pt x="782" y="336"/>
                </a:lnTo>
                <a:lnTo>
                  <a:pt x="830" y="312"/>
                </a:lnTo>
                <a:lnTo>
                  <a:pt x="880" y="290"/>
                </a:lnTo>
                <a:lnTo>
                  <a:pt x="930" y="270"/>
                </a:lnTo>
                <a:lnTo>
                  <a:pt x="982" y="252"/>
                </a:lnTo>
                <a:lnTo>
                  <a:pt x="1034" y="236"/>
                </a:lnTo>
                <a:lnTo>
                  <a:pt x="1088" y="224"/>
                </a:lnTo>
                <a:lnTo>
                  <a:pt x="1142" y="214"/>
                </a:lnTo>
                <a:lnTo>
                  <a:pt x="1198" y="208"/>
                </a:lnTo>
                <a:lnTo>
                  <a:pt x="1254" y="204"/>
                </a:lnTo>
                <a:lnTo>
                  <a:pt x="1312" y="202"/>
                </a:lnTo>
                <a:lnTo>
                  <a:pt x="1368" y="204"/>
                </a:lnTo>
                <a:lnTo>
                  <a:pt x="1426" y="208"/>
                </a:lnTo>
                <a:lnTo>
                  <a:pt x="1480" y="214"/>
                </a:lnTo>
                <a:lnTo>
                  <a:pt x="1536" y="224"/>
                </a:lnTo>
                <a:lnTo>
                  <a:pt x="1588" y="236"/>
                </a:lnTo>
                <a:lnTo>
                  <a:pt x="1642" y="252"/>
                </a:lnTo>
                <a:lnTo>
                  <a:pt x="1694" y="270"/>
                </a:lnTo>
                <a:lnTo>
                  <a:pt x="1744" y="290"/>
                </a:lnTo>
                <a:lnTo>
                  <a:pt x="1792" y="312"/>
                </a:lnTo>
                <a:lnTo>
                  <a:pt x="1840" y="336"/>
                </a:lnTo>
                <a:lnTo>
                  <a:pt x="1886" y="362"/>
                </a:lnTo>
                <a:lnTo>
                  <a:pt x="1932" y="392"/>
                </a:lnTo>
                <a:lnTo>
                  <a:pt x="1976" y="422"/>
                </a:lnTo>
                <a:lnTo>
                  <a:pt x="2018" y="456"/>
                </a:lnTo>
                <a:lnTo>
                  <a:pt x="2058" y="490"/>
                </a:lnTo>
                <a:lnTo>
                  <a:pt x="2096" y="526"/>
                </a:lnTo>
                <a:lnTo>
                  <a:pt x="2132" y="566"/>
                </a:lnTo>
                <a:lnTo>
                  <a:pt x="2168" y="606"/>
                </a:lnTo>
                <a:lnTo>
                  <a:pt x="2200" y="648"/>
                </a:lnTo>
                <a:lnTo>
                  <a:pt x="2232" y="692"/>
                </a:lnTo>
                <a:lnTo>
                  <a:pt x="2260" y="736"/>
                </a:lnTo>
                <a:lnTo>
                  <a:pt x="2288" y="782"/>
                </a:lnTo>
                <a:lnTo>
                  <a:pt x="2312" y="830"/>
                </a:lnTo>
                <a:lnTo>
                  <a:pt x="2334" y="880"/>
                </a:lnTo>
                <a:lnTo>
                  <a:pt x="2354" y="930"/>
                </a:lnTo>
                <a:lnTo>
                  <a:pt x="2372" y="982"/>
                </a:lnTo>
                <a:lnTo>
                  <a:pt x="2386" y="1034"/>
                </a:lnTo>
                <a:lnTo>
                  <a:pt x="2398" y="1088"/>
                </a:lnTo>
                <a:lnTo>
                  <a:pt x="2408" y="1142"/>
                </a:lnTo>
                <a:lnTo>
                  <a:pt x="2416" y="1198"/>
                </a:lnTo>
                <a:lnTo>
                  <a:pt x="2420" y="1254"/>
                </a:lnTo>
                <a:lnTo>
                  <a:pt x="2422" y="1312"/>
                </a:lnTo>
                <a:lnTo>
                  <a:pt x="2420" y="1368"/>
                </a:lnTo>
                <a:lnTo>
                  <a:pt x="2416" y="1424"/>
                </a:lnTo>
                <a:lnTo>
                  <a:pt x="2408" y="1480"/>
                </a:lnTo>
                <a:lnTo>
                  <a:pt x="2398" y="1534"/>
                </a:lnTo>
                <a:lnTo>
                  <a:pt x="2386" y="1588"/>
                </a:lnTo>
                <a:lnTo>
                  <a:pt x="2372" y="1642"/>
                </a:lnTo>
                <a:lnTo>
                  <a:pt x="2354" y="1692"/>
                </a:lnTo>
                <a:lnTo>
                  <a:pt x="2334" y="1744"/>
                </a:lnTo>
                <a:lnTo>
                  <a:pt x="2312" y="1792"/>
                </a:lnTo>
                <a:lnTo>
                  <a:pt x="2288" y="1840"/>
                </a:lnTo>
                <a:lnTo>
                  <a:pt x="2260" y="1886"/>
                </a:lnTo>
                <a:lnTo>
                  <a:pt x="2232" y="1932"/>
                </a:lnTo>
                <a:lnTo>
                  <a:pt x="2200" y="1976"/>
                </a:lnTo>
                <a:lnTo>
                  <a:pt x="2168" y="2018"/>
                </a:lnTo>
                <a:lnTo>
                  <a:pt x="2132" y="2058"/>
                </a:lnTo>
                <a:lnTo>
                  <a:pt x="2096" y="2096"/>
                </a:lnTo>
                <a:lnTo>
                  <a:pt x="2058" y="2132"/>
                </a:lnTo>
                <a:lnTo>
                  <a:pt x="2018" y="2168"/>
                </a:lnTo>
                <a:lnTo>
                  <a:pt x="1976" y="2200"/>
                </a:lnTo>
                <a:lnTo>
                  <a:pt x="1932" y="2232"/>
                </a:lnTo>
                <a:lnTo>
                  <a:pt x="1886" y="2260"/>
                </a:lnTo>
                <a:lnTo>
                  <a:pt x="1840" y="2286"/>
                </a:lnTo>
                <a:lnTo>
                  <a:pt x="1792" y="2312"/>
                </a:lnTo>
                <a:lnTo>
                  <a:pt x="1744" y="2334"/>
                </a:lnTo>
                <a:lnTo>
                  <a:pt x="1694" y="2354"/>
                </a:lnTo>
                <a:lnTo>
                  <a:pt x="1642" y="2370"/>
                </a:lnTo>
                <a:lnTo>
                  <a:pt x="1588" y="2386"/>
                </a:lnTo>
                <a:lnTo>
                  <a:pt x="1536" y="2398"/>
                </a:lnTo>
                <a:lnTo>
                  <a:pt x="1480" y="2408"/>
                </a:lnTo>
                <a:lnTo>
                  <a:pt x="1426" y="2416"/>
                </a:lnTo>
                <a:lnTo>
                  <a:pt x="1368" y="2420"/>
                </a:lnTo>
                <a:lnTo>
                  <a:pt x="1312" y="2420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prstClr val="black"/>
              </a:solidFill>
              <a:cs typeface="+mn-cs"/>
            </a:endParaRPr>
          </a:p>
        </p:txBody>
      </p:sp>
      <p:sp>
        <p:nvSpPr>
          <p:cNvPr id="11" name="Oval 676"/>
          <p:cNvSpPr>
            <a:spLocks noChangeArrowheads="1"/>
          </p:cNvSpPr>
          <p:nvPr/>
        </p:nvSpPr>
        <p:spPr bwMode="auto">
          <a:xfrm rot="21275257">
            <a:off x="4819651" y="2511426"/>
            <a:ext cx="1878013" cy="1878013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txBody>
          <a:bodyPr wrap="none" anchor="ctr"/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350">
              <a:solidFill>
                <a:prstClr val="black"/>
              </a:solidFill>
              <a:latin typeface="Gulim" panose="020B0600000101010101" pitchFamily="34" charset="-127"/>
              <a:ea typeface="Gulim" panose="020B0600000101010101" pitchFamily="34" charset="-127"/>
              <a:cs typeface="+mn-cs"/>
            </a:endParaRPr>
          </a:p>
        </p:txBody>
      </p:sp>
      <p:sp>
        <p:nvSpPr>
          <p:cNvPr id="12" name="Oval 677"/>
          <p:cNvSpPr>
            <a:spLocks noChangeArrowheads="1"/>
          </p:cNvSpPr>
          <p:nvPr/>
        </p:nvSpPr>
        <p:spPr bwMode="auto">
          <a:xfrm rot="21275257">
            <a:off x="7126289" y="2497139"/>
            <a:ext cx="1255713" cy="1255713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txBody>
          <a:bodyPr wrap="none" anchor="ctr"/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350">
              <a:solidFill>
                <a:prstClr val="black"/>
              </a:solidFill>
              <a:latin typeface="Gulim" panose="020B0600000101010101" pitchFamily="34" charset="-127"/>
              <a:ea typeface="Gulim" panose="020B0600000101010101" pitchFamily="34" charset="-127"/>
              <a:cs typeface="+mn-cs"/>
            </a:endParaRPr>
          </a:p>
        </p:txBody>
      </p:sp>
      <p:sp>
        <p:nvSpPr>
          <p:cNvPr id="13" name="Freeform 679"/>
          <p:cNvSpPr>
            <a:spLocks noEditPoints="1"/>
          </p:cNvSpPr>
          <p:nvPr/>
        </p:nvSpPr>
        <p:spPr bwMode="auto">
          <a:xfrm rot="21275257">
            <a:off x="7877176" y="3668713"/>
            <a:ext cx="1604963" cy="1608138"/>
          </a:xfrm>
          <a:custGeom>
            <a:avLst/>
            <a:gdLst>
              <a:gd name="T0" fmla="*/ 1706 w 1816"/>
              <a:gd name="T1" fmla="*/ 792 h 1816"/>
              <a:gd name="T2" fmla="*/ 1774 w 1816"/>
              <a:gd name="T3" fmla="*/ 626 h 1816"/>
              <a:gd name="T4" fmla="*/ 1578 w 1816"/>
              <a:gd name="T5" fmla="*/ 460 h 1816"/>
              <a:gd name="T6" fmla="*/ 1498 w 1816"/>
              <a:gd name="T7" fmla="*/ 216 h 1816"/>
              <a:gd name="T8" fmla="*/ 1318 w 1816"/>
              <a:gd name="T9" fmla="*/ 214 h 1816"/>
              <a:gd name="T10" fmla="*/ 1150 w 1816"/>
              <a:gd name="T11" fmla="*/ 138 h 1816"/>
              <a:gd name="T12" fmla="*/ 978 w 1816"/>
              <a:gd name="T13" fmla="*/ 104 h 1816"/>
              <a:gd name="T14" fmla="*/ 792 w 1816"/>
              <a:gd name="T15" fmla="*/ 110 h 1816"/>
              <a:gd name="T16" fmla="*/ 626 w 1816"/>
              <a:gd name="T17" fmla="*/ 42 h 1816"/>
              <a:gd name="T18" fmla="*/ 460 w 1816"/>
              <a:gd name="T19" fmla="*/ 236 h 1816"/>
              <a:gd name="T20" fmla="*/ 216 w 1816"/>
              <a:gd name="T21" fmla="*/ 316 h 1816"/>
              <a:gd name="T22" fmla="*/ 214 w 1816"/>
              <a:gd name="T23" fmla="*/ 496 h 1816"/>
              <a:gd name="T24" fmla="*/ 138 w 1816"/>
              <a:gd name="T25" fmla="*/ 666 h 1816"/>
              <a:gd name="T26" fmla="*/ 104 w 1816"/>
              <a:gd name="T27" fmla="*/ 836 h 1816"/>
              <a:gd name="T28" fmla="*/ 108 w 1816"/>
              <a:gd name="T29" fmla="*/ 1022 h 1816"/>
              <a:gd name="T30" fmla="*/ 42 w 1816"/>
              <a:gd name="T31" fmla="*/ 1190 h 1816"/>
              <a:gd name="T32" fmla="*/ 236 w 1816"/>
              <a:gd name="T33" fmla="*/ 1356 h 1816"/>
              <a:gd name="T34" fmla="*/ 316 w 1816"/>
              <a:gd name="T35" fmla="*/ 1600 h 1816"/>
              <a:gd name="T36" fmla="*/ 496 w 1816"/>
              <a:gd name="T37" fmla="*/ 1602 h 1816"/>
              <a:gd name="T38" fmla="*/ 666 w 1816"/>
              <a:gd name="T39" fmla="*/ 1678 h 1816"/>
              <a:gd name="T40" fmla="*/ 836 w 1816"/>
              <a:gd name="T41" fmla="*/ 1712 h 1816"/>
              <a:gd name="T42" fmla="*/ 1022 w 1816"/>
              <a:gd name="T43" fmla="*/ 1706 h 1816"/>
              <a:gd name="T44" fmla="*/ 1188 w 1816"/>
              <a:gd name="T45" fmla="*/ 1774 h 1816"/>
              <a:gd name="T46" fmla="*/ 1356 w 1816"/>
              <a:gd name="T47" fmla="*/ 1578 h 1816"/>
              <a:gd name="T48" fmla="*/ 1600 w 1816"/>
              <a:gd name="T49" fmla="*/ 1500 h 1816"/>
              <a:gd name="T50" fmla="*/ 1602 w 1816"/>
              <a:gd name="T51" fmla="*/ 1320 h 1816"/>
              <a:gd name="T52" fmla="*/ 1678 w 1816"/>
              <a:gd name="T53" fmla="*/ 1150 h 1816"/>
              <a:gd name="T54" fmla="*/ 1710 w 1816"/>
              <a:gd name="T55" fmla="*/ 978 h 1816"/>
              <a:gd name="T56" fmla="*/ 872 w 1816"/>
              <a:gd name="T57" fmla="*/ 1612 h 1816"/>
              <a:gd name="T58" fmla="*/ 730 w 1816"/>
              <a:gd name="T59" fmla="*/ 1592 h 1816"/>
              <a:gd name="T60" fmla="*/ 602 w 1816"/>
              <a:gd name="T61" fmla="*/ 1544 h 1816"/>
              <a:gd name="T62" fmla="*/ 484 w 1816"/>
              <a:gd name="T63" fmla="*/ 1474 h 1816"/>
              <a:gd name="T64" fmla="*/ 384 w 1816"/>
              <a:gd name="T65" fmla="*/ 1382 h 1816"/>
              <a:gd name="T66" fmla="*/ 304 w 1816"/>
              <a:gd name="T67" fmla="*/ 1274 h 1816"/>
              <a:gd name="T68" fmla="*/ 244 w 1816"/>
              <a:gd name="T69" fmla="*/ 1150 h 1816"/>
              <a:gd name="T70" fmla="*/ 210 w 1816"/>
              <a:gd name="T71" fmla="*/ 1016 h 1816"/>
              <a:gd name="T72" fmla="*/ 202 w 1816"/>
              <a:gd name="T73" fmla="*/ 872 h 1816"/>
              <a:gd name="T74" fmla="*/ 224 w 1816"/>
              <a:gd name="T75" fmla="*/ 732 h 1816"/>
              <a:gd name="T76" fmla="*/ 272 w 1816"/>
              <a:gd name="T77" fmla="*/ 602 h 1816"/>
              <a:gd name="T78" fmla="*/ 342 w 1816"/>
              <a:gd name="T79" fmla="*/ 486 h 1816"/>
              <a:gd name="T80" fmla="*/ 432 w 1816"/>
              <a:gd name="T81" fmla="*/ 386 h 1816"/>
              <a:gd name="T82" fmla="*/ 542 w 1816"/>
              <a:gd name="T83" fmla="*/ 304 h 1816"/>
              <a:gd name="T84" fmla="*/ 664 w 1816"/>
              <a:gd name="T85" fmla="*/ 244 h 1816"/>
              <a:gd name="T86" fmla="*/ 800 w 1816"/>
              <a:gd name="T87" fmla="*/ 210 h 1816"/>
              <a:gd name="T88" fmla="*/ 944 w 1816"/>
              <a:gd name="T89" fmla="*/ 202 h 1816"/>
              <a:gd name="T90" fmla="*/ 1084 w 1816"/>
              <a:gd name="T91" fmla="*/ 224 h 1816"/>
              <a:gd name="T92" fmla="*/ 1214 w 1816"/>
              <a:gd name="T93" fmla="*/ 272 h 1816"/>
              <a:gd name="T94" fmla="*/ 1330 w 1816"/>
              <a:gd name="T95" fmla="*/ 342 h 1816"/>
              <a:gd name="T96" fmla="*/ 1430 w 1816"/>
              <a:gd name="T97" fmla="*/ 432 h 1816"/>
              <a:gd name="T98" fmla="*/ 1512 w 1816"/>
              <a:gd name="T99" fmla="*/ 542 h 1816"/>
              <a:gd name="T100" fmla="*/ 1570 w 1816"/>
              <a:gd name="T101" fmla="*/ 664 h 1816"/>
              <a:gd name="T102" fmla="*/ 1606 w 1816"/>
              <a:gd name="T103" fmla="*/ 800 h 1816"/>
              <a:gd name="T104" fmla="*/ 1612 w 1816"/>
              <a:gd name="T105" fmla="*/ 944 h 1816"/>
              <a:gd name="T106" fmla="*/ 1592 w 1816"/>
              <a:gd name="T107" fmla="*/ 1084 h 1816"/>
              <a:gd name="T108" fmla="*/ 1544 w 1816"/>
              <a:gd name="T109" fmla="*/ 1214 h 1816"/>
              <a:gd name="T110" fmla="*/ 1474 w 1816"/>
              <a:gd name="T111" fmla="*/ 1330 h 1816"/>
              <a:gd name="T112" fmla="*/ 1382 w 1816"/>
              <a:gd name="T113" fmla="*/ 1430 h 1816"/>
              <a:gd name="T114" fmla="*/ 1274 w 1816"/>
              <a:gd name="T115" fmla="*/ 1512 h 1816"/>
              <a:gd name="T116" fmla="*/ 1150 w 1816"/>
              <a:gd name="T117" fmla="*/ 1570 h 1816"/>
              <a:gd name="T118" fmla="*/ 1014 w 1816"/>
              <a:gd name="T119" fmla="*/ 1606 h 181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816"/>
              <a:gd name="T181" fmla="*/ 0 h 1816"/>
              <a:gd name="T182" fmla="*/ 1816 w 1816"/>
              <a:gd name="T183" fmla="*/ 1816 h 181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816" h="1816">
                <a:moveTo>
                  <a:pt x="1816" y="978"/>
                </a:moveTo>
                <a:lnTo>
                  <a:pt x="1816" y="836"/>
                </a:lnTo>
                <a:lnTo>
                  <a:pt x="1710" y="836"/>
                </a:lnTo>
                <a:lnTo>
                  <a:pt x="1706" y="792"/>
                </a:lnTo>
                <a:lnTo>
                  <a:pt x="1698" y="750"/>
                </a:lnTo>
                <a:lnTo>
                  <a:pt x="1688" y="708"/>
                </a:lnTo>
                <a:lnTo>
                  <a:pt x="1678" y="666"/>
                </a:lnTo>
                <a:lnTo>
                  <a:pt x="1774" y="626"/>
                </a:lnTo>
                <a:lnTo>
                  <a:pt x="1718" y="494"/>
                </a:lnTo>
                <a:lnTo>
                  <a:pt x="1622" y="534"/>
                </a:lnTo>
                <a:lnTo>
                  <a:pt x="1602" y="496"/>
                </a:lnTo>
                <a:lnTo>
                  <a:pt x="1578" y="460"/>
                </a:lnTo>
                <a:lnTo>
                  <a:pt x="1552" y="424"/>
                </a:lnTo>
                <a:lnTo>
                  <a:pt x="1526" y="390"/>
                </a:lnTo>
                <a:lnTo>
                  <a:pt x="1600" y="316"/>
                </a:lnTo>
                <a:lnTo>
                  <a:pt x="1498" y="216"/>
                </a:lnTo>
                <a:lnTo>
                  <a:pt x="1426" y="290"/>
                </a:lnTo>
                <a:lnTo>
                  <a:pt x="1392" y="262"/>
                </a:lnTo>
                <a:lnTo>
                  <a:pt x="1356" y="236"/>
                </a:lnTo>
                <a:lnTo>
                  <a:pt x="1318" y="214"/>
                </a:lnTo>
                <a:lnTo>
                  <a:pt x="1280" y="192"/>
                </a:lnTo>
                <a:lnTo>
                  <a:pt x="1320" y="96"/>
                </a:lnTo>
                <a:lnTo>
                  <a:pt x="1188" y="42"/>
                </a:lnTo>
                <a:lnTo>
                  <a:pt x="1150" y="138"/>
                </a:lnTo>
                <a:lnTo>
                  <a:pt x="1108" y="126"/>
                </a:lnTo>
                <a:lnTo>
                  <a:pt x="1066" y="116"/>
                </a:lnTo>
                <a:lnTo>
                  <a:pt x="1022" y="110"/>
                </a:lnTo>
                <a:lnTo>
                  <a:pt x="978" y="104"/>
                </a:lnTo>
                <a:lnTo>
                  <a:pt x="978" y="0"/>
                </a:lnTo>
                <a:lnTo>
                  <a:pt x="836" y="0"/>
                </a:lnTo>
                <a:lnTo>
                  <a:pt x="836" y="104"/>
                </a:lnTo>
                <a:lnTo>
                  <a:pt x="792" y="110"/>
                </a:lnTo>
                <a:lnTo>
                  <a:pt x="750" y="116"/>
                </a:lnTo>
                <a:lnTo>
                  <a:pt x="706" y="126"/>
                </a:lnTo>
                <a:lnTo>
                  <a:pt x="666" y="138"/>
                </a:lnTo>
                <a:lnTo>
                  <a:pt x="626" y="42"/>
                </a:lnTo>
                <a:lnTo>
                  <a:pt x="494" y="96"/>
                </a:lnTo>
                <a:lnTo>
                  <a:pt x="534" y="192"/>
                </a:lnTo>
                <a:lnTo>
                  <a:pt x="496" y="214"/>
                </a:lnTo>
                <a:lnTo>
                  <a:pt x="460" y="236"/>
                </a:lnTo>
                <a:lnTo>
                  <a:pt x="424" y="262"/>
                </a:lnTo>
                <a:lnTo>
                  <a:pt x="390" y="290"/>
                </a:lnTo>
                <a:lnTo>
                  <a:pt x="316" y="216"/>
                </a:lnTo>
                <a:lnTo>
                  <a:pt x="216" y="316"/>
                </a:lnTo>
                <a:lnTo>
                  <a:pt x="288" y="390"/>
                </a:lnTo>
                <a:lnTo>
                  <a:pt x="262" y="424"/>
                </a:lnTo>
                <a:lnTo>
                  <a:pt x="236" y="460"/>
                </a:lnTo>
                <a:lnTo>
                  <a:pt x="214" y="496"/>
                </a:lnTo>
                <a:lnTo>
                  <a:pt x="192" y="534"/>
                </a:lnTo>
                <a:lnTo>
                  <a:pt x="96" y="494"/>
                </a:lnTo>
                <a:lnTo>
                  <a:pt x="42" y="626"/>
                </a:lnTo>
                <a:lnTo>
                  <a:pt x="138" y="666"/>
                </a:lnTo>
                <a:lnTo>
                  <a:pt x="126" y="708"/>
                </a:lnTo>
                <a:lnTo>
                  <a:pt x="116" y="750"/>
                </a:lnTo>
                <a:lnTo>
                  <a:pt x="108" y="792"/>
                </a:lnTo>
                <a:lnTo>
                  <a:pt x="104" y="836"/>
                </a:lnTo>
                <a:lnTo>
                  <a:pt x="0" y="836"/>
                </a:lnTo>
                <a:lnTo>
                  <a:pt x="0" y="978"/>
                </a:lnTo>
                <a:lnTo>
                  <a:pt x="104" y="978"/>
                </a:lnTo>
                <a:lnTo>
                  <a:pt x="108" y="1022"/>
                </a:lnTo>
                <a:lnTo>
                  <a:pt x="116" y="1066"/>
                </a:lnTo>
                <a:lnTo>
                  <a:pt x="126" y="1108"/>
                </a:lnTo>
                <a:lnTo>
                  <a:pt x="138" y="1150"/>
                </a:lnTo>
                <a:lnTo>
                  <a:pt x="42" y="1190"/>
                </a:lnTo>
                <a:lnTo>
                  <a:pt x="96" y="1320"/>
                </a:lnTo>
                <a:lnTo>
                  <a:pt x="192" y="1280"/>
                </a:lnTo>
                <a:lnTo>
                  <a:pt x="214" y="1320"/>
                </a:lnTo>
                <a:lnTo>
                  <a:pt x="236" y="1356"/>
                </a:lnTo>
                <a:lnTo>
                  <a:pt x="262" y="1392"/>
                </a:lnTo>
                <a:lnTo>
                  <a:pt x="288" y="1426"/>
                </a:lnTo>
                <a:lnTo>
                  <a:pt x="216" y="1500"/>
                </a:lnTo>
                <a:lnTo>
                  <a:pt x="316" y="1600"/>
                </a:lnTo>
                <a:lnTo>
                  <a:pt x="390" y="1526"/>
                </a:lnTo>
                <a:lnTo>
                  <a:pt x="424" y="1554"/>
                </a:lnTo>
                <a:lnTo>
                  <a:pt x="460" y="1578"/>
                </a:lnTo>
                <a:lnTo>
                  <a:pt x="496" y="1602"/>
                </a:lnTo>
                <a:lnTo>
                  <a:pt x="534" y="1622"/>
                </a:lnTo>
                <a:lnTo>
                  <a:pt x="494" y="1718"/>
                </a:lnTo>
                <a:lnTo>
                  <a:pt x="626" y="1774"/>
                </a:lnTo>
                <a:lnTo>
                  <a:pt x="666" y="1678"/>
                </a:lnTo>
                <a:lnTo>
                  <a:pt x="706" y="1690"/>
                </a:lnTo>
                <a:lnTo>
                  <a:pt x="750" y="1698"/>
                </a:lnTo>
                <a:lnTo>
                  <a:pt x="792" y="1706"/>
                </a:lnTo>
                <a:lnTo>
                  <a:pt x="836" y="1712"/>
                </a:lnTo>
                <a:lnTo>
                  <a:pt x="836" y="1816"/>
                </a:lnTo>
                <a:lnTo>
                  <a:pt x="978" y="1816"/>
                </a:lnTo>
                <a:lnTo>
                  <a:pt x="978" y="1712"/>
                </a:lnTo>
                <a:lnTo>
                  <a:pt x="1022" y="1706"/>
                </a:lnTo>
                <a:lnTo>
                  <a:pt x="1066" y="1698"/>
                </a:lnTo>
                <a:lnTo>
                  <a:pt x="1108" y="1690"/>
                </a:lnTo>
                <a:lnTo>
                  <a:pt x="1150" y="1678"/>
                </a:lnTo>
                <a:lnTo>
                  <a:pt x="1188" y="1774"/>
                </a:lnTo>
                <a:lnTo>
                  <a:pt x="1320" y="1718"/>
                </a:lnTo>
                <a:lnTo>
                  <a:pt x="1280" y="1622"/>
                </a:lnTo>
                <a:lnTo>
                  <a:pt x="1318" y="1602"/>
                </a:lnTo>
                <a:lnTo>
                  <a:pt x="1356" y="1578"/>
                </a:lnTo>
                <a:lnTo>
                  <a:pt x="1392" y="1554"/>
                </a:lnTo>
                <a:lnTo>
                  <a:pt x="1426" y="1526"/>
                </a:lnTo>
                <a:lnTo>
                  <a:pt x="1498" y="1600"/>
                </a:lnTo>
                <a:lnTo>
                  <a:pt x="1600" y="1500"/>
                </a:lnTo>
                <a:lnTo>
                  <a:pt x="1526" y="1426"/>
                </a:lnTo>
                <a:lnTo>
                  <a:pt x="1552" y="1392"/>
                </a:lnTo>
                <a:lnTo>
                  <a:pt x="1578" y="1356"/>
                </a:lnTo>
                <a:lnTo>
                  <a:pt x="1602" y="1320"/>
                </a:lnTo>
                <a:lnTo>
                  <a:pt x="1622" y="1280"/>
                </a:lnTo>
                <a:lnTo>
                  <a:pt x="1718" y="1320"/>
                </a:lnTo>
                <a:lnTo>
                  <a:pt x="1774" y="1190"/>
                </a:lnTo>
                <a:lnTo>
                  <a:pt x="1678" y="1150"/>
                </a:lnTo>
                <a:lnTo>
                  <a:pt x="1688" y="1108"/>
                </a:lnTo>
                <a:lnTo>
                  <a:pt x="1698" y="1066"/>
                </a:lnTo>
                <a:lnTo>
                  <a:pt x="1706" y="1022"/>
                </a:lnTo>
                <a:lnTo>
                  <a:pt x="1710" y="978"/>
                </a:lnTo>
                <a:lnTo>
                  <a:pt x="1816" y="978"/>
                </a:lnTo>
                <a:close/>
                <a:moveTo>
                  <a:pt x="908" y="1614"/>
                </a:moveTo>
                <a:lnTo>
                  <a:pt x="908" y="1614"/>
                </a:lnTo>
                <a:lnTo>
                  <a:pt x="872" y="1612"/>
                </a:lnTo>
                <a:lnTo>
                  <a:pt x="836" y="1610"/>
                </a:lnTo>
                <a:lnTo>
                  <a:pt x="800" y="1606"/>
                </a:lnTo>
                <a:lnTo>
                  <a:pt x="766" y="1600"/>
                </a:lnTo>
                <a:lnTo>
                  <a:pt x="730" y="1592"/>
                </a:lnTo>
                <a:lnTo>
                  <a:pt x="698" y="1582"/>
                </a:lnTo>
                <a:lnTo>
                  <a:pt x="664" y="1570"/>
                </a:lnTo>
                <a:lnTo>
                  <a:pt x="632" y="1558"/>
                </a:lnTo>
                <a:lnTo>
                  <a:pt x="602" y="1544"/>
                </a:lnTo>
                <a:lnTo>
                  <a:pt x="570" y="1528"/>
                </a:lnTo>
                <a:lnTo>
                  <a:pt x="542" y="1512"/>
                </a:lnTo>
                <a:lnTo>
                  <a:pt x="512" y="1492"/>
                </a:lnTo>
                <a:lnTo>
                  <a:pt x="484" y="1474"/>
                </a:lnTo>
                <a:lnTo>
                  <a:pt x="458" y="1452"/>
                </a:lnTo>
                <a:lnTo>
                  <a:pt x="432" y="1430"/>
                </a:lnTo>
                <a:lnTo>
                  <a:pt x="408" y="1406"/>
                </a:lnTo>
                <a:lnTo>
                  <a:pt x="384" y="1382"/>
                </a:lnTo>
                <a:lnTo>
                  <a:pt x="362" y="1356"/>
                </a:lnTo>
                <a:lnTo>
                  <a:pt x="342" y="1330"/>
                </a:lnTo>
                <a:lnTo>
                  <a:pt x="322" y="1302"/>
                </a:lnTo>
                <a:lnTo>
                  <a:pt x="304" y="1274"/>
                </a:lnTo>
                <a:lnTo>
                  <a:pt x="286" y="1244"/>
                </a:lnTo>
                <a:lnTo>
                  <a:pt x="272" y="1214"/>
                </a:lnTo>
                <a:lnTo>
                  <a:pt x="256" y="1182"/>
                </a:lnTo>
                <a:lnTo>
                  <a:pt x="244" y="1150"/>
                </a:lnTo>
                <a:lnTo>
                  <a:pt x="234" y="1118"/>
                </a:lnTo>
                <a:lnTo>
                  <a:pt x="224" y="1084"/>
                </a:lnTo>
                <a:lnTo>
                  <a:pt x="216" y="1050"/>
                </a:lnTo>
                <a:lnTo>
                  <a:pt x="210" y="1016"/>
                </a:lnTo>
                <a:lnTo>
                  <a:pt x="206" y="980"/>
                </a:lnTo>
                <a:lnTo>
                  <a:pt x="202" y="944"/>
                </a:lnTo>
                <a:lnTo>
                  <a:pt x="202" y="908"/>
                </a:lnTo>
                <a:lnTo>
                  <a:pt x="202" y="872"/>
                </a:lnTo>
                <a:lnTo>
                  <a:pt x="206" y="836"/>
                </a:lnTo>
                <a:lnTo>
                  <a:pt x="210" y="800"/>
                </a:lnTo>
                <a:lnTo>
                  <a:pt x="216" y="766"/>
                </a:lnTo>
                <a:lnTo>
                  <a:pt x="224" y="732"/>
                </a:lnTo>
                <a:lnTo>
                  <a:pt x="234" y="698"/>
                </a:lnTo>
                <a:lnTo>
                  <a:pt x="244" y="664"/>
                </a:lnTo>
                <a:lnTo>
                  <a:pt x="256" y="632"/>
                </a:lnTo>
                <a:lnTo>
                  <a:pt x="272" y="602"/>
                </a:lnTo>
                <a:lnTo>
                  <a:pt x="286" y="572"/>
                </a:lnTo>
                <a:lnTo>
                  <a:pt x="304" y="542"/>
                </a:lnTo>
                <a:lnTo>
                  <a:pt x="322" y="512"/>
                </a:lnTo>
                <a:lnTo>
                  <a:pt x="342" y="486"/>
                </a:lnTo>
                <a:lnTo>
                  <a:pt x="362" y="458"/>
                </a:lnTo>
                <a:lnTo>
                  <a:pt x="384" y="432"/>
                </a:lnTo>
                <a:lnTo>
                  <a:pt x="408" y="408"/>
                </a:lnTo>
                <a:lnTo>
                  <a:pt x="432" y="386"/>
                </a:lnTo>
                <a:lnTo>
                  <a:pt x="458" y="362"/>
                </a:lnTo>
                <a:lnTo>
                  <a:pt x="484" y="342"/>
                </a:lnTo>
                <a:lnTo>
                  <a:pt x="512" y="322"/>
                </a:lnTo>
                <a:lnTo>
                  <a:pt x="542" y="304"/>
                </a:lnTo>
                <a:lnTo>
                  <a:pt x="570" y="286"/>
                </a:lnTo>
                <a:lnTo>
                  <a:pt x="602" y="272"/>
                </a:lnTo>
                <a:lnTo>
                  <a:pt x="632" y="258"/>
                </a:lnTo>
                <a:lnTo>
                  <a:pt x="664" y="244"/>
                </a:lnTo>
                <a:lnTo>
                  <a:pt x="698" y="234"/>
                </a:lnTo>
                <a:lnTo>
                  <a:pt x="730" y="224"/>
                </a:lnTo>
                <a:lnTo>
                  <a:pt x="766" y="216"/>
                </a:lnTo>
                <a:lnTo>
                  <a:pt x="800" y="210"/>
                </a:lnTo>
                <a:lnTo>
                  <a:pt x="836" y="206"/>
                </a:lnTo>
                <a:lnTo>
                  <a:pt x="872" y="202"/>
                </a:lnTo>
                <a:lnTo>
                  <a:pt x="908" y="202"/>
                </a:lnTo>
                <a:lnTo>
                  <a:pt x="944" y="202"/>
                </a:lnTo>
                <a:lnTo>
                  <a:pt x="980" y="206"/>
                </a:lnTo>
                <a:lnTo>
                  <a:pt x="1014" y="210"/>
                </a:lnTo>
                <a:lnTo>
                  <a:pt x="1050" y="216"/>
                </a:lnTo>
                <a:lnTo>
                  <a:pt x="1084" y="224"/>
                </a:lnTo>
                <a:lnTo>
                  <a:pt x="1118" y="234"/>
                </a:lnTo>
                <a:lnTo>
                  <a:pt x="1150" y="244"/>
                </a:lnTo>
                <a:lnTo>
                  <a:pt x="1182" y="258"/>
                </a:lnTo>
                <a:lnTo>
                  <a:pt x="1214" y="272"/>
                </a:lnTo>
                <a:lnTo>
                  <a:pt x="1244" y="286"/>
                </a:lnTo>
                <a:lnTo>
                  <a:pt x="1274" y="304"/>
                </a:lnTo>
                <a:lnTo>
                  <a:pt x="1302" y="322"/>
                </a:lnTo>
                <a:lnTo>
                  <a:pt x="1330" y="342"/>
                </a:lnTo>
                <a:lnTo>
                  <a:pt x="1356" y="362"/>
                </a:lnTo>
                <a:lnTo>
                  <a:pt x="1382" y="386"/>
                </a:lnTo>
                <a:lnTo>
                  <a:pt x="1406" y="408"/>
                </a:lnTo>
                <a:lnTo>
                  <a:pt x="1430" y="432"/>
                </a:lnTo>
                <a:lnTo>
                  <a:pt x="1452" y="458"/>
                </a:lnTo>
                <a:lnTo>
                  <a:pt x="1474" y="486"/>
                </a:lnTo>
                <a:lnTo>
                  <a:pt x="1492" y="512"/>
                </a:lnTo>
                <a:lnTo>
                  <a:pt x="1512" y="542"/>
                </a:lnTo>
                <a:lnTo>
                  <a:pt x="1528" y="572"/>
                </a:lnTo>
                <a:lnTo>
                  <a:pt x="1544" y="602"/>
                </a:lnTo>
                <a:lnTo>
                  <a:pt x="1558" y="632"/>
                </a:lnTo>
                <a:lnTo>
                  <a:pt x="1570" y="664"/>
                </a:lnTo>
                <a:lnTo>
                  <a:pt x="1582" y="698"/>
                </a:lnTo>
                <a:lnTo>
                  <a:pt x="1592" y="732"/>
                </a:lnTo>
                <a:lnTo>
                  <a:pt x="1598" y="766"/>
                </a:lnTo>
                <a:lnTo>
                  <a:pt x="1606" y="800"/>
                </a:lnTo>
                <a:lnTo>
                  <a:pt x="1610" y="836"/>
                </a:lnTo>
                <a:lnTo>
                  <a:pt x="1612" y="872"/>
                </a:lnTo>
                <a:lnTo>
                  <a:pt x="1614" y="908"/>
                </a:lnTo>
                <a:lnTo>
                  <a:pt x="1612" y="944"/>
                </a:lnTo>
                <a:lnTo>
                  <a:pt x="1610" y="980"/>
                </a:lnTo>
                <a:lnTo>
                  <a:pt x="1606" y="1016"/>
                </a:lnTo>
                <a:lnTo>
                  <a:pt x="1598" y="1050"/>
                </a:lnTo>
                <a:lnTo>
                  <a:pt x="1592" y="1084"/>
                </a:lnTo>
                <a:lnTo>
                  <a:pt x="1582" y="1118"/>
                </a:lnTo>
                <a:lnTo>
                  <a:pt x="1570" y="1150"/>
                </a:lnTo>
                <a:lnTo>
                  <a:pt x="1558" y="1182"/>
                </a:lnTo>
                <a:lnTo>
                  <a:pt x="1544" y="1214"/>
                </a:lnTo>
                <a:lnTo>
                  <a:pt x="1528" y="1244"/>
                </a:lnTo>
                <a:lnTo>
                  <a:pt x="1512" y="1274"/>
                </a:lnTo>
                <a:lnTo>
                  <a:pt x="1492" y="1302"/>
                </a:lnTo>
                <a:lnTo>
                  <a:pt x="1474" y="1330"/>
                </a:lnTo>
                <a:lnTo>
                  <a:pt x="1452" y="1356"/>
                </a:lnTo>
                <a:lnTo>
                  <a:pt x="1430" y="1382"/>
                </a:lnTo>
                <a:lnTo>
                  <a:pt x="1406" y="1406"/>
                </a:lnTo>
                <a:lnTo>
                  <a:pt x="1382" y="1430"/>
                </a:lnTo>
                <a:lnTo>
                  <a:pt x="1356" y="1452"/>
                </a:lnTo>
                <a:lnTo>
                  <a:pt x="1330" y="1474"/>
                </a:lnTo>
                <a:lnTo>
                  <a:pt x="1302" y="1492"/>
                </a:lnTo>
                <a:lnTo>
                  <a:pt x="1274" y="1512"/>
                </a:lnTo>
                <a:lnTo>
                  <a:pt x="1244" y="1528"/>
                </a:lnTo>
                <a:lnTo>
                  <a:pt x="1214" y="1544"/>
                </a:lnTo>
                <a:lnTo>
                  <a:pt x="1182" y="1558"/>
                </a:lnTo>
                <a:lnTo>
                  <a:pt x="1150" y="1570"/>
                </a:lnTo>
                <a:lnTo>
                  <a:pt x="1118" y="1582"/>
                </a:lnTo>
                <a:lnTo>
                  <a:pt x="1084" y="1592"/>
                </a:lnTo>
                <a:lnTo>
                  <a:pt x="1050" y="1600"/>
                </a:lnTo>
                <a:lnTo>
                  <a:pt x="1014" y="1606"/>
                </a:lnTo>
                <a:lnTo>
                  <a:pt x="980" y="1610"/>
                </a:lnTo>
                <a:lnTo>
                  <a:pt x="944" y="1612"/>
                </a:lnTo>
                <a:lnTo>
                  <a:pt x="908" y="1614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wrap="none" anchor="ctr"/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prstClr val="black"/>
              </a:solidFill>
              <a:latin typeface="Gulim" panose="020B0600000101010101" pitchFamily="34" charset="-127"/>
              <a:ea typeface="Gulim" panose="020B0600000101010101" pitchFamily="34" charset="-127"/>
              <a:cs typeface="+mn-cs"/>
            </a:endParaRPr>
          </a:p>
        </p:txBody>
      </p:sp>
      <p:sp>
        <p:nvSpPr>
          <p:cNvPr id="14" name="Oval 680"/>
          <p:cNvSpPr>
            <a:spLocks noChangeArrowheads="1"/>
          </p:cNvSpPr>
          <p:nvPr/>
        </p:nvSpPr>
        <p:spPr bwMode="auto">
          <a:xfrm rot="21275257">
            <a:off x="8129588" y="3922713"/>
            <a:ext cx="1098550" cy="1100138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txBody>
          <a:bodyPr wrap="none" anchor="ctr"/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350">
              <a:solidFill>
                <a:prstClr val="black"/>
              </a:solidFill>
              <a:latin typeface="Gulim" panose="020B0600000101010101" pitchFamily="34" charset="-127"/>
              <a:ea typeface="Gulim" panose="020B0600000101010101" pitchFamily="34" charset="-127"/>
              <a:cs typeface="+mn-cs"/>
            </a:endParaRPr>
          </a:p>
        </p:txBody>
      </p:sp>
      <p:grpSp>
        <p:nvGrpSpPr>
          <p:cNvPr id="11275" name="组合 14"/>
          <p:cNvGrpSpPr/>
          <p:nvPr/>
        </p:nvGrpSpPr>
        <p:grpSpPr>
          <a:xfrm>
            <a:off x="5067301" y="2930526"/>
            <a:ext cx="1438275" cy="1057275"/>
            <a:chOff x="3238353" y="2160871"/>
            <a:chExt cx="1919569" cy="1409111"/>
          </a:xfrm>
        </p:grpSpPr>
        <p:sp>
          <p:nvSpPr>
            <p:cNvPr id="11328" name="文本框 15"/>
            <p:cNvSpPr txBox="1"/>
            <p:nvPr/>
          </p:nvSpPr>
          <p:spPr>
            <a:xfrm>
              <a:off x="3628113" y="2160871"/>
              <a:ext cx="1102890" cy="61555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/>
              <a:r>
                <a:rPr lang="zh-CN" altLang="en-US" sz="24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  <p:sp>
          <p:nvSpPr>
            <p:cNvPr id="11329" name="文本框 16"/>
            <p:cNvSpPr txBox="1"/>
            <p:nvPr/>
          </p:nvSpPr>
          <p:spPr>
            <a:xfrm>
              <a:off x="3258932" y="2697533"/>
              <a:ext cx="1898990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/>
              <a:r>
                <a:rPr lang="zh-CN" altLang="en-US" sz="12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</p:txBody>
        </p:sp>
        <p:sp>
          <p:nvSpPr>
            <p:cNvPr id="11330" name="文本框 17"/>
            <p:cNvSpPr txBox="1"/>
            <p:nvPr/>
          </p:nvSpPr>
          <p:spPr>
            <a:xfrm>
              <a:off x="3248209" y="2949092"/>
              <a:ext cx="1898990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/>
              <a:r>
                <a:rPr lang="zh-CN" altLang="en-US" sz="12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</p:txBody>
        </p:sp>
        <p:sp>
          <p:nvSpPr>
            <p:cNvPr id="11331" name="文本框 18"/>
            <p:cNvSpPr txBox="1"/>
            <p:nvPr/>
          </p:nvSpPr>
          <p:spPr>
            <a:xfrm>
              <a:off x="3238353" y="3200650"/>
              <a:ext cx="1898990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/>
              <a:r>
                <a:rPr lang="zh-CN" altLang="en-US" sz="12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</p:txBody>
        </p:sp>
      </p:grpSp>
      <p:grpSp>
        <p:nvGrpSpPr>
          <p:cNvPr id="11276" name="组合 19"/>
          <p:cNvGrpSpPr/>
          <p:nvPr/>
        </p:nvGrpSpPr>
        <p:grpSpPr>
          <a:xfrm>
            <a:off x="7243763" y="2630489"/>
            <a:ext cx="1439862" cy="942975"/>
            <a:chOff x="3238353" y="2234347"/>
            <a:chExt cx="1919569" cy="1258691"/>
          </a:xfrm>
        </p:grpSpPr>
        <p:sp>
          <p:nvSpPr>
            <p:cNvPr id="11324" name="文本框 20"/>
            <p:cNvSpPr txBox="1"/>
            <p:nvPr/>
          </p:nvSpPr>
          <p:spPr>
            <a:xfrm>
              <a:off x="3519786" y="2234347"/>
              <a:ext cx="1102890" cy="49244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/>
              <a:r>
                <a:rPr lang="zh-CN" altLang="en-US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258932" y="2697533"/>
              <a:ext cx="1898990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25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单击此处添加标题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3248209" y="2949092"/>
              <a:ext cx="1898990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25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单击此处添加标题</a:t>
              </a: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238353" y="3200650"/>
              <a:ext cx="1898990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25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单击此处添加标题</a:t>
              </a:r>
            </a:p>
          </p:txBody>
        </p:sp>
      </p:grpSp>
      <p:grpSp>
        <p:nvGrpSpPr>
          <p:cNvPr id="11277" name="组合 24"/>
          <p:cNvGrpSpPr/>
          <p:nvPr/>
        </p:nvGrpSpPr>
        <p:grpSpPr>
          <a:xfrm>
            <a:off x="8228013" y="4073526"/>
            <a:ext cx="1439862" cy="766763"/>
            <a:chOff x="3238353" y="2361023"/>
            <a:chExt cx="1918702" cy="1023107"/>
          </a:xfrm>
        </p:grpSpPr>
        <p:sp>
          <p:nvSpPr>
            <p:cNvPr id="11320" name="文本框 25"/>
            <p:cNvSpPr txBox="1"/>
            <p:nvPr/>
          </p:nvSpPr>
          <p:spPr>
            <a:xfrm>
              <a:off x="3530804" y="2361023"/>
              <a:ext cx="1102890" cy="43088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/>
              <a:r>
                <a:rPr lang="zh-CN" altLang="en-US" sz="15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3258065" y="2761134"/>
              <a:ext cx="1898990" cy="284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79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单击此处添加标题</a:t>
              </a: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3248209" y="2949092"/>
              <a:ext cx="1898990" cy="284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79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单击此处添加标题</a:t>
              </a: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3238353" y="3099350"/>
              <a:ext cx="1898990" cy="284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79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单击此处添加标题</a:t>
              </a:r>
            </a:p>
          </p:txBody>
        </p:sp>
      </p:grpSp>
      <p:grpSp>
        <p:nvGrpSpPr>
          <p:cNvPr id="11278" name="Groupe 2052"/>
          <p:cNvGrpSpPr/>
          <p:nvPr/>
        </p:nvGrpSpPr>
        <p:grpSpPr>
          <a:xfrm>
            <a:off x="3865563" y="1881189"/>
            <a:ext cx="741362" cy="1158875"/>
            <a:chOff x="3227388" y="1412875"/>
            <a:chExt cx="2206625" cy="3448051"/>
          </a:xfrm>
        </p:grpSpPr>
        <p:sp>
          <p:nvSpPr>
            <p:cNvPr id="31" name="Freeform 6"/>
            <p:cNvSpPr/>
            <p:nvPr/>
          </p:nvSpPr>
          <p:spPr bwMode="auto">
            <a:xfrm>
              <a:off x="4159250" y="2068513"/>
              <a:ext cx="268288" cy="498475"/>
            </a:xfrm>
            <a:custGeom>
              <a:avLst/>
              <a:gdLst>
                <a:gd name="T0" fmla="*/ 425908038 w 169"/>
                <a:gd name="T1" fmla="*/ 123486864 h 314"/>
                <a:gd name="T2" fmla="*/ 403225705 w 169"/>
                <a:gd name="T3" fmla="*/ 63003113 h 314"/>
                <a:gd name="T4" fmla="*/ 390625699 w 169"/>
                <a:gd name="T5" fmla="*/ 40322497 h 314"/>
                <a:gd name="T6" fmla="*/ 378024105 w 169"/>
                <a:gd name="T7" fmla="*/ 27720927 h 314"/>
                <a:gd name="T8" fmla="*/ 307459624 w 169"/>
                <a:gd name="T9" fmla="*/ 2520950 h 314"/>
                <a:gd name="T10" fmla="*/ 287298343 w 169"/>
                <a:gd name="T11" fmla="*/ 0 h 314"/>
                <a:gd name="T12" fmla="*/ 246975783 w 169"/>
                <a:gd name="T13" fmla="*/ 5040312 h 314"/>
                <a:gd name="T14" fmla="*/ 234375776 w 169"/>
                <a:gd name="T15" fmla="*/ 12599986 h 314"/>
                <a:gd name="T16" fmla="*/ 209174176 w 169"/>
                <a:gd name="T17" fmla="*/ 40322497 h 314"/>
                <a:gd name="T18" fmla="*/ 176411252 w 169"/>
                <a:gd name="T19" fmla="*/ 73083734 h 314"/>
                <a:gd name="T20" fmla="*/ 163811246 w 169"/>
                <a:gd name="T21" fmla="*/ 85685304 h 314"/>
                <a:gd name="T22" fmla="*/ 143649965 w 169"/>
                <a:gd name="T23" fmla="*/ 113406243 h 314"/>
                <a:gd name="T24" fmla="*/ 131048372 w 169"/>
                <a:gd name="T25" fmla="*/ 123486864 h 314"/>
                <a:gd name="T26" fmla="*/ 100806426 w 169"/>
                <a:gd name="T27" fmla="*/ 158769038 h 314"/>
                <a:gd name="T28" fmla="*/ 68045140 w 169"/>
                <a:gd name="T29" fmla="*/ 201612471 h 314"/>
                <a:gd name="T30" fmla="*/ 32762887 w 169"/>
                <a:gd name="T31" fmla="*/ 234373746 h 314"/>
                <a:gd name="T32" fmla="*/ 12601597 w 169"/>
                <a:gd name="T33" fmla="*/ 259575298 h 314"/>
                <a:gd name="T34" fmla="*/ 12601597 w 169"/>
                <a:gd name="T35" fmla="*/ 267136558 h 314"/>
                <a:gd name="T36" fmla="*/ 17641920 w 169"/>
                <a:gd name="T37" fmla="*/ 335181544 h 314"/>
                <a:gd name="T38" fmla="*/ 12601597 w 169"/>
                <a:gd name="T39" fmla="*/ 352821837 h 314"/>
                <a:gd name="T40" fmla="*/ 2520955 w 169"/>
                <a:gd name="T41" fmla="*/ 395665270 h 314"/>
                <a:gd name="T42" fmla="*/ 0 w 169"/>
                <a:gd name="T43" fmla="*/ 435986266 h 314"/>
                <a:gd name="T44" fmla="*/ 10080643 w 169"/>
                <a:gd name="T45" fmla="*/ 483870010 h 314"/>
                <a:gd name="T46" fmla="*/ 25201607 w 169"/>
                <a:gd name="T47" fmla="*/ 539313426 h 314"/>
                <a:gd name="T48" fmla="*/ 45362893 w 169"/>
                <a:gd name="T49" fmla="*/ 584676221 h 314"/>
                <a:gd name="T50" fmla="*/ 68045140 w 169"/>
                <a:gd name="T51" fmla="*/ 635079327 h 314"/>
                <a:gd name="T52" fmla="*/ 78125780 w 169"/>
                <a:gd name="T53" fmla="*/ 657761518 h 314"/>
                <a:gd name="T54" fmla="*/ 103327380 w 169"/>
                <a:gd name="T55" fmla="*/ 700603364 h 314"/>
                <a:gd name="T56" fmla="*/ 123488685 w 169"/>
                <a:gd name="T57" fmla="*/ 713204934 h 314"/>
                <a:gd name="T58" fmla="*/ 141129012 w 169"/>
                <a:gd name="T59" fmla="*/ 728325865 h 314"/>
                <a:gd name="T60" fmla="*/ 158770926 w 169"/>
                <a:gd name="T61" fmla="*/ 773688660 h 314"/>
                <a:gd name="T62" fmla="*/ 211693542 w 169"/>
                <a:gd name="T63" fmla="*/ 791328953 h 314"/>
                <a:gd name="T64" fmla="*/ 425908038 w 169"/>
                <a:gd name="T65" fmla="*/ 123486864 h 31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69"/>
                <a:gd name="T100" fmla="*/ 0 h 314"/>
                <a:gd name="T101" fmla="*/ 169 w 169"/>
                <a:gd name="T102" fmla="*/ 314 h 314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69" h="314">
                  <a:moveTo>
                    <a:pt x="169" y="49"/>
                  </a:moveTo>
                  <a:lnTo>
                    <a:pt x="169" y="49"/>
                  </a:lnTo>
                  <a:lnTo>
                    <a:pt x="164" y="36"/>
                  </a:lnTo>
                  <a:lnTo>
                    <a:pt x="160" y="25"/>
                  </a:lnTo>
                  <a:lnTo>
                    <a:pt x="155" y="16"/>
                  </a:lnTo>
                  <a:lnTo>
                    <a:pt x="154" y="14"/>
                  </a:lnTo>
                  <a:lnTo>
                    <a:pt x="150" y="11"/>
                  </a:lnTo>
                  <a:lnTo>
                    <a:pt x="141" y="7"/>
                  </a:lnTo>
                  <a:lnTo>
                    <a:pt x="122" y="1"/>
                  </a:lnTo>
                  <a:lnTo>
                    <a:pt x="114" y="0"/>
                  </a:lnTo>
                  <a:lnTo>
                    <a:pt x="106" y="0"/>
                  </a:lnTo>
                  <a:lnTo>
                    <a:pt x="98" y="2"/>
                  </a:lnTo>
                  <a:lnTo>
                    <a:pt x="93" y="5"/>
                  </a:lnTo>
                  <a:lnTo>
                    <a:pt x="88" y="10"/>
                  </a:lnTo>
                  <a:lnTo>
                    <a:pt x="83" y="16"/>
                  </a:lnTo>
                  <a:lnTo>
                    <a:pt x="76" y="24"/>
                  </a:lnTo>
                  <a:lnTo>
                    <a:pt x="70" y="29"/>
                  </a:lnTo>
                  <a:lnTo>
                    <a:pt x="65" y="34"/>
                  </a:lnTo>
                  <a:lnTo>
                    <a:pt x="61" y="40"/>
                  </a:lnTo>
                  <a:lnTo>
                    <a:pt x="57" y="45"/>
                  </a:lnTo>
                  <a:lnTo>
                    <a:pt x="52" y="49"/>
                  </a:lnTo>
                  <a:lnTo>
                    <a:pt x="47" y="55"/>
                  </a:lnTo>
                  <a:lnTo>
                    <a:pt x="40" y="63"/>
                  </a:lnTo>
                  <a:lnTo>
                    <a:pt x="35" y="72"/>
                  </a:lnTo>
                  <a:lnTo>
                    <a:pt x="27" y="80"/>
                  </a:lnTo>
                  <a:lnTo>
                    <a:pt x="13" y="93"/>
                  </a:lnTo>
                  <a:lnTo>
                    <a:pt x="7" y="99"/>
                  </a:lnTo>
                  <a:lnTo>
                    <a:pt x="5" y="103"/>
                  </a:lnTo>
                  <a:lnTo>
                    <a:pt x="5" y="106"/>
                  </a:lnTo>
                  <a:lnTo>
                    <a:pt x="5" y="124"/>
                  </a:lnTo>
                  <a:lnTo>
                    <a:pt x="7" y="133"/>
                  </a:lnTo>
                  <a:lnTo>
                    <a:pt x="5" y="140"/>
                  </a:lnTo>
                  <a:lnTo>
                    <a:pt x="3" y="148"/>
                  </a:lnTo>
                  <a:lnTo>
                    <a:pt x="1" y="157"/>
                  </a:lnTo>
                  <a:lnTo>
                    <a:pt x="0" y="173"/>
                  </a:lnTo>
                  <a:lnTo>
                    <a:pt x="1" y="182"/>
                  </a:lnTo>
                  <a:lnTo>
                    <a:pt x="4" y="192"/>
                  </a:lnTo>
                  <a:lnTo>
                    <a:pt x="10" y="214"/>
                  </a:lnTo>
                  <a:lnTo>
                    <a:pt x="13" y="222"/>
                  </a:lnTo>
                  <a:lnTo>
                    <a:pt x="18" y="232"/>
                  </a:lnTo>
                  <a:lnTo>
                    <a:pt x="23" y="241"/>
                  </a:lnTo>
                  <a:lnTo>
                    <a:pt x="27" y="252"/>
                  </a:lnTo>
                  <a:lnTo>
                    <a:pt x="31" y="261"/>
                  </a:lnTo>
                  <a:lnTo>
                    <a:pt x="35" y="270"/>
                  </a:lnTo>
                  <a:lnTo>
                    <a:pt x="41" y="278"/>
                  </a:lnTo>
                  <a:lnTo>
                    <a:pt x="49" y="283"/>
                  </a:lnTo>
                  <a:lnTo>
                    <a:pt x="52" y="285"/>
                  </a:lnTo>
                  <a:lnTo>
                    <a:pt x="56" y="289"/>
                  </a:lnTo>
                  <a:lnTo>
                    <a:pt x="61" y="298"/>
                  </a:lnTo>
                  <a:lnTo>
                    <a:pt x="63" y="307"/>
                  </a:lnTo>
                  <a:lnTo>
                    <a:pt x="65" y="310"/>
                  </a:lnTo>
                  <a:lnTo>
                    <a:pt x="84" y="314"/>
                  </a:lnTo>
                  <a:lnTo>
                    <a:pt x="149" y="307"/>
                  </a:lnTo>
                  <a:lnTo>
                    <a:pt x="169" y="49"/>
                  </a:lnTo>
                  <a:close/>
                </a:path>
              </a:pathLst>
            </a:custGeom>
            <a:solidFill>
              <a:srgbClr val="56361F"/>
            </a:solidFill>
            <a:ln w="9525">
              <a:noFill/>
              <a:round/>
            </a:ln>
          </p:spPr>
          <p:txBody>
            <a:bodyPr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2" name="Freeform 7"/>
            <p:cNvSpPr/>
            <p:nvPr/>
          </p:nvSpPr>
          <p:spPr bwMode="auto">
            <a:xfrm>
              <a:off x="4214813" y="2132013"/>
              <a:ext cx="363538" cy="476250"/>
            </a:xfrm>
            <a:custGeom>
              <a:avLst/>
              <a:gdLst>
                <a:gd name="T0" fmla="*/ 531754551 w 229"/>
                <a:gd name="T1" fmla="*/ 723285542 h 300"/>
                <a:gd name="T2" fmla="*/ 536794869 w 229"/>
                <a:gd name="T3" fmla="*/ 630039005 h 300"/>
                <a:gd name="T4" fmla="*/ 546875505 w 229"/>
                <a:gd name="T5" fmla="*/ 592235882 h 300"/>
                <a:gd name="T6" fmla="*/ 569556142 w 229"/>
                <a:gd name="T7" fmla="*/ 546873088 h 300"/>
                <a:gd name="T8" fmla="*/ 577117413 w 229"/>
                <a:gd name="T9" fmla="*/ 483870002 h 300"/>
                <a:gd name="T10" fmla="*/ 569556142 w 229"/>
                <a:gd name="T11" fmla="*/ 385583055 h 300"/>
                <a:gd name="T12" fmla="*/ 564515824 w 229"/>
                <a:gd name="T13" fmla="*/ 312499347 h 300"/>
                <a:gd name="T14" fmla="*/ 554435188 w 229"/>
                <a:gd name="T15" fmla="*/ 292338105 h 300"/>
                <a:gd name="T16" fmla="*/ 526714232 w 229"/>
                <a:gd name="T17" fmla="*/ 259575294 h 300"/>
                <a:gd name="T18" fmla="*/ 519152962 w 229"/>
                <a:gd name="T19" fmla="*/ 246975311 h 300"/>
                <a:gd name="T20" fmla="*/ 488911053 w 229"/>
                <a:gd name="T21" fmla="*/ 173891554 h 300"/>
                <a:gd name="T22" fmla="*/ 481351370 w 229"/>
                <a:gd name="T23" fmla="*/ 161289984 h 300"/>
                <a:gd name="T24" fmla="*/ 458669145 w 229"/>
                <a:gd name="T25" fmla="*/ 136088432 h 300"/>
                <a:gd name="T26" fmla="*/ 443548190 w 229"/>
                <a:gd name="T27" fmla="*/ 118446551 h 300"/>
                <a:gd name="T28" fmla="*/ 425907871 w 229"/>
                <a:gd name="T29" fmla="*/ 103325595 h 300"/>
                <a:gd name="T30" fmla="*/ 403225546 w 229"/>
                <a:gd name="T31" fmla="*/ 57962801 h 300"/>
                <a:gd name="T32" fmla="*/ 390625545 w 229"/>
                <a:gd name="T33" fmla="*/ 37801547 h 300"/>
                <a:gd name="T34" fmla="*/ 355343318 w 229"/>
                <a:gd name="T35" fmla="*/ 12599985 h 300"/>
                <a:gd name="T36" fmla="*/ 302419185 w 229"/>
                <a:gd name="T37" fmla="*/ 0 h 300"/>
                <a:gd name="T38" fmla="*/ 269657911 w 229"/>
                <a:gd name="T39" fmla="*/ 2520950 h 300"/>
                <a:gd name="T40" fmla="*/ 163811181 w 229"/>
                <a:gd name="T41" fmla="*/ 17640299 h 300"/>
                <a:gd name="T42" fmla="*/ 153730545 w 229"/>
                <a:gd name="T43" fmla="*/ 22682197 h 300"/>
                <a:gd name="T44" fmla="*/ 103327339 w 229"/>
                <a:gd name="T45" fmla="*/ 63003112 h 300"/>
                <a:gd name="T46" fmla="*/ 65524160 w 229"/>
                <a:gd name="T47" fmla="*/ 110886879 h 300"/>
                <a:gd name="T48" fmla="*/ 63004795 w 229"/>
                <a:gd name="T49" fmla="*/ 123486862 h 300"/>
                <a:gd name="T50" fmla="*/ 65524160 w 229"/>
                <a:gd name="T51" fmla="*/ 141128742 h 300"/>
                <a:gd name="T52" fmla="*/ 98287021 w 229"/>
                <a:gd name="T53" fmla="*/ 194051208 h 300"/>
                <a:gd name="T54" fmla="*/ 110887048 w 229"/>
                <a:gd name="T55" fmla="*/ 221773759 h 300"/>
                <a:gd name="T56" fmla="*/ 118448318 w 229"/>
                <a:gd name="T57" fmla="*/ 249494673 h 300"/>
                <a:gd name="T58" fmla="*/ 120967684 w 229"/>
                <a:gd name="T59" fmla="*/ 347781520 h 300"/>
                <a:gd name="T60" fmla="*/ 120967684 w 229"/>
                <a:gd name="T61" fmla="*/ 355342780 h 300"/>
                <a:gd name="T62" fmla="*/ 141128956 w 229"/>
                <a:gd name="T63" fmla="*/ 380542744 h 300"/>
                <a:gd name="T64" fmla="*/ 163811181 w 229"/>
                <a:gd name="T65" fmla="*/ 400703986 h 300"/>
                <a:gd name="T66" fmla="*/ 166330547 w 229"/>
                <a:gd name="T67" fmla="*/ 410784607 h 300"/>
                <a:gd name="T68" fmla="*/ 163811181 w 229"/>
                <a:gd name="T69" fmla="*/ 423386276 h 300"/>
                <a:gd name="T70" fmla="*/ 146169274 w 229"/>
                <a:gd name="T71" fmla="*/ 446066879 h 300"/>
                <a:gd name="T72" fmla="*/ 108367682 w 229"/>
                <a:gd name="T73" fmla="*/ 433466897 h 300"/>
                <a:gd name="T74" fmla="*/ 57964477 w 229"/>
                <a:gd name="T75" fmla="*/ 418345966 h 300"/>
                <a:gd name="T76" fmla="*/ 42843510 w 229"/>
                <a:gd name="T77" fmla="*/ 418345966 h 300"/>
                <a:gd name="T78" fmla="*/ 22682231 w 229"/>
                <a:gd name="T79" fmla="*/ 425905638 h 300"/>
                <a:gd name="T80" fmla="*/ 7561274 w 229"/>
                <a:gd name="T81" fmla="*/ 441026569 h 300"/>
                <a:gd name="T82" fmla="*/ 0 w 229"/>
                <a:gd name="T83" fmla="*/ 466228121 h 300"/>
                <a:gd name="T84" fmla="*/ 7561274 w 229"/>
                <a:gd name="T85" fmla="*/ 491429673 h 300"/>
                <a:gd name="T86" fmla="*/ 15120960 w 229"/>
                <a:gd name="T87" fmla="*/ 501510294 h 300"/>
                <a:gd name="T88" fmla="*/ 52924158 w 229"/>
                <a:gd name="T89" fmla="*/ 526711847 h 300"/>
                <a:gd name="T90" fmla="*/ 120967684 w 229"/>
                <a:gd name="T91" fmla="*/ 556953709 h 300"/>
                <a:gd name="T92" fmla="*/ 148690227 w 229"/>
                <a:gd name="T93" fmla="*/ 559474658 h 300"/>
                <a:gd name="T94" fmla="*/ 153730545 w 229"/>
                <a:gd name="T95" fmla="*/ 559474658 h 300"/>
                <a:gd name="T96" fmla="*/ 166330547 w 229"/>
                <a:gd name="T97" fmla="*/ 574595590 h 300"/>
                <a:gd name="T98" fmla="*/ 186491819 w 229"/>
                <a:gd name="T99" fmla="*/ 617437435 h 300"/>
                <a:gd name="T100" fmla="*/ 204133726 w 229"/>
                <a:gd name="T101" fmla="*/ 705643661 h 300"/>
                <a:gd name="T102" fmla="*/ 209174094 w 229"/>
                <a:gd name="T103" fmla="*/ 715724282 h 300"/>
                <a:gd name="T104" fmla="*/ 231854731 w 229"/>
                <a:gd name="T105" fmla="*/ 735885524 h 300"/>
                <a:gd name="T106" fmla="*/ 274698229 w 229"/>
                <a:gd name="T107" fmla="*/ 751006455 h 300"/>
                <a:gd name="T108" fmla="*/ 531754551 w 229"/>
                <a:gd name="T109" fmla="*/ 723285542 h 30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229"/>
                <a:gd name="T166" fmla="*/ 0 h 300"/>
                <a:gd name="T167" fmla="*/ 229 w 229"/>
                <a:gd name="T168" fmla="*/ 300 h 300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229" h="300">
                  <a:moveTo>
                    <a:pt x="211" y="287"/>
                  </a:moveTo>
                  <a:lnTo>
                    <a:pt x="211" y="287"/>
                  </a:lnTo>
                  <a:lnTo>
                    <a:pt x="212" y="267"/>
                  </a:lnTo>
                  <a:lnTo>
                    <a:pt x="213" y="250"/>
                  </a:lnTo>
                  <a:lnTo>
                    <a:pt x="215" y="241"/>
                  </a:lnTo>
                  <a:lnTo>
                    <a:pt x="217" y="235"/>
                  </a:lnTo>
                  <a:lnTo>
                    <a:pt x="226" y="217"/>
                  </a:lnTo>
                  <a:lnTo>
                    <a:pt x="228" y="207"/>
                  </a:lnTo>
                  <a:lnTo>
                    <a:pt x="229" y="192"/>
                  </a:lnTo>
                  <a:lnTo>
                    <a:pt x="226" y="153"/>
                  </a:lnTo>
                  <a:lnTo>
                    <a:pt x="225" y="137"/>
                  </a:lnTo>
                  <a:lnTo>
                    <a:pt x="224" y="124"/>
                  </a:lnTo>
                  <a:lnTo>
                    <a:pt x="220" y="116"/>
                  </a:lnTo>
                  <a:lnTo>
                    <a:pt x="215" y="110"/>
                  </a:lnTo>
                  <a:lnTo>
                    <a:pt x="209" y="103"/>
                  </a:lnTo>
                  <a:lnTo>
                    <a:pt x="206" y="98"/>
                  </a:lnTo>
                  <a:lnTo>
                    <a:pt x="199" y="84"/>
                  </a:lnTo>
                  <a:lnTo>
                    <a:pt x="194" y="69"/>
                  </a:lnTo>
                  <a:lnTo>
                    <a:pt x="191" y="64"/>
                  </a:lnTo>
                  <a:lnTo>
                    <a:pt x="188" y="59"/>
                  </a:lnTo>
                  <a:lnTo>
                    <a:pt x="182" y="54"/>
                  </a:lnTo>
                  <a:lnTo>
                    <a:pt x="176" y="47"/>
                  </a:lnTo>
                  <a:lnTo>
                    <a:pt x="172" y="45"/>
                  </a:lnTo>
                  <a:lnTo>
                    <a:pt x="169" y="41"/>
                  </a:lnTo>
                  <a:lnTo>
                    <a:pt x="164" y="32"/>
                  </a:lnTo>
                  <a:lnTo>
                    <a:pt x="160" y="23"/>
                  </a:lnTo>
                  <a:lnTo>
                    <a:pt x="155" y="15"/>
                  </a:lnTo>
                  <a:lnTo>
                    <a:pt x="149" y="10"/>
                  </a:lnTo>
                  <a:lnTo>
                    <a:pt x="141" y="5"/>
                  </a:lnTo>
                  <a:lnTo>
                    <a:pt x="131" y="1"/>
                  </a:lnTo>
                  <a:lnTo>
                    <a:pt x="120" y="0"/>
                  </a:lnTo>
                  <a:lnTo>
                    <a:pt x="107" y="1"/>
                  </a:lnTo>
                  <a:lnTo>
                    <a:pt x="91" y="2"/>
                  </a:lnTo>
                  <a:lnTo>
                    <a:pt x="65" y="7"/>
                  </a:lnTo>
                  <a:lnTo>
                    <a:pt x="61" y="9"/>
                  </a:lnTo>
                  <a:lnTo>
                    <a:pt x="54" y="13"/>
                  </a:lnTo>
                  <a:lnTo>
                    <a:pt x="41" y="25"/>
                  </a:lnTo>
                  <a:lnTo>
                    <a:pt x="30" y="38"/>
                  </a:lnTo>
                  <a:lnTo>
                    <a:pt x="26" y="44"/>
                  </a:lnTo>
                  <a:lnTo>
                    <a:pt x="25" y="49"/>
                  </a:lnTo>
                  <a:lnTo>
                    <a:pt x="25" y="53"/>
                  </a:lnTo>
                  <a:lnTo>
                    <a:pt x="26" y="56"/>
                  </a:lnTo>
                  <a:lnTo>
                    <a:pt x="32" y="67"/>
                  </a:lnTo>
                  <a:lnTo>
                    <a:pt x="39" y="77"/>
                  </a:lnTo>
                  <a:lnTo>
                    <a:pt x="43" y="82"/>
                  </a:lnTo>
                  <a:lnTo>
                    <a:pt x="44" y="88"/>
                  </a:lnTo>
                  <a:lnTo>
                    <a:pt x="47" y="99"/>
                  </a:lnTo>
                  <a:lnTo>
                    <a:pt x="47" y="113"/>
                  </a:lnTo>
                  <a:lnTo>
                    <a:pt x="48" y="138"/>
                  </a:lnTo>
                  <a:lnTo>
                    <a:pt x="48" y="141"/>
                  </a:lnTo>
                  <a:lnTo>
                    <a:pt x="50" y="144"/>
                  </a:lnTo>
                  <a:lnTo>
                    <a:pt x="56" y="151"/>
                  </a:lnTo>
                  <a:lnTo>
                    <a:pt x="62" y="156"/>
                  </a:lnTo>
                  <a:lnTo>
                    <a:pt x="65" y="159"/>
                  </a:lnTo>
                  <a:lnTo>
                    <a:pt x="66" y="163"/>
                  </a:lnTo>
                  <a:lnTo>
                    <a:pt x="66" y="165"/>
                  </a:lnTo>
                  <a:lnTo>
                    <a:pt x="65" y="168"/>
                  </a:lnTo>
                  <a:lnTo>
                    <a:pt x="62" y="173"/>
                  </a:lnTo>
                  <a:lnTo>
                    <a:pt x="58" y="177"/>
                  </a:lnTo>
                  <a:lnTo>
                    <a:pt x="43" y="172"/>
                  </a:lnTo>
                  <a:lnTo>
                    <a:pt x="30" y="168"/>
                  </a:lnTo>
                  <a:lnTo>
                    <a:pt x="23" y="166"/>
                  </a:lnTo>
                  <a:lnTo>
                    <a:pt x="17" y="166"/>
                  </a:lnTo>
                  <a:lnTo>
                    <a:pt x="13" y="166"/>
                  </a:lnTo>
                  <a:lnTo>
                    <a:pt x="9" y="169"/>
                  </a:lnTo>
                  <a:lnTo>
                    <a:pt x="5" y="172"/>
                  </a:lnTo>
                  <a:lnTo>
                    <a:pt x="3" y="175"/>
                  </a:lnTo>
                  <a:lnTo>
                    <a:pt x="0" y="181"/>
                  </a:lnTo>
                  <a:lnTo>
                    <a:pt x="0" y="185"/>
                  </a:lnTo>
                  <a:lnTo>
                    <a:pt x="0" y="190"/>
                  </a:lnTo>
                  <a:lnTo>
                    <a:pt x="3" y="195"/>
                  </a:lnTo>
                  <a:lnTo>
                    <a:pt x="6" y="199"/>
                  </a:lnTo>
                  <a:lnTo>
                    <a:pt x="13" y="204"/>
                  </a:lnTo>
                  <a:lnTo>
                    <a:pt x="21" y="209"/>
                  </a:lnTo>
                  <a:lnTo>
                    <a:pt x="30" y="213"/>
                  </a:lnTo>
                  <a:lnTo>
                    <a:pt x="48" y="221"/>
                  </a:lnTo>
                  <a:lnTo>
                    <a:pt x="54" y="222"/>
                  </a:lnTo>
                  <a:lnTo>
                    <a:pt x="59" y="222"/>
                  </a:lnTo>
                  <a:lnTo>
                    <a:pt x="61" y="222"/>
                  </a:lnTo>
                  <a:lnTo>
                    <a:pt x="63" y="223"/>
                  </a:lnTo>
                  <a:lnTo>
                    <a:pt x="66" y="228"/>
                  </a:lnTo>
                  <a:lnTo>
                    <a:pt x="70" y="236"/>
                  </a:lnTo>
                  <a:lnTo>
                    <a:pt x="74" y="245"/>
                  </a:lnTo>
                  <a:lnTo>
                    <a:pt x="79" y="266"/>
                  </a:lnTo>
                  <a:lnTo>
                    <a:pt x="81" y="280"/>
                  </a:lnTo>
                  <a:lnTo>
                    <a:pt x="83" y="284"/>
                  </a:lnTo>
                  <a:lnTo>
                    <a:pt x="87" y="288"/>
                  </a:lnTo>
                  <a:lnTo>
                    <a:pt x="92" y="292"/>
                  </a:lnTo>
                  <a:lnTo>
                    <a:pt x="97" y="294"/>
                  </a:lnTo>
                  <a:lnTo>
                    <a:pt x="109" y="298"/>
                  </a:lnTo>
                  <a:lnTo>
                    <a:pt x="114" y="300"/>
                  </a:lnTo>
                  <a:lnTo>
                    <a:pt x="211" y="287"/>
                  </a:lnTo>
                  <a:close/>
                </a:path>
              </a:pathLst>
            </a:custGeom>
            <a:solidFill>
              <a:srgbClr val="FFCDAC"/>
            </a:solidFill>
            <a:ln w="9525">
              <a:noFill/>
              <a:round/>
            </a:ln>
          </p:spPr>
          <p:txBody>
            <a:bodyPr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3" name="Freeform 8"/>
            <p:cNvSpPr/>
            <p:nvPr/>
          </p:nvSpPr>
          <p:spPr bwMode="auto">
            <a:xfrm>
              <a:off x="3227388" y="2205038"/>
              <a:ext cx="209550" cy="287338"/>
            </a:xfrm>
            <a:custGeom>
              <a:avLst/>
              <a:gdLst>
                <a:gd name="T0" fmla="*/ 63003108 w 132"/>
                <a:gd name="T1" fmla="*/ 330141825 h 181"/>
                <a:gd name="T2" fmla="*/ 63003108 w 132"/>
                <a:gd name="T3" fmla="*/ 330141825 h 181"/>
                <a:gd name="T4" fmla="*/ 52922488 w 132"/>
                <a:gd name="T5" fmla="*/ 309980547 h 181"/>
                <a:gd name="T6" fmla="*/ 40322494 w 132"/>
                <a:gd name="T7" fmla="*/ 284778949 h 181"/>
                <a:gd name="T8" fmla="*/ 20161247 w 132"/>
                <a:gd name="T9" fmla="*/ 239416073 h 181"/>
                <a:gd name="T10" fmla="*/ 20161247 w 132"/>
                <a:gd name="T11" fmla="*/ 239416073 h 181"/>
                <a:gd name="T12" fmla="*/ 12599985 w 132"/>
                <a:gd name="T13" fmla="*/ 214214475 h 181"/>
                <a:gd name="T14" fmla="*/ 2520950 w 132"/>
                <a:gd name="T15" fmla="*/ 178932188 h 181"/>
                <a:gd name="T16" fmla="*/ 0 w 132"/>
                <a:gd name="T17" fmla="*/ 141128998 h 181"/>
                <a:gd name="T18" fmla="*/ 0 w 132"/>
                <a:gd name="T19" fmla="*/ 128528992 h 181"/>
                <a:gd name="T20" fmla="*/ 0 w 132"/>
                <a:gd name="T21" fmla="*/ 113408034 h 181"/>
                <a:gd name="T22" fmla="*/ 0 w 132"/>
                <a:gd name="T23" fmla="*/ 113408034 h 181"/>
                <a:gd name="T24" fmla="*/ 7559675 w 132"/>
                <a:gd name="T25" fmla="*/ 98287050 h 181"/>
                <a:gd name="T26" fmla="*/ 17640298 w 132"/>
                <a:gd name="T27" fmla="*/ 85685458 h 181"/>
                <a:gd name="T28" fmla="*/ 22680608 w 132"/>
                <a:gd name="T29" fmla="*/ 75604818 h 181"/>
                <a:gd name="T30" fmla="*/ 32761235 w 132"/>
                <a:gd name="T31" fmla="*/ 73085452 h 181"/>
                <a:gd name="T32" fmla="*/ 32761235 w 132"/>
                <a:gd name="T33" fmla="*/ 73085452 h 181"/>
                <a:gd name="T34" fmla="*/ 57962798 w 132"/>
                <a:gd name="T35" fmla="*/ 65524179 h 181"/>
                <a:gd name="T36" fmla="*/ 70564367 w 132"/>
                <a:gd name="T37" fmla="*/ 63004813 h 181"/>
                <a:gd name="T38" fmla="*/ 78124039 w 132"/>
                <a:gd name="T39" fmla="*/ 55443540 h 181"/>
                <a:gd name="T40" fmla="*/ 80644988 w 132"/>
                <a:gd name="T41" fmla="*/ 52924174 h 181"/>
                <a:gd name="T42" fmla="*/ 80644988 w 132"/>
                <a:gd name="T43" fmla="*/ 52924174 h 181"/>
                <a:gd name="T44" fmla="*/ 85685298 w 132"/>
                <a:gd name="T45" fmla="*/ 42843523 h 181"/>
                <a:gd name="T46" fmla="*/ 95765918 w 132"/>
                <a:gd name="T47" fmla="*/ 32762883 h 181"/>
                <a:gd name="T48" fmla="*/ 103325590 w 132"/>
                <a:gd name="T49" fmla="*/ 25201604 h 181"/>
                <a:gd name="T50" fmla="*/ 113406235 w 132"/>
                <a:gd name="T51" fmla="*/ 22682238 h 181"/>
                <a:gd name="T52" fmla="*/ 113406235 w 132"/>
                <a:gd name="T53" fmla="*/ 22682238 h 181"/>
                <a:gd name="T54" fmla="*/ 141128734 w 132"/>
                <a:gd name="T55" fmla="*/ 22682238 h 181"/>
                <a:gd name="T56" fmla="*/ 153728716 w 132"/>
                <a:gd name="T57" fmla="*/ 22682238 h 181"/>
                <a:gd name="T58" fmla="*/ 168849647 w 132"/>
                <a:gd name="T59" fmla="*/ 22682238 h 181"/>
                <a:gd name="T60" fmla="*/ 168849647 w 132"/>
                <a:gd name="T61" fmla="*/ 22682238 h 181"/>
                <a:gd name="T62" fmla="*/ 196572146 w 132"/>
                <a:gd name="T63" fmla="*/ 10080642 h 181"/>
                <a:gd name="T64" fmla="*/ 209172178 w 132"/>
                <a:gd name="T65" fmla="*/ 2520954 h 181"/>
                <a:gd name="T66" fmla="*/ 219252798 w 132"/>
                <a:gd name="T67" fmla="*/ 0 h 181"/>
                <a:gd name="T68" fmla="*/ 219252798 w 132"/>
                <a:gd name="T69" fmla="*/ 0 h 181"/>
                <a:gd name="T70" fmla="*/ 236894677 w 132"/>
                <a:gd name="T71" fmla="*/ 7561276 h 181"/>
                <a:gd name="T72" fmla="*/ 252015608 w 132"/>
                <a:gd name="T73" fmla="*/ 10080642 h 181"/>
                <a:gd name="T74" fmla="*/ 264615589 w 132"/>
                <a:gd name="T75" fmla="*/ 10080642 h 181"/>
                <a:gd name="T76" fmla="*/ 264615589 w 132"/>
                <a:gd name="T77" fmla="*/ 10080642 h 181"/>
                <a:gd name="T78" fmla="*/ 277217159 w 132"/>
                <a:gd name="T79" fmla="*/ 7561276 h 181"/>
                <a:gd name="T80" fmla="*/ 297378399 w 132"/>
                <a:gd name="T81" fmla="*/ 10080642 h 181"/>
                <a:gd name="T82" fmla="*/ 315018691 w 132"/>
                <a:gd name="T83" fmla="*/ 12601596 h 181"/>
                <a:gd name="T84" fmla="*/ 322579950 w 132"/>
                <a:gd name="T85" fmla="*/ 17641918 h 181"/>
                <a:gd name="T86" fmla="*/ 325100899 w 132"/>
                <a:gd name="T87" fmla="*/ 20161284 h 181"/>
                <a:gd name="T88" fmla="*/ 325100899 w 132"/>
                <a:gd name="T89" fmla="*/ 20161284 h 181"/>
                <a:gd name="T90" fmla="*/ 330141209 w 132"/>
                <a:gd name="T91" fmla="*/ 40322569 h 181"/>
                <a:gd name="T92" fmla="*/ 332660570 w 132"/>
                <a:gd name="T93" fmla="*/ 80645138 h 181"/>
                <a:gd name="T94" fmla="*/ 330141209 w 132"/>
                <a:gd name="T95" fmla="*/ 128528992 h 181"/>
                <a:gd name="T96" fmla="*/ 325100899 w 132"/>
                <a:gd name="T97" fmla="*/ 163811229 h 181"/>
                <a:gd name="T98" fmla="*/ 325100899 w 132"/>
                <a:gd name="T99" fmla="*/ 163811229 h 181"/>
                <a:gd name="T100" fmla="*/ 315018691 w 132"/>
                <a:gd name="T101" fmla="*/ 246975758 h 181"/>
                <a:gd name="T102" fmla="*/ 312499330 w 132"/>
                <a:gd name="T103" fmla="*/ 299899907 h 181"/>
                <a:gd name="T104" fmla="*/ 309978381 w 132"/>
                <a:gd name="T105" fmla="*/ 345262784 h 181"/>
                <a:gd name="T106" fmla="*/ 309978381 w 132"/>
                <a:gd name="T107" fmla="*/ 345262784 h 181"/>
                <a:gd name="T108" fmla="*/ 307459020 w 132"/>
                <a:gd name="T109" fmla="*/ 365424062 h 181"/>
                <a:gd name="T110" fmla="*/ 299897761 w 132"/>
                <a:gd name="T111" fmla="*/ 385585340 h 181"/>
                <a:gd name="T112" fmla="*/ 287297779 w 132"/>
                <a:gd name="T113" fmla="*/ 400706299 h 181"/>
                <a:gd name="T114" fmla="*/ 274696210 w 132"/>
                <a:gd name="T115" fmla="*/ 420867676 h 181"/>
                <a:gd name="T116" fmla="*/ 246975298 w 132"/>
                <a:gd name="T117" fmla="*/ 446069274 h 181"/>
                <a:gd name="T118" fmla="*/ 236894677 w 132"/>
                <a:gd name="T119" fmla="*/ 456149913 h 181"/>
                <a:gd name="T120" fmla="*/ 63003108 w 132"/>
                <a:gd name="T121" fmla="*/ 330141825 h 18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32"/>
                <a:gd name="T184" fmla="*/ 0 h 181"/>
                <a:gd name="T185" fmla="*/ 132 w 132"/>
                <a:gd name="T186" fmla="*/ 181 h 181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32" h="181">
                  <a:moveTo>
                    <a:pt x="25" y="131"/>
                  </a:moveTo>
                  <a:lnTo>
                    <a:pt x="25" y="131"/>
                  </a:lnTo>
                  <a:lnTo>
                    <a:pt x="21" y="123"/>
                  </a:lnTo>
                  <a:lnTo>
                    <a:pt x="16" y="113"/>
                  </a:lnTo>
                  <a:lnTo>
                    <a:pt x="8" y="95"/>
                  </a:lnTo>
                  <a:lnTo>
                    <a:pt x="5" y="85"/>
                  </a:lnTo>
                  <a:lnTo>
                    <a:pt x="1" y="71"/>
                  </a:lnTo>
                  <a:lnTo>
                    <a:pt x="0" y="56"/>
                  </a:lnTo>
                  <a:lnTo>
                    <a:pt x="0" y="51"/>
                  </a:lnTo>
                  <a:lnTo>
                    <a:pt x="0" y="45"/>
                  </a:lnTo>
                  <a:lnTo>
                    <a:pt x="3" y="39"/>
                  </a:lnTo>
                  <a:lnTo>
                    <a:pt x="7" y="34"/>
                  </a:lnTo>
                  <a:lnTo>
                    <a:pt x="9" y="30"/>
                  </a:lnTo>
                  <a:lnTo>
                    <a:pt x="13" y="29"/>
                  </a:lnTo>
                  <a:lnTo>
                    <a:pt x="23" y="26"/>
                  </a:lnTo>
                  <a:lnTo>
                    <a:pt x="28" y="25"/>
                  </a:lnTo>
                  <a:lnTo>
                    <a:pt x="31" y="22"/>
                  </a:lnTo>
                  <a:lnTo>
                    <a:pt x="32" y="21"/>
                  </a:lnTo>
                  <a:lnTo>
                    <a:pt x="34" y="17"/>
                  </a:lnTo>
                  <a:lnTo>
                    <a:pt x="38" y="13"/>
                  </a:lnTo>
                  <a:lnTo>
                    <a:pt x="41" y="10"/>
                  </a:lnTo>
                  <a:lnTo>
                    <a:pt x="45" y="9"/>
                  </a:lnTo>
                  <a:lnTo>
                    <a:pt x="56" y="9"/>
                  </a:lnTo>
                  <a:lnTo>
                    <a:pt x="61" y="9"/>
                  </a:lnTo>
                  <a:lnTo>
                    <a:pt x="67" y="9"/>
                  </a:lnTo>
                  <a:lnTo>
                    <a:pt x="78" y="4"/>
                  </a:lnTo>
                  <a:lnTo>
                    <a:pt x="83" y="1"/>
                  </a:lnTo>
                  <a:lnTo>
                    <a:pt x="87" y="0"/>
                  </a:lnTo>
                  <a:lnTo>
                    <a:pt x="94" y="3"/>
                  </a:lnTo>
                  <a:lnTo>
                    <a:pt x="100" y="4"/>
                  </a:lnTo>
                  <a:lnTo>
                    <a:pt x="105" y="4"/>
                  </a:lnTo>
                  <a:lnTo>
                    <a:pt x="110" y="3"/>
                  </a:lnTo>
                  <a:lnTo>
                    <a:pt x="118" y="4"/>
                  </a:lnTo>
                  <a:lnTo>
                    <a:pt x="125" y="5"/>
                  </a:lnTo>
                  <a:lnTo>
                    <a:pt x="128" y="7"/>
                  </a:lnTo>
                  <a:lnTo>
                    <a:pt x="129" y="8"/>
                  </a:lnTo>
                  <a:lnTo>
                    <a:pt x="131" y="16"/>
                  </a:lnTo>
                  <a:lnTo>
                    <a:pt x="132" y="32"/>
                  </a:lnTo>
                  <a:lnTo>
                    <a:pt x="131" y="51"/>
                  </a:lnTo>
                  <a:lnTo>
                    <a:pt x="129" y="65"/>
                  </a:lnTo>
                  <a:lnTo>
                    <a:pt x="125" y="98"/>
                  </a:lnTo>
                  <a:lnTo>
                    <a:pt x="124" y="119"/>
                  </a:lnTo>
                  <a:lnTo>
                    <a:pt x="123" y="137"/>
                  </a:lnTo>
                  <a:lnTo>
                    <a:pt x="122" y="145"/>
                  </a:lnTo>
                  <a:lnTo>
                    <a:pt x="119" y="153"/>
                  </a:lnTo>
                  <a:lnTo>
                    <a:pt x="114" y="159"/>
                  </a:lnTo>
                  <a:lnTo>
                    <a:pt x="109" y="167"/>
                  </a:lnTo>
                  <a:lnTo>
                    <a:pt x="98" y="177"/>
                  </a:lnTo>
                  <a:lnTo>
                    <a:pt x="94" y="181"/>
                  </a:lnTo>
                  <a:lnTo>
                    <a:pt x="25" y="131"/>
                  </a:lnTo>
                  <a:close/>
                </a:path>
              </a:pathLst>
            </a:custGeom>
            <a:solidFill>
              <a:srgbClr val="FFCDAC"/>
            </a:solidFill>
            <a:ln w="9525">
              <a:noFill/>
              <a:round/>
            </a:ln>
          </p:spPr>
          <p:txBody>
            <a:bodyPr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4" name="Freeform 9"/>
            <p:cNvSpPr/>
            <p:nvPr/>
          </p:nvSpPr>
          <p:spPr bwMode="auto">
            <a:xfrm>
              <a:off x="3227388" y="2205038"/>
              <a:ext cx="209550" cy="287338"/>
            </a:xfrm>
            <a:custGeom>
              <a:avLst/>
              <a:gdLst>
                <a:gd name="T0" fmla="*/ 63003108 w 132"/>
                <a:gd name="T1" fmla="*/ 330141825 h 181"/>
                <a:gd name="T2" fmla="*/ 63003108 w 132"/>
                <a:gd name="T3" fmla="*/ 330141825 h 181"/>
                <a:gd name="T4" fmla="*/ 52922488 w 132"/>
                <a:gd name="T5" fmla="*/ 309980547 h 181"/>
                <a:gd name="T6" fmla="*/ 40322494 w 132"/>
                <a:gd name="T7" fmla="*/ 284778949 h 181"/>
                <a:gd name="T8" fmla="*/ 20161247 w 132"/>
                <a:gd name="T9" fmla="*/ 239416073 h 181"/>
                <a:gd name="T10" fmla="*/ 20161247 w 132"/>
                <a:gd name="T11" fmla="*/ 239416073 h 181"/>
                <a:gd name="T12" fmla="*/ 12599985 w 132"/>
                <a:gd name="T13" fmla="*/ 214214475 h 181"/>
                <a:gd name="T14" fmla="*/ 2520950 w 132"/>
                <a:gd name="T15" fmla="*/ 178932188 h 181"/>
                <a:gd name="T16" fmla="*/ 0 w 132"/>
                <a:gd name="T17" fmla="*/ 141128998 h 181"/>
                <a:gd name="T18" fmla="*/ 0 w 132"/>
                <a:gd name="T19" fmla="*/ 128528992 h 181"/>
                <a:gd name="T20" fmla="*/ 0 w 132"/>
                <a:gd name="T21" fmla="*/ 113408034 h 181"/>
                <a:gd name="T22" fmla="*/ 0 w 132"/>
                <a:gd name="T23" fmla="*/ 113408034 h 181"/>
                <a:gd name="T24" fmla="*/ 7559675 w 132"/>
                <a:gd name="T25" fmla="*/ 98287050 h 181"/>
                <a:gd name="T26" fmla="*/ 17640298 w 132"/>
                <a:gd name="T27" fmla="*/ 85685458 h 181"/>
                <a:gd name="T28" fmla="*/ 22680608 w 132"/>
                <a:gd name="T29" fmla="*/ 75604818 h 181"/>
                <a:gd name="T30" fmla="*/ 32761235 w 132"/>
                <a:gd name="T31" fmla="*/ 73085452 h 181"/>
                <a:gd name="T32" fmla="*/ 32761235 w 132"/>
                <a:gd name="T33" fmla="*/ 73085452 h 181"/>
                <a:gd name="T34" fmla="*/ 57962798 w 132"/>
                <a:gd name="T35" fmla="*/ 65524179 h 181"/>
                <a:gd name="T36" fmla="*/ 70564367 w 132"/>
                <a:gd name="T37" fmla="*/ 63004813 h 181"/>
                <a:gd name="T38" fmla="*/ 78124039 w 132"/>
                <a:gd name="T39" fmla="*/ 55443540 h 181"/>
                <a:gd name="T40" fmla="*/ 80644988 w 132"/>
                <a:gd name="T41" fmla="*/ 52924174 h 181"/>
                <a:gd name="T42" fmla="*/ 80644988 w 132"/>
                <a:gd name="T43" fmla="*/ 52924174 h 181"/>
                <a:gd name="T44" fmla="*/ 85685298 w 132"/>
                <a:gd name="T45" fmla="*/ 42843523 h 181"/>
                <a:gd name="T46" fmla="*/ 95765918 w 132"/>
                <a:gd name="T47" fmla="*/ 32762883 h 181"/>
                <a:gd name="T48" fmla="*/ 103325590 w 132"/>
                <a:gd name="T49" fmla="*/ 25201604 h 181"/>
                <a:gd name="T50" fmla="*/ 113406235 w 132"/>
                <a:gd name="T51" fmla="*/ 22682238 h 181"/>
                <a:gd name="T52" fmla="*/ 113406235 w 132"/>
                <a:gd name="T53" fmla="*/ 22682238 h 181"/>
                <a:gd name="T54" fmla="*/ 141128734 w 132"/>
                <a:gd name="T55" fmla="*/ 22682238 h 181"/>
                <a:gd name="T56" fmla="*/ 153728716 w 132"/>
                <a:gd name="T57" fmla="*/ 22682238 h 181"/>
                <a:gd name="T58" fmla="*/ 168849647 w 132"/>
                <a:gd name="T59" fmla="*/ 22682238 h 181"/>
                <a:gd name="T60" fmla="*/ 168849647 w 132"/>
                <a:gd name="T61" fmla="*/ 22682238 h 181"/>
                <a:gd name="T62" fmla="*/ 196572146 w 132"/>
                <a:gd name="T63" fmla="*/ 10080642 h 181"/>
                <a:gd name="T64" fmla="*/ 209172178 w 132"/>
                <a:gd name="T65" fmla="*/ 2520954 h 181"/>
                <a:gd name="T66" fmla="*/ 219252798 w 132"/>
                <a:gd name="T67" fmla="*/ 0 h 181"/>
                <a:gd name="T68" fmla="*/ 219252798 w 132"/>
                <a:gd name="T69" fmla="*/ 0 h 181"/>
                <a:gd name="T70" fmla="*/ 236894677 w 132"/>
                <a:gd name="T71" fmla="*/ 7561276 h 181"/>
                <a:gd name="T72" fmla="*/ 252015608 w 132"/>
                <a:gd name="T73" fmla="*/ 10080642 h 181"/>
                <a:gd name="T74" fmla="*/ 264615589 w 132"/>
                <a:gd name="T75" fmla="*/ 10080642 h 181"/>
                <a:gd name="T76" fmla="*/ 264615589 w 132"/>
                <a:gd name="T77" fmla="*/ 10080642 h 181"/>
                <a:gd name="T78" fmla="*/ 277217159 w 132"/>
                <a:gd name="T79" fmla="*/ 7561276 h 181"/>
                <a:gd name="T80" fmla="*/ 297378399 w 132"/>
                <a:gd name="T81" fmla="*/ 10080642 h 181"/>
                <a:gd name="T82" fmla="*/ 315018691 w 132"/>
                <a:gd name="T83" fmla="*/ 12601596 h 181"/>
                <a:gd name="T84" fmla="*/ 322579950 w 132"/>
                <a:gd name="T85" fmla="*/ 17641918 h 181"/>
                <a:gd name="T86" fmla="*/ 325100899 w 132"/>
                <a:gd name="T87" fmla="*/ 20161284 h 181"/>
                <a:gd name="T88" fmla="*/ 325100899 w 132"/>
                <a:gd name="T89" fmla="*/ 20161284 h 181"/>
                <a:gd name="T90" fmla="*/ 330141209 w 132"/>
                <a:gd name="T91" fmla="*/ 40322569 h 181"/>
                <a:gd name="T92" fmla="*/ 332660570 w 132"/>
                <a:gd name="T93" fmla="*/ 80645138 h 181"/>
                <a:gd name="T94" fmla="*/ 330141209 w 132"/>
                <a:gd name="T95" fmla="*/ 128528992 h 181"/>
                <a:gd name="T96" fmla="*/ 325100899 w 132"/>
                <a:gd name="T97" fmla="*/ 163811229 h 181"/>
                <a:gd name="T98" fmla="*/ 325100899 w 132"/>
                <a:gd name="T99" fmla="*/ 163811229 h 181"/>
                <a:gd name="T100" fmla="*/ 315018691 w 132"/>
                <a:gd name="T101" fmla="*/ 246975758 h 181"/>
                <a:gd name="T102" fmla="*/ 312499330 w 132"/>
                <a:gd name="T103" fmla="*/ 299899907 h 181"/>
                <a:gd name="T104" fmla="*/ 309978381 w 132"/>
                <a:gd name="T105" fmla="*/ 345262784 h 181"/>
                <a:gd name="T106" fmla="*/ 309978381 w 132"/>
                <a:gd name="T107" fmla="*/ 345262784 h 181"/>
                <a:gd name="T108" fmla="*/ 307459020 w 132"/>
                <a:gd name="T109" fmla="*/ 365424062 h 181"/>
                <a:gd name="T110" fmla="*/ 299897761 w 132"/>
                <a:gd name="T111" fmla="*/ 385585340 h 181"/>
                <a:gd name="T112" fmla="*/ 287297779 w 132"/>
                <a:gd name="T113" fmla="*/ 400706299 h 181"/>
                <a:gd name="T114" fmla="*/ 274696210 w 132"/>
                <a:gd name="T115" fmla="*/ 420867676 h 181"/>
                <a:gd name="T116" fmla="*/ 246975298 w 132"/>
                <a:gd name="T117" fmla="*/ 446069274 h 181"/>
                <a:gd name="T118" fmla="*/ 236894677 w 132"/>
                <a:gd name="T119" fmla="*/ 456149913 h 18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32"/>
                <a:gd name="T181" fmla="*/ 0 h 181"/>
                <a:gd name="T182" fmla="*/ 132 w 132"/>
                <a:gd name="T183" fmla="*/ 181 h 181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32" h="181">
                  <a:moveTo>
                    <a:pt x="25" y="131"/>
                  </a:moveTo>
                  <a:lnTo>
                    <a:pt x="25" y="131"/>
                  </a:lnTo>
                  <a:lnTo>
                    <a:pt x="21" y="123"/>
                  </a:lnTo>
                  <a:lnTo>
                    <a:pt x="16" y="113"/>
                  </a:lnTo>
                  <a:lnTo>
                    <a:pt x="8" y="95"/>
                  </a:lnTo>
                  <a:lnTo>
                    <a:pt x="5" y="85"/>
                  </a:lnTo>
                  <a:lnTo>
                    <a:pt x="1" y="71"/>
                  </a:lnTo>
                  <a:lnTo>
                    <a:pt x="0" y="56"/>
                  </a:lnTo>
                  <a:lnTo>
                    <a:pt x="0" y="51"/>
                  </a:lnTo>
                  <a:lnTo>
                    <a:pt x="0" y="45"/>
                  </a:lnTo>
                  <a:lnTo>
                    <a:pt x="3" y="39"/>
                  </a:lnTo>
                  <a:lnTo>
                    <a:pt x="7" y="34"/>
                  </a:lnTo>
                  <a:lnTo>
                    <a:pt x="9" y="30"/>
                  </a:lnTo>
                  <a:lnTo>
                    <a:pt x="13" y="29"/>
                  </a:lnTo>
                  <a:lnTo>
                    <a:pt x="23" y="26"/>
                  </a:lnTo>
                  <a:lnTo>
                    <a:pt x="28" y="25"/>
                  </a:lnTo>
                  <a:lnTo>
                    <a:pt x="31" y="22"/>
                  </a:lnTo>
                  <a:lnTo>
                    <a:pt x="32" y="21"/>
                  </a:lnTo>
                  <a:lnTo>
                    <a:pt x="34" y="17"/>
                  </a:lnTo>
                  <a:lnTo>
                    <a:pt x="38" y="13"/>
                  </a:lnTo>
                  <a:lnTo>
                    <a:pt x="41" y="10"/>
                  </a:lnTo>
                  <a:lnTo>
                    <a:pt x="45" y="9"/>
                  </a:lnTo>
                  <a:lnTo>
                    <a:pt x="56" y="9"/>
                  </a:lnTo>
                  <a:lnTo>
                    <a:pt x="61" y="9"/>
                  </a:lnTo>
                  <a:lnTo>
                    <a:pt x="67" y="9"/>
                  </a:lnTo>
                  <a:lnTo>
                    <a:pt x="78" y="4"/>
                  </a:lnTo>
                  <a:lnTo>
                    <a:pt x="83" y="1"/>
                  </a:lnTo>
                  <a:lnTo>
                    <a:pt x="87" y="0"/>
                  </a:lnTo>
                  <a:lnTo>
                    <a:pt x="94" y="3"/>
                  </a:lnTo>
                  <a:lnTo>
                    <a:pt x="100" y="4"/>
                  </a:lnTo>
                  <a:lnTo>
                    <a:pt x="105" y="4"/>
                  </a:lnTo>
                  <a:lnTo>
                    <a:pt x="110" y="3"/>
                  </a:lnTo>
                  <a:lnTo>
                    <a:pt x="118" y="4"/>
                  </a:lnTo>
                  <a:lnTo>
                    <a:pt x="125" y="5"/>
                  </a:lnTo>
                  <a:lnTo>
                    <a:pt x="128" y="7"/>
                  </a:lnTo>
                  <a:lnTo>
                    <a:pt x="129" y="8"/>
                  </a:lnTo>
                  <a:lnTo>
                    <a:pt x="131" y="16"/>
                  </a:lnTo>
                  <a:lnTo>
                    <a:pt x="132" y="32"/>
                  </a:lnTo>
                  <a:lnTo>
                    <a:pt x="131" y="51"/>
                  </a:lnTo>
                  <a:lnTo>
                    <a:pt x="129" y="65"/>
                  </a:lnTo>
                  <a:lnTo>
                    <a:pt x="125" y="98"/>
                  </a:lnTo>
                  <a:lnTo>
                    <a:pt x="124" y="119"/>
                  </a:lnTo>
                  <a:lnTo>
                    <a:pt x="123" y="137"/>
                  </a:lnTo>
                  <a:lnTo>
                    <a:pt x="122" y="145"/>
                  </a:lnTo>
                  <a:lnTo>
                    <a:pt x="119" y="153"/>
                  </a:lnTo>
                  <a:lnTo>
                    <a:pt x="114" y="159"/>
                  </a:lnTo>
                  <a:lnTo>
                    <a:pt x="109" y="167"/>
                  </a:lnTo>
                  <a:lnTo>
                    <a:pt x="98" y="177"/>
                  </a:lnTo>
                  <a:lnTo>
                    <a:pt x="94" y="181"/>
                  </a:lnTo>
                </a:path>
              </a:pathLst>
            </a:custGeom>
            <a:noFill/>
            <a:ln w="9525">
              <a:noFill/>
              <a:round/>
            </a:ln>
          </p:spPr>
          <p:txBody>
            <a:bodyPr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5" name="Freeform 10"/>
            <p:cNvSpPr/>
            <p:nvPr/>
          </p:nvSpPr>
          <p:spPr bwMode="auto">
            <a:xfrm>
              <a:off x="3248025" y="2395538"/>
              <a:ext cx="169863" cy="119063"/>
            </a:xfrm>
            <a:custGeom>
              <a:avLst/>
              <a:gdLst>
                <a:gd name="T0" fmla="*/ 0 w 107"/>
                <a:gd name="T1" fmla="*/ 148690626 h 75"/>
                <a:gd name="T2" fmla="*/ 0 w 107"/>
                <a:gd name="T3" fmla="*/ 148690626 h 75"/>
                <a:gd name="T4" fmla="*/ 7561286 w 107"/>
                <a:gd name="T5" fmla="*/ 98287285 h 75"/>
                <a:gd name="T6" fmla="*/ 10080655 w 107"/>
                <a:gd name="T7" fmla="*/ 60484004 h 75"/>
                <a:gd name="T8" fmla="*/ 15120984 w 107"/>
                <a:gd name="T9" fmla="*/ 42843625 h 75"/>
                <a:gd name="T10" fmla="*/ 20161310 w 107"/>
                <a:gd name="T11" fmla="*/ 32762962 h 75"/>
                <a:gd name="T12" fmla="*/ 20161310 w 107"/>
                <a:gd name="T13" fmla="*/ 32762962 h 75"/>
                <a:gd name="T14" fmla="*/ 25201636 w 107"/>
                <a:gd name="T15" fmla="*/ 27722630 h 75"/>
                <a:gd name="T16" fmla="*/ 32762924 w 107"/>
                <a:gd name="T17" fmla="*/ 27722630 h 75"/>
                <a:gd name="T18" fmla="*/ 42843576 w 107"/>
                <a:gd name="T19" fmla="*/ 37803293 h 75"/>
                <a:gd name="T20" fmla="*/ 55443610 w 107"/>
                <a:gd name="T21" fmla="*/ 50403329 h 75"/>
                <a:gd name="T22" fmla="*/ 63004892 w 107"/>
                <a:gd name="T23" fmla="*/ 55443673 h 75"/>
                <a:gd name="T24" fmla="*/ 70564587 w 107"/>
                <a:gd name="T25" fmla="*/ 55443673 h 75"/>
                <a:gd name="T26" fmla="*/ 70564587 w 107"/>
                <a:gd name="T27" fmla="*/ 55443673 h 75"/>
                <a:gd name="T28" fmla="*/ 181451782 w 107"/>
                <a:gd name="T29" fmla="*/ 27722630 h 75"/>
                <a:gd name="T30" fmla="*/ 269658329 w 107"/>
                <a:gd name="T31" fmla="*/ 0 h 75"/>
                <a:gd name="T32" fmla="*/ 136088849 w 107"/>
                <a:gd name="T33" fmla="*/ 173892284 h 75"/>
                <a:gd name="T34" fmla="*/ 32762924 w 107"/>
                <a:gd name="T35" fmla="*/ 189013279 h 75"/>
                <a:gd name="T36" fmla="*/ 0 w 107"/>
                <a:gd name="T37" fmla="*/ 148690626 h 7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07"/>
                <a:gd name="T58" fmla="*/ 0 h 75"/>
                <a:gd name="T59" fmla="*/ 107 w 107"/>
                <a:gd name="T60" fmla="*/ 75 h 7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07" h="75">
                  <a:moveTo>
                    <a:pt x="0" y="59"/>
                  </a:moveTo>
                  <a:lnTo>
                    <a:pt x="0" y="59"/>
                  </a:lnTo>
                  <a:lnTo>
                    <a:pt x="3" y="39"/>
                  </a:lnTo>
                  <a:lnTo>
                    <a:pt x="4" y="24"/>
                  </a:lnTo>
                  <a:lnTo>
                    <a:pt x="6" y="17"/>
                  </a:lnTo>
                  <a:lnTo>
                    <a:pt x="8" y="13"/>
                  </a:lnTo>
                  <a:lnTo>
                    <a:pt x="10" y="11"/>
                  </a:lnTo>
                  <a:lnTo>
                    <a:pt x="13" y="11"/>
                  </a:lnTo>
                  <a:lnTo>
                    <a:pt x="17" y="15"/>
                  </a:lnTo>
                  <a:lnTo>
                    <a:pt x="22" y="20"/>
                  </a:lnTo>
                  <a:lnTo>
                    <a:pt x="25" y="22"/>
                  </a:lnTo>
                  <a:lnTo>
                    <a:pt x="28" y="22"/>
                  </a:lnTo>
                  <a:lnTo>
                    <a:pt x="72" y="11"/>
                  </a:lnTo>
                  <a:lnTo>
                    <a:pt x="107" y="0"/>
                  </a:lnTo>
                  <a:lnTo>
                    <a:pt x="54" y="69"/>
                  </a:lnTo>
                  <a:lnTo>
                    <a:pt x="13" y="75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rgbClr val="EA6620"/>
            </a:solidFill>
            <a:ln w="9525">
              <a:noFill/>
              <a:round/>
            </a:ln>
          </p:spPr>
          <p:txBody>
            <a:bodyPr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6" name="Freeform 11"/>
            <p:cNvSpPr/>
            <p:nvPr/>
          </p:nvSpPr>
          <p:spPr bwMode="auto">
            <a:xfrm>
              <a:off x="4237038" y="2524125"/>
              <a:ext cx="774700" cy="1128713"/>
            </a:xfrm>
            <a:custGeom>
              <a:avLst/>
              <a:gdLst>
                <a:gd name="T0" fmla="*/ 156249698 w 488"/>
                <a:gd name="T1" fmla="*/ 166330379 h 711"/>
                <a:gd name="T2" fmla="*/ 156249698 w 488"/>
                <a:gd name="T3" fmla="*/ 70564407 h 711"/>
                <a:gd name="T4" fmla="*/ 156249698 w 488"/>
                <a:gd name="T5" fmla="*/ 70564407 h 711"/>
                <a:gd name="T6" fmla="*/ 201612499 w 488"/>
                <a:gd name="T7" fmla="*/ 80645033 h 711"/>
                <a:gd name="T8" fmla="*/ 239415677 w 488"/>
                <a:gd name="T9" fmla="*/ 88206296 h 711"/>
                <a:gd name="T10" fmla="*/ 277217217 w 488"/>
                <a:gd name="T11" fmla="*/ 93246609 h 711"/>
                <a:gd name="T12" fmla="*/ 277217217 w 488"/>
                <a:gd name="T13" fmla="*/ 93246609 h 711"/>
                <a:gd name="T14" fmla="*/ 390625014 w 488"/>
                <a:gd name="T15" fmla="*/ 93246609 h 711"/>
                <a:gd name="T16" fmla="*/ 468749144 w 488"/>
                <a:gd name="T17" fmla="*/ 93246609 h 711"/>
                <a:gd name="T18" fmla="*/ 617437531 w 488"/>
                <a:gd name="T19" fmla="*/ 15120945 h 711"/>
                <a:gd name="T20" fmla="*/ 801409685 w 488"/>
                <a:gd name="T21" fmla="*/ 0 h 711"/>
                <a:gd name="T22" fmla="*/ 1040825462 w 488"/>
                <a:gd name="T23" fmla="*/ 25201571 h 711"/>
                <a:gd name="T24" fmla="*/ 1229836339 w 488"/>
                <a:gd name="T25" fmla="*/ 483870247 h 711"/>
                <a:gd name="T26" fmla="*/ 1113909181 w 488"/>
                <a:gd name="T27" fmla="*/ 1600300569 h 711"/>
                <a:gd name="T28" fmla="*/ 1013102956 w 488"/>
                <a:gd name="T29" fmla="*/ 1756550669 h 711"/>
                <a:gd name="T30" fmla="*/ 695563149 w 488"/>
                <a:gd name="T31" fmla="*/ 1791832860 h 711"/>
                <a:gd name="T32" fmla="*/ 501511960 w 488"/>
                <a:gd name="T33" fmla="*/ 1756550669 h 711"/>
                <a:gd name="T34" fmla="*/ 264617233 w 488"/>
                <a:gd name="T35" fmla="*/ 849293931 h 711"/>
                <a:gd name="T36" fmla="*/ 0 w 488"/>
                <a:gd name="T37" fmla="*/ 405746090 h 711"/>
                <a:gd name="T38" fmla="*/ 156249698 w 488"/>
                <a:gd name="T39" fmla="*/ 166330379 h 711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488"/>
                <a:gd name="T61" fmla="*/ 0 h 711"/>
                <a:gd name="T62" fmla="*/ 488 w 488"/>
                <a:gd name="T63" fmla="*/ 711 h 711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488" h="711">
                  <a:moveTo>
                    <a:pt x="62" y="66"/>
                  </a:moveTo>
                  <a:lnTo>
                    <a:pt x="62" y="28"/>
                  </a:lnTo>
                  <a:lnTo>
                    <a:pt x="80" y="32"/>
                  </a:lnTo>
                  <a:lnTo>
                    <a:pt x="95" y="35"/>
                  </a:lnTo>
                  <a:lnTo>
                    <a:pt x="110" y="37"/>
                  </a:lnTo>
                  <a:lnTo>
                    <a:pt x="155" y="37"/>
                  </a:lnTo>
                  <a:lnTo>
                    <a:pt x="186" y="37"/>
                  </a:lnTo>
                  <a:lnTo>
                    <a:pt x="245" y="6"/>
                  </a:lnTo>
                  <a:lnTo>
                    <a:pt x="318" y="0"/>
                  </a:lnTo>
                  <a:lnTo>
                    <a:pt x="413" y="10"/>
                  </a:lnTo>
                  <a:lnTo>
                    <a:pt x="488" y="192"/>
                  </a:lnTo>
                  <a:lnTo>
                    <a:pt x="442" y="635"/>
                  </a:lnTo>
                  <a:lnTo>
                    <a:pt x="402" y="697"/>
                  </a:lnTo>
                  <a:lnTo>
                    <a:pt x="276" y="711"/>
                  </a:lnTo>
                  <a:lnTo>
                    <a:pt x="199" y="697"/>
                  </a:lnTo>
                  <a:lnTo>
                    <a:pt x="105" y="337"/>
                  </a:lnTo>
                  <a:lnTo>
                    <a:pt x="0" y="161"/>
                  </a:lnTo>
                  <a:lnTo>
                    <a:pt x="62" y="66"/>
                  </a:lnTo>
                  <a:close/>
                </a:path>
              </a:pathLst>
            </a:custGeom>
            <a:solidFill>
              <a:srgbClr val="EA6620"/>
            </a:solidFill>
            <a:ln w="9525">
              <a:noFill/>
              <a:round/>
            </a:ln>
          </p:spPr>
          <p:txBody>
            <a:bodyPr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7" name="Freeform 12"/>
            <p:cNvSpPr/>
            <p:nvPr/>
          </p:nvSpPr>
          <p:spPr bwMode="auto">
            <a:xfrm>
              <a:off x="4959350" y="1412875"/>
              <a:ext cx="230188" cy="279400"/>
            </a:xfrm>
            <a:custGeom>
              <a:avLst/>
              <a:gdLst>
                <a:gd name="T0" fmla="*/ 163811286 w 145"/>
                <a:gd name="T1" fmla="*/ 400705598 h 176"/>
                <a:gd name="T2" fmla="*/ 148690322 w 145"/>
                <a:gd name="T3" fmla="*/ 347781541 h 176"/>
                <a:gd name="T4" fmla="*/ 138609680 w 145"/>
                <a:gd name="T5" fmla="*/ 330141247 h 176"/>
                <a:gd name="T6" fmla="*/ 118448395 w 145"/>
                <a:gd name="T7" fmla="*/ 315018727 h 176"/>
                <a:gd name="T8" fmla="*/ 70564523 w 145"/>
                <a:gd name="T9" fmla="*/ 287297812 h 176"/>
                <a:gd name="T10" fmla="*/ 52924192 w 145"/>
                <a:gd name="T11" fmla="*/ 277217191 h 176"/>
                <a:gd name="T12" fmla="*/ 20161292 w 145"/>
                <a:gd name="T13" fmla="*/ 224293134 h 176"/>
                <a:gd name="T14" fmla="*/ 5040323 w 145"/>
                <a:gd name="T15" fmla="*/ 166330304 h 176"/>
                <a:gd name="T16" fmla="*/ 0 w 145"/>
                <a:gd name="T17" fmla="*/ 148688423 h 176"/>
                <a:gd name="T18" fmla="*/ 10080646 w 145"/>
                <a:gd name="T19" fmla="*/ 113406248 h 176"/>
                <a:gd name="T20" fmla="*/ 50403226 w 145"/>
                <a:gd name="T21" fmla="*/ 57962805 h 176"/>
                <a:gd name="T22" fmla="*/ 55443559 w 145"/>
                <a:gd name="T23" fmla="*/ 47883758 h 176"/>
                <a:gd name="T24" fmla="*/ 63004835 w 145"/>
                <a:gd name="T25" fmla="*/ 30241877 h 176"/>
                <a:gd name="T26" fmla="*/ 70564523 w 145"/>
                <a:gd name="T27" fmla="*/ 20161249 h 176"/>
                <a:gd name="T28" fmla="*/ 105846797 w 145"/>
                <a:gd name="T29" fmla="*/ 2520950 h 176"/>
                <a:gd name="T30" fmla="*/ 118448395 w 145"/>
                <a:gd name="T31" fmla="*/ 0 h 176"/>
                <a:gd name="T32" fmla="*/ 138609680 w 145"/>
                <a:gd name="T33" fmla="*/ 12601574 h 176"/>
                <a:gd name="T34" fmla="*/ 148690322 w 145"/>
                <a:gd name="T35" fmla="*/ 25201560 h 176"/>
                <a:gd name="T36" fmla="*/ 216733916 w 145"/>
                <a:gd name="T37" fmla="*/ 35282188 h 176"/>
                <a:gd name="T38" fmla="*/ 231854880 w 145"/>
                <a:gd name="T39" fmla="*/ 40322498 h 176"/>
                <a:gd name="T40" fmla="*/ 262096808 w 145"/>
                <a:gd name="T41" fmla="*/ 47883758 h 176"/>
                <a:gd name="T42" fmla="*/ 277217772 w 145"/>
                <a:gd name="T43" fmla="*/ 63003115 h 176"/>
                <a:gd name="T44" fmla="*/ 282258094 w 145"/>
                <a:gd name="T45" fmla="*/ 70564375 h 176"/>
                <a:gd name="T46" fmla="*/ 299900012 w 145"/>
                <a:gd name="T47" fmla="*/ 123486869 h 176"/>
                <a:gd name="T48" fmla="*/ 320061297 w 145"/>
                <a:gd name="T49" fmla="*/ 173891564 h 176"/>
                <a:gd name="T50" fmla="*/ 345262904 w 145"/>
                <a:gd name="T51" fmla="*/ 219254411 h 176"/>
                <a:gd name="T52" fmla="*/ 362903235 w 145"/>
                <a:gd name="T53" fmla="*/ 252015637 h 176"/>
                <a:gd name="T54" fmla="*/ 365424189 w 145"/>
                <a:gd name="T55" fmla="*/ 259575309 h 176"/>
                <a:gd name="T56" fmla="*/ 360383868 w 145"/>
                <a:gd name="T57" fmla="*/ 410786219 h 176"/>
                <a:gd name="T58" fmla="*/ 352822592 w 145"/>
                <a:gd name="T59" fmla="*/ 441028183 h 176"/>
                <a:gd name="T60" fmla="*/ 350303225 w 145"/>
                <a:gd name="T61" fmla="*/ 443547545 h 176"/>
                <a:gd name="T62" fmla="*/ 320061297 w 145"/>
                <a:gd name="T63" fmla="*/ 441028183 h 176"/>
                <a:gd name="T64" fmla="*/ 163811286 w 145"/>
                <a:gd name="T65" fmla="*/ 400705598 h 17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45"/>
                <a:gd name="T100" fmla="*/ 0 h 176"/>
                <a:gd name="T101" fmla="*/ 145 w 145"/>
                <a:gd name="T102" fmla="*/ 176 h 17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45" h="176">
                  <a:moveTo>
                    <a:pt x="65" y="159"/>
                  </a:moveTo>
                  <a:lnTo>
                    <a:pt x="65" y="159"/>
                  </a:lnTo>
                  <a:lnTo>
                    <a:pt x="61" y="147"/>
                  </a:lnTo>
                  <a:lnTo>
                    <a:pt x="59" y="138"/>
                  </a:lnTo>
                  <a:lnTo>
                    <a:pt x="56" y="134"/>
                  </a:lnTo>
                  <a:lnTo>
                    <a:pt x="55" y="131"/>
                  </a:lnTo>
                  <a:lnTo>
                    <a:pt x="47" y="125"/>
                  </a:lnTo>
                  <a:lnTo>
                    <a:pt x="37" y="120"/>
                  </a:lnTo>
                  <a:lnTo>
                    <a:pt x="28" y="114"/>
                  </a:lnTo>
                  <a:lnTo>
                    <a:pt x="21" y="110"/>
                  </a:lnTo>
                  <a:lnTo>
                    <a:pt x="16" y="102"/>
                  </a:lnTo>
                  <a:lnTo>
                    <a:pt x="8" y="89"/>
                  </a:lnTo>
                  <a:lnTo>
                    <a:pt x="3" y="74"/>
                  </a:lnTo>
                  <a:lnTo>
                    <a:pt x="2" y="66"/>
                  </a:lnTo>
                  <a:lnTo>
                    <a:pt x="0" y="59"/>
                  </a:lnTo>
                  <a:lnTo>
                    <a:pt x="2" y="52"/>
                  </a:lnTo>
                  <a:lnTo>
                    <a:pt x="4" y="45"/>
                  </a:lnTo>
                  <a:lnTo>
                    <a:pt x="12" y="32"/>
                  </a:lnTo>
                  <a:lnTo>
                    <a:pt x="20" y="23"/>
                  </a:lnTo>
                  <a:lnTo>
                    <a:pt x="22" y="19"/>
                  </a:lnTo>
                  <a:lnTo>
                    <a:pt x="24" y="16"/>
                  </a:lnTo>
                  <a:lnTo>
                    <a:pt x="25" y="12"/>
                  </a:lnTo>
                  <a:lnTo>
                    <a:pt x="28" y="8"/>
                  </a:lnTo>
                  <a:lnTo>
                    <a:pt x="37" y="4"/>
                  </a:lnTo>
                  <a:lnTo>
                    <a:pt x="42" y="1"/>
                  </a:lnTo>
                  <a:lnTo>
                    <a:pt x="47" y="0"/>
                  </a:lnTo>
                  <a:lnTo>
                    <a:pt x="51" y="3"/>
                  </a:lnTo>
                  <a:lnTo>
                    <a:pt x="55" y="5"/>
                  </a:lnTo>
                  <a:lnTo>
                    <a:pt x="59" y="10"/>
                  </a:lnTo>
                  <a:lnTo>
                    <a:pt x="70" y="12"/>
                  </a:lnTo>
                  <a:lnTo>
                    <a:pt x="86" y="14"/>
                  </a:lnTo>
                  <a:lnTo>
                    <a:pt x="92" y="16"/>
                  </a:lnTo>
                  <a:lnTo>
                    <a:pt x="100" y="17"/>
                  </a:lnTo>
                  <a:lnTo>
                    <a:pt x="104" y="19"/>
                  </a:lnTo>
                  <a:lnTo>
                    <a:pt x="108" y="22"/>
                  </a:lnTo>
                  <a:lnTo>
                    <a:pt x="110" y="25"/>
                  </a:lnTo>
                  <a:lnTo>
                    <a:pt x="112" y="28"/>
                  </a:lnTo>
                  <a:lnTo>
                    <a:pt x="115" y="39"/>
                  </a:lnTo>
                  <a:lnTo>
                    <a:pt x="119" y="49"/>
                  </a:lnTo>
                  <a:lnTo>
                    <a:pt x="127" y="69"/>
                  </a:lnTo>
                  <a:lnTo>
                    <a:pt x="131" y="78"/>
                  </a:lnTo>
                  <a:lnTo>
                    <a:pt x="137" y="87"/>
                  </a:lnTo>
                  <a:lnTo>
                    <a:pt x="143" y="96"/>
                  </a:lnTo>
                  <a:lnTo>
                    <a:pt x="144" y="100"/>
                  </a:lnTo>
                  <a:lnTo>
                    <a:pt x="145" y="103"/>
                  </a:lnTo>
                  <a:lnTo>
                    <a:pt x="144" y="140"/>
                  </a:lnTo>
                  <a:lnTo>
                    <a:pt x="143" y="163"/>
                  </a:lnTo>
                  <a:lnTo>
                    <a:pt x="141" y="171"/>
                  </a:lnTo>
                  <a:lnTo>
                    <a:pt x="140" y="175"/>
                  </a:lnTo>
                  <a:lnTo>
                    <a:pt x="139" y="176"/>
                  </a:lnTo>
                  <a:lnTo>
                    <a:pt x="136" y="176"/>
                  </a:lnTo>
                  <a:lnTo>
                    <a:pt x="127" y="175"/>
                  </a:lnTo>
                  <a:lnTo>
                    <a:pt x="101" y="169"/>
                  </a:lnTo>
                  <a:lnTo>
                    <a:pt x="65" y="159"/>
                  </a:lnTo>
                  <a:close/>
                </a:path>
              </a:pathLst>
            </a:custGeom>
            <a:solidFill>
              <a:srgbClr val="FFCDAC"/>
            </a:solidFill>
            <a:ln w="9525">
              <a:noFill/>
              <a:round/>
            </a:ln>
          </p:spPr>
          <p:txBody>
            <a:bodyPr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8" name="Freeform 13"/>
            <p:cNvSpPr/>
            <p:nvPr/>
          </p:nvSpPr>
          <p:spPr bwMode="auto">
            <a:xfrm>
              <a:off x="5046663" y="1652588"/>
              <a:ext cx="182563" cy="95250"/>
            </a:xfrm>
            <a:custGeom>
              <a:avLst/>
              <a:gdLst>
                <a:gd name="T0" fmla="*/ 0 w 115"/>
                <a:gd name="T1" fmla="*/ 75604693 h 60"/>
                <a:gd name="T2" fmla="*/ 0 w 115"/>
                <a:gd name="T3" fmla="*/ 75604693 h 60"/>
                <a:gd name="T4" fmla="*/ 5040327 w 115"/>
                <a:gd name="T5" fmla="*/ 42843452 h 60"/>
                <a:gd name="T6" fmla="*/ 12601609 w 115"/>
                <a:gd name="T7" fmla="*/ 5040313 h 60"/>
                <a:gd name="T8" fmla="*/ 12601609 w 115"/>
                <a:gd name="T9" fmla="*/ 5040313 h 60"/>
                <a:gd name="T10" fmla="*/ 15120981 w 115"/>
                <a:gd name="T11" fmla="*/ 0 h 60"/>
                <a:gd name="T12" fmla="*/ 22682262 w 115"/>
                <a:gd name="T13" fmla="*/ 0 h 60"/>
                <a:gd name="T14" fmla="*/ 45362937 w 115"/>
                <a:gd name="T15" fmla="*/ 5040313 h 60"/>
                <a:gd name="T16" fmla="*/ 93246830 w 115"/>
                <a:gd name="T17" fmla="*/ 12601575 h 60"/>
                <a:gd name="T18" fmla="*/ 93246830 w 115"/>
                <a:gd name="T19" fmla="*/ 12601575 h 60"/>
                <a:gd name="T20" fmla="*/ 166330774 w 115"/>
                <a:gd name="T21" fmla="*/ 27722518 h 60"/>
                <a:gd name="T22" fmla="*/ 206653373 w 115"/>
                <a:gd name="T23" fmla="*/ 32762829 h 60"/>
                <a:gd name="T24" fmla="*/ 234376004 w 115"/>
                <a:gd name="T25" fmla="*/ 37803140 h 60"/>
                <a:gd name="T26" fmla="*/ 234376004 w 115"/>
                <a:gd name="T27" fmla="*/ 37803140 h 60"/>
                <a:gd name="T28" fmla="*/ 249496979 w 115"/>
                <a:gd name="T29" fmla="*/ 40322502 h 60"/>
                <a:gd name="T30" fmla="*/ 267137322 w 115"/>
                <a:gd name="T31" fmla="*/ 45362813 h 60"/>
                <a:gd name="T32" fmla="*/ 282258297 w 115"/>
                <a:gd name="T33" fmla="*/ 52924086 h 60"/>
                <a:gd name="T34" fmla="*/ 289819579 w 115"/>
                <a:gd name="T35" fmla="*/ 60483759 h 60"/>
                <a:gd name="T36" fmla="*/ 289819579 w 115"/>
                <a:gd name="T37" fmla="*/ 60483759 h 60"/>
                <a:gd name="T38" fmla="*/ 289819579 w 115"/>
                <a:gd name="T39" fmla="*/ 75604693 h 60"/>
                <a:gd name="T40" fmla="*/ 284779254 w 115"/>
                <a:gd name="T41" fmla="*/ 100806249 h 60"/>
                <a:gd name="T42" fmla="*/ 277217972 w 115"/>
                <a:gd name="T43" fmla="*/ 151209386 h 60"/>
                <a:gd name="T44" fmla="*/ 277217972 w 115"/>
                <a:gd name="T45" fmla="*/ 151209386 h 60"/>
                <a:gd name="T46" fmla="*/ 272177647 w 115"/>
                <a:gd name="T47" fmla="*/ 151209386 h 60"/>
                <a:gd name="T48" fmla="*/ 262096997 w 115"/>
                <a:gd name="T49" fmla="*/ 151209386 h 60"/>
                <a:gd name="T50" fmla="*/ 231855048 w 115"/>
                <a:gd name="T51" fmla="*/ 143649713 h 60"/>
                <a:gd name="T52" fmla="*/ 136088824 w 115"/>
                <a:gd name="T53" fmla="*/ 118448157 h 60"/>
                <a:gd name="T54" fmla="*/ 0 w 115"/>
                <a:gd name="T55" fmla="*/ 75604693 h 60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15"/>
                <a:gd name="T85" fmla="*/ 0 h 60"/>
                <a:gd name="T86" fmla="*/ 115 w 115"/>
                <a:gd name="T87" fmla="*/ 60 h 60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15" h="60">
                  <a:moveTo>
                    <a:pt x="0" y="30"/>
                  </a:moveTo>
                  <a:lnTo>
                    <a:pt x="0" y="30"/>
                  </a:lnTo>
                  <a:lnTo>
                    <a:pt x="2" y="17"/>
                  </a:lnTo>
                  <a:lnTo>
                    <a:pt x="5" y="2"/>
                  </a:lnTo>
                  <a:lnTo>
                    <a:pt x="6" y="0"/>
                  </a:lnTo>
                  <a:lnTo>
                    <a:pt x="9" y="0"/>
                  </a:lnTo>
                  <a:lnTo>
                    <a:pt x="18" y="2"/>
                  </a:lnTo>
                  <a:lnTo>
                    <a:pt x="37" y="5"/>
                  </a:lnTo>
                  <a:lnTo>
                    <a:pt x="66" y="11"/>
                  </a:lnTo>
                  <a:lnTo>
                    <a:pt x="82" y="13"/>
                  </a:lnTo>
                  <a:lnTo>
                    <a:pt x="93" y="15"/>
                  </a:lnTo>
                  <a:lnTo>
                    <a:pt x="99" y="16"/>
                  </a:lnTo>
                  <a:lnTo>
                    <a:pt x="106" y="18"/>
                  </a:lnTo>
                  <a:lnTo>
                    <a:pt x="112" y="21"/>
                  </a:lnTo>
                  <a:lnTo>
                    <a:pt x="115" y="24"/>
                  </a:lnTo>
                  <a:lnTo>
                    <a:pt x="115" y="30"/>
                  </a:lnTo>
                  <a:lnTo>
                    <a:pt x="113" y="40"/>
                  </a:lnTo>
                  <a:lnTo>
                    <a:pt x="110" y="60"/>
                  </a:lnTo>
                  <a:lnTo>
                    <a:pt x="108" y="60"/>
                  </a:lnTo>
                  <a:lnTo>
                    <a:pt x="104" y="60"/>
                  </a:lnTo>
                  <a:lnTo>
                    <a:pt x="92" y="57"/>
                  </a:lnTo>
                  <a:lnTo>
                    <a:pt x="54" y="47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EA6620"/>
            </a:solidFill>
            <a:ln w="9525">
              <a:noFill/>
              <a:round/>
            </a:ln>
          </p:spPr>
          <p:txBody>
            <a:bodyPr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9" name="Freeform 14"/>
            <p:cNvSpPr/>
            <p:nvPr/>
          </p:nvSpPr>
          <p:spPr bwMode="auto">
            <a:xfrm>
              <a:off x="5046663" y="1652588"/>
              <a:ext cx="182563" cy="95250"/>
            </a:xfrm>
            <a:custGeom>
              <a:avLst/>
              <a:gdLst>
                <a:gd name="T0" fmla="*/ 0 w 115"/>
                <a:gd name="T1" fmla="*/ 75604693 h 60"/>
                <a:gd name="T2" fmla="*/ 0 w 115"/>
                <a:gd name="T3" fmla="*/ 75604693 h 60"/>
                <a:gd name="T4" fmla="*/ 5040327 w 115"/>
                <a:gd name="T5" fmla="*/ 42843452 h 60"/>
                <a:gd name="T6" fmla="*/ 12601609 w 115"/>
                <a:gd name="T7" fmla="*/ 5040313 h 60"/>
                <a:gd name="T8" fmla="*/ 12601609 w 115"/>
                <a:gd name="T9" fmla="*/ 5040313 h 60"/>
                <a:gd name="T10" fmla="*/ 15120981 w 115"/>
                <a:gd name="T11" fmla="*/ 0 h 60"/>
                <a:gd name="T12" fmla="*/ 22682262 w 115"/>
                <a:gd name="T13" fmla="*/ 0 h 60"/>
                <a:gd name="T14" fmla="*/ 45362937 w 115"/>
                <a:gd name="T15" fmla="*/ 5040313 h 60"/>
                <a:gd name="T16" fmla="*/ 93246830 w 115"/>
                <a:gd name="T17" fmla="*/ 12601575 h 60"/>
                <a:gd name="T18" fmla="*/ 93246830 w 115"/>
                <a:gd name="T19" fmla="*/ 12601575 h 60"/>
                <a:gd name="T20" fmla="*/ 166330774 w 115"/>
                <a:gd name="T21" fmla="*/ 27722518 h 60"/>
                <a:gd name="T22" fmla="*/ 206653373 w 115"/>
                <a:gd name="T23" fmla="*/ 32762829 h 60"/>
                <a:gd name="T24" fmla="*/ 234376004 w 115"/>
                <a:gd name="T25" fmla="*/ 37803140 h 60"/>
                <a:gd name="T26" fmla="*/ 234376004 w 115"/>
                <a:gd name="T27" fmla="*/ 37803140 h 60"/>
                <a:gd name="T28" fmla="*/ 249496979 w 115"/>
                <a:gd name="T29" fmla="*/ 40322502 h 60"/>
                <a:gd name="T30" fmla="*/ 267137322 w 115"/>
                <a:gd name="T31" fmla="*/ 45362813 h 60"/>
                <a:gd name="T32" fmla="*/ 282258297 w 115"/>
                <a:gd name="T33" fmla="*/ 52924086 h 60"/>
                <a:gd name="T34" fmla="*/ 289819579 w 115"/>
                <a:gd name="T35" fmla="*/ 60483759 h 60"/>
                <a:gd name="T36" fmla="*/ 289819579 w 115"/>
                <a:gd name="T37" fmla="*/ 60483759 h 60"/>
                <a:gd name="T38" fmla="*/ 289819579 w 115"/>
                <a:gd name="T39" fmla="*/ 75604693 h 60"/>
                <a:gd name="T40" fmla="*/ 284779254 w 115"/>
                <a:gd name="T41" fmla="*/ 100806249 h 60"/>
                <a:gd name="T42" fmla="*/ 277217972 w 115"/>
                <a:gd name="T43" fmla="*/ 151209386 h 60"/>
                <a:gd name="T44" fmla="*/ 277217972 w 115"/>
                <a:gd name="T45" fmla="*/ 151209386 h 60"/>
                <a:gd name="T46" fmla="*/ 272177647 w 115"/>
                <a:gd name="T47" fmla="*/ 151209386 h 60"/>
                <a:gd name="T48" fmla="*/ 262096997 w 115"/>
                <a:gd name="T49" fmla="*/ 151209386 h 60"/>
                <a:gd name="T50" fmla="*/ 231855048 w 115"/>
                <a:gd name="T51" fmla="*/ 143649713 h 60"/>
                <a:gd name="T52" fmla="*/ 136088824 w 115"/>
                <a:gd name="T53" fmla="*/ 118448157 h 60"/>
                <a:gd name="T54" fmla="*/ 0 w 115"/>
                <a:gd name="T55" fmla="*/ 75604693 h 60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15"/>
                <a:gd name="T85" fmla="*/ 0 h 60"/>
                <a:gd name="T86" fmla="*/ 115 w 115"/>
                <a:gd name="T87" fmla="*/ 60 h 60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15" h="60">
                  <a:moveTo>
                    <a:pt x="0" y="30"/>
                  </a:moveTo>
                  <a:lnTo>
                    <a:pt x="0" y="30"/>
                  </a:lnTo>
                  <a:lnTo>
                    <a:pt x="2" y="17"/>
                  </a:lnTo>
                  <a:lnTo>
                    <a:pt x="5" y="2"/>
                  </a:lnTo>
                  <a:lnTo>
                    <a:pt x="6" y="0"/>
                  </a:lnTo>
                  <a:lnTo>
                    <a:pt x="9" y="0"/>
                  </a:lnTo>
                  <a:lnTo>
                    <a:pt x="18" y="2"/>
                  </a:lnTo>
                  <a:lnTo>
                    <a:pt x="37" y="5"/>
                  </a:lnTo>
                  <a:lnTo>
                    <a:pt x="66" y="11"/>
                  </a:lnTo>
                  <a:lnTo>
                    <a:pt x="82" y="13"/>
                  </a:lnTo>
                  <a:lnTo>
                    <a:pt x="93" y="15"/>
                  </a:lnTo>
                  <a:lnTo>
                    <a:pt x="99" y="16"/>
                  </a:lnTo>
                  <a:lnTo>
                    <a:pt x="106" y="18"/>
                  </a:lnTo>
                  <a:lnTo>
                    <a:pt x="112" y="21"/>
                  </a:lnTo>
                  <a:lnTo>
                    <a:pt x="115" y="24"/>
                  </a:lnTo>
                  <a:lnTo>
                    <a:pt x="115" y="30"/>
                  </a:lnTo>
                  <a:lnTo>
                    <a:pt x="113" y="40"/>
                  </a:lnTo>
                  <a:lnTo>
                    <a:pt x="110" y="60"/>
                  </a:lnTo>
                  <a:lnTo>
                    <a:pt x="108" y="60"/>
                  </a:lnTo>
                  <a:lnTo>
                    <a:pt x="104" y="60"/>
                  </a:lnTo>
                  <a:lnTo>
                    <a:pt x="92" y="57"/>
                  </a:lnTo>
                  <a:lnTo>
                    <a:pt x="54" y="47"/>
                  </a:lnTo>
                  <a:lnTo>
                    <a:pt x="0" y="30"/>
                  </a:lnTo>
                </a:path>
              </a:pathLst>
            </a:custGeom>
            <a:noFill/>
            <a:ln w="9525">
              <a:noFill/>
              <a:round/>
            </a:ln>
          </p:spPr>
          <p:txBody>
            <a:bodyPr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0" name="Freeform 15"/>
            <p:cNvSpPr/>
            <p:nvPr/>
          </p:nvSpPr>
          <p:spPr bwMode="auto">
            <a:xfrm>
              <a:off x="4481513" y="2582863"/>
              <a:ext cx="466725" cy="676275"/>
            </a:xfrm>
            <a:custGeom>
              <a:avLst/>
              <a:gdLst>
                <a:gd name="T0" fmla="*/ 0 w 294"/>
                <a:gd name="T1" fmla="*/ 120967515 h 426"/>
                <a:gd name="T2" fmla="*/ 20161248 w 294"/>
                <a:gd name="T3" fmla="*/ 63004707 h 426"/>
                <a:gd name="T4" fmla="*/ 30241875 w 294"/>
                <a:gd name="T5" fmla="*/ 45362812 h 426"/>
                <a:gd name="T6" fmla="*/ 73083732 w 294"/>
                <a:gd name="T7" fmla="*/ 17640301 h 426"/>
                <a:gd name="T8" fmla="*/ 103325594 w 294"/>
                <a:gd name="T9" fmla="*/ 0 h 426"/>
                <a:gd name="T10" fmla="*/ 163810932 w 294"/>
                <a:gd name="T11" fmla="*/ 85685313 h 426"/>
                <a:gd name="T12" fmla="*/ 186491535 w 294"/>
                <a:gd name="T13" fmla="*/ 120967515 h 426"/>
                <a:gd name="T14" fmla="*/ 206652776 w 294"/>
                <a:gd name="T15" fmla="*/ 146169070 h 426"/>
                <a:gd name="T16" fmla="*/ 231854378 w 294"/>
                <a:gd name="T17" fmla="*/ 158769054 h 426"/>
                <a:gd name="T18" fmla="*/ 262096240 w 294"/>
                <a:gd name="T19" fmla="*/ 163810953 h 426"/>
                <a:gd name="T20" fmla="*/ 355342777 w 294"/>
                <a:gd name="T21" fmla="*/ 173891575 h 426"/>
                <a:gd name="T22" fmla="*/ 453628135 w 294"/>
                <a:gd name="T23" fmla="*/ 191531870 h 426"/>
                <a:gd name="T24" fmla="*/ 468749066 w 294"/>
                <a:gd name="T25" fmla="*/ 199093130 h 426"/>
                <a:gd name="T26" fmla="*/ 554434343 w 294"/>
                <a:gd name="T27" fmla="*/ 299897813 h 426"/>
                <a:gd name="T28" fmla="*/ 599797137 w 294"/>
                <a:gd name="T29" fmla="*/ 365423445 h 426"/>
                <a:gd name="T30" fmla="*/ 622477740 w 294"/>
                <a:gd name="T31" fmla="*/ 418346016 h 426"/>
                <a:gd name="T32" fmla="*/ 640119620 w 294"/>
                <a:gd name="T33" fmla="*/ 491431320 h 426"/>
                <a:gd name="T34" fmla="*/ 695563035 w 294"/>
                <a:gd name="T35" fmla="*/ 740925924 h 426"/>
                <a:gd name="T36" fmla="*/ 710683966 w 294"/>
                <a:gd name="T37" fmla="*/ 814011228 h 426"/>
                <a:gd name="T38" fmla="*/ 730845207 w 294"/>
                <a:gd name="T39" fmla="*/ 897175765 h 426"/>
                <a:gd name="T40" fmla="*/ 740925828 w 294"/>
                <a:gd name="T41" fmla="*/ 940019203 h 426"/>
                <a:gd name="T42" fmla="*/ 655240551 w 294"/>
                <a:gd name="T43" fmla="*/ 1045865735 h 426"/>
                <a:gd name="T44" fmla="*/ 640119620 w 294"/>
                <a:gd name="T45" fmla="*/ 1073586652 h 426"/>
                <a:gd name="T46" fmla="*/ 635079310 w 294"/>
                <a:gd name="T47" fmla="*/ 1073586652 h 426"/>
                <a:gd name="T48" fmla="*/ 612397119 w 294"/>
                <a:gd name="T49" fmla="*/ 1063506030 h 426"/>
                <a:gd name="T50" fmla="*/ 488910308 w 294"/>
                <a:gd name="T51" fmla="*/ 992941675 h 426"/>
                <a:gd name="T52" fmla="*/ 456147497 w 294"/>
                <a:gd name="T53" fmla="*/ 970261069 h 426"/>
                <a:gd name="T54" fmla="*/ 378023380 w 294"/>
                <a:gd name="T55" fmla="*/ 509071615 h 426"/>
                <a:gd name="T56" fmla="*/ 357862138 w 294"/>
                <a:gd name="T57" fmla="*/ 451108832 h 426"/>
                <a:gd name="T58" fmla="*/ 307459034 w 294"/>
                <a:gd name="T59" fmla="*/ 325100956 h 426"/>
                <a:gd name="T60" fmla="*/ 274696223 w 294"/>
                <a:gd name="T61" fmla="*/ 264617223 h 426"/>
                <a:gd name="T62" fmla="*/ 262096240 w 294"/>
                <a:gd name="T63" fmla="*/ 246975341 h 426"/>
                <a:gd name="T64" fmla="*/ 231854378 w 294"/>
                <a:gd name="T65" fmla="*/ 236894719 h 426"/>
                <a:gd name="T66" fmla="*/ 153728723 w 294"/>
                <a:gd name="T67" fmla="*/ 209173802 h 426"/>
                <a:gd name="T68" fmla="*/ 131048120 w 294"/>
                <a:gd name="T69" fmla="*/ 189012508 h 426"/>
                <a:gd name="T70" fmla="*/ 110886879 w 294"/>
                <a:gd name="T71" fmla="*/ 166330314 h 426"/>
                <a:gd name="T72" fmla="*/ 85685302 w 294"/>
                <a:gd name="T73" fmla="*/ 143648121 h 426"/>
                <a:gd name="T74" fmla="*/ 45362806 w 294"/>
                <a:gd name="T75" fmla="*/ 128528775 h 426"/>
                <a:gd name="T76" fmla="*/ 0 w 294"/>
                <a:gd name="T77" fmla="*/ 120967515 h 42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294"/>
                <a:gd name="T118" fmla="*/ 0 h 426"/>
                <a:gd name="T119" fmla="*/ 294 w 294"/>
                <a:gd name="T120" fmla="*/ 426 h 42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294" h="426">
                  <a:moveTo>
                    <a:pt x="0" y="48"/>
                  </a:moveTo>
                  <a:lnTo>
                    <a:pt x="0" y="48"/>
                  </a:lnTo>
                  <a:lnTo>
                    <a:pt x="4" y="35"/>
                  </a:lnTo>
                  <a:lnTo>
                    <a:pt x="8" y="25"/>
                  </a:lnTo>
                  <a:lnTo>
                    <a:pt x="12" y="18"/>
                  </a:lnTo>
                  <a:lnTo>
                    <a:pt x="18" y="13"/>
                  </a:lnTo>
                  <a:lnTo>
                    <a:pt x="29" y="7"/>
                  </a:lnTo>
                  <a:lnTo>
                    <a:pt x="41" y="0"/>
                  </a:lnTo>
                  <a:lnTo>
                    <a:pt x="54" y="18"/>
                  </a:lnTo>
                  <a:lnTo>
                    <a:pt x="65" y="34"/>
                  </a:lnTo>
                  <a:lnTo>
                    <a:pt x="74" y="48"/>
                  </a:lnTo>
                  <a:lnTo>
                    <a:pt x="76" y="54"/>
                  </a:lnTo>
                  <a:lnTo>
                    <a:pt x="82" y="58"/>
                  </a:lnTo>
                  <a:lnTo>
                    <a:pt x="87" y="61"/>
                  </a:lnTo>
                  <a:lnTo>
                    <a:pt x="92" y="63"/>
                  </a:lnTo>
                  <a:lnTo>
                    <a:pt x="100" y="65"/>
                  </a:lnTo>
                  <a:lnTo>
                    <a:pt x="104" y="65"/>
                  </a:lnTo>
                  <a:lnTo>
                    <a:pt x="141" y="69"/>
                  </a:lnTo>
                  <a:lnTo>
                    <a:pt x="169" y="73"/>
                  </a:lnTo>
                  <a:lnTo>
                    <a:pt x="180" y="76"/>
                  </a:lnTo>
                  <a:lnTo>
                    <a:pt x="186" y="79"/>
                  </a:lnTo>
                  <a:lnTo>
                    <a:pt x="199" y="93"/>
                  </a:lnTo>
                  <a:lnTo>
                    <a:pt x="220" y="119"/>
                  </a:lnTo>
                  <a:lnTo>
                    <a:pt x="229" y="132"/>
                  </a:lnTo>
                  <a:lnTo>
                    <a:pt x="238" y="145"/>
                  </a:lnTo>
                  <a:lnTo>
                    <a:pt x="244" y="157"/>
                  </a:lnTo>
                  <a:lnTo>
                    <a:pt x="247" y="166"/>
                  </a:lnTo>
                  <a:lnTo>
                    <a:pt x="254" y="195"/>
                  </a:lnTo>
                  <a:lnTo>
                    <a:pt x="265" y="244"/>
                  </a:lnTo>
                  <a:lnTo>
                    <a:pt x="276" y="294"/>
                  </a:lnTo>
                  <a:lnTo>
                    <a:pt x="282" y="323"/>
                  </a:lnTo>
                  <a:lnTo>
                    <a:pt x="285" y="340"/>
                  </a:lnTo>
                  <a:lnTo>
                    <a:pt x="290" y="356"/>
                  </a:lnTo>
                  <a:lnTo>
                    <a:pt x="294" y="373"/>
                  </a:lnTo>
                  <a:lnTo>
                    <a:pt x="274" y="397"/>
                  </a:lnTo>
                  <a:lnTo>
                    <a:pt x="260" y="415"/>
                  </a:lnTo>
                  <a:lnTo>
                    <a:pt x="255" y="422"/>
                  </a:lnTo>
                  <a:lnTo>
                    <a:pt x="254" y="426"/>
                  </a:lnTo>
                  <a:lnTo>
                    <a:pt x="252" y="426"/>
                  </a:lnTo>
                  <a:lnTo>
                    <a:pt x="251" y="424"/>
                  </a:lnTo>
                  <a:lnTo>
                    <a:pt x="243" y="422"/>
                  </a:lnTo>
                  <a:lnTo>
                    <a:pt x="219" y="409"/>
                  </a:lnTo>
                  <a:lnTo>
                    <a:pt x="194" y="394"/>
                  </a:lnTo>
                  <a:lnTo>
                    <a:pt x="181" y="385"/>
                  </a:lnTo>
                  <a:lnTo>
                    <a:pt x="167" y="300"/>
                  </a:lnTo>
                  <a:lnTo>
                    <a:pt x="150" y="202"/>
                  </a:lnTo>
                  <a:lnTo>
                    <a:pt x="142" y="179"/>
                  </a:lnTo>
                  <a:lnTo>
                    <a:pt x="129" y="146"/>
                  </a:lnTo>
                  <a:lnTo>
                    <a:pt x="122" y="129"/>
                  </a:lnTo>
                  <a:lnTo>
                    <a:pt x="115" y="115"/>
                  </a:lnTo>
                  <a:lnTo>
                    <a:pt x="109" y="105"/>
                  </a:lnTo>
                  <a:lnTo>
                    <a:pt x="106" y="101"/>
                  </a:lnTo>
                  <a:lnTo>
                    <a:pt x="104" y="98"/>
                  </a:lnTo>
                  <a:lnTo>
                    <a:pt x="92" y="94"/>
                  </a:lnTo>
                  <a:lnTo>
                    <a:pt x="76" y="89"/>
                  </a:lnTo>
                  <a:lnTo>
                    <a:pt x="61" y="83"/>
                  </a:lnTo>
                  <a:lnTo>
                    <a:pt x="56" y="79"/>
                  </a:lnTo>
                  <a:lnTo>
                    <a:pt x="52" y="75"/>
                  </a:lnTo>
                  <a:lnTo>
                    <a:pt x="44" y="66"/>
                  </a:lnTo>
                  <a:lnTo>
                    <a:pt x="39" y="61"/>
                  </a:lnTo>
                  <a:lnTo>
                    <a:pt x="34" y="57"/>
                  </a:lnTo>
                  <a:lnTo>
                    <a:pt x="26" y="53"/>
                  </a:lnTo>
                  <a:lnTo>
                    <a:pt x="18" y="51"/>
                  </a:lnTo>
                  <a:lnTo>
                    <a:pt x="9" y="49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</a:ln>
          </p:spPr>
          <p:txBody>
            <a:bodyPr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1" name="Freeform 16"/>
            <p:cNvSpPr/>
            <p:nvPr/>
          </p:nvSpPr>
          <p:spPr bwMode="auto">
            <a:xfrm>
              <a:off x="4586288" y="1690688"/>
              <a:ext cx="847725" cy="1876425"/>
            </a:xfrm>
            <a:custGeom>
              <a:avLst/>
              <a:gdLst>
                <a:gd name="T0" fmla="*/ 10080623 w 534"/>
                <a:gd name="T1" fmla="*/ 1358364848 h 1182"/>
                <a:gd name="T2" fmla="*/ 57962798 w 534"/>
                <a:gd name="T3" fmla="*/ 1345763278 h 1182"/>
                <a:gd name="T4" fmla="*/ 70564368 w 534"/>
                <a:gd name="T5" fmla="*/ 1305440795 h 1182"/>
                <a:gd name="T6" fmla="*/ 133567476 w 534"/>
                <a:gd name="T7" fmla="*/ 1197073327 h 1182"/>
                <a:gd name="T8" fmla="*/ 168849647 w 534"/>
                <a:gd name="T9" fmla="*/ 1161791154 h 1182"/>
                <a:gd name="T10" fmla="*/ 244454350 w 534"/>
                <a:gd name="T11" fmla="*/ 1146670223 h 1182"/>
                <a:gd name="T12" fmla="*/ 302418711 w 534"/>
                <a:gd name="T13" fmla="*/ 1139110551 h 1182"/>
                <a:gd name="T14" fmla="*/ 357862123 w 534"/>
                <a:gd name="T15" fmla="*/ 1081146188 h 1182"/>
                <a:gd name="T16" fmla="*/ 420865306 w 534"/>
                <a:gd name="T17" fmla="*/ 977820618 h 1182"/>
                <a:gd name="T18" fmla="*/ 524192459 w 534"/>
                <a:gd name="T19" fmla="*/ 748485502 h 1182"/>
                <a:gd name="T20" fmla="*/ 612397093 w 534"/>
                <a:gd name="T21" fmla="*/ 496469981 h 1182"/>
                <a:gd name="T22" fmla="*/ 723283918 w 534"/>
                <a:gd name="T23" fmla="*/ 0 h 1182"/>
                <a:gd name="T24" fmla="*/ 841732200 w 534"/>
                <a:gd name="T25" fmla="*/ 22682197 h 1182"/>
                <a:gd name="T26" fmla="*/ 987901195 w 534"/>
                <a:gd name="T27" fmla="*/ 68043422 h 1182"/>
                <a:gd name="T28" fmla="*/ 997981816 w 534"/>
                <a:gd name="T29" fmla="*/ 206652777 h 1182"/>
                <a:gd name="T30" fmla="*/ 957659334 w 534"/>
                <a:gd name="T31" fmla="*/ 380542742 h 1182"/>
                <a:gd name="T32" fmla="*/ 882054681 w 534"/>
                <a:gd name="T33" fmla="*/ 778727364 h 1182"/>
                <a:gd name="T34" fmla="*/ 866933751 w 534"/>
                <a:gd name="T35" fmla="*/ 824090158 h 1182"/>
                <a:gd name="T36" fmla="*/ 791328899 w 534"/>
                <a:gd name="T37" fmla="*/ 1000501221 h 1182"/>
                <a:gd name="T38" fmla="*/ 720764556 w 534"/>
                <a:gd name="T39" fmla="*/ 1214715208 h 1182"/>
                <a:gd name="T40" fmla="*/ 791328899 w 534"/>
                <a:gd name="T41" fmla="*/ 1280239243 h 1182"/>
                <a:gd name="T42" fmla="*/ 856853130 w 534"/>
                <a:gd name="T43" fmla="*/ 1360884210 h 1182"/>
                <a:gd name="T44" fmla="*/ 864412802 w 534"/>
                <a:gd name="T45" fmla="*/ 1386085762 h 1182"/>
                <a:gd name="T46" fmla="*/ 879533732 w 534"/>
                <a:gd name="T47" fmla="*/ 1612899731 h 1182"/>
                <a:gd name="T48" fmla="*/ 897175612 w 534"/>
                <a:gd name="T49" fmla="*/ 1650701265 h 1182"/>
                <a:gd name="T50" fmla="*/ 962699644 w 534"/>
                <a:gd name="T51" fmla="*/ 1764109440 h 1182"/>
                <a:gd name="T52" fmla="*/ 997981816 w 534"/>
                <a:gd name="T53" fmla="*/ 1796870664 h 1182"/>
                <a:gd name="T54" fmla="*/ 1096267071 w 534"/>
                <a:gd name="T55" fmla="*/ 1905238132 h 1182"/>
                <a:gd name="T56" fmla="*/ 1126508932 w 534"/>
                <a:gd name="T57" fmla="*/ 1963200908 h 1182"/>
                <a:gd name="T58" fmla="*/ 1313001997 w 534"/>
                <a:gd name="T59" fmla="*/ 2147483647 h 1182"/>
                <a:gd name="T60" fmla="*/ 1345763219 w 534"/>
                <a:gd name="T61" fmla="*/ 2147483647 h 1182"/>
                <a:gd name="T62" fmla="*/ 1333163237 w 534"/>
                <a:gd name="T63" fmla="*/ 2147483647 h 1182"/>
                <a:gd name="T64" fmla="*/ 1260077946 w 534"/>
                <a:gd name="T65" fmla="*/ 2147483647 h 1182"/>
                <a:gd name="T66" fmla="*/ 1149191121 w 534"/>
                <a:gd name="T67" fmla="*/ 2147483647 h 1182"/>
                <a:gd name="T68" fmla="*/ 1053425228 w 534"/>
                <a:gd name="T69" fmla="*/ 2147483647 h 1182"/>
                <a:gd name="T70" fmla="*/ 851812820 w 534"/>
                <a:gd name="T71" fmla="*/ 2147483647 h 1182"/>
                <a:gd name="T72" fmla="*/ 796369209 w 534"/>
                <a:gd name="T73" fmla="*/ 2147483647 h 1182"/>
                <a:gd name="T74" fmla="*/ 735885487 w 534"/>
                <a:gd name="T75" fmla="*/ 2147483647 h 1182"/>
                <a:gd name="T76" fmla="*/ 675401765 w 534"/>
                <a:gd name="T77" fmla="*/ 2147483647 h 1182"/>
                <a:gd name="T78" fmla="*/ 662801783 w 534"/>
                <a:gd name="T79" fmla="*/ 2147483647 h 1182"/>
                <a:gd name="T80" fmla="*/ 655240524 w 534"/>
                <a:gd name="T81" fmla="*/ 2147483647 h 1182"/>
                <a:gd name="T82" fmla="*/ 630038973 w 534"/>
                <a:gd name="T83" fmla="*/ 2147483647 h 1182"/>
                <a:gd name="T84" fmla="*/ 559474630 w 534"/>
                <a:gd name="T85" fmla="*/ 2147483647 h 1182"/>
                <a:gd name="T86" fmla="*/ 514111838 w 534"/>
                <a:gd name="T87" fmla="*/ 2147483647 h 1182"/>
                <a:gd name="T88" fmla="*/ 544353700 w 534"/>
                <a:gd name="T89" fmla="*/ 2147483647 h 1182"/>
                <a:gd name="T90" fmla="*/ 546873061 w 534"/>
                <a:gd name="T91" fmla="*/ 2142132721 h 1182"/>
                <a:gd name="T92" fmla="*/ 521671510 w 534"/>
                <a:gd name="T93" fmla="*/ 1857354389 h 1182"/>
                <a:gd name="T94" fmla="*/ 488910287 w 534"/>
                <a:gd name="T95" fmla="*/ 1696064456 h 1182"/>
                <a:gd name="T96" fmla="*/ 435986237 w 534"/>
                <a:gd name="T97" fmla="*/ 1519653194 h 1182"/>
                <a:gd name="T98" fmla="*/ 385583035 w 534"/>
                <a:gd name="T99" fmla="*/ 1411287314 h 1182"/>
                <a:gd name="T100" fmla="*/ 332660572 w 534"/>
                <a:gd name="T101" fmla="*/ 1358364848 h 1182"/>
                <a:gd name="T102" fmla="*/ 284776832 w 534"/>
                <a:gd name="T103" fmla="*/ 1348284227 h 1182"/>
                <a:gd name="T104" fmla="*/ 231854368 w 534"/>
                <a:gd name="T105" fmla="*/ 1368445469 h 1182"/>
                <a:gd name="T106" fmla="*/ 118446545 w 534"/>
                <a:gd name="T107" fmla="*/ 1439009815 h 1182"/>
                <a:gd name="T108" fmla="*/ 57962798 w 534"/>
                <a:gd name="T109" fmla="*/ 1464211367 h 1182"/>
                <a:gd name="T110" fmla="*/ 42841855 w 534"/>
                <a:gd name="T111" fmla="*/ 1441529176 h 1182"/>
                <a:gd name="T112" fmla="*/ 0 w 534"/>
                <a:gd name="T113" fmla="*/ 1358364848 h 118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534"/>
                <a:gd name="T172" fmla="*/ 0 h 1182"/>
                <a:gd name="T173" fmla="*/ 534 w 534"/>
                <a:gd name="T174" fmla="*/ 1182 h 118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534" h="1182">
                  <a:moveTo>
                    <a:pt x="0" y="539"/>
                  </a:moveTo>
                  <a:lnTo>
                    <a:pt x="0" y="539"/>
                  </a:lnTo>
                  <a:lnTo>
                    <a:pt x="4" y="539"/>
                  </a:lnTo>
                  <a:lnTo>
                    <a:pt x="12" y="539"/>
                  </a:lnTo>
                  <a:lnTo>
                    <a:pt x="19" y="536"/>
                  </a:lnTo>
                  <a:lnTo>
                    <a:pt x="23" y="534"/>
                  </a:lnTo>
                  <a:lnTo>
                    <a:pt x="25" y="531"/>
                  </a:lnTo>
                  <a:lnTo>
                    <a:pt x="28" y="518"/>
                  </a:lnTo>
                  <a:lnTo>
                    <a:pt x="40" y="496"/>
                  </a:lnTo>
                  <a:lnTo>
                    <a:pt x="47" y="486"/>
                  </a:lnTo>
                  <a:lnTo>
                    <a:pt x="53" y="475"/>
                  </a:lnTo>
                  <a:lnTo>
                    <a:pt x="61" y="466"/>
                  </a:lnTo>
                  <a:lnTo>
                    <a:pt x="67" y="461"/>
                  </a:lnTo>
                  <a:lnTo>
                    <a:pt x="75" y="459"/>
                  </a:lnTo>
                  <a:lnTo>
                    <a:pt x="83" y="456"/>
                  </a:lnTo>
                  <a:lnTo>
                    <a:pt x="97" y="455"/>
                  </a:lnTo>
                  <a:lnTo>
                    <a:pt x="110" y="453"/>
                  </a:lnTo>
                  <a:lnTo>
                    <a:pt x="120" y="452"/>
                  </a:lnTo>
                  <a:lnTo>
                    <a:pt x="125" y="448"/>
                  </a:lnTo>
                  <a:lnTo>
                    <a:pt x="131" y="443"/>
                  </a:lnTo>
                  <a:lnTo>
                    <a:pt x="142" y="429"/>
                  </a:lnTo>
                  <a:lnTo>
                    <a:pt x="155" y="408"/>
                  </a:lnTo>
                  <a:lnTo>
                    <a:pt x="167" y="388"/>
                  </a:lnTo>
                  <a:lnTo>
                    <a:pt x="178" y="364"/>
                  </a:lnTo>
                  <a:lnTo>
                    <a:pt x="193" y="333"/>
                  </a:lnTo>
                  <a:lnTo>
                    <a:pt x="208" y="297"/>
                  </a:lnTo>
                  <a:lnTo>
                    <a:pt x="224" y="258"/>
                  </a:lnTo>
                  <a:lnTo>
                    <a:pt x="237" y="218"/>
                  </a:lnTo>
                  <a:lnTo>
                    <a:pt x="243" y="197"/>
                  </a:lnTo>
                  <a:lnTo>
                    <a:pt x="248" y="177"/>
                  </a:lnTo>
                  <a:lnTo>
                    <a:pt x="287" y="0"/>
                  </a:lnTo>
                  <a:lnTo>
                    <a:pt x="300" y="2"/>
                  </a:lnTo>
                  <a:lnTo>
                    <a:pt x="334" y="9"/>
                  </a:lnTo>
                  <a:lnTo>
                    <a:pt x="353" y="13"/>
                  </a:lnTo>
                  <a:lnTo>
                    <a:pt x="372" y="19"/>
                  </a:lnTo>
                  <a:lnTo>
                    <a:pt x="392" y="27"/>
                  </a:lnTo>
                  <a:lnTo>
                    <a:pt x="407" y="34"/>
                  </a:lnTo>
                  <a:lnTo>
                    <a:pt x="396" y="82"/>
                  </a:lnTo>
                  <a:lnTo>
                    <a:pt x="387" y="121"/>
                  </a:lnTo>
                  <a:lnTo>
                    <a:pt x="380" y="151"/>
                  </a:lnTo>
                  <a:lnTo>
                    <a:pt x="375" y="184"/>
                  </a:lnTo>
                  <a:lnTo>
                    <a:pt x="365" y="234"/>
                  </a:lnTo>
                  <a:lnTo>
                    <a:pt x="350" y="309"/>
                  </a:lnTo>
                  <a:lnTo>
                    <a:pt x="348" y="315"/>
                  </a:lnTo>
                  <a:lnTo>
                    <a:pt x="344" y="327"/>
                  </a:lnTo>
                  <a:lnTo>
                    <a:pt x="334" y="353"/>
                  </a:lnTo>
                  <a:lnTo>
                    <a:pt x="314" y="397"/>
                  </a:lnTo>
                  <a:lnTo>
                    <a:pt x="308" y="415"/>
                  </a:lnTo>
                  <a:lnTo>
                    <a:pt x="297" y="444"/>
                  </a:lnTo>
                  <a:lnTo>
                    <a:pt x="286" y="482"/>
                  </a:lnTo>
                  <a:lnTo>
                    <a:pt x="295" y="490"/>
                  </a:lnTo>
                  <a:lnTo>
                    <a:pt x="314" y="508"/>
                  </a:lnTo>
                  <a:lnTo>
                    <a:pt x="325" y="518"/>
                  </a:lnTo>
                  <a:lnTo>
                    <a:pt x="334" y="530"/>
                  </a:lnTo>
                  <a:lnTo>
                    <a:pt x="340" y="540"/>
                  </a:lnTo>
                  <a:lnTo>
                    <a:pt x="343" y="545"/>
                  </a:lnTo>
                  <a:lnTo>
                    <a:pt x="343" y="550"/>
                  </a:lnTo>
                  <a:lnTo>
                    <a:pt x="345" y="598"/>
                  </a:lnTo>
                  <a:lnTo>
                    <a:pt x="348" y="623"/>
                  </a:lnTo>
                  <a:lnTo>
                    <a:pt x="349" y="640"/>
                  </a:lnTo>
                  <a:lnTo>
                    <a:pt x="352" y="646"/>
                  </a:lnTo>
                  <a:lnTo>
                    <a:pt x="356" y="655"/>
                  </a:lnTo>
                  <a:lnTo>
                    <a:pt x="366" y="676"/>
                  </a:lnTo>
                  <a:lnTo>
                    <a:pt x="376" y="694"/>
                  </a:lnTo>
                  <a:lnTo>
                    <a:pt x="382" y="700"/>
                  </a:lnTo>
                  <a:lnTo>
                    <a:pt x="384" y="703"/>
                  </a:lnTo>
                  <a:lnTo>
                    <a:pt x="396" y="713"/>
                  </a:lnTo>
                  <a:lnTo>
                    <a:pt x="415" y="733"/>
                  </a:lnTo>
                  <a:lnTo>
                    <a:pt x="424" y="744"/>
                  </a:lnTo>
                  <a:lnTo>
                    <a:pt x="435" y="756"/>
                  </a:lnTo>
                  <a:lnTo>
                    <a:pt x="442" y="768"/>
                  </a:lnTo>
                  <a:lnTo>
                    <a:pt x="447" y="779"/>
                  </a:lnTo>
                  <a:lnTo>
                    <a:pt x="466" y="818"/>
                  </a:lnTo>
                  <a:lnTo>
                    <a:pt x="494" y="878"/>
                  </a:lnTo>
                  <a:lnTo>
                    <a:pt x="521" y="936"/>
                  </a:lnTo>
                  <a:lnTo>
                    <a:pt x="530" y="958"/>
                  </a:lnTo>
                  <a:lnTo>
                    <a:pt x="534" y="969"/>
                  </a:lnTo>
                  <a:lnTo>
                    <a:pt x="534" y="973"/>
                  </a:lnTo>
                  <a:lnTo>
                    <a:pt x="533" y="977"/>
                  </a:lnTo>
                  <a:lnTo>
                    <a:pt x="529" y="986"/>
                  </a:lnTo>
                  <a:lnTo>
                    <a:pt x="522" y="995"/>
                  </a:lnTo>
                  <a:lnTo>
                    <a:pt x="512" y="1006"/>
                  </a:lnTo>
                  <a:lnTo>
                    <a:pt x="500" y="1015"/>
                  </a:lnTo>
                  <a:lnTo>
                    <a:pt x="488" y="1024"/>
                  </a:lnTo>
                  <a:lnTo>
                    <a:pt x="472" y="1030"/>
                  </a:lnTo>
                  <a:lnTo>
                    <a:pt x="456" y="1034"/>
                  </a:lnTo>
                  <a:lnTo>
                    <a:pt x="438" y="1037"/>
                  </a:lnTo>
                  <a:lnTo>
                    <a:pt x="418" y="1039"/>
                  </a:lnTo>
                  <a:lnTo>
                    <a:pt x="375" y="1042"/>
                  </a:lnTo>
                  <a:lnTo>
                    <a:pt x="354" y="1044"/>
                  </a:lnTo>
                  <a:lnTo>
                    <a:pt x="338" y="1047"/>
                  </a:lnTo>
                  <a:lnTo>
                    <a:pt x="325" y="1051"/>
                  </a:lnTo>
                  <a:lnTo>
                    <a:pt x="319" y="1052"/>
                  </a:lnTo>
                  <a:lnTo>
                    <a:pt x="316" y="1055"/>
                  </a:lnTo>
                  <a:lnTo>
                    <a:pt x="301" y="1070"/>
                  </a:lnTo>
                  <a:lnTo>
                    <a:pt x="292" y="1081"/>
                  </a:lnTo>
                  <a:lnTo>
                    <a:pt x="283" y="1094"/>
                  </a:lnTo>
                  <a:lnTo>
                    <a:pt x="274" y="1107"/>
                  </a:lnTo>
                  <a:lnTo>
                    <a:pt x="268" y="1119"/>
                  </a:lnTo>
                  <a:lnTo>
                    <a:pt x="264" y="1135"/>
                  </a:lnTo>
                  <a:lnTo>
                    <a:pt x="263" y="1141"/>
                  </a:lnTo>
                  <a:lnTo>
                    <a:pt x="263" y="1149"/>
                  </a:lnTo>
                  <a:lnTo>
                    <a:pt x="261" y="1157"/>
                  </a:lnTo>
                  <a:lnTo>
                    <a:pt x="260" y="1162"/>
                  </a:lnTo>
                  <a:lnTo>
                    <a:pt x="257" y="1167"/>
                  </a:lnTo>
                  <a:lnTo>
                    <a:pt x="253" y="1171"/>
                  </a:lnTo>
                  <a:lnTo>
                    <a:pt x="250" y="1175"/>
                  </a:lnTo>
                  <a:lnTo>
                    <a:pt x="244" y="1178"/>
                  </a:lnTo>
                  <a:lnTo>
                    <a:pt x="234" y="1180"/>
                  </a:lnTo>
                  <a:lnTo>
                    <a:pt x="222" y="1182"/>
                  </a:lnTo>
                  <a:lnTo>
                    <a:pt x="213" y="1182"/>
                  </a:lnTo>
                  <a:lnTo>
                    <a:pt x="204" y="1180"/>
                  </a:lnTo>
                  <a:lnTo>
                    <a:pt x="210" y="1130"/>
                  </a:lnTo>
                  <a:lnTo>
                    <a:pt x="213" y="1074"/>
                  </a:lnTo>
                  <a:lnTo>
                    <a:pt x="216" y="1006"/>
                  </a:lnTo>
                  <a:lnTo>
                    <a:pt x="219" y="929"/>
                  </a:lnTo>
                  <a:lnTo>
                    <a:pt x="219" y="889"/>
                  </a:lnTo>
                  <a:lnTo>
                    <a:pt x="217" y="850"/>
                  </a:lnTo>
                  <a:lnTo>
                    <a:pt x="215" y="810"/>
                  </a:lnTo>
                  <a:lnTo>
                    <a:pt x="212" y="773"/>
                  </a:lnTo>
                  <a:lnTo>
                    <a:pt x="207" y="737"/>
                  </a:lnTo>
                  <a:lnTo>
                    <a:pt x="200" y="703"/>
                  </a:lnTo>
                  <a:lnTo>
                    <a:pt x="194" y="673"/>
                  </a:lnTo>
                  <a:lnTo>
                    <a:pt x="186" y="646"/>
                  </a:lnTo>
                  <a:lnTo>
                    <a:pt x="180" y="623"/>
                  </a:lnTo>
                  <a:lnTo>
                    <a:pt x="173" y="603"/>
                  </a:lnTo>
                  <a:lnTo>
                    <a:pt x="166" y="585"/>
                  </a:lnTo>
                  <a:lnTo>
                    <a:pt x="159" y="571"/>
                  </a:lnTo>
                  <a:lnTo>
                    <a:pt x="153" y="560"/>
                  </a:lnTo>
                  <a:lnTo>
                    <a:pt x="146" y="550"/>
                  </a:lnTo>
                  <a:lnTo>
                    <a:pt x="140" y="544"/>
                  </a:lnTo>
                  <a:lnTo>
                    <a:pt x="132" y="539"/>
                  </a:lnTo>
                  <a:lnTo>
                    <a:pt x="125" y="536"/>
                  </a:lnTo>
                  <a:lnTo>
                    <a:pt x="119" y="535"/>
                  </a:lnTo>
                  <a:lnTo>
                    <a:pt x="113" y="535"/>
                  </a:lnTo>
                  <a:lnTo>
                    <a:pt x="106" y="536"/>
                  </a:lnTo>
                  <a:lnTo>
                    <a:pt x="100" y="539"/>
                  </a:lnTo>
                  <a:lnTo>
                    <a:pt x="92" y="543"/>
                  </a:lnTo>
                  <a:lnTo>
                    <a:pt x="67" y="558"/>
                  </a:lnTo>
                  <a:lnTo>
                    <a:pt x="47" y="571"/>
                  </a:lnTo>
                  <a:lnTo>
                    <a:pt x="32" y="580"/>
                  </a:lnTo>
                  <a:lnTo>
                    <a:pt x="27" y="581"/>
                  </a:lnTo>
                  <a:lnTo>
                    <a:pt x="23" y="581"/>
                  </a:lnTo>
                  <a:lnTo>
                    <a:pt x="21" y="578"/>
                  </a:lnTo>
                  <a:lnTo>
                    <a:pt x="17" y="572"/>
                  </a:lnTo>
                  <a:lnTo>
                    <a:pt x="9" y="558"/>
                  </a:lnTo>
                  <a:lnTo>
                    <a:pt x="0" y="53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</a:ln>
          </p:spPr>
          <p:txBody>
            <a:bodyPr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2" name="Freeform 17"/>
            <p:cNvSpPr>
              <a:spLocks noEditPoints="1"/>
            </p:cNvSpPr>
            <p:nvPr/>
          </p:nvSpPr>
          <p:spPr bwMode="auto">
            <a:xfrm>
              <a:off x="3227388" y="2366963"/>
              <a:ext cx="2017713" cy="2493963"/>
            </a:xfrm>
            <a:custGeom>
              <a:avLst/>
              <a:gdLst>
                <a:gd name="T0" fmla="*/ 2147483647 w 1271"/>
                <a:gd name="T1" fmla="*/ 2147483647 h 1571"/>
                <a:gd name="T2" fmla="*/ 2147483647 w 1271"/>
                <a:gd name="T3" fmla="*/ 2147483647 h 1571"/>
                <a:gd name="T4" fmla="*/ 2147483647 w 1271"/>
                <a:gd name="T5" fmla="*/ 2147483647 h 1571"/>
                <a:gd name="T6" fmla="*/ 2147483647 w 1271"/>
                <a:gd name="T7" fmla="*/ 2147483647 h 1571"/>
                <a:gd name="T8" fmla="*/ 2147483647 w 1271"/>
                <a:gd name="T9" fmla="*/ 2147483647 h 1571"/>
                <a:gd name="T10" fmla="*/ 2147483647 w 1271"/>
                <a:gd name="T11" fmla="*/ 2101810874 h 1571"/>
                <a:gd name="T12" fmla="*/ 2147483647 w 1271"/>
                <a:gd name="T13" fmla="*/ 2021165883 h 1571"/>
                <a:gd name="T14" fmla="*/ 2147483647 w 1271"/>
                <a:gd name="T15" fmla="*/ 1988404649 h 1571"/>
                <a:gd name="T16" fmla="*/ 2147483647 w 1271"/>
                <a:gd name="T17" fmla="*/ 1998485273 h 1571"/>
                <a:gd name="T18" fmla="*/ 2147483647 w 1271"/>
                <a:gd name="T19" fmla="*/ 2011085259 h 1571"/>
                <a:gd name="T20" fmla="*/ 2147483647 w 1271"/>
                <a:gd name="T21" fmla="*/ 1640622728 h 1571"/>
                <a:gd name="T22" fmla="*/ 2091730196 w 1271"/>
                <a:gd name="T23" fmla="*/ 1111389974 h 1571"/>
                <a:gd name="T24" fmla="*/ 1791832437 w 1271"/>
                <a:gd name="T25" fmla="*/ 567036086 h 1571"/>
                <a:gd name="T26" fmla="*/ 1791832437 w 1271"/>
                <a:gd name="T27" fmla="*/ 330141325 h 1571"/>
                <a:gd name="T28" fmla="*/ 1658262983 w 1271"/>
                <a:gd name="T29" fmla="*/ 272176944 h 1571"/>
                <a:gd name="T30" fmla="*/ 1522174564 w 1271"/>
                <a:gd name="T31" fmla="*/ 312499440 h 1571"/>
                <a:gd name="T32" fmla="*/ 1413808654 w 1271"/>
                <a:gd name="T33" fmla="*/ 420867040 h 1571"/>
                <a:gd name="T34" fmla="*/ 1247478364 w 1271"/>
                <a:gd name="T35" fmla="*/ 511592654 h 1571"/>
                <a:gd name="T36" fmla="*/ 874495290 w 1271"/>
                <a:gd name="T37" fmla="*/ 561995774 h 1571"/>
                <a:gd name="T38" fmla="*/ 612398877 w 1271"/>
                <a:gd name="T39" fmla="*/ 395665381 h 1571"/>
                <a:gd name="T40" fmla="*/ 312499432 w 1271"/>
                <a:gd name="T41" fmla="*/ 0 h 1571"/>
                <a:gd name="T42" fmla="*/ 95765949 w 1271"/>
                <a:gd name="T43" fmla="*/ 211693201 h 1571"/>
                <a:gd name="T44" fmla="*/ 55443455 w 1271"/>
                <a:gd name="T45" fmla="*/ 141128784 h 1571"/>
                <a:gd name="T46" fmla="*/ 7561265 w 1271"/>
                <a:gd name="T47" fmla="*/ 262096320 h 1571"/>
                <a:gd name="T48" fmla="*/ 234375392 w 1271"/>
                <a:gd name="T49" fmla="*/ 529232953 h 1571"/>
                <a:gd name="T50" fmla="*/ 599797304 w 1271"/>
                <a:gd name="T51" fmla="*/ 894656561 h 1571"/>
                <a:gd name="T52" fmla="*/ 990422462 w 1271"/>
                <a:gd name="T53" fmla="*/ 987901538 h 1571"/>
                <a:gd name="T54" fmla="*/ 1421368328 w 1271"/>
                <a:gd name="T55" fmla="*/ 1068546529 h 1571"/>
                <a:gd name="T56" fmla="*/ 1542335812 w 1271"/>
                <a:gd name="T57" fmla="*/ 1227317149 h 1571"/>
                <a:gd name="T58" fmla="*/ 1597779241 w 1271"/>
                <a:gd name="T59" fmla="*/ 1388607131 h 1571"/>
                <a:gd name="T60" fmla="*/ 1552416435 w 1271"/>
                <a:gd name="T61" fmla="*/ 2116931810 h 1571"/>
                <a:gd name="T62" fmla="*/ 1625501750 w 1271"/>
                <a:gd name="T63" fmla="*/ 2147483647 h 1571"/>
                <a:gd name="T64" fmla="*/ 1653222671 w 1271"/>
                <a:gd name="T65" fmla="*/ 2147483647 h 1571"/>
                <a:gd name="T66" fmla="*/ 1580138944 w 1271"/>
                <a:gd name="T67" fmla="*/ 2147483647 h 1571"/>
                <a:gd name="T68" fmla="*/ 1489413331 w 1271"/>
                <a:gd name="T69" fmla="*/ 2147483647 h 1571"/>
                <a:gd name="T70" fmla="*/ 1449090837 w 1271"/>
                <a:gd name="T71" fmla="*/ 2147483647 h 1571"/>
                <a:gd name="T72" fmla="*/ 1265118662 w 1271"/>
                <a:gd name="T73" fmla="*/ 2147483647 h 1571"/>
                <a:gd name="T74" fmla="*/ 1078627125 w 1271"/>
                <a:gd name="T75" fmla="*/ 2147483647 h 1571"/>
                <a:gd name="T76" fmla="*/ 929938720 w 1271"/>
                <a:gd name="T77" fmla="*/ 2147483647 h 1571"/>
                <a:gd name="T78" fmla="*/ 824091974 w 1271"/>
                <a:gd name="T79" fmla="*/ 2147483647 h 1571"/>
                <a:gd name="T80" fmla="*/ 703124490 w 1271"/>
                <a:gd name="T81" fmla="*/ 2147483647 h 1571"/>
                <a:gd name="T82" fmla="*/ 758567920 w 1271"/>
                <a:gd name="T83" fmla="*/ 2147483647 h 1571"/>
                <a:gd name="T84" fmla="*/ 869454978 w 1271"/>
                <a:gd name="T85" fmla="*/ 2147483647 h 1571"/>
                <a:gd name="T86" fmla="*/ 947579018 w 1271"/>
                <a:gd name="T87" fmla="*/ 2147483647 h 1571"/>
                <a:gd name="T88" fmla="*/ 1071067451 w 1271"/>
                <a:gd name="T89" fmla="*/ 2147483647 h 1571"/>
                <a:gd name="T90" fmla="*/ 1456650511 w 1271"/>
                <a:gd name="T91" fmla="*/ 2147483647 h 1571"/>
                <a:gd name="T92" fmla="*/ 1663303295 w 1271"/>
                <a:gd name="T93" fmla="*/ 2147483647 h 1571"/>
                <a:gd name="T94" fmla="*/ 1842235555 w 1271"/>
                <a:gd name="T95" fmla="*/ 2147483647 h 1571"/>
                <a:gd name="T96" fmla="*/ 1978323974 w 1271"/>
                <a:gd name="T97" fmla="*/ 2147483647 h 1571"/>
                <a:gd name="T98" fmla="*/ 2053928651 w 1271"/>
                <a:gd name="T99" fmla="*/ 2147483647 h 1571"/>
                <a:gd name="T100" fmla="*/ 2147483647 w 1271"/>
                <a:gd name="T101" fmla="*/ 2147483647 h 1571"/>
                <a:gd name="T102" fmla="*/ 2147483647 w 1271"/>
                <a:gd name="T103" fmla="*/ 2147483647 h 1571"/>
                <a:gd name="T104" fmla="*/ 2147483647 w 1271"/>
                <a:gd name="T105" fmla="*/ 2147483647 h 1571"/>
                <a:gd name="T106" fmla="*/ 2147483647 w 1271"/>
                <a:gd name="T107" fmla="*/ 2147483647 h 1571"/>
                <a:gd name="T108" fmla="*/ 2147483647 w 1271"/>
                <a:gd name="T109" fmla="*/ 2147483647 h 1571"/>
                <a:gd name="T110" fmla="*/ 2147483647 w 1271"/>
                <a:gd name="T111" fmla="*/ 2147483647 h 1571"/>
                <a:gd name="T112" fmla="*/ 2147483647 w 1271"/>
                <a:gd name="T113" fmla="*/ 2147483647 h 1571"/>
                <a:gd name="T114" fmla="*/ 2147483647 w 1271"/>
                <a:gd name="T115" fmla="*/ 2147483647 h 1571"/>
                <a:gd name="T116" fmla="*/ 2147483647 w 1271"/>
                <a:gd name="T117" fmla="*/ 2147483647 h 1571"/>
                <a:gd name="T118" fmla="*/ 2147483647 w 1271"/>
                <a:gd name="T119" fmla="*/ 2147483647 h 1571"/>
                <a:gd name="T120" fmla="*/ 2147483647 w 1271"/>
                <a:gd name="T121" fmla="*/ 2147483647 h 1571"/>
                <a:gd name="T122" fmla="*/ 2147483647 w 1271"/>
                <a:gd name="T123" fmla="*/ 2147483647 h 157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271"/>
                <a:gd name="T187" fmla="*/ 0 h 1571"/>
                <a:gd name="T188" fmla="*/ 1271 w 1271"/>
                <a:gd name="T189" fmla="*/ 1571 h 157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271" h="1571">
                  <a:moveTo>
                    <a:pt x="1269" y="1319"/>
                  </a:moveTo>
                  <a:lnTo>
                    <a:pt x="1269" y="1319"/>
                  </a:lnTo>
                  <a:lnTo>
                    <a:pt x="1261" y="1291"/>
                  </a:lnTo>
                  <a:lnTo>
                    <a:pt x="1257" y="1273"/>
                  </a:lnTo>
                  <a:lnTo>
                    <a:pt x="1254" y="1257"/>
                  </a:lnTo>
                  <a:lnTo>
                    <a:pt x="1244" y="1203"/>
                  </a:lnTo>
                  <a:lnTo>
                    <a:pt x="1238" y="1168"/>
                  </a:lnTo>
                  <a:lnTo>
                    <a:pt x="1231" y="1140"/>
                  </a:lnTo>
                  <a:lnTo>
                    <a:pt x="1226" y="1127"/>
                  </a:lnTo>
                  <a:lnTo>
                    <a:pt x="1218" y="1111"/>
                  </a:lnTo>
                  <a:lnTo>
                    <a:pt x="1209" y="1094"/>
                  </a:lnTo>
                  <a:lnTo>
                    <a:pt x="1199" y="1077"/>
                  </a:lnTo>
                  <a:lnTo>
                    <a:pt x="1179" y="1049"/>
                  </a:lnTo>
                  <a:lnTo>
                    <a:pt x="1166" y="1031"/>
                  </a:lnTo>
                  <a:lnTo>
                    <a:pt x="1155" y="1015"/>
                  </a:lnTo>
                  <a:lnTo>
                    <a:pt x="1141" y="992"/>
                  </a:lnTo>
                  <a:lnTo>
                    <a:pt x="1126" y="968"/>
                  </a:lnTo>
                  <a:lnTo>
                    <a:pt x="1121" y="959"/>
                  </a:lnTo>
                  <a:lnTo>
                    <a:pt x="1119" y="952"/>
                  </a:lnTo>
                  <a:lnTo>
                    <a:pt x="1117" y="943"/>
                  </a:lnTo>
                  <a:lnTo>
                    <a:pt x="1116" y="933"/>
                  </a:lnTo>
                  <a:lnTo>
                    <a:pt x="1116" y="922"/>
                  </a:lnTo>
                  <a:lnTo>
                    <a:pt x="1116" y="911"/>
                  </a:lnTo>
                  <a:lnTo>
                    <a:pt x="1119" y="899"/>
                  </a:lnTo>
                  <a:lnTo>
                    <a:pt x="1119" y="886"/>
                  </a:lnTo>
                  <a:lnTo>
                    <a:pt x="1119" y="873"/>
                  </a:lnTo>
                  <a:lnTo>
                    <a:pt x="1116" y="863"/>
                  </a:lnTo>
                  <a:lnTo>
                    <a:pt x="1115" y="858"/>
                  </a:lnTo>
                  <a:lnTo>
                    <a:pt x="1111" y="855"/>
                  </a:lnTo>
                  <a:lnTo>
                    <a:pt x="1100" y="849"/>
                  </a:lnTo>
                  <a:lnTo>
                    <a:pt x="1090" y="843"/>
                  </a:lnTo>
                  <a:lnTo>
                    <a:pt x="1082" y="842"/>
                  </a:lnTo>
                  <a:lnTo>
                    <a:pt x="1078" y="841"/>
                  </a:lnTo>
                  <a:lnTo>
                    <a:pt x="1077" y="840"/>
                  </a:lnTo>
                  <a:lnTo>
                    <a:pt x="1075" y="834"/>
                  </a:lnTo>
                  <a:lnTo>
                    <a:pt x="1073" y="828"/>
                  </a:lnTo>
                  <a:lnTo>
                    <a:pt x="1075" y="821"/>
                  </a:lnTo>
                  <a:lnTo>
                    <a:pt x="1076" y="816"/>
                  </a:lnTo>
                  <a:lnTo>
                    <a:pt x="1076" y="810"/>
                  </a:lnTo>
                  <a:lnTo>
                    <a:pt x="1073" y="805"/>
                  </a:lnTo>
                  <a:lnTo>
                    <a:pt x="1072" y="802"/>
                  </a:lnTo>
                  <a:lnTo>
                    <a:pt x="1069" y="801"/>
                  </a:lnTo>
                  <a:lnTo>
                    <a:pt x="1062" y="799"/>
                  </a:lnTo>
                  <a:lnTo>
                    <a:pt x="1059" y="798"/>
                  </a:lnTo>
                  <a:lnTo>
                    <a:pt x="1058" y="794"/>
                  </a:lnTo>
                  <a:lnTo>
                    <a:pt x="1056" y="789"/>
                  </a:lnTo>
                  <a:lnTo>
                    <a:pt x="1053" y="781"/>
                  </a:lnTo>
                  <a:lnTo>
                    <a:pt x="1049" y="774"/>
                  </a:lnTo>
                  <a:lnTo>
                    <a:pt x="1045" y="776"/>
                  </a:lnTo>
                  <a:lnTo>
                    <a:pt x="1037" y="784"/>
                  </a:lnTo>
                  <a:lnTo>
                    <a:pt x="1029" y="789"/>
                  </a:lnTo>
                  <a:lnTo>
                    <a:pt x="1022" y="793"/>
                  </a:lnTo>
                  <a:lnTo>
                    <a:pt x="1010" y="797"/>
                  </a:lnTo>
                  <a:lnTo>
                    <a:pt x="997" y="799"/>
                  </a:lnTo>
                  <a:lnTo>
                    <a:pt x="981" y="801"/>
                  </a:lnTo>
                  <a:lnTo>
                    <a:pt x="965" y="801"/>
                  </a:lnTo>
                  <a:lnTo>
                    <a:pt x="945" y="799"/>
                  </a:lnTo>
                  <a:lnTo>
                    <a:pt x="927" y="798"/>
                  </a:lnTo>
                  <a:lnTo>
                    <a:pt x="896" y="794"/>
                  </a:lnTo>
                  <a:lnTo>
                    <a:pt x="883" y="792"/>
                  </a:lnTo>
                  <a:lnTo>
                    <a:pt x="884" y="758"/>
                  </a:lnTo>
                  <a:lnTo>
                    <a:pt x="884" y="718"/>
                  </a:lnTo>
                  <a:lnTo>
                    <a:pt x="883" y="651"/>
                  </a:lnTo>
                  <a:lnTo>
                    <a:pt x="881" y="621"/>
                  </a:lnTo>
                  <a:lnTo>
                    <a:pt x="875" y="584"/>
                  </a:lnTo>
                  <a:lnTo>
                    <a:pt x="865" y="518"/>
                  </a:lnTo>
                  <a:lnTo>
                    <a:pt x="861" y="505"/>
                  </a:lnTo>
                  <a:lnTo>
                    <a:pt x="852" y="487"/>
                  </a:lnTo>
                  <a:lnTo>
                    <a:pt x="830" y="441"/>
                  </a:lnTo>
                  <a:lnTo>
                    <a:pt x="788" y="365"/>
                  </a:lnTo>
                  <a:lnTo>
                    <a:pt x="745" y="291"/>
                  </a:lnTo>
                  <a:lnTo>
                    <a:pt x="723" y="250"/>
                  </a:lnTo>
                  <a:lnTo>
                    <a:pt x="715" y="234"/>
                  </a:lnTo>
                  <a:lnTo>
                    <a:pt x="711" y="225"/>
                  </a:lnTo>
                  <a:lnTo>
                    <a:pt x="709" y="210"/>
                  </a:lnTo>
                  <a:lnTo>
                    <a:pt x="709" y="189"/>
                  </a:lnTo>
                  <a:lnTo>
                    <a:pt x="709" y="166"/>
                  </a:lnTo>
                  <a:lnTo>
                    <a:pt x="711" y="146"/>
                  </a:lnTo>
                  <a:lnTo>
                    <a:pt x="711" y="139"/>
                  </a:lnTo>
                  <a:lnTo>
                    <a:pt x="711" y="131"/>
                  </a:lnTo>
                  <a:lnTo>
                    <a:pt x="709" y="118"/>
                  </a:lnTo>
                  <a:lnTo>
                    <a:pt x="706" y="109"/>
                  </a:lnTo>
                  <a:lnTo>
                    <a:pt x="705" y="105"/>
                  </a:lnTo>
                  <a:lnTo>
                    <a:pt x="689" y="106"/>
                  </a:lnTo>
                  <a:lnTo>
                    <a:pt x="658" y="108"/>
                  </a:lnTo>
                  <a:lnTo>
                    <a:pt x="627" y="109"/>
                  </a:lnTo>
                  <a:lnTo>
                    <a:pt x="613" y="112"/>
                  </a:lnTo>
                  <a:lnTo>
                    <a:pt x="609" y="113"/>
                  </a:lnTo>
                  <a:lnTo>
                    <a:pt x="605" y="115"/>
                  </a:lnTo>
                  <a:lnTo>
                    <a:pt x="604" y="119"/>
                  </a:lnTo>
                  <a:lnTo>
                    <a:pt x="604" y="124"/>
                  </a:lnTo>
                  <a:lnTo>
                    <a:pt x="608" y="137"/>
                  </a:lnTo>
                  <a:lnTo>
                    <a:pt x="613" y="154"/>
                  </a:lnTo>
                  <a:lnTo>
                    <a:pt x="590" y="161"/>
                  </a:lnTo>
                  <a:lnTo>
                    <a:pt x="573" y="165"/>
                  </a:lnTo>
                  <a:lnTo>
                    <a:pt x="561" y="167"/>
                  </a:lnTo>
                  <a:lnTo>
                    <a:pt x="534" y="170"/>
                  </a:lnTo>
                  <a:lnTo>
                    <a:pt x="519" y="174"/>
                  </a:lnTo>
                  <a:lnTo>
                    <a:pt x="513" y="176"/>
                  </a:lnTo>
                  <a:lnTo>
                    <a:pt x="510" y="179"/>
                  </a:lnTo>
                  <a:lnTo>
                    <a:pt x="503" y="188"/>
                  </a:lnTo>
                  <a:lnTo>
                    <a:pt x="495" y="203"/>
                  </a:lnTo>
                  <a:lnTo>
                    <a:pt x="488" y="223"/>
                  </a:lnTo>
                  <a:lnTo>
                    <a:pt x="441" y="221"/>
                  </a:lnTo>
                  <a:lnTo>
                    <a:pt x="402" y="221"/>
                  </a:lnTo>
                  <a:lnTo>
                    <a:pt x="370" y="221"/>
                  </a:lnTo>
                  <a:lnTo>
                    <a:pt x="347" y="223"/>
                  </a:lnTo>
                  <a:lnTo>
                    <a:pt x="327" y="220"/>
                  </a:lnTo>
                  <a:lnTo>
                    <a:pt x="319" y="219"/>
                  </a:lnTo>
                  <a:lnTo>
                    <a:pt x="313" y="216"/>
                  </a:lnTo>
                  <a:lnTo>
                    <a:pt x="307" y="212"/>
                  </a:lnTo>
                  <a:lnTo>
                    <a:pt x="301" y="209"/>
                  </a:lnTo>
                  <a:lnTo>
                    <a:pt x="243" y="157"/>
                  </a:lnTo>
                  <a:lnTo>
                    <a:pt x="206" y="122"/>
                  </a:lnTo>
                  <a:lnTo>
                    <a:pt x="191" y="106"/>
                  </a:lnTo>
                  <a:lnTo>
                    <a:pt x="181" y="93"/>
                  </a:lnTo>
                  <a:lnTo>
                    <a:pt x="163" y="68"/>
                  </a:lnTo>
                  <a:lnTo>
                    <a:pt x="145" y="37"/>
                  </a:lnTo>
                  <a:lnTo>
                    <a:pt x="124" y="0"/>
                  </a:lnTo>
                  <a:lnTo>
                    <a:pt x="123" y="0"/>
                  </a:lnTo>
                  <a:lnTo>
                    <a:pt x="84" y="42"/>
                  </a:lnTo>
                  <a:lnTo>
                    <a:pt x="56" y="70"/>
                  </a:lnTo>
                  <a:lnTo>
                    <a:pt x="44" y="79"/>
                  </a:lnTo>
                  <a:lnTo>
                    <a:pt x="38" y="84"/>
                  </a:lnTo>
                  <a:lnTo>
                    <a:pt x="34" y="83"/>
                  </a:lnTo>
                  <a:lnTo>
                    <a:pt x="30" y="80"/>
                  </a:lnTo>
                  <a:lnTo>
                    <a:pt x="27" y="77"/>
                  </a:lnTo>
                  <a:lnTo>
                    <a:pt x="25" y="71"/>
                  </a:lnTo>
                  <a:lnTo>
                    <a:pt x="22" y="61"/>
                  </a:lnTo>
                  <a:lnTo>
                    <a:pt x="22" y="56"/>
                  </a:lnTo>
                  <a:lnTo>
                    <a:pt x="12" y="70"/>
                  </a:lnTo>
                  <a:lnTo>
                    <a:pt x="4" y="83"/>
                  </a:lnTo>
                  <a:lnTo>
                    <a:pt x="1" y="90"/>
                  </a:lnTo>
                  <a:lnTo>
                    <a:pt x="0" y="96"/>
                  </a:lnTo>
                  <a:lnTo>
                    <a:pt x="1" y="99"/>
                  </a:lnTo>
                  <a:lnTo>
                    <a:pt x="3" y="104"/>
                  </a:lnTo>
                  <a:lnTo>
                    <a:pt x="10" y="115"/>
                  </a:lnTo>
                  <a:lnTo>
                    <a:pt x="21" y="131"/>
                  </a:lnTo>
                  <a:lnTo>
                    <a:pt x="35" y="148"/>
                  </a:lnTo>
                  <a:lnTo>
                    <a:pt x="66" y="183"/>
                  </a:lnTo>
                  <a:lnTo>
                    <a:pt x="80" y="198"/>
                  </a:lnTo>
                  <a:lnTo>
                    <a:pt x="93" y="210"/>
                  </a:lnTo>
                  <a:lnTo>
                    <a:pt x="107" y="224"/>
                  </a:lnTo>
                  <a:lnTo>
                    <a:pt x="127" y="243"/>
                  </a:lnTo>
                  <a:lnTo>
                    <a:pt x="173" y="293"/>
                  </a:lnTo>
                  <a:lnTo>
                    <a:pt x="216" y="335"/>
                  </a:lnTo>
                  <a:lnTo>
                    <a:pt x="230" y="349"/>
                  </a:lnTo>
                  <a:lnTo>
                    <a:pt x="235" y="353"/>
                  </a:lnTo>
                  <a:lnTo>
                    <a:pt x="238" y="355"/>
                  </a:lnTo>
                  <a:lnTo>
                    <a:pt x="252" y="357"/>
                  </a:lnTo>
                  <a:lnTo>
                    <a:pt x="275" y="362"/>
                  </a:lnTo>
                  <a:lnTo>
                    <a:pt x="343" y="382"/>
                  </a:lnTo>
                  <a:lnTo>
                    <a:pt x="365" y="387"/>
                  </a:lnTo>
                  <a:lnTo>
                    <a:pt x="393" y="392"/>
                  </a:lnTo>
                  <a:lnTo>
                    <a:pt x="456" y="401"/>
                  </a:lnTo>
                  <a:lnTo>
                    <a:pt x="512" y="406"/>
                  </a:lnTo>
                  <a:lnTo>
                    <a:pt x="543" y="410"/>
                  </a:lnTo>
                  <a:lnTo>
                    <a:pt x="550" y="412"/>
                  </a:lnTo>
                  <a:lnTo>
                    <a:pt x="556" y="417"/>
                  </a:lnTo>
                  <a:lnTo>
                    <a:pt x="564" y="424"/>
                  </a:lnTo>
                  <a:lnTo>
                    <a:pt x="570" y="432"/>
                  </a:lnTo>
                  <a:lnTo>
                    <a:pt x="583" y="450"/>
                  </a:lnTo>
                  <a:lnTo>
                    <a:pt x="591" y="463"/>
                  </a:lnTo>
                  <a:lnTo>
                    <a:pt x="595" y="467"/>
                  </a:lnTo>
                  <a:lnTo>
                    <a:pt x="600" y="472"/>
                  </a:lnTo>
                  <a:lnTo>
                    <a:pt x="612" y="487"/>
                  </a:lnTo>
                  <a:lnTo>
                    <a:pt x="618" y="494"/>
                  </a:lnTo>
                  <a:lnTo>
                    <a:pt x="623" y="502"/>
                  </a:lnTo>
                  <a:lnTo>
                    <a:pt x="628" y="511"/>
                  </a:lnTo>
                  <a:lnTo>
                    <a:pt x="631" y="521"/>
                  </a:lnTo>
                  <a:lnTo>
                    <a:pt x="632" y="534"/>
                  </a:lnTo>
                  <a:lnTo>
                    <a:pt x="634" y="551"/>
                  </a:lnTo>
                  <a:lnTo>
                    <a:pt x="634" y="591"/>
                  </a:lnTo>
                  <a:lnTo>
                    <a:pt x="631" y="675"/>
                  </a:lnTo>
                  <a:lnTo>
                    <a:pt x="630" y="696"/>
                  </a:lnTo>
                  <a:lnTo>
                    <a:pt x="627" y="724"/>
                  </a:lnTo>
                  <a:lnTo>
                    <a:pt x="621" y="785"/>
                  </a:lnTo>
                  <a:lnTo>
                    <a:pt x="616" y="840"/>
                  </a:lnTo>
                  <a:lnTo>
                    <a:pt x="614" y="858"/>
                  </a:lnTo>
                  <a:lnTo>
                    <a:pt x="616" y="864"/>
                  </a:lnTo>
                  <a:lnTo>
                    <a:pt x="617" y="867"/>
                  </a:lnTo>
                  <a:lnTo>
                    <a:pt x="621" y="869"/>
                  </a:lnTo>
                  <a:lnTo>
                    <a:pt x="627" y="871"/>
                  </a:lnTo>
                  <a:lnTo>
                    <a:pt x="645" y="873"/>
                  </a:lnTo>
                  <a:lnTo>
                    <a:pt x="670" y="876"/>
                  </a:lnTo>
                  <a:lnTo>
                    <a:pt x="665" y="906"/>
                  </a:lnTo>
                  <a:lnTo>
                    <a:pt x="662" y="927"/>
                  </a:lnTo>
                  <a:lnTo>
                    <a:pt x="660" y="940"/>
                  </a:lnTo>
                  <a:lnTo>
                    <a:pt x="656" y="953"/>
                  </a:lnTo>
                  <a:lnTo>
                    <a:pt x="654" y="962"/>
                  </a:lnTo>
                  <a:lnTo>
                    <a:pt x="654" y="970"/>
                  </a:lnTo>
                  <a:lnTo>
                    <a:pt x="654" y="977"/>
                  </a:lnTo>
                  <a:lnTo>
                    <a:pt x="653" y="988"/>
                  </a:lnTo>
                  <a:lnTo>
                    <a:pt x="645" y="1019"/>
                  </a:lnTo>
                  <a:lnTo>
                    <a:pt x="627" y="1084"/>
                  </a:lnTo>
                  <a:lnTo>
                    <a:pt x="606" y="1178"/>
                  </a:lnTo>
                  <a:lnTo>
                    <a:pt x="596" y="1230"/>
                  </a:lnTo>
                  <a:lnTo>
                    <a:pt x="592" y="1249"/>
                  </a:lnTo>
                  <a:lnTo>
                    <a:pt x="592" y="1259"/>
                  </a:lnTo>
                  <a:lnTo>
                    <a:pt x="591" y="1264"/>
                  </a:lnTo>
                  <a:lnTo>
                    <a:pt x="591" y="1269"/>
                  </a:lnTo>
                  <a:lnTo>
                    <a:pt x="587" y="1277"/>
                  </a:lnTo>
                  <a:lnTo>
                    <a:pt x="583" y="1281"/>
                  </a:lnTo>
                  <a:lnTo>
                    <a:pt x="581" y="1282"/>
                  </a:lnTo>
                  <a:lnTo>
                    <a:pt x="578" y="1283"/>
                  </a:lnTo>
                  <a:lnTo>
                    <a:pt x="575" y="1283"/>
                  </a:lnTo>
                  <a:lnTo>
                    <a:pt x="572" y="1282"/>
                  </a:lnTo>
                  <a:lnTo>
                    <a:pt x="568" y="1279"/>
                  </a:lnTo>
                  <a:lnTo>
                    <a:pt x="556" y="1269"/>
                  </a:lnTo>
                  <a:lnTo>
                    <a:pt x="546" y="1259"/>
                  </a:lnTo>
                  <a:lnTo>
                    <a:pt x="537" y="1251"/>
                  </a:lnTo>
                  <a:lnTo>
                    <a:pt x="502" y="1225"/>
                  </a:lnTo>
                  <a:lnTo>
                    <a:pt x="480" y="1209"/>
                  </a:lnTo>
                  <a:lnTo>
                    <a:pt x="471" y="1204"/>
                  </a:lnTo>
                  <a:lnTo>
                    <a:pt x="466" y="1202"/>
                  </a:lnTo>
                  <a:lnTo>
                    <a:pt x="460" y="1202"/>
                  </a:lnTo>
                  <a:lnTo>
                    <a:pt x="451" y="1203"/>
                  </a:lnTo>
                  <a:lnTo>
                    <a:pt x="428" y="1208"/>
                  </a:lnTo>
                  <a:lnTo>
                    <a:pt x="402" y="1215"/>
                  </a:lnTo>
                  <a:lnTo>
                    <a:pt x="392" y="1218"/>
                  </a:lnTo>
                  <a:lnTo>
                    <a:pt x="384" y="1222"/>
                  </a:lnTo>
                  <a:lnTo>
                    <a:pt x="379" y="1226"/>
                  </a:lnTo>
                  <a:lnTo>
                    <a:pt x="374" y="1234"/>
                  </a:lnTo>
                  <a:lnTo>
                    <a:pt x="369" y="1243"/>
                  </a:lnTo>
                  <a:lnTo>
                    <a:pt x="363" y="1253"/>
                  </a:lnTo>
                  <a:lnTo>
                    <a:pt x="354" y="1273"/>
                  </a:lnTo>
                  <a:lnTo>
                    <a:pt x="349" y="1290"/>
                  </a:lnTo>
                  <a:lnTo>
                    <a:pt x="347" y="1299"/>
                  </a:lnTo>
                  <a:lnTo>
                    <a:pt x="341" y="1309"/>
                  </a:lnTo>
                  <a:lnTo>
                    <a:pt x="327" y="1337"/>
                  </a:lnTo>
                  <a:lnTo>
                    <a:pt x="300" y="1385"/>
                  </a:lnTo>
                  <a:lnTo>
                    <a:pt x="296" y="1393"/>
                  </a:lnTo>
                  <a:lnTo>
                    <a:pt x="292" y="1403"/>
                  </a:lnTo>
                  <a:lnTo>
                    <a:pt x="286" y="1429"/>
                  </a:lnTo>
                  <a:lnTo>
                    <a:pt x="281" y="1455"/>
                  </a:lnTo>
                  <a:lnTo>
                    <a:pt x="279" y="1467"/>
                  </a:lnTo>
                  <a:lnTo>
                    <a:pt x="279" y="1474"/>
                  </a:lnTo>
                  <a:lnTo>
                    <a:pt x="282" y="1495"/>
                  </a:lnTo>
                  <a:lnTo>
                    <a:pt x="287" y="1521"/>
                  </a:lnTo>
                  <a:lnTo>
                    <a:pt x="294" y="1547"/>
                  </a:lnTo>
                  <a:lnTo>
                    <a:pt x="297" y="1557"/>
                  </a:lnTo>
                  <a:lnTo>
                    <a:pt x="301" y="1562"/>
                  </a:lnTo>
                  <a:lnTo>
                    <a:pt x="305" y="1566"/>
                  </a:lnTo>
                  <a:lnTo>
                    <a:pt x="312" y="1569"/>
                  </a:lnTo>
                  <a:lnTo>
                    <a:pt x="319" y="1570"/>
                  </a:lnTo>
                  <a:lnTo>
                    <a:pt x="327" y="1571"/>
                  </a:lnTo>
                  <a:lnTo>
                    <a:pt x="340" y="1570"/>
                  </a:lnTo>
                  <a:lnTo>
                    <a:pt x="345" y="1569"/>
                  </a:lnTo>
                  <a:lnTo>
                    <a:pt x="349" y="1568"/>
                  </a:lnTo>
                  <a:lnTo>
                    <a:pt x="356" y="1560"/>
                  </a:lnTo>
                  <a:lnTo>
                    <a:pt x="365" y="1547"/>
                  </a:lnTo>
                  <a:lnTo>
                    <a:pt x="372" y="1531"/>
                  </a:lnTo>
                  <a:lnTo>
                    <a:pt x="376" y="1518"/>
                  </a:lnTo>
                  <a:lnTo>
                    <a:pt x="383" y="1500"/>
                  </a:lnTo>
                  <a:lnTo>
                    <a:pt x="394" y="1471"/>
                  </a:lnTo>
                  <a:lnTo>
                    <a:pt x="413" y="1428"/>
                  </a:lnTo>
                  <a:lnTo>
                    <a:pt x="416" y="1423"/>
                  </a:lnTo>
                  <a:lnTo>
                    <a:pt x="420" y="1418"/>
                  </a:lnTo>
                  <a:lnTo>
                    <a:pt x="425" y="1415"/>
                  </a:lnTo>
                  <a:lnTo>
                    <a:pt x="429" y="1415"/>
                  </a:lnTo>
                  <a:lnTo>
                    <a:pt x="432" y="1415"/>
                  </a:lnTo>
                  <a:lnTo>
                    <a:pt x="469" y="1428"/>
                  </a:lnTo>
                  <a:lnTo>
                    <a:pt x="522" y="1446"/>
                  </a:lnTo>
                  <a:lnTo>
                    <a:pt x="578" y="1468"/>
                  </a:lnTo>
                  <a:lnTo>
                    <a:pt x="608" y="1478"/>
                  </a:lnTo>
                  <a:lnTo>
                    <a:pt x="621" y="1482"/>
                  </a:lnTo>
                  <a:lnTo>
                    <a:pt x="631" y="1484"/>
                  </a:lnTo>
                  <a:lnTo>
                    <a:pt x="640" y="1484"/>
                  </a:lnTo>
                  <a:lnTo>
                    <a:pt x="650" y="1482"/>
                  </a:lnTo>
                  <a:lnTo>
                    <a:pt x="660" y="1480"/>
                  </a:lnTo>
                  <a:lnTo>
                    <a:pt x="670" y="1476"/>
                  </a:lnTo>
                  <a:lnTo>
                    <a:pt x="691" y="1468"/>
                  </a:lnTo>
                  <a:lnTo>
                    <a:pt x="711" y="1459"/>
                  </a:lnTo>
                  <a:lnTo>
                    <a:pt x="716" y="1455"/>
                  </a:lnTo>
                  <a:lnTo>
                    <a:pt x="722" y="1453"/>
                  </a:lnTo>
                  <a:lnTo>
                    <a:pt x="731" y="1442"/>
                  </a:lnTo>
                  <a:lnTo>
                    <a:pt x="740" y="1432"/>
                  </a:lnTo>
                  <a:lnTo>
                    <a:pt x="749" y="1420"/>
                  </a:lnTo>
                  <a:lnTo>
                    <a:pt x="762" y="1399"/>
                  </a:lnTo>
                  <a:lnTo>
                    <a:pt x="766" y="1390"/>
                  </a:lnTo>
                  <a:lnTo>
                    <a:pt x="776" y="1397"/>
                  </a:lnTo>
                  <a:lnTo>
                    <a:pt x="785" y="1405"/>
                  </a:lnTo>
                  <a:lnTo>
                    <a:pt x="788" y="1407"/>
                  </a:lnTo>
                  <a:lnTo>
                    <a:pt x="790" y="1411"/>
                  </a:lnTo>
                  <a:lnTo>
                    <a:pt x="802" y="1438"/>
                  </a:lnTo>
                  <a:lnTo>
                    <a:pt x="810" y="1459"/>
                  </a:lnTo>
                  <a:lnTo>
                    <a:pt x="812" y="1469"/>
                  </a:lnTo>
                  <a:lnTo>
                    <a:pt x="815" y="1480"/>
                  </a:lnTo>
                  <a:lnTo>
                    <a:pt x="817" y="1490"/>
                  </a:lnTo>
                  <a:lnTo>
                    <a:pt x="822" y="1502"/>
                  </a:lnTo>
                  <a:lnTo>
                    <a:pt x="829" y="1513"/>
                  </a:lnTo>
                  <a:lnTo>
                    <a:pt x="837" y="1524"/>
                  </a:lnTo>
                  <a:lnTo>
                    <a:pt x="846" y="1533"/>
                  </a:lnTo>
                  <a:lnTo>
                    <a:pt x="853" y="1540"/>
                  </a:lnTo>
                  <a:lnTo>
                    <a:pt x="860" y="1546"/>
                  </a:lnTo>
                  <a:lnTo>
                    <a:pt x="866" y="1547"/>
                  </a:lnTo>
                  <a:lnTo>
                    <a:pt x="877" y="1546"/>
                  </a:lnTo>
                  <a:lnTo>
                    <a:pt x="888" y="1542"/>
                  </a:lnTo>
                  <a:lnTo>
                    <a:pt x="894" y="1539"/>
                  </a:lnTo>
                  <a:lnTo>
                    <a:pt x="897" y="1537"/>
                  </a:lnTo>
                  <a:lnTo>
                    <a:pt x="900" y="1533"/>
                  </a:lnTo>
                  <a:lnTo>
                    <a:pt x="901" y="1529"/>
                  </a:lnTo>
                  <a:lnTo>
                    <a:pt x="900" y="1516"/>
                  </a:lnTo>
                  <a:lnTo>
                    <a:pt x="896" y="1495"/>
                  </a:lnTo>
                  <a:lnTo>
                    <a:pt x="892" y="1473"/>
                  </a:lnTo>
                  <a:lnTo>
                    <a:pt x="890" y="1454"/>
                  </a:lnTo>
                  <a:lnTo>
                    <a:pt x="888" y="1436"/>
                  </a:lnTo>
                  <a:lnTo>
                    <a:pt x="887" y="1416"/>
                  </a:lnTo>
                  <a:lnTo>
                    <a:pt x="886" y="1407"/>
                  </a:lnTo>
                  <a:lnTo>
                    <a:pt x="887" y="1399"/>
                  </a:lnTo>
                  <a:lnTo>
                    <a:pt x="888" y="1393"/>
                  </a:lnTo>
                  <a:lnTo>
                    <a:pt x="890" y="1392"/>
                  </a:lnTo>
                  <a:lnTo>
                    <a:pt x="892" y="1390"/>
                  </a:lnTo>
                  <a:lnTo>
                    <a:pt x="900" y="1389"/>
                  </a:lnTo>
                  <a:lnTo>
                    <a:pt x="916" y="1390"/>
                  </a:lnTo>
                  <a:lnTo>
                    <a:pt x="962" y="1396"/>
                  </a:lnTo>
                  <a:lnTo>
                    <a:pt x="1011" y="1402"/>
                  </a:lnTo>
                  <a:lnTo>
                    <a:pt x="1049" y="1409"/>
                  </a:lnTo>
                  <a:lnTo>
                    <a:pt x="1066" y="1411"/>
                  </a:lnTo>
                  <a:lnTo>
                    <a:pt x="1086" y="1412"/>
                  </a:lnTo>
                  <a:lnTo>
                    <a:pt x="1138" y="1415"/>
                  </a:lnTo>
                  <a:lnTo>
                    <a:pt x="1186" y="1415"/>
                  </a:lnTo>
                  <a:lnTo>
                    <a:pt x="1216" y="1415"/>
                  </a:lnTo>
                  <a:lnTo>
                    <a:pt x="1223" y="1412"/>
                  </a:lnTo>
                  <a:lnTo>
                    <a:pt x="1231" y="1409"/>
                  </a:lnTo>
                  <a:lnTo>
                    <a:pt x="1240" y="1402"/>
                  </a:lnTo>
                  <a:lnTo>
                    <a:pt x="1248" y="1396"/>
                  </a:lnTo>
                  <a:lnTo>
                    <a:pt x="1254" y="1388"/>
                  </a:lnTo>
                  <a:lnTo>
                    <a:pt x="1261" y="1381"/>
                  </a:lnTo>
                  <a:lnTo>
                    <a:pt x="1266" y="1374"/>
                  </a:lnTo>
                  <a:lnTo>
                    <a:pt x="1269" y="1368"/>
                  </a:lnTo>
                  <a:lnTo>
                    <a:pt x="1270" y="1357"/>
                  </a:lnTo>
                  <a:lnTo>
                    <a:pt x="1271" y="1343"/>
                  </a:lnTo>
                  <a:lnTo>
                    <a:pt x="1270" y="1330"/>
                  </a:lnTo>
                  <a:lnTo>
                    <a:pt x="1269" y="1319"/>
                  </a:lnTo>
                  <a:close/>
                  <a:moveTo>
                    <a:pt x="953" y="1247"/>
                  </a:moveTo>
                  <a:lnTo>
                    <a:pt x="953" y="1247"/>
                  </a:lnTo>
                  <a:lnTo>
                    <a:pt x="934" y="1247"/>
                  </a:lnTo>
                  <a:lnTo>
                    <a:pt x="906" y="1243"/>
                  </a:lnTo>
                  <a:lnTo>
                    <a:pt x="879" y="1240"/>
                  </a:lnTo>
                  <a:lnTo>
                    <a:pt x="869" y="1240"/>
                  </a:lnTo>
                  <a:lnTo>
                    <a:pt x="860" y="1240"/>
                  </a:lnTo>
                  <a:lnTo>
                    <a:pt x="896" y="1163"/>
                  </a:lnTo>
                  <a:lnTo>
                    <a:pt x="900" y="1154"/>
                  </a:lnTo>
                  <a:lnTo>
                    <a:pt x="903" y="1151"/>
                  </a:lnTo>
                  <a:lnTo>
                    <a:pt x="906" y="1149"/>
                  </a:lnTo>
                  <a:lnTo>
                    <a:pt x="910" y="1147"/>
                  </a:lnTo>
                  <a:lnTo>
                    <a:pt x="914" y="1149"/>
                  </a:lnTo>
                  <a:lnTo>
                    <a:pt x="918" y="1151"/>
                  </a:lnTo>
                  <a:lnTo>
                    <a:pt x="922" y="1158"/>
                  </a:lnTo>
                  <a:lnTo>
                    <a:pt x="935" y="1176"/>
                  </a:lnTo>
                  <a:lnTo>
                    <a:pt x="954" y="1200"/>
                  </a:lnTo>
                  <a:lnTo>
                    <a:pt x="981" y="1234"/>
                  </a:lnTo>
                  <a:lnTo>
                    <a:pt x="983" y="1237"/>
                  </a:lnTo>
                  <a:lnTo>
                    <a:pt x="983" y="1239"/>
                  </a:lnTo>
                  <a:lnTo>
                    <a:pt x="980" y="1242"/>
                  </a:lnTo>
                  <a:lnTo>
                    <a:pt x="976" y="1243"/>
                  </a:lnTo>
                  <a:lnTo>
                    <a:pt x="966" y="1246"/>
                  </a:lnTo>
                  <a:lnTo>
                    <a:pt x="953" y="124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</a:ln>
          </p:spPr>
          <p:txBody>
            <a:bodyPr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1279" name="组合 42"/>
          <p:cNvGrpSpPr/>
          <p:nvPr/>
        </p:nvGrpSpPr>
        <p:grpSpPr>
          <a:xfrm>
            <a:off x="6777039" y="1490664"/>
            <a:ext cx="935037" cy="1068387"/>
            <a:chOff x="4741863" y="103188"/>
            <a:chExt cx="5197475" cy="5940425"/>
          </a:xfrm>
        </p:grpSpPr>
        <p:sp>
          <p:nvSpPr>
            <p:cNvPr id="44" name="Freeform 116"/>
            <p:cNvSpPr/>
            <p:nvPr/>
          </p:nvSpPr>
          <p:spPr bwMode="auto">
            <a:xfrm>
              <a:off x="4741863" y="5202238"/>
              <a:ext cx="890588" cy="841375"/>
            </a:xfrm>
            <a:custGeom>
              <a:avLst/>
              <a:gdLst>
                <a:gd name="T0" fmla="*/ 0 w 237"/>
                <a:gd name="T1" fmla="*/ 48 h 224"/>
                <a:gd name="T2" fmla="*/ 22 w 237"/>
                <a:gd name="T3" fmla="*/ 31 h 224"/>
                <a:gd name="T4" fmla="*/ 75 w 237"/>
                <a:gd name="T5" fmla="*/ 0 h 224"/>
                <a:gd name="T6" fmla="*/ 170 w 237"/>
                <a:gd name="T7" fmla="*/ 101 h 224"/>
                <a:gd name="T8" fmla="*/ 170 w 237"/>
                <a:gd name="T9" fmla="*/ 142 h 224"/>
                <a:gd name="T10" fmla="*/ 237 w 237"/>
                <a:gd name="T11" fmla="*/ 182 h 224"/>
                <a:gd name="T12" fmla="*/ 237 w 237"/>
                <a:gd name="T13" fmla="*/ 202 h 224"/>
                <a:gd name="T14" fmla="*/ 118 w 237"/>
                <a:gd name="T15" fmla="*/ 202 h 224"/>
                <a:gd name="T16" fmla="*/ 86 w 237"/>
                <a:gd name="T17" fmla="*/ 142 h 224"/>
                <a:gd name="T18" fmla="*/ 66 w 237"/>
                <a:gd name="T19" fmla="*/ 118 h 224"/>
                <a:gd name="T20" fmla="*/ 51 w 237"/>
                <a:gd name="T21" fmla="*/ 129 h 224"/>
                <a:gd name="T22" fmla="*/ 0 w 237"/>
                <a:gd name="T23" fmla="*/ 48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7" h="224">
                  <a:moveTo>
                    <a:pt x="0" y="48"/>
                  </a:moveTo>
                  <a:cubicBezTo>
                    <a:pt x="0" y="48"/>
                    <a:pt x="11" y="33"/>
                    <a:pt x="22" y="31"/>
                  </a:cubicBezTo>
                  <a:cubicBezTo>
                    <a:pt x="22" y="31"/>
                    <a:pt x="55" y="4"/>
                    <a:pt x="75" y="0"/>
                  </a:cubicBezTo>
                  <a:cubicBezTo>
                    <a:pt x="75" y="0"/>
                    <a:pt x="155" y="76"/>
                    <a:pt x="170" y="101"/>
                  </a:cubicBezTo>
                  <a:cubicBezTo>
                    <a:pt x="170" y="142"/>
                    <a:pt x="170" y="142"/>
                    <a:pt x="170" y="142"/>
                  </a:cubicBezTo>
                  <a:cubicBezTo>
                    <a:pt x="170" y="142"/>
                    <a:pt x="237" y="162"/>
                    <a:pt x="237" y="182"/>
                  </a:cubicBezTo>
                  <a:cubicBezTo>
                    <a:pt x="237" y="202"/>
                    <a:pt x="237" y="202"/>
                    <a:pt x="237" y="202"/>
                  </a:cubicBezTo>
                  <a:cubicBezTo>
                    <a:pt x="237" y="202"/>
                    <a:pt x="165" y="224"/>
                    <a:pt x="118" y="202"/>
                  </a:cubicBezTo>
                  <a:cubicBezTo>
                    <a:pt x="118" y="202"/>
                    <a:pt x="99" y="195"/>
                    <a:pt x="86" y="142"/>
                  </a:cubicBezTo>
                  <a:cubicBezTo>
                    <a:pt x="86" y="142"/>
                    <a:pt x="84" y="127"/>
                    <a:pt x="66" y="118"/>
                  </a:cubicBezTo>
                  <a:cubicBezTo>
                    <a:pt x="51" y="129"/>
                    <a:pt x="51" y="129"/>
                    <a:pt x="51" y="129"/>
                  </a:cubicBezTo>
                  <a:cubicBezTo>
                    <a:pt x="51" y="129"/>
                    <a:pt x="7" y="92"/>
                    <a:pt x="0" y="4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5" name="Freeform 117"/>
            <p:cNvSpPr/>
            <p:nvPr/>
          </p:nvSpPr>
          <p:spPr bwMode="auto">
            <a:xfrm>
              <a:off x="5022851" y="2200275"/>
              <a:ext cx="1804988" cy="3422650"/>
            </a:xfrm>
            <a:custGeom>
              <a:avLst/>
              <a:gdLst>
                <a:gd name="T0" fmla="*/ 0 w 480"/>
                <a:gd name="T1" fmla="*/ 799 h 911"/>
                <a:gd name="T2" fmla="*/ 26 w 480"/>
                <a:gd name="T3" fmla="*/ 781 h 911"/>
                <a:gd name="T4" fmla="*/ 26 w 480"/>
                <a:gd name="T5" fmla="*/ 761 h 911"/>
                <a:gd name="T6" fmla="*/ 41 w 480"/>
                <a:gd name="T7" fmla="*/ 761 h 911"/>
                <a:gd name="T8" fmla="*/ 66 w 480"/>
                <a:gd name="T9" fmla="*/ 704 h 911"/>
                <a:gd name="T10" fmla="*/ 210 w 480"/>
                <a:gd name="T11" fmla="*/ 527 h 911"/>
                <a:gd name="T12" fmla="*/ 263 w 480"/>
                <a:gd name="T13" fmla="*/ 434 h 911"/>
                <a:gd name="T14" fmla="*/ 237 w 480"/>
                <a:gd name="T15" fmla="*/ 204 h 911"/>
                <a:gd name="T16" fmla="*/ 206 w 480"/>
                <a:gd name="T17" fmla="*/ 31 h 911"/>
                <a:gd name="T18" fmla="*/ 480 w 480"/>
                <a:gd name="T19" fmla="*/ 243 h 911"/>
                <a:gd name="T20" fmla="*/ 426 w 480"/>
                <a:gd name="T21" fmla="*/ 414 h 911"/>
                <a:gd name="T22" fmla="*/ 359 w 480"/>
                <a:gd name="T23" fmla="*/ 568 h 911"/>
                <a:gd name="T24" fmla="*/ 136 w 480"/>
                <a:gd name="T25" fmla="*/ 909 h 911"/>
                <a:gd name="T26" fmla="*/ 0 w 480"/>
                <a:gd name="T27" fmla="*/ 799 h 9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0" h="911">
                  <a:moveTo>
                    <a:pt x="0" y="799"/>
                  </a:moveTo>
                  <a:cubicBezTo>
                    <a:pt x="0" y="799"/>
                    <a:pt x="17" y="781"/>
                    <a:pt x="26" y="781"/>
                  </a:cubicBezTo>
                  <a:cubicBezTo>
                    <a:pt x="26" y="761"/>
                    <a:pt x="26" y="761"/>
                    <a:pt x="26" y="761"/>
                  </a:cubicBezTo>
                  <a:cubicBezTo>
                    <a:pt x="26" y="761"/>
                    <a:pt x="35" y="770"/>
                    <a:pt x="41" y="761"/>
                  </a:cubicBezTo>
                  <a:cubicBezTo>
                    <a:pt x="46" y="751"/>
                    <a:pt x="57" y="706"/>
                    <a:pt x="66" y="704"/>
                  </a:cubicBezTo>
                  <a:cubicBezTo>
                    <a:pt x="76" y="702"/>
                    <a:pt x="166" y="551"/>
                    <a:pt x="210" y="527"/>
                  </a:cubicBezTo>
                  <a:cubicBezTo>
                    <a:pt x="254" y="504"/>
                    <a:pt x="263" y="443"/>
                    <a:pt x="263" y="434"/>
                  </a:cubicBezTo>
                  <a:cubicBezTo>
                    <a:pt x="263" y="424"/>
                    <a:pt x="248" y="228"/>
                    <a:pt x="237" y="204"/>
                  </a:cubicBezTo>
                  <a:cubicBezTo>
                    <a:pt x="226" y="180"/>
                    <a:pt x="156" y="63"/>
                    <a:pt x="206" y="31"/>
                  </a:cubicBezTo>
                  <a:cubicBezTo>
                    <a:pt x="256" y="0"/>
                    <a:pt x="480" y="243"/>
                    <a:pt x="480" y="243"/>
                  </a:cubicBezTo>
                  <a:cubicBezTo>
                    <a:pt x="480" y="243"/>
                    <a:pt x="438" y="394"/>
                    <a:pt x="426" y="414"/>
                  </a:cubicBezTo>
                  <a:cubicBezTo>
                    <a:pt x="415" y="434"/>
                    <a:pt x="370" y="557"/>
                    <a:pt x="359" y="568"/>
                  </a:cubicBezTo>
                  <a:cubicBezTo>
                    <a:pt x="348" y="579"/>
                    <a:pt x="186" y="851"/>
                    <a:pt x="136" y="909"/>
                  </a:cubicBezTo>
                  <a:cubicBezTo>
                    <a:pt x="136" y="909"/>
                    <a:pt x="48" y="911"/>
                    <a:pt x="0" y="799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6" name="Freeform 118"/>
            <p:cNvSpPr/>
            <p:nvPr/>
          </p:nvSpPr>
          <p:spPr bwMode="auto">
            <a:xfrm>
              <a:off x="5022851" y="3363913"/>
              <a:ext cx="1492250" cy="2133600"/>
            </a:xfrm>
            <a:custGeom>
              <a:avLst/>
              <a:gdLst>
                <a:gd name="T0" fmla="*/ 289 w 397"/>
                <a:gd name="T1" fmla="*/ 103 h 568"/>
                <a:gd name="T2" fmla="*/ 365 w 397"/>
                <a:gd name="T3" fmla="*/ 1 h 568"/>
                <a:gd name="T4" fmla="*/ 259 w 397"/>
                <a:gd name="T5" fmla="*/ 74 h 568"/>
                <a:gd name="T6" fmla="*/ 263 w 397"/>
                <a:gd name="T7" fmla="*/ 124 h 568"/>
                <a:gd name="T8" fmla="*/ 210 w 397"/>
                <a:gd name="T9" fmla="*/ 217 h 568"/>
                <a:gd name="T10" fmla="*/ 66 w 397"/>
                <a:gd name="T11" fmla="*/ 394 h 568"/>
                <a:gd name="T12" fmla="*/ 41 w 397"/>
                <a:gd name="T13" fmla="*/ 451 h 568"/>
                <a:gd name="T14" fmla="*/ 26 w 397"/>
                <a:gd name="T15" fmla="*/ 451 h 568"/>
                <a:gd name="T16" fmla="*/ 26 w 397"/>
                <a:gd name="T17" fmla="*/ 471 h 568"/>
                <a:gd name="T18" fmla="*/ 0 w 397"/>
                <a:gd name="T19" fmla="*/ 489 h 568"/>
                <a:gd name="T20" fmla="*/ 57 w 397"/>
                <a:gd name="T21" fmla="*/ 568 h 568"/>
                <a:gd name="T22" fmla="*/ 94 w 397"/>
                <a:gd name="T23" fmla="*/ 543 h 568"/>
                <a:gd name="T24" fmla="*/ 85 w 397"/>
                <a:gd name="T25" fmla="*/ 541 h 568"/>
                <a:gd name="T26" fmla="*/ 52 w 397"/>
                <a:gd name="T27" fmla="*/ 476 h 568"/>
                <a:gd name="T28" fmla="*/ 122 w 397"/>
                <a:gd name="T29" fmla="*/ 506 h 568"/>
                <a:gd name="T30" fmla="*/ 94 w 397"/>
                <a:gd name="T31" fmla="*/ 425 h 568"/>
                <a:gd name="T32" fmla="*/ 162 w 397"/>
                <a:gd name="T33" fmla="*/ 461 h 568"/>
                <a:gd name="T34" fmla="*/ 135 w 397"/>
                <a:gd name="T35" fmla="*/ 357 h 568"/>
                <a:gd name="T36" fmla="*/ 251 w 397"/>
                <a:gd name="T37" fmla="*/ 264 h 568"/>
                <a:gd name="T38" fmla="*/ 389 w 397"/>
                <a:gd name="T39" fmla="*/ 22 h 568"/>
                <a:gd name="T40" fmla="*/ 289 w 397"/>
                <a:gd name="T41" fmla="*/ 103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97" h="568">
                  <a:moveTo>
                    <a:pt x="289" y="103"/>
                  </a:moveTo>
                  <a:cubicBezTo>
                    <a:pt x="289" y="103"/>
                    <a:pt x="350" y="28"/>
                    <a:pt x="365" y="1"/>
                  </a:cubicBezTo>
                  <a:cubicBezTo>
                    <a:pt x="365" y="1"/>
                    <a:pt x="300" y="51"/>
                    <a:pt x="259" y="74"/>
                  </a:cubicBezTo>
                  <a:cubicBezTo>
                    <a:pt x="262" y="101"/>
                    <a:pt x="263" y="121"/>
                    <a:pt x="263" y="124"/>
                  </a:cubicBezTo>
                  <a:cubicBezTo>
                    <a:pt x="263" y="133"/>
                    <a:pt x="254" y="194"/>
                    <a:pt x="210" y="217"/>
                  </a:cubicBezTo>
                  <a:cubicBezTo>
                    <a:pt x="166" y="241"/>
                    <a:pt x="76" y="392"/>
                    <a:pt x="66" y="394"/>
                  </a:cubicBezTo>
                  <a:cubicBezTo>
                    <a:pt x="57" y="396"/>
                    <a:pt x="46" y="441"/>
                    <a:pt x="41" y="451"/>
                  </a:cubicBezTo>
                  <a:cubicBezTo>
                    <a:pt x="35" y="460"/>
                    <a:pt x="26" y="451"/>
                    <a:pt x="26" y="451"/>
                  </a:cubicBezTo>
                  <a:cubicBezTo>
                    <a:pt x="26" y="471"/>
                    <a:pt x="26" y="471"/>
                    <a:pt x="26" y="471"/>
                  </a:cubicBezTo>
                  <a:cubicBezTo>
                    <a:pt x="17" y="471"/>
                    <a:pt x="0" y="489"/>
                    <a:pt x="0" y="489"/>
                  </a:cubicBezTo>
                  <a:cubicBezTo>
                    <a:pt x="16" y="527"/>
                    <a:pt x="37" y="551"/>
                    <a:pt x="57" y="568"/>
                  </a:cubicBezTo>
                  <a:cubicBezTo>
                    <a:pt x="73" y="555"/>
                    <a:pt x="90" y="542"/>
                    <a:pt x="94" y="543"/>
                  </a:cubicBezTo>
                  <a:cubicBezTo>
                    <a:pt x="104" y="545"/>
                    <a:pt x="85" y="541"/>
                    <a:pt x="85" y="541"/>
                  </a:cubicBezTo>
                  <a:cubicBezTo>
                    <a:pt x="52" y="476"/>
                    <a:pt x="52" y="476"/>
                    <a:pt x="52" y="476"/>
                  </a:cubicBezTo>
                  <a:cubicBezTo>
                    <a:pt x="52" y="476"/>
                    <a:pt x="102" y="515"/>
                    <a:pt x="122" y="506"/>
                  </a:cubicBezTo>
                  <a:cubicBezTo>
                    <a:pt x="94" y="425"/>
                    <a:pt x="94" y="425"/>
                    <a:pt x="94" y="425"/>
                  </a:cubicBezTo>
                  <a:cubicBezTo>
                    <a:pt x="94" y="425"/>
                    <a:pt x="142" y="478"/>
                    <a:pt x="162" y="461"/>
                  </a:cubicBezTo>
                  <a:cubicBezTo>
                    <a:pt x="182" y="445"/>
                    <a:pt x="135" y="357"/>
                    <a:pt x="135" y="357"/>
                  </a:cubicBezTo>
                  <a:cubicBezTo>
                    <a:pt x="135" y="357"/>
                    <a:pt x="219" y="304"/>
                    <a:pt x="251" y="264"/>
                  </a:cubicBezTo>
                  <a:cubicBezTo>
                    <a:pt x="284" y="224"/>
                    <a:pt x="381" y="44"/>
                    <a:pt x="389" y="22"/>
                  </a:cubicBezTo>
                  <a:cubicBezTo>
                    <a:pt x="397" y="0"/>
                    <a:pt x="289" y="103"/>
                    <a:pt x="289" y="103"/>
                  </a:cubicBezTo>
                  <a:close/>
                </a:path>
              </a:pathLst>
            </a:custGeom>
            <a:solidFill>
              <a:srgbClr val="4C49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7" name="Freeform 119"/>
            <p:cNvSpPr/>
            <p:nvPr/>
          </p:nvSpPr>
          <p:spPr bwMode="auto">
            <a:xfrm>
              <a:off x="5819776" y="2770188"/>
              <a:ext cx="184150" cy="604838"/>
            </a:xfrm>
            <a:custGeom>
              <a:avLst/>
              <a:gdLst>
                <a:gd name="T0" fmla="*/ 25 w 49"/>
                <a:gd name="T1" fmla="*/ 52 h 161"/>
                <a:gd name="T2" fmla="*/ 41 w 49"/>
                <a:gd name="T3" fmla="*/ 161 h 161"/>
                <a:gd name="T4" fmla="*/ 49 w 49"/>
                <a:gd name="T5" fmla="*/ 108 h 161"/>
                <a:gd name="T6" fmla="*/ 38 w 49"/>
                <a:gd name="T7" fmla="*/ 15 h 161"/>
                <a:gd name="T8" fmla="*/ 0 w 49"/>
                <a:gd name="T9" fmla="*/ 0 h 161"/>
                <a:gd name="T10" fmla="*/ 25 w 49"/>
                <a:gd name="T11" fmla="*/ 52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161">
                  <a:moveTo>
                    <a:pt x="25" y="52"/>
                  </a:moveTo>
                  <a:cubicBezTo>
                    <a:pt x="30" y="63"/>
                    <a:pt x="36" y="112"/>
                    <a:pt x="41" y="161"/>
                  </a:cubicBezTo>
                  <a:cubicBezTo>
                    <a:pt x="46" y="140"/>
                    <a:pt x="49" y="120"/>
                    <a:pt x="49" y="108"/>
                  </a:cubicBezTo>
                  <a:cubicBezTo>
                    <a:pt x="49" y="70"/>
                    <a:pt x="38" y="15"/>
                    <a:pt x="38" y="15"/>
                  </a:cubicBezTo>
                  <a:cubicBezTo>
                    <a:pt x="38" y="15"/>
                    <a:pt x="21" y="5"/>
                    <a:pt x="0" y="0"/>
                  </a:cubicBezTo>
                  <a:cubicBezTo>
                    <a:pt x="10" y="24"/>
                    <a:pt x="21" y="44"/>
                    <a:pt x="25" y="52"/>
                  </a:cubicBezTo>
                  <a:close/>
                </a:path>
              </a:pathLst>
            </a:custGeom>
            <a:solidFill>
              <a:srgbClr val="4C49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8" name="Freeform 120"/>
            <p:cNvSpPr/>
            <p:nvPr/>
          </p:nvSpPr>
          <p:spPr bwMode="auto">
            <a:xfrm>
              <a:off x="8916988" y="700088"/>
              <a:ext cx="1022350" cy="1473200"/>
            </a:xfrm>
            <a:custGeom>
              <a:avLst/>
              <a:gdLst>
                <a:gd name="T0" fmla="*/ 0 w 272"/>
                <a:gd name="T1" fmla="*/ 357 h 392"/>
                <a:gd name="T2" fmla="*/ 68 w 272"/>
                <a:gd name="T3" fmla="*/ 383 h 392"/>
                <a:gd name="T4" fmla="*/ 239 w 272"/>
                <a:gd name="T5" fmla="*/ 209 h 392"/>
                <a:gd name="T6" fmla="*/ 258 w 272"/>
                <a:gd name="T7" fmla="*/ 103 h 392"/>
                <a:gd name="T8" fmla="*/ 267 w 272"/>
                <a:gd name="T9" fmla="*/ 30 h 392"/>
                <a:gd name="T10" fmla="*/ 261 w 272"/>
                <a:gd name="T11" fmla="*/ 26 h 392"/>
                <a:gd name="T12" fmla="*/ 241 w 272"/>
                <a:gd name="T13" fmla="*/ 87 h 392"/>
                <a:gd name="T14" fmla="*/ 234 w 272"/>
                <a:gd name="T15" fmla="*/ 87 h 392"/>
                <a:gd name="T16" fmla="*/ 234 w 272"/>
                <a:gd name="T17" fmla="*/ 43 h 392"/>
                <a:gd name="T18" fmla="*/ 237 w 272"/>
                <a:gd name="T19" fmla="*/ 13 h 392"/>
                <a:gd name="T20" fmla="*/ 223 w 272"/>
                <a:gd name="T21" fmla="*/ 13 h 392"/>
                <a:gd name="T22" fmla="*/ 213 w 272"/>
                <a:gd name="T23" fmla="*/ 48 h 392"/>
                <a:gd name="T24" fmla="*/ 213 w 272"/>
                <a:gd name="T25" fmla="*/ 87 h 392"/>
                <a:gd name="T26" fmla="*/ 202 w 272"/>
                <a:gd name="T27" fmla="*/ 57 h 392"/>
                <a:gd name="T28" fmla="*/ 212 w 272"/>
                <a:gd name="T29" fmla="*/ 4 h 392"/>
                <a:gd name="T30" fmla="*/ 186 w 272"/>
                <a:gd name="T31" fmla="*/ 57 h 392"/>
                <a:gd name="T32" fmla="*/ 188 w 272"/>
                <a:gd name="T33" fmla="*/ 87 h 392"/>
                <a:gd name="T34" fmla="*/ 177 w 272"/>
                <a:gd name="T35" fmla="*/ 68 h 392"/>
                <a:gd name="T36" fmla="*/ 173 w 272"/>
                <a:gd name="T37" fmla="*/ 19 h 392"/>
                <a:gd name="T38" fmla="*/ 155 w 272"/>
                <a:gd name="T39" fmla="*/ 80 h 392"/>
                <a:gd name="T40" fmla="*/ 164 w 272"/>
                <a:gd name="T41" fmla="*/ 109 h 392"/>
                <a:gd name="T42" fmla="*/ 166 w 272"/>
                <a:gd name="T43" fmla="*/ 116 h 392"/>
                <a:gd name="T44" fmla="*/ 158 w 272"/>
                <a:gd name="T45" fmla="*/ 147 h 392"/>
                <a:gd name="T46" fmla="*/ 114 w 272"/>
                <a:gd name="T47" fmla="*/ 116 h 392"/>
                <a:gd name="T48" fmla="*/ 134 w 272"/>
                <a:gd name="T49" fmla="*/ 151 h 392"/>
                <a:gd name="T50" fmla="*/ 179 w 272"/>
                <a:gd name="T51" fmla="*/ 186 h 392"/>
                <a:gd name="T52" fmla="*/ 171 w 272"/>
                <a:gd name="T53" fmla="*/ 194 h 392"/>
                <a:gd name="T54" fmla="*/ 111 w 272"/>
                <a:gd name="T55" fmla="*/ 247 h 392"/>
                <a:gd name="T56" fmla="*/ 32 w 272"/>
                <a:gd name="T57" fmla="*/ 274 h 392"/>
                <a:gd name="T58" fmla="*/ 0 w 272"/>
                <a:gd name="T59" fmla="*/ 357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72" h="392">
                  <a:moveTo>
                    <a:pt x="0" y="357"/>
                  </a:moveTo>
                  <a:cubicBezTo>
                    <a:pt x="0" y="357"/>
                    <a:pt x="23" y="392"/>
                    <a:pt x="68" y="383"/>
                  </a:cubicBezTo>
                  <a:cubicBezTo>
                    <a:pt x="68" y="383"/>
                    <a:pt x="234" y="253"/>
                    <a:pt x="239" y="209"/>
                  </a:cubicBezTo>
                  <a:cubicBezTo>
                    <a:pt x="239" y="209"/>
                    <a:pt x="263" y="138"/>
                    <a:pt x="258" y="103"/>
                  </a:cubicBezTo>
                  <a:cubicBezTo>
                    <a:pt x="258" y="103"/>
                    <a:pt x="272" y="34"/>
                    <a:pt x="267" y="30"/>
                  </a:cubicBezTo>
                  <a:cubicBezTo>
                    <a:pt x="261" y="26"/>
                    <a:pt x="261" y="26"/>
                    <a:pt x="261" y="26"/>
                  </a:cubicBezTo>
                  <a:cubicBezTo>
                    <a:pt x="261" y="26"/>
                    <a:pt x="245" y="73"/>
                    <a:pt x="241" y="87"/>
                  </a:cubicBezTo>
                  <a:cubicBezTo>
                    <a:pt x="234" y="87"/>
                    <a:pt x="234" y="87"/>
                    <a:pt x="234" y="87"/>
                  </a:cubicBezTo>
                  <a:cubicBezTo>
                    <a:pt x="234" y="43"/>
                    <a:pt x="234" y="43"/>
                    <a:pt x="234" y="43"/>
                  </a:cubicBezTo>
                  <a:cubicBezTo>
                    <a:pt x="234" y="43"/>
                    <a:pt x="243" y="17"/>
                    <a:pt x="237" y="13"/>
                  </a:cubicBezTo>
                  <a:cubicBezTo>
                    <a:pt x="232" y="10"/>
                    <a:pt x="223" y="13"/>
                    <a:pt x="223" y="13"/>
                  </a:cubicBezTo>
                  <a:cubicBezTo>
                    <a:pt x="213" y="48"/>
                    <a:pt x="213" y="48"/>
                    <a:pt x="213" y="48"/>
                  </a:cubicBezTo>
                  <a:cubicBezTo>
                    <a:pt x="213" y="48"/>
                    <a:pt x="217" y="89"/>
                    <a:pt x="213" y="87"/>
                  </a:cubicBezTo>
                  <a:cubicBezTo>
                    <a:pt x="210" y="85"/>
                    <a:pt x="202" y="57"/>
                    <a:pt x="202" y="57"/>
                  </a:cubicBezTo>
                  <a:cubicBezTo>
                    <a:pt x="202" y="57"/>
                    <a:pt x="217" y="8"/>
                    <a:pt x="212" y="4"/>
                  </a:cubicBezTo>
                  <a:cubicBezTo>
                    <a:pt x="206" y="0"/>
                    <a:pt x="193" y="6"/>
                    <a:pt x="186" y="57"/>
                  </a:cubicBezTo>
                  <a:cubicBezTo>
                    <a:pt x="188" y="87"/>
                    <a:pt x="188" y="87"/>
                    <a:pt x="188" y="87"/>
                  </a:cubicBezTo>
                  <a:cubicBezTo>
                    <a:pt x="177" y="68"/>
                    <a:pt x="177" y="68"/>
                    <a:pt x="177" y="68"/>
                  </a:cubicBezTo>
                  <a:cubicBezTo>
                    <a:pt x="177" y="68"/>
                    <a:pt x="182" y="19"/>
                    <a:pt x="173" y="19"/>
                  </a:cubicBezTo>
                  <a:cubicBezTo>
                    <a:pt x="164" y="19"/>
                    <a:pt x="155" y="48"/>
                    <a:pt x="155" y="80"/>
                  </a:cubicBezTo>
                  <a:cubicBezTo>
                    <a:pt x="155" y="80"/>
                    <a:pt x="162" y="101"/>
                    <a:pt x="164" y="109"/>
                  </a:cubicBezTo>
                  <a:cubicBezTo>
                    <a:pt x="166" y="116"/>
                    <a:pt x="166" y="116"/>
                    <a:pt x="166" y="116"/>
                  </a:cubicBezTo>
                  <a:cubicBezTo>
                    <a:pt x="166" y="116"/>
                    <a:pt x="167" y="142"/>
                    <a:pt x="158" y="147"/>
                  </a:cubicBezTo>
                  <a:cubicBezTo>
                    <a:pt x="158" y="147"/>
                    <a:pt x="125" y="109"/>
                    <a:pt x="114" y="116"/>
                  </a:cubicBezTo>
                  <a:cubicBezTo>
                    <a:pt x="114" y="116"/>
                    <a:pt x="108" y="127"/>
                    <a:pt x="134" y="151"/>
                  </a:cubicBezTo>
                  <a:cubicBezTo>
                    <a:pt x="134" y="151"/>
                    <a:pt x="153" y="186"/>
                    <a:pt x="179" y="186"/>
                  </a:cubicBezTo>
                  <a:cubicBezTo>
                    <a:pt x="171" y="194"/>
                    <a:pt x="171" y="194"/>
                    <a:pt x="171" y="194"/>
                  </a:cubicBezTo>
                  <a:cubicBezTo>
                    <a:pt x="171" y="194"/>
                    <a:pt x="133" y="236"/>
                    <a:pt x="111" y="247"/>
                  </a:cubicBezTo>
                  <a:cubicBezTo>
                    <a:pt x="89" y="258"/>
                    <a:pt x="41" y="267"/>
                    <a:pt x="32" y="274"/>
                  </a:cubicBezTo>
                  <a:cubicBezTo>
                    <a:pt x="22" y="282"/>
                    <a:pt x="0" y="357"/>
                    <a:pt x="0" y="357"/>
                  </a:cubicBezTo>
                  <a:close/>
                </a:path>
              </a:pathLst>
            </a:custGeom>
            <a:solidFill>
              <a:srgbClr val="F8C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9" name="Freeform 121"/>
            <p:cNvSpPr/>
            <p:nvPr/>
          </p:nvSpPr>
          <p:spPr bwMode="auto">
            <a:xfrm>
              <a:off x="5064126" y="377825"/>
              <a:ext cx="1270000" cy="1525588"/>
            </a:xfrm>
            <a:custGeom>
              <a:avLst/>
              <a:gdLst>
                <a:gd name="T0" fmla="*/ 180 w 338"/>
                <a:gd name="T1" fmla="*/ 250 h 406"/>
                <a:gd name="T2" fmla="*/ 261 w 338"/>
                <a:gd name="T3" fmla="*/ 160 h 406"/>
                <a:gd name="T4" fmla="*/ 338 w 338"/>
                <a:gd name="T5" fmla="*/ 89 h 406"/>
                <a:gd name="T6" fmla="*/ 295 w 338"/>
                <a:gd name="T7" fmla="*/ 0 h 406"/>
                <a:gd name="T8" fmla="*/ 212 w 338"/>
                <a:gd name="T9" fmla="*/ 75 h 406"/>
                <a:gd name="T10" fmla="*/ 103 w 338"/>
                <a:gd name="T11" fmla="*/ 222 h 406"/>
                <a:gd name="T12" fmla="*/ 63 w 338"/>
                <a:gd name="T13" fmla="*/ 263 h 406"/>
                <a:gd name="T14" fmla="*/ 19 w 338"/>
                <a:gd name="T15" fmla="*/ 295 h 406"/>
                <a:gd name="T16" fmla="*/ 19 w 338"/>
                <a:gd name="T17" fmla="*/ 307 h 406"/>
                <a:gd name="T18" fmla="*/ 4 w 338"/>
                <a:gd name="T19" fmla="*/ 344 h 406"/>
                <a:gd name="T20" fmla="*/ 32 w 338"/>
                <a:gd name="T21" fmla="*/ 329 h 406"/>
                <a:gd name="T22" fmla="*/ 63 w 338"/>
                <a:gd name="T23" fmla="*/ 314 h 406"/>
                <a:gd name="T24" fmla="*/ 21 w 338"/>
                <a:gd name="T25" fmla="*/ 382 h 406"/>
                <a:gd name="T26" fmla="*/ 47 w 338"/>
                <a:gd name="T27" fmla="*/ 360 h 406"/>
                <a:gd name="T28" fmla="*/ 84 w 338"/>
                <a:gd name="T29" fmla="*/ 327 h 406"/>
                <a:gd name="T30" fmla="*/ 87 w 338"/>
                <a:gd name="T31" fmla="*/ 329 h 406"/>
                <a:gd name="T32" fmla="*/ 76 w 338"/>
                <a:gd name="T33" fmla="*/ 373 h 406"/>
                <a:gd name="T34" fmla="*/ 83 w 338"/>
                <a:gd name="T35" fmla="*/ 402 h 406"/>
                <a:gd name="T36" fmla="*/ 111 w 338"/>
                <a:gd name="T37" fmla="*/ 342 h 406"/>
                <a:gd name="T38" fmla="*/ 171 w 338"/>
                <a:gd name="T39" fmla="*/ 311 h 406"/>
                <a:gd name="T40" fmla="*/ 190 w 338"/>
                <a:gd name="T41" fmla="*/ 375 h 406"/>
                <a:gd name="T42" fmla="*/ 190 w 338"/>
                <a:gd name="T43" fmla="*/ 353 h 406"/>
                <a:gd name="T44" fmla="*/ 188 w 338"/>
                <a:gd name="T45" fmla="*/ 280 h 406"/>
                <a:gd name="T46" fmla="*/ 180 w 338"/>
                <a:gd name="T47" fmla="*/ 250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38" h="406">
                  <a:moveTo>
                    <a:pt x="180" y="250"/>
                  </a:moveTo>
                  <a:cubicBezTo>
                    <a:pt x="180" y="226"/>
                    <a:pt x="261" y="160"/>
                    <a:pt x="261" y="160"/>
                  </a:cubicBezTo>
                  <a:cubicBezTo>
                    <a:pt x="261" y="160"/>
                    <a:pt x="338" y="116"/>
                    <a:pt x="338" y="89"/>
                  </a:cubicBezTo>
                  <a:cubicBezTo>
                    <a:pt x="338" y="63"/>
                    <a:pt x="295" y="0"/>
                    <a:pt x="295" y="0"/>
                  </a:cubicBezTo>
                  <a:cubicBezTo>
                    <a:pt x="295" y="0"/>
                    <a:pt x="230" y="55"/>
                    <a:pt x="212" y="75"/>
                  </a:cubicBezTo>
                  <a:cubicBezTo>
                    <a:pt x="193" y="96"/>
                    <a:pt x="122" y="211"/>
                    <a:pt x="103" y="222"/>
                  </a:cubicBezTo>
                  <a:cubicBezTo>
                    <a:pt x="103" y="222"/>
                    <a:pt x="70" y="244"/>
                    <a:pt x="63" y="263"/>
                  </a:cubicBezTo>
                  <a:cubicBezTo>
                    <a:pt x="63" y="263"/>
                    <a:pt x="24" y="282"/>
                    <a:pt x="19" y="295"/>
                  </a:cubicBezTo>
                  <a:cubicBezTo>
                    <a:pt x="19" y="307"/>
                    <a:pt x="19" y="307"/>
                    <a:pt x="19" y="307"/>
                  </a:cubicBezTo>
                  <a:cubicBezTo>
                    <a:pt x="19" y="307"/>
                    <a:pt x="0" y="335"/>
                    <a:pt x="4" y="344"/>
                  </a:cubicBezTo>
                  <a:cubicBezTo>
                    <a:pt x="8" y="353"/>
                    <a:pt x="22" y="338"/>
                    <a:pt x="32" y="329"/>
                  </a:cubicBezTo>
                  <a:cubicBezTo>
                    <a:pt x="32" y="329"/>
                    <a:pt x="55" y="309"/>
                    <a:pt x="63" y="314"/>
                  </a:cubicBezTo>
                  <a:cubicBezTo>
                    <a:pt x="63" y="314"/>
                    <a:pt x="10" y="366"/>
                    <a:pt x="21" y="382"/>
                  </a:cubicBezTo>
                  <a:cubicBezTo>
                    <a:pt x="21" y="382"/>
                    <a:pt x="29" y="386"/>
                    <a:pt x="47" y="360"/>
                  </a:cubicBezTo>
                  <a:cubicBezTo>
                    <a:pt x="62" y="338"/>
                    <a:pt x="84" y="327"/>
                    <a:pt x="84" y="327"/>
                  </a:cubicBezTo>
                  <a:cubicBezTo>
                    <a:pt x="87" y="329"/>
                    <a:pt x="87" y="329"/>
                    <a:pt x="87" y="329"/>
                  </a:cubicBezTo>
                  <a:cubicBezTo>
                    <a:pt x="87" y="329"/>
                    <a:pt x="83" y="360"/>
                    <a:pt x="76" y="373"/>
                  </a:cubicBezTo>
                  <a:cubicBezTo>
                    <a:pt x="68" y="386"/>
                    <a:pt x="72" y="406"/>
                    <a:pt x="83" y="402"/>
                  </a:cubicBezTo>
                  <a:cubicBezTo>
                    <a:pt x="94" y="399"/>
                    <a:pt x="101" y="349"/>
                    <a:pt x="111" y="342"/>
                  </a:cubicBezTo>
                  <a:cubicBezTo>
                    <a:pt x="120" y="335"/>
                    <a:pt x="147" y="298"/>
                    <a:pt x="171" y="311"/>
                  </a:cubicBezTo>
                  <a:cubicBezTo>
                    <a:pt x="171" y="311"/>
                    <a:pt x="168" y="366"/>
                    <a:pt x="190" y="375"/>
                  </a:cubicBezTo>
                  <a:cubicBezTo>
                    <a:pt x="190" y="375"/>
                    <a:pt x="197" y="379"/>
                    <a:pt x="190" y="353"/>
                  </a:cubicBezTo>
                  <a:cubicBezTo>
                    <a:pt x="182" y="327"/>
                    <a:pt x="193" y="293"/>
                    <a:pt x="188" y="280"/>
                  </a:cubicBezTo>
                  <a:cubicBezTo>
                    <a:pt x="182" y="267"/>
                    <a:pt x="180" y="250"/>
                    <a:pt x="180" y="250"/>
                  </a:cubicBezTo>
                  <a:close/>
                </a:path>
              </a:pathLst>
            </a:custGeom>
            <a:solidFill>
              <a:srgbClr val="F8C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0" name="Freeform 122"/>
            <p:cNvSpPr/>
            <p:nvPr/>
          </p:nvSpPr>
          <p:spPr bwMode="auto">
            <a:xfrm>
              <a:off x="5376863" y="550863"/>
              <a:ext cx="957263" cy="1336675"/>
            </a:xfrm>
            <a:custGeom>
              <a:avLst/>
              <a:gdLst>
                <a:gd name="T0" fmla="*/ 178 w 255"/>
                <a:gd name="T1" fmla="*/ 114 h 356"/>
                <a:gd name="T2" fmla="*/ 255 w 255"/>
                <a:gd name="T3" fmla="*/ 43 h 356"/>
                <a:gd name="T4" fmla="*/ 240 w 255"/>
                <a:gd name="T5" fmla="*/ 0 h 356"/>
                <a:gd name="T6" fmla="*/ 191 w 255"/>
                <a:gd name="T7" fmla="*/ 72 h 356"/>
                <a:gd name="T8" fmla="*/ 68 w 255"/>
                <a:gd name="T9" fmla="*/ 187 h 356"/>
                <a:gd name="T10" fmla="*/ 89 w 255"/>
                <a:gd name="T11" fmla="*/ 234 h 356"/>
                <a:gd name="T12" fmla="*/ 25 w 255"/>
                <a:gd name="T13" fmla="*/ 280 h 356"/>
                <a:gd name="T14" fmla="*/ 0 w 255"/>
                <a:gd name="T15" fmla="*/ 356 h 356"/>
                <a:gd name="T16" fmla="*/ 28 w 255"/>
                <a:gd name="T17" fmla="*/ 296 h 356"/>
                <a:gd name="T18" fmla="*/ 88 w 255"/>
                <a:gd name="T19" fmla="*/ 265 h 356"/>
                <a:gd name="T20" fmla="*/ 107 w 255"/>
                <a:gd name="T21" fmla="*/ 329 h 356"/>
                <a:gd name="T22" fmla="*/ 107 w 255"/>
                <a:gd name="T23" fmla="*/ 307 h 356"/>
                <a:gd name="T24" fmla="*/ 105 w 255"/>
                <a:gd name="T25" fmla="*/ 234 h 356"/>
                <a:gd name="T26" fmla="*/ 97 w 255"/>
                <a:gd name="T27" fmla="*/ 204 h 356"/>
                <a:gd name="T28" fmla="*/ 178 w 255"/>
                <a:gd name="T29" fmla="*/ 114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5" h="356">
                  <a:moveTo>
                    <a:pt x="178" y="114"/>
                  </a:moveTo>
                  <a:cubicBezTo>
                    <a:pt x="178" y="114"/>
                    <a:pt x="255" y="70"/>
                    <a:pt x="255" y="43"/>
                  </a:cubicBezTo>
                  <a:cubicBezTo>
                    <a:pt x="255" y="32"/>
                    <a:pt x="248" y="16"/>
                    <a:pt x="240" y="0"/>
                  </a:cubicBezTo>
                  <a:cubicBezTo>
                    <a:pt x="225" y="26"/>
                    <a:pt x="204" y="62"/>
                    <a:pt x="191" y="72"/>
                  </a:cubicBezTo>
                  <a:cubicBezTo>
                    <a:pt x="191" y="72"/>
                    <a:pt x="71" y="166"/>
                    <a:pt x="68" y="187"/>
                  </a:cubicBezTo>
                  <a:cubicBezTo>
                    <a:pt x="68" y="187"/>
                    <a:pt x="87" y="216"/>
                    <a:pt x="89" y="234"/>
                  </a:cubicBezTo>
                  <a:cubicBezTo>
                    <a:pt x="89" y="234"/>
                    <a:pt x="38" y="268"/>
                    <a:pt x="25" y="280"/>
                  </a:cubicBezTo>
                  <a:cubicBezTo>
                    <a:pt x="25" y="280"/>
                    <a:pt x="3" y="320"/>
                    <a:pt x="0" y="356"/>
                  </a:cubicBezTo>
                  <a:cubicBezTo>
                    <a:pt x="11" y="351"/>
                    <a:pt x="18" y="303"/>
                    <a:pt x="28" y="296"/>
                  </a:cubicBezTo>
                  <a:cubicBezTo>
                    <a:pt x="37" y="289"/>
                    <a:pt x="64" y="252"/>
                    <a:pt x="88" y="265"/>
                  </a:cubicBezTo>
                  <a:cubicBezTo>
                    <a:pt x="88" y="265"/>
                    <a:pt x="85" y="320"/>
                    <a:pt x="107" y="329"/>
                  </a:cubicBezTo>
                  <a:cubicBezTo>
                    <a:pt x="107" y="329"/>
                    <a:pt x="114" y="333"/>
                    <a:pt x="107" y="307"/>
                  </a:cubicBezTo>
                  <a:cubicBezTo>
                    <a:pt x="99" y="281"/>
                    <a:pt x="110" y="247"/>
                    <a:pt x="105" y="234"/>
                  </a:cubicBezTo>
                  <a:cubicBezTo>
                    <a:pt x="99" y="221"/>
                    <a:pt x="97" y="204"/>
                    <a:pt x="97" y="204"/>
                  </a:cubicBezTo>
                  <a:cubicBezTo>
                    <a:pt x="97" y="180"/>
                    <a:pt x="178" y="114"/>
                    <a:pt x="178" y="114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1" name="Freeform 123"/>
            <p:cNvSpPr/>
            <p:nvPr/>
          </p:nvSpPr>
          <p:spPr bwMode="auto">
            <a:xfrm>
              <a:off x="9323388" y="771525"/>
              <a:ext cx="292100" cy="627063"/>
            </a:xfrm>
            <a:custGeom>
              <a:avLst/>
              <a:gdLst>
                <a:gd name="T0" fmla="*/ 54 w 78"/>
                <a:gd name="T1" fmla="*/ 145 h 167"/>
                <a:gd name="T2" fmla="*/ 76 w 78"/>
                <a:gd name="T3" fmla="*/ 97 h 167"/>
                <a:gd name="T4" fmla="*/ 69 w 78"/>
                <a:gd name="T5" fmla="*/ 49 h 167"/>
                <a:gd name="T6" fmla="*/ 65 w 78"/>
                <a:gd name="T7" fmla="*/ 0 h 167"/>
                <a:gd name="T8" fmla="*/ 47 w 78"/>
                <a:gd name="T9" fmla="*/ 61 h 167"/>
                <a:gd name="T10" fmla="*/ 56 w 78"/>
                <a:gd name="T11" fmla="*/ 90 h 167"/>
                <a:gd name="T12" fmla="*/ 58 w 78"/>
                <a:gd name="T13" fmla="*/ 97 h 167"/>
                <a:gd name="T14" fmla="*/ 50 w 78"/>
                <a:gd name="T15" fmla="*/ 128 h 167"/>
                <a:gd name="T16" fmla="*/ 6 w 78"/>
                <a:gd name="T17" fmla="*/ 97 h 167"/>
                <a:gd name="T18" fmla="*/ 26 w 78"/>
                <a:gd name="T19" fmla="*/ 132 h 167"/>
                <a:gd name="T20" fmla="*/ 71 w 78"/>
                <a:gd name="T21" fmla="*/ 167 h 167"/>
                <a:gd name="T22" fmla="*/ 54 w 78"/>
                <a:gd name="T23" fmla="*/ 145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" h="167">
                  <a:moveTo>
                    <a:pt x="54" y="145"/>
                  </a:moveTo>
                  <a:cubicBezTo>
                    <a:pt x="54" y="145"/>
                    <a:pt x="78" y="106"/>
                    <a:pt x="76" y="97"/>
                  </a:cubicBezTo>
                  <a:cubicBezTo>
                    <a:pt x="69" y="49"/>
                    <a:pt x="69" y="49"/>
                    <a:pt x="69" y="49"/>
                  </a:cubicBezTo>
                  <a:cubicBezTo>
                    <a:pt x="69" y="49"/>
                    <a:pt x="74" y="0"/>
                    <a:pt x="65" y="0"/>
                  </a:cubicBezTo>
                  <a:cubicBezTo>
                    <a:pt x="56" y="0"/>
                    <a:pt x="47" y="29"/>
                    <a:pt x="47" y="61"/>
                  </a:cubicBezTo>
                  <a:cubicBezTo>
                    <a:pt x="47" y="61"/>
                    <a:pt x="54" y="82"/>
                    <a:pt x="56" y="90"/>
                  </a:cubicBezTo>
                  <a:cubicBezTo>
                    <a:pt x="58" y="97"/>
                    <a:pt x="58" y="97"/>
                    <a:pt x="58" y="97"/>
                  </a:cubicBezTo>
                  <a:cubicBezTo>
                    <a:pt x="58" y="97"/>
                    <a:pt x="59" y="123"/>
                    <a:pt x="50" y="128"/>
                  </a:cubicBezTo>
                  <a:cubicBezTo>
                    <a:pt x="50" y="128"/>
                    <a:pt x="17" y="90"/>
                    <a:pt x="6" y="97"/>
                  </a:cubicBezTo>
                  <a:cubicBezTo>
                    <a:pt x="6" y="97"/>
                    <a:pt x="0" y="108"/>
                    <a:pt x="26" y="132"/>
                  </a:cubicBezTo>
                  <a:cubicBezTo>
                    <a:pt x="26" y="132"/>
                    <a:pt x="45" y="167"/>
                    <a:pt x="71" y="167"/>
                  </a:cubicBezTo>
                  <a:cubicBezTo>
                    <a:pt x="71" y="167"/>
                    <a:pt x="46" y="156"/>
                    <a:pt x="54" y="145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2" name="Freeform 124"/>
            <p:cNvSpPr/>
            <p:nvPr/>
          </p:nvSpPr>
          <p:spPr bwMode="auto">
            <a:xfrm>
              <a:off x="8988426" y="1392238"/>
              <a:ext cx="781050" cy="431800"/>
            </a:xfrm>
            <a:custGeom>
              <a:avLst/>
              <a:gdLst>
                <a:gd name="T0" fmla="*/ 91 w 208"/>
                <a:gd name="T1" fmla="*/ 83 h 115"/>
                <a:gd name="T2" fmla="*/ 202 w 208"/>
                <a:gd name="T3" fmla="*/ 11 h 115"/>
                <a:gd name="T4" fmla="*/ 208 w 208"/>
                <a:gd name="T5" fmla="*/ 0 h 115"/>
                <a:gd name="T6" fmla="*/ 160 w 208"/>
                <a:gd name="T7" fmla="*/ 2 h 115"/>
                <a:gd name="T8" fmla="*/ 152 w 208"/>
                <a:gd name="T9" fmla="*/ 10 h 115"/>
                <a:gd name="T10" fmla="*/ 92 w 208"/>
                <a:gd name="T11" fmla="*/ 63 h 115"/>
                <a:gd name="T12" fmla="*/ 13 w 208"/>
                <a:gd name="T13" fmla="*/ 90 h 115"/>
                <a:gd name="T14" fmla="*/ 0 w 208"/>
                <a:gd name="T15" fmla="*/ 115 h 115"/>
                <a:gd name="T16" fmla="*/ 91 w 208"/>
                <a:gd name="T17" fmla="*/ 83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8" h="115">
                  <a:moveTo>
                    <a:pt x="91" y="83"/>
                  </a:moveTo>
                  <a:cubicBezTo>
                    <a:pt x="119" y="65"/>
                    <a:pt x="196" y="21"/>
                    <a:pt x="202" y="11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8" y="0"/>
                    <a:pt x="176" y="25"/>
                    <a:pt x="160" y="2"/>
                  </a:cubicBezTo>
                  <a:cubicBezTo>
                    <a:pt x="152" y="10"/>
                    <a:pt x="152" y="10"/>
                    <a:pt x="152" y="10"/>
                  </a:cubicBezTo>
                  <a:cubicBezTo>
                    <a:pt x="152" y="10"/>
                    <a:pt x="114" y="52"/>
                    <a:pt x="92" y="63"/>
                  </a:cubicBezTo>
                  <a:cubicBezTo>
                    <a:pt x="70" y="74"/>
                    <a:pt x="22" y="83"/>
                    <a:pt x="13" y="90"/>
                  </a:cubicBezTo>
                  <a:cubicBezTo>
                    <a:pt x="10" y="93"/>
                    <a:pt x="5" y="103"/>
                    <a:pt x="0" y="115"/>
                  </a:cubicBezTo>
                  <a:cubicBezTo>
                    <a:pt x="31" y="107"/>
                    <a:pt x="74" y="94"/>
                    <a:pt x="91" y="83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3" name="Freeform 125"/>
            <p:cNvSpPr/>
            <p:nvPr/>
          </p:nvSpPr>
          <p:spPr bwMode="auto">
            <a:xfrm>
              <a:off x="9867901" y="798513"/>
              <a:ext cx="60325" cy="93663"/>
            </a:xfrm>
            <a:custGeom>
              <a:avLst/>
              <a:gdLst>
                <a:gd name="T0" fmla="*/ 8 w 16"/>
                <a:gd name="T1" fmla="*/ 0 h 25"/>
                <a:gd name="T2" fmla="*/ 0 w 16"/>
                <a:gd name="T3" fmla="*/ 23 h 25"/>
                <a:gd name="T4" fmla="*/ 14 w 16"/>
                <a:gd name="T5" fmla="*/ 25 h 25"/>
                <a:gd name="T6" fmla="*/ 14 w 16"/>
                <a:gd name="T7" fmla="*/ 4 h 25"/>
                <a:gd name="T8" fmla="*/ 8 w 16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5">
                  <a:moveTo>
                    <a:pt x="8" y="0"/>
                  </a:moveTo>
                  <a:cubicBezTo>
                    <a:pt x="8" y="0"/>
                    <a:pt x="5" y="10"/>
                    <a:pt x="0" y="23"/>
                  </a:cubicBezTo>
                  <a:cubicBezTo>
                    <a:pt x="5" y="23"/>
                    <a:pt x="9" y="24"/>
                    <a:pt x="14" y="25"/>
                  </a:cubicBezTo>
                  <a:cubicBezTo>
                    <a:pt x="15" y="14"/>
                    <a:pt x="16" y="5"/>
                    <a:pt x="14" y="4"/>
                  </a:cubicBezTo>
                  <a:cubicBezTo>
                    <a:pt x="8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4" name="Freeform 126"/>
            <p:cNvSpPr/>
            <p:nvPr/>
          </p:nvSpPr>
          <p:spPr bwMode="auto">
            <a:xfrm>
              <a:off x="9615488" y="700088"/>
              <a:ext cx="112713" cy="236538"/>
            </a:xfrm>
            <a:custGeom>
              <a:avLst/>
              <a:gdLst>
                <a:gd name="T0" fmla="*/ 0 w 30"/>
                <a:gd name="T1" fmla="*/ 63 h 63"/>
                <a:gd name="T2" fmla="*/ 17 w 30"/>
                <a:gd name="T3" fmla="*/ 55 h 63"/>
                <a:gd name="T4" fmla="*/ 26 w 30"/>
                <a:gd name="T5" fmla="*/ 4 h 63"/>
                <a:gd name="T6" fmla="*/ 0 w 30"/>
                <a:gd name="T7" fmla="*/ 57 h 63"/>
                <a:gd name="T8" fmla="*/ 0 w 30"/>
                <a:gd name="T9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63">
                  <a:moveTo>
                    <a:pt x="0" y="63"/>
                  </a:moveTo>
                  <a:cubicBezTo>
                    <a:pt x="5" y="60"/>
                    <a:pt x="10" y="57"/>
                    <a:pt x="17" y="55"/>
                  </a:cubicBezTo>
                  <a:cubicBezTo>
                    <a:pt x="20" y="45"/>
                    <a:pt x="30" y="7"/>
                    <a:pt x="26" y="4"/>
                  </a:cubicBezTo>
                  <a:cubicBezTo>
                    <a:pt x="20" y="0"/>
                    <a:pt x="7" y="6"/>
                    <a:pt x="0" y="57"/>
                  </a:cubicBezTo>
                  <a:lnTo>
                    <a:pt x="0" y="63"/>
                  </a:ln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5" name="Freeform 127"/>
            <p:cNvSpPr/>
            <p:nvPr/>
          </p:nvSpPr>
          <p:spPr bwMode="auto">
            <a:xfrm>
              <a:off x="9717088" y="738188"/>
              <a:ext cx="112713" cy="157163"/>
            </a:xfrm>
            <a:custGeom>
              <a:avLst/>
              <a:gdLst>
                <a:gd name="T0" fmla="*/ 10 w 30"/>
                <a:gd name="T1" fmla="*/ 3 h 42"/>
                <a:gd name="T2" fmla="*/ 0 w 30"/>
                <a:gd name="T3" fmla="*/ 38 h 42"/>
                <a:gd name="T4" fmla="*/ 1 w 30"/>
                <a:gd name="T5" fmla="*/ 42 h 42"/>
                <a:gd name="T6" fmla="*/ 21 w 30"/>
                <a:gd name="T7" fmla="*/ 38 h 42"/>
                <a:gd name="T8" fmla="*/ 21 w 30"/>
                <a:gd name="T9" fmla="*/ 33 h 42"/>
                <a:gd name="T10" fmla="*/ 24 w 30"/>
                <a:gd name="T11" fmla="*/ 3 h 42"/>
                <a:gd name="T12" fmla="*/ 10 w 30"/>
                <a:gd name="T13" fmla="*/ 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42">
                  <a:moveTo>
                    <a:pt x="10" y="3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1" y="40"/>
                    <a:pt x="1" y="42"/>
                  </a:cubicBezTo>
                  <a:cubicBezTo>
                    <a:pt x="7" y="40"/>
                    <a:pt x="14" y="39"/>
                    <a:pt x="21" y="38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1" y="33"/>
                    <a:pt x="30" y="7"/>
                    <a:pt x="24" y="3"/>
                  </a:cubicBezTo>
                  <a:cubicBezTo>
                    <a:pt x="19" y="0"/>
                    <a:pt x="10" y="3"/>
                    <a:pt x="10" y="3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6" name="Freeform 128"/>
            <p:cNvSpPr/>
            <p:nvPr/>
          </p:nvSpPr>
          <p:spPr bwMode="auto">
            <a:xfrm>
              <a:off x="5459413" y="1804988"/>
              <a:ext cx="2566988" cy="2528888"/>
            </a:xfrm>
            <a:custGeom>
              <a:avLst/>
              <a:gdLst>
                <a:gd name="T0" fmla="*/ 413 w 683"/>
                <a:gd name="T1" fmla="*/ 405 h 673"/>
                <a:gd name="T2" fmla="*/ 292 w 683"/>
                <a:gd name="T3" fmla="*/ 506 h 673"/>
                <a:gd name="T4" fmla="*/ 285 w 683"/>
                <a:gd name="T5" fmla="*/ 506 h 673"/>
                <a:gd name="T6" fmla="*/ 222 w 683"/>
                <a:gd name="T7" fmla="*/ 520 h 673"/>
                <a:gd name="T8" fmla="*/ 173 w 683"/>
                <a:gd name="T9" fmla="*/ 555 h 673"/>
                <a:gd name="T10" fmla="*/ 323 w 683"/>
                <a:gd name="T11" fmla="*/ 647 h 673"/>
                <a:gd name="T12" fmla="*/ 395 w 683"/>
                <a:gd name="T13" fmla="*/ 592 h 673"/>
                <a:gd name="T14" fmla="*/ 671 w 683"/>
                <a:gd name="T15" fmla="*/ 405 h 673"/>
                <a:gd name="T16" fmla="*/ 671 w 683"/>
                <a:gd name="T17" fmla="*/ 327 h 673"/>
                <a:gd name="T18" fmla="*/ 355 w 683"/>
                <a:gd name="T19" fmla="*/ 118 h 673"/>
                <a:gd name="T20" fmla="*/ 92 w 683"/>
                <a:gd name="T21" fmla="*/ 41 h 673"/>
                <a:gd name="T22" fmla="*/ 171 w 683"/>
                <a:gd name="T23" fmla="*/ 326 h 673"/>
                <a:gd name="T24" fmla="*/ 372 w 683"/>
                <a:gd name="T25" fmla="*/ 381 h 673"/>
                <a:gd name="T26" fmla="*/ 413 w 683"/>
                <a:gd name="T27" fmla="*/ 405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83" h="673">
                  <a:moveTo>
                    <a:pt x="413" y="405"/>
                  </a:moveTo>
                  <a:cubicBezTo>
                    <a:pt x="413" y="405"/>
                    <a:pt x="327" y="489"/>
                    <a:pt x="292" y="506"/>
                  </a:cubicBezTo>
                  <a:cubicBezTo>
                    <a:pt x="257" y="522"/>
                    <a:pt x="285" y="506"/>
                    <a:pt x="285" y="506"/>
                  </a:cubicBezTo>
                  <a:cubicBezTo>
                    <a:pt x="285" y="506"/>
                    <a:pt x="239" y="509"/>
                    <a:pt x="222" y="520"/>
                  </a:cubicBezTo>
                  <a:cubicBezTo>
                    <a:pt x="206" y="531"/>
                    <a:pt x="173" y="555"/>
                    <a:pt x="173" y="555"/>
                  </a:cubicBezTo>
                  <a:cubicBezTo>
                    <a:pt x="173" y="555"/>
                    <a:pt x="198" y="673"/>
                    <a:pt x="323" y="647"/>
                  </a:cubicBezTo>
                  <a:cubicBezTo>
                    <a:pt x="323" y="647"/>
                    <a:pt x="377" y="596"/>
                    <a:pt x="395" y="592"/>
                  </a:cubicBezTo>
                  <a:cubicBezTo>
                    <a:pt x="413" y="588"/>
                    <a:pt x="665" y="439"/>
                    <a:pt x="671" y="405"/>
                  </a:cubicBezTo>
                  <a:cubicBezTo>
                    <a:pt x="676" y="370"/>
                    <a:pt x="683" y="342"/>
                    <a:pt x="671" y="327"/>
                  </a:cubicBezTo>
                  <a:cubicBezTo>
                    <a:pt x="658" y="313"/>
                    <a:pt x="378" y="144"/>
                    <a:pt x="355" y="118"/>
                  </a:cubicBezTo>
                  <a:cubicBezTo>
                    <a:pt x="331" y="92"/>
                    <a:pt x="175" y="0"/>
                    <a:pt x="92" y="41"/>
                  </a:cubicBezTo>
                  <a:cubicBezTo>
                    <a:pt x="92" y="41"/>
                    <a:pt x="0" y="229"/>
                    <a:pt x="171" y="326"/>
                  </a:cubicBezTo>
                  <a:cubicBezTo>
                    <a:pt x="171" y="326"/>
                    <a:pt x="300" y="392"/>
                    <a:pt x="372" y="381"/>
                  </a:cubicBezTo>
                  <a:cubicBezTo>
                    <a:pt x="372" y="381"/>
                    <a:pt x="406" y="390"/>
                    <a:pt x="413" y="405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7" name="Freeform 129"/>
            <p:cNvSpPr/>
            <p:nvPr/>
          </p:nvSpPr>
          <p:spPr bwMode="auto">
            <a:xfrm>
              <a:off x="5822951" y="103188"/>
              <a:ext cx="3341688" cy="2498725"/>
            </a:xfrm>
            <a:custGeom>
              <a:avLst/>
              <a:gdLst>
                <a:gd name="T0" fmla="*/ 120 w 889"/>
                <a:gd name="T1" fmla="*/ 542 h 665"/>
                <a:gd name="T2" fmla="*/ 202 w 889"/>
                <a:gd name="T3" fmla="*/ 554 h 665"/>
                <a:gd name="T4" fmla="*/ 337 w 889"/>
                <a:gd name="T5" fmla="*/ 627 h 665"/>
                <a:gd name="T6" fmla="*/ 387 w 889"/>
                <a:gd name="T7" fmla="*/ 659 h 665"/>
                <a:gd name="T8" fmla="*/ 417 w 889"/>
                <a:gd name="T9" fmla="*/ 621 h 665"/>
                <a:gd name="T10" fmla="*/ 588 w 889"/>
                <a:gd name="T11" fmla="*/ 514 h 665"/>
                <a:gd name="T12" fmla="*/ 641 w 889"/>
                <a:gd name="T13" fmla="*/ 464 h 665"/>
                <a:gd name="T14" fmla="*/ 777 w 889"/>
                <a:gd name="T15" fmla="*/ 514 h 665"/>
                <a:gd name="T16" fmla="*/ 818 w 889"/>
                <a:gd name="T17" fmla="*/ 542 h 665"/>
                <a:gd name="T18" fmla="*/ 877 w 889"/>
                <a:gd name="T19" fmla="*/ 424 h 665"/>
                <a:gd name="T20" fmla="*/ 792 w 889"/>
                <a:gd name="T21" fmla="*/ 371 h 665"/>
                <a:gd name="T22" fmla="*/ 594 w 889"/>
                <a:gd name="T23" fmla="*/ 161 h 665"/>
                <a:gd name="T24" fmla="*/ 581 w 889"/>
                <a:gd name="T25" fmla="*/ 161 h 665"/>
                <a:gd name="T26" fmla="*/ 526 w 889"/>
                <a:gd name="T27" fmla="*/ 117 h 665"/>
                <a:gd name="T28" fmla="*/ 469 w 889"/>
                <a:gd name="T29" fmla="*/ 97 h 665"/>
                <a:gd name="T30" fmla="*/ 409 w 889"/>
                <a:gd name="T31" fmla="*/ 79 h 665"/>
                <a:gd name="T32" fmla="*/ 258 w 889"/>
                <a:gd name="T33" fmla="*/ 38 h 665"/>
                <a:gd name="T34" fmla="*/ 250 w 889"/>
                <a:gd name="T35" fmla="*/ 38 h 665"/>
                <a:gd name="T36" fmla="*/ 197 w 889"/>
                <a:gd name="T37" fmla="*/ 22 h 665"/>
                <a:gd name="T38" fmla="*/ 138 w 889"/>
                <a:gd name="T39" fmla="*/ 29 h 665"/>
                <a:gd name="T40" fmla="*/ 93 w 889"/>
                <a:gd name="T41" fmla="*/ 38 h 665"/>
                <a:gd name="T42" fmla="*/ 122 w 889"/>
                <a:gd name="T43" fmla="*/ 187 h 665"/>
                <a:gd name="T44" fmla="*/ 176 w 889"/>
                <a:gd name="T45" fmla="*/ 172 h 665"/>
                <a:gd name="T46" fmla="*/ 176 w 889"/>
                <a:gd name="T47" fmla="*/ 204 h 665"/>
                <a:gd name="T48" fmla="*/ 250 w 889"/>
                <a:gd name="T49" fmla="*/ 231 h 665"/>
                <a:gd name="T50" fmla="*/ 10 w 889"/>
                <a:gd name="T51" fmla="*/ 446 h 665"/>
                <a:gd name="T52" fmla="*/ 41 w 889"/>
                <a:gd name="T53" fmla="*/ 501 h 665"/>
                <a:gd name="T54" fmla="*/ 120 w 889"/>
                <a:gd name="T55" fmla="*/ 542 h 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89" h="665">
                  <a:moveTo>
                    <a:pt x="120" y="542"/>
                  </a:moveTo>
                  <a:cubicBezTo>
                    <a:pt x="136" y="542"/>
                    <a:pt x="184" y="532"/>
                    <a:pt x="202" y="554"/>
                  </a:cubicBezTo>
                  <a:cubicBezTo>
                    <a:pt x="221" y="576"/>
                    <a:pt x="308" y="589"/>
                    <a:pt x="337" y="627"/>
                  </a:cubicBezTo>
                  <a:cubicBezTo>
                    <a:pt x="366" y="665"/>
                    <a:pt x="387" y="659"/>
                    <a:pt x="387" y="659"/>
                  </a:cubicBezTo>
                  <a:cubicBezTo>
                    <a:pt x="387" y="659"/>
                    <a:pt x="406" y="619"/>
                    <a:pt x="417" y="621"/>
                  </a:cubicBezTo>
                  <a:cubicBezTo>
                    <a:pt x="428" y="622"/>
                    <a:pt x="559" y="521"/>
                    <a:pt x="588" y="514"/>
                  </a:cubicBezTo>
                  <a:cubicBezTo>
                    <a:pt x="618" y="507"/>
                    <a:pt x="634" y="464"/>
                    <a:pt x="641" y="464"/>
                  </a:cubicBezTo>
                  <a:cubicBezTo>
                    <a:pt x="649" y="464"/>
                    <a:pt x="759" y="514"/>
                    <a:pt x="777" y="514"/>
                  </a:cubicBezTo>
                  <a:cubicBezTo>
                    <a:pt x="777" y="514"/>
                    <a:pt x="809" y="543"/>
                    <a:pt x="818" y="542"/>
                  </a:cubicBezTo>
                  <a:cubicBezTo>
                    <a:pt x="827" y="540"/>
                    <a:pt x="889" y="470"/>
                    <a:pt x="877" y="424"/>
                  </a:cubicBezTo>
                  <a:cubicBezTo>
                    <a:pt x="877" y="424"/>
                    <a:pt x="799" y="389"/>
                    <a:pt x="792" y="371"/>
                  </a:cubicBezTo>
                  <a:cubicBezTo>
                    <a:pt x="785" y="352"/>
                    <a:pt x="610" y="163"/>
                    <a:pt x="594" y="161"/>
                  </a:cubicBezTo>
                  <a:cubicBezTo>
                    <a:pt x="581" y="161"/>
                    <a:pt x="581" y="161"/>
                    <a:pt x="581" y="161"/>
                  </a:cubicBezTo>
                  <a:cubicBezTo>
                    <a:pt x="581" y="161"/>
                    <a:pt x="539" y="125"/>
                    <a:pt x="526" y="117"/>
                  </a:cubicBezTo>
                  <a:cubicBezTo>
                    <a:pt x="526" y="117"/>
                    <a:pt x="493" y="97"/>
                    <a:pt x="469" y="97"/>
                  </a:cubicBezTo>
                  <a:cubicBezTo>
                    <a:pt x="469" y="97"/>
                    <a:pt x="428" y="84"/>
                    <a:pt x="409" y="79"/>
                  </a:cubicBezTo>
                  <a:cubicBezTo>
                    <a:pt x="409" y="79"/>
                    <a:pt x="299" y="29"/>
                    <a:pt x="258" y="38"/>
                  </a:cubicBezTo>
                  <a:cubicBezTo>
                    <a:pt x="252" y="40"/>
                    <a:pt x="250" y="38"/>
                    <a:pt x="250" y="38"/>
                  </a:cubicBezTo>
                  <a:cubicBezTo>
                    <a:pt x="250" y="38"/>
                    <a:pt x="219" y="9"/>
                    <a:pt x="197" y="22"/>
                  </a:cubicBezTo>
                  <a:cubicBezTo>
                    <a:pt x="197" y="22"/>
                    <a:pt x="177" y="0"/>
                    <a:pt x="138" y="29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3" y="38"/>
                    <a:pt x="63" y="90"/>
                    <a:pt x="122" y="187"/>
                  </a:cubicBezTo>
                  <a:cubicBezTo>
                    <a:pt x="176" y="172"/>
                    <a:pt x="176" y="172"/>
                    <a:pt x="176" y="172"/>
                  </a:cubicBezTo>
                  <a:cubicBezTo>
                    <a:pt x="176" y="172"/>
                    <a:pt x="169" y="200"/>
                    <a:pt x="176" y="204"/>
                  </a:cubicBezTo>
                  <a:cubicBezTo>
                    <a:pt x="182" y="207"/>
                    <a:pt x="250" y="220"/>
                    <a:pt x="250" y="231"/>
                  </a:cubicBezTo>
                  <a:cubicBezTo>
                    <a:pt x="250" y="242"/>
                    <a:pt x="24" y="398"/>
                    <a:pt x="10" y="446"/>
                  </a:cubicBezTo>
                  <a:cubicBezTo>
                    <a:pt x="10" y="446"/>
                    <a:pt x="0" y="496"/>
                    <a:pt x="41" y="501"/>
                  </a:cubicBezTo>
                  <a:cubicBezTo>
                    <a:pt x="81" y="507"/>
                    <a:pt x="120" y="542"/>
                    <a:pt x="120" y="542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8" name="Freeform 130"/>
            <p:cNvSpPr/>
            <p:nvPr/>
          </p:nvSpPr>
          <p:spPr bwMode="auto">
            <a:xfrm>
              <a:off x="8221663" y="234950"/>
              <a:ext cx="992188" cy="1292225"/>
            </a:xfrm>
            <a:custGeom>
              <a:avLst/>
              <a:gdLst>
                <a:gd name="T0" fmla="*/ 0 w 264"/>
                <a:gd name="T1" fmla="*/ 123 h 344"/>
                <a:gd name="T2" fmla="*/ 33 w 264"/>
                <a:gd name="T3" fmla="*/ 301 h 344"/>
                <a:gd name="T4" fmla="*/ 73 w 264"/>
                <a:gd name="T5" fmla="*/ 301 h 344"/>
                <a:gd name="T6" fmla="*/ 150 w 264"/>
                <a:gd name="T7" fmla="*/ 330 h 344"/>
                <a:gd name="T8" fmla="*/ 167 w 264"/>
                <a:gd name="T9" fmla="*/ 310 h 344"/>
                <a:gd name="T10" fmla="*/ 184 w 264"/>
                <a:gd name="T11" fmla="*/ 301 h 344"/>
                <a:gd name="T12" fmla="*/ 171 w 264"/>
                <a:gd name="T13" fmla="*/ 282 h 344"/>
                <a:gd name="T14" fmla="*/ 193 w 264"/>
                <a:gd name="T15" fmla="*/ 279 h 344"/>
                <a:gd name="T16" fmla="*/ 224 w 264"/>
                <a:gd name="T17" fmla="*/ 273 h 344"/>
                <a:gd name="T18" fmla="*/ 224 w 264"/>
                <a:gd name="T19" fmla="*/ 207 h 344"/>
                <a:gd name="T20" fmla="*/ 250 w 264"/>
                <a:gd name="T21" fmla="*/ 183 h 344"/>
                <a:gd name="T22" fmla="*/ 229 w 264"/>
                <a:gd name="T23" fmla="*/ 91 h 344"/>
                <a:gd name="T24" fmla="*/ 53 w 264"/>
                <a:gd name="T25" fmla="*/ 56 h 344"/>
                <a:gd name="T26" fmla="*/ 24 w 264"/>
                <a:gd name="T27" fmla="*/ 119 h 344"/>
                <a:gd name="T28" fmla="*/ 0 w 264"/>
                <a:gd name="T29" fmla="*/ 123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4" h="344">
                  <a:moveTo>
                    <a:pt x="0" y="123"/>
                  </a:moveTo>
                  <a:cubicBezTo>
                    <a:pt x="0" y="123"/>
                    <a:pt x="9" y="273"/>
                    <a:pt x="33" y="301"/>
                  </a:cubicBezTo>
                  <a:cubicBezTo>
                    <a:pt x="33" y="301"/>
                    <a:pt x="59" y="299"/>
                    <a:pt x="73" y="301"/>
                  </a:cubicBezTo>
                  <a:cubicBezTo>
                    <a:pt x="88" y="305"/>
                    <a:pt x="119" y="344"/>
                    <a:pt x="150" y="330"/>
                  </a:cubicBezTo>
                  <a:cubicBezTo>
                    <a:pt x="167" y="310"/>
                    <a:pt x="167" y="310"/>
                    <a:pt x="167" y="310"/>
                  </a:cubicBezTo>
                  <a:cubicBezTo>
                    <a:pt x="184" y="301"/>
                    <a:pt x="184" y="301"/>
                    <a:pt x="184" y="301"/>
                  </a:cubicBezTo>
                  <a:cubicBezTo>
                    <a:pt x="171" y="282"/>
                    <a:pt x="171" y="282"/>
                    <a:pt x="171" y="282"/>
                  </a:cubicBezTo>
                  <a:cubicBezTo>
                    <a:pt x="171" y="282"/>
                    <a:pt x="188" y="286"/>
                    <a:pt x="193" y="279"/>
                  </a:cubicBezTo>
                  <a:cubicBezTo>
                    <a:pt x="200" y="268"/>
                    <a:pt x="220" y="279"/>
                    <a:pt x="224" y="273"/>
                  </a:cubicBezTo>
                  <a:cubicBezTo>
                    <a:pt x="228" y="268"/>
                    <a:pt x="224" y="220"/>
                    <a:pt x="224" y="207"/>
                  </a:cubicBezTo>
                  <a:cubicBezTo>
                    <a:pt x="224" y="194"/>
                    <a:pt x="250" y="183"/>
                    <a:pt x="250" y="183"/>
                  </a:cubicBezTo>
                  <a:cubicBezTo>
                    <a:pt x="250" y="183"/>
                    <a:pt x="264" y="137"/>
                    <a:pt x="229" y="91"/>
                  </a:cubicBezTo>
                  <a:cubicBezTo>
                    <a:pt x="195" y="46"/>
                    <a:pt x="116" y="0"/>
                    <a:pt x="53" y="56"/>
                  </a:cubicBezTo>
                  <a:cubicBezTo>
                    <a:pt x="53" y="56"/>
                    <a:pt x="22" y="66"/>
                    <a:pt x="24" y="119"/>
                  </a:cubicBezTo>
                  <a:lnTo>
                    <a:pt x="0" y="123"/>
                  </a:ln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9" name="Freeform 131"/>
            <p:cNvSpPr/>
            <p:nvPr/>
          </p:nvSpPr>
          <p:spPr bwMode="auto">
            <a:xfrm>
              <a:off x="5861051" y="3871913"/>
              <a:ext cx="646113" cy="1089025"/>
            </a:xfrm>
            <a:custGeom>
              <a:avLst/>
              <a:gdLst>
                <a:gd name="T0" fmla="*/ 0 w 172"/>
                <a:gd name="T1" fmla="*/ 9 h 290"/>
                <a:gd name="T2" fmla="*/ 17 w 172"/>
                <a:gd name="T3" fmla="*/ 117 h 290"/>
                <a:gd name="T4" fmla="*/ 27 w 172"/>
                <a:gd name="T5" fmla="*/ 117 h 290"/>
                <a:gd name="T6" fmla="*/ 123 w 172"/>
                <a:gd name="T7" fmla="*/ 290 h 290"/>
                <a:gd name="T8" fmla="*/ 143 w 172"/>
                <a:gd name="T9" fmla="*/ 268 h 290"/>
                <a:gd name="T10" fmla="*/ 117 w 172"/>
                <a:gd name="T11" fmla="*/ 178 h 290"/>
                <a:gd name="T12" fmla="*/ 165 w 172"/>
                <a:gd name="T13" fmla="*/ 99 h 290"/>
                <a:gd name="T14" fmla="*/ 71 w 172"/>
                <a:gd name="T15" fmla="*/ 9 h 290"/>
                <a:gd name="T16" fmla="*/ 0 w 172"/>
                <a:gd name="T17" fmla="*/ 9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2" h="290">
                  <a:moveTo>
                    <a:pt x="0" y="9"/>
                  </a:moveTo>
                  <a:cubicBezTo>
                    <a:pt x="0" y="9"/>
                    <a:pt x="3" y="82"/>
                    <a:pt x="17" y="117"/>
                  </a:cubicBezTo>
                  <a:cubicBezTo>
                    <a:pt x="27" y="117"/>
                    <a:pt x="27" y="117"/>
                    <a:pt x="27" y="117"/>
                  </a:cubicBezTo>
                  <a:cubicBezTo>
                    <a:pt x="27" y="117"/>
                    <a:pt x="33" y="231"/>
                    <a:pt x="123" y="290"/>
                  </a:cubicBezTo>
                  <a:cubicBezTo>
                    <a:pt x="123" y="290"/>
                    <a:pt x="143" y="283"/>
                    <a:pt x="143" y="268"/>
                  </a:cubicBezTo>
                  <a:cubicBezTo>
                    <a:pt x="143" y="253"/>
                    <a:pt x="113" y="191"/>
                    <a:pt x="117" y="178"/>
                  </a:cubicBezTo>
                  <a:cubicBezTo>
                    <a:pt x="121" y="165"/>
                    <a:pt x="172" y="120"/>
                    <a:pt x="165" y="99"/>
                  </a:cubicBezTo>
                  <a:cubicBezTo>
                    <a:pt x="158" y="78"/>
                    <a:pt x="71" y="9"/>
                    <a:pt x="71" y="9"/>
                  </a:cubicBezTo>
                  <a:cubicBezTo>
                    <a:pt x="71" y="9"/>
                    <a:pt x="42" y="0"/>
                    <a:pt x="0" y="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0" name="Freeform 132"/>
            <p:cNvSpPr/>
            <p:nvPr/>
          </p:nvSpPr>
          <p:spPr bwMode="auto">
            <a:xfrm>
              <a:off x="8259763" y="576263"/>
              <a:ext cx="811213" cy="879475"/>
            </a:xfrm>
            <a:custGeom>
              <a:avLst/>
              <a:gdLst>
                <a:gd name="T0" fmla="*/ 188 w 216"/>
                <a:gd name="T1" fmla="*/ 104 h 234"/>
                <a:gd name="T2" fmla="*/ 211 w 216"/>
                <a:gd name="T3" fmla="*/ 63 h 234"/>
                <a:gd name="T4" fmla="*/ 175 w 216"/>
                <a:gd name="T5" fmla="*/ 7 h 234"/>
                <a:gd name="T6" fmla="*/ 127 w 216"/>
                <a:gd name="T7" fmla="*/ 78 h 234"/>
                <a:gd name="T8" fmla="*/ 90 w 216"/>
                <a:gd name="T9" fmla="*/ 54 h 234"/>
                <a:gd name="T10" fmla="*/ 96 w 216"/>
                <a:gd name="T11" fmla="*/ 120 h 234"/>
                <a:gd name="T12" fmla="*/ 73 w 216"/>
                <a:gd name="T13" fmla="*/ 117 h 234"/>
                <a:gd name="T14" fmla="*/ 62 w 216"/>
                <a:gd name="T15" fmla="*/ 149 h 234"/>
                <a:gd name="T16" fmla="*/ 0 w 216"/>
                <a:gd name="T17" fmla="*/ 131 h 234"/>
                <a:gd name="T18" fmla="*/ 1 w 216"/>
                <a:gd name="T19" fmla="*/ 134 h 234"/>
                <a:gd name="T20" fmla="*/ 51 w 216"/>
                <a:gd name="T21" fmla="*/ 171 h 234"/>
                <a:gd name="T22" fmla="*/ 131 w 216"/>
                <a:gd name="T23" fmla="*/ 227 h 234"/>
                <a:gd name="T24" fmla="*/ 140 w 216"/>
                <a:gd name="T25" fmla="*/ 189 h 234"/>
                <a:gd name="T26" fmla="*/ 151 w 216"/>
                <a:gd name="T27" fmla="*/ 180 h 234"/>
                <a:gd name="T28" fmla="*/ 185 w 216"/>
                <a:gd name="T29" fmla="*/ 158 h 234"/>
                <a:gd name="T30" fmla="*/ 215 w 216"/>
                <a:gd name="T31" fmla="*/ 179 h 234"/>
                <a:gd name="T32" fmla="*/ 214 w 216"/>
                <a:gd name="T33" fmla="*/ 130 h 234"/>
                <a:gd name="T34" fmla="*/ 214 w 216"/>
                <a:gd name="T35" fmla="*/ 130 h 234"/>
                <a:gd name="T36" fmla="*/ 188 w 216"/>
                <a:gd name="T37" fmla="*/ 10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6" h="234">
                  <a:moveTo>
                    <a:pt x="188" y="104"/>
                  </a:moveTo>
                  <a:cubicBezTo>
                    <a:pt x="192" y="95"/>
                    <a:pt x="211" y="63"/>
                    <a:pt x="211" y="63"/>
                  </a:cubicBezTo>
                  <a:cubicBezTo>
                    <a:pt x="211" y="63"/>
                    <a:pt x="201" y="15"/>
                    <a:pt x="175" y="7"/>
                  </a:cubicBezTo>
                  <a:cubicBezTo>
                    <a:pt x="149" y="0"/>
                    <a:pt x="127" y="78"/>
                    <a:pt x="127" y="78"/>
                  </a:cubicBezTo>
                  <a:cubicBezTo>
                    <a:pt x="127" y="78"/>
                    <a:pt x="112" y="43"/>
                    <a:pt x="90" y="54"/>
                  </a:cubicBezTo>
                  <a:cubicBezTo>
                    <a:pt x="90" y="54"/>
                    <a:pt x="51" y="92"/>
                    <a:pt x="96" y="120"/>
                  </a:cubicBezTo>
                  <a:cubicBezTo>
                    <a:pt x="96" y="120"/>
                    <a:pt x="84" y="123"/>
                    <a:pt x="73" y="117"/>
                  </a:cubicBezTo>
                  <a:cubicBezTo>
                    <a:pt x="62" y="149"/>
                    <a:pt x="62" y="149"/>
                    <a:pt x="62" y="149"/>
                  </a:cubicBezTo>
                  <a:cubicBezTo>
                    <a:pt x="62" y="149"/>
                    <a:pt x="27" y="144"/>
                    <a:pt x="0" y="131"/>
                  </a:cubicBezTo>
                  <a:cubicBezTo>
                    <a:pt x="0" y="132"/>
                    <a:pt x="1" y="133"/>
                    <a:pt x="1" y="134"/>
                  </a:cubicBezTo>
                  <a:cubicBezTo>
                    <a:pt x="15" y="146"/>
                    <a:pt x="33" y="161"/>
                    <a:pt x="51" y="171"/>
                  </a:cubicBezTo>
                  <a:cubicBezTo>
                    <a:pt x="86" y="191"/>
                    <a:pt x="105" y="234"/>
                    <a:pt x="131" y="227"/>
                  </a:cubicBezTo>
                  <a:cubicBezTo>
                    <a:pt x="140" y="189"/>
                    <a:pt x="140" y="189"/>
                    <a:pt x="140" y="189"/>
                  </a:cubicBezTo>
                  <a:cubicBezTo>
                    <a:pt x="151" y="180"/>
                    <a:pt x="151" y="180"/>
                    <a:pt x="151" y="180"/>
                  </a:cubicBezTo>
                  <a:cubicBezTo>
                    <a:pt x="151" y="180"/>
                    <a:pt x="179" y="167"/>
                    <a:pt x="185" y="158"/>
                  </a:cubicBezTo>
                  <a:cubicBezTo>
                    <a:pt x="185" y="158"/>
                    <a:pt x="202" y="168"/>
                    <a:pt x="215" y="179"/>
                  </a:cubicBezTo>
                  <a:cubicBezTo>
                    <a:pt x="216" y="170"/>
                    <a:pt x="215" y="146"/>
                    <a:pt x="214" y="130"/>
                  </a:cubicBezTo>
                  <a:cubicBezTo>
                    <a:pt x="214" y="130"/>
                    <a:pt x="214" y="130"/>
                    <a:pt x="214" y="130"/>
                  </a:cubicBezTo>
                  <a:cubicBezTo>
                    <a:pt x="214" y="130"/>
                    <a:pt x="185" y="113"/>
                    <a:pt x="188" y="104"/>
                  </a:cubicBezTo>
                  <a:close/>
                </a:path>
              </a:pathLst>
            </a:custGeom>
            <a:solidFill>
              <a:srgbClr val="F8C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1" name="Freeform 133"/>
            <p:cNvSpPr/>
            <p:nvPr/>
          </p:nvSpPr>
          <p:spPr bwMode="auto">
            <a:xfrm>
              <a:off x="6108701" y="3327400"/>
              <a:ext cx="1557338" cy="1006475"/>
            </a:xfrm>
            <a:custGeom>
              <a:avLst/>
              <a:gdLst>
                <a:gd name="T0" fmla="*/ 119 w 414"/>
                <a:gd name="T1" fmla="*/ 101 h 268"/>
                <a:gd name="T2" fmla="*/ 112 w 414"/>
                <a:gd name="T3" fmla="*/ 101 h 268"/>
                <a:gd name="T4" fmla="*/ 49 w 414"/>
                <a:gd name="T5" fmla="*/ 115 h 268"/>
                <a:gd name="T6" fmla="*/ 0 w 414"/>
                <a:gd name="T7" fmla="*/ 150 h 268"/>
                <a:gd name="T8" fmla="*/ 150 w 414"/>
                <a:gd name="T9" fmla="*/ 242 h 268"/>
                <a:gd name="T10" fmla="*/ 196 w 414"/>
                <a:gd name="T11" fmla="*/ 202 h 268"/>
                <a:gd name="T12" fmla="*/ 67 w 414"/>
                <a:gd name="T13" fmla="*/ 150 h 268"/>
                <a:gd name="T14" fmla="*/ 167 w 414"/>
                <a:gd name="T15" fmla="*/ 169 h 268"/>
                <a:gd name="T16" fmla="*/ 100 w 414"/>
                <a:gd name="T17" fmla="*/ 138 h 268"/>
                <a:gd name="T18" fmla="*/ 100 w 414"/>
                <a:gd name="T19" fmla="*/ 124 h 268"/>
                <a:gd name="T20" fmla="*/ 267 w 414"/>
                <a:gd name="T21" fmla="*/ 52 h 268"/>
                <a:gd name="T22" fmla="*/ 414 w 414"/>
                <a:gd name="T23" fmla="*/ 11 h 268"/>
                <a:gd name="T24" fmla="*/ 240 w 414"/>
                <a:gd name="T25" fmla="*/ 0 h 268"/>
                <a:gd name="T26" fmla="*/ 119 w 414"/>
                <a:gd name="T27" fmla="*/ 101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14" h="268">
                  <a:moveTo>
                    <a:pt x="119" y="101"/>
                  </a:moveTo>
                  <a:cubicBezTo>
                    <a:pt x="84" y="117"/>
                    <a:pt x="112" y="101"/>
                    <a:pt x="112" y="101"/>
                  </a:cubicBezTo>
                  <a:cubicBezTo>
                    <a:pt x="112" y="101"/>
                    <a:pt x="66" y="104"/>
                    <a:pt x="49" y="115"/>
                  </a:cubicBezTo>
                  <a:cubicBezTo>
                    <a:pt x="33" y="126"/>
                    <a:pt x="0" y="150"/>
                    <a:pt x="0" y="150"/>
                  </a:cubicBezTo>
                  <a:cubicBezTo>
                    <a:pt x="0" y="150"/>
                    <a:pt x="25" y="268"/>
                    <a:pt x="150" y="242"/>
                  </a:cubicBezTo>
                  <a:cubicBezTo>
                    <a:pt x="150" y="242"/>
                    <a:pt x="175" y="219"/>
                    <a:pt x="196" y="202"/>
                  </a:cubicBezTo>
                  <a:cubicBezTo>
                    <a:pt x="142" y="197"/>
                    <a:pt x="75" y="185"/>
                    <a:pt x="67" y="150"/>
                  </a:cubicBezTo>
                  <a:cubicBezTo>
                    <a:pt x="67" y="150"/>
                    <a:pt x="130" y="182"/>
                    <a:pt x="167" y="169"/>
                  </a:cubicBezTo>
                  <a:cubicBezTo>
                    <a:pt x="167" y="169"/>
                    <a:pt x="100" y="150"/>
                    <a:pt x="100" y="138"/>
                  </a:cubicBezTo>
                  <a:cubicBezTo>
                    <a:pt x="100" y="124"/>
                    <a:pt x="100" y="124"/>
                    <a:pt x="100" y="124"/>
                  </a:cubicBezTo>
                  <a:cubicBezTo>
                    <a:pt x="100" y="124"/>
                    <a:pt x="202" y="54"/>
                    <a:pt x="267" y="52"/>
                  </a:cubicBezTo>
                  <a:cubicBezTo>
                    <a:pt x="332" y="50"/>
                    <a:pt x="414" y="11"/>
                    <a:pt x="414" y="11"/>
                  </a:cubicBezTo>
                  <a:cubicBezTo>
                    <a:pt x="414" y="11"/>
                    <a:pt x="298" y="9"/>
                    <a:pt x="240" y="0"/>
                  </a:cubicBezTo>
                  <a:cubicBezTo>
                    <a:pt x="235" y="5"/>
                    <a:pt x="153" y="85"/>
                    <a:pt x="119" y="101"/>
                  </a:cubicBezTo>
                  <a:close/>
                </a:path>
              </a:pathLst>
            </a:custGeom>
            <a:solidFill>
              <a:srgbClr val="4C49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2" name="Freeform 134"/>
            <p:cNvSpPr/>
            <p:nvPr/>
          </p:nvSpPr>
          <p:spPr bwMode="auto">
            <a:xfrm>
              <a:off x="5624513" y="2082800"/>
              <a:ext cx="1868488" cy="1201738"/>
            </a:xfrm>
            <a:custGeom>
              <a:avLst/>
              <a:gdLst>
                <a:gd name="T0" fmla="*/ 127 w 497"/>
                <a:gd name="T1" fmla="*/ 252 h 320"/>
                <a:gd name="T2" fmla="*/ 328 w 497"/>
                <a:gd name="T3" fmla="*/ 307 h 320"/>
                <a:gd name="T4" fmla="*/ 359 w 497"/>
                <a:gd name="T5" fmla="*/ 320 h 320"/>
                <a:gd name="T6" fmla="*/ 497 w 497"/>
                <a:gd name="T7" fmla="*/ 296 h 320"/>
                <a:gd name="T8" fmla="*/ 346 w 497"/>
                <a:gd name="T9" fmla="*/ 198 h 320"/>
                <a:gd name="T10" fmla="*/ 189 w 497"/>
                <a:gd name="T11" fmla="*/ 250 h 320"/>
                <a:gd name="T12" fmla="*/ 342 w 497"/>
                <a:gd name="T13" fmla="*/ 166 h 320"/>
                <a:gd name="T14" fmla="*/ 328 w 497"/>
                <a:gd name="T15" fmla="*/ 166 h 320"/>
                <a:gd name="T16" fmla="*/ 153 w 497"/>
                <a:gd name="T17" fmla="*/ 172 h 320"/>
                <a:gd name="T18" fmla="*/ 244 w 497"/>
                <a:gd name="T19" fmla="*/ 120 h 320"/>
                <a:gd name="T20" fmla="*/ 272 w 497"/>
                <a:gd name="T21" fmla="*/ 70 h 320"/>
                <a:gd name="T22" fmla="*/ 77 w 497"/>
                <a:gd name="T23" fmla="*/ 81 h 320"/>
                <a:gd name="T24" fmla="*/ 175 w 497"/>
                <a:gd name="T25" fmla="*/ 42 h 320"/>
                <a:gd name="T26" fmla="*/ 63 w 497"/>
                <a:gd name="T27" fmla="*/ 60 h 320"/>
                <a:gd name="T28" fmla="*/ 122 w 497"/>
                <a:gd name="T29" fmla="*/ 16 h 320"/>
                <a:gd name="T30" fmla="*/ 35 w 497"/>
                <a:gd name="T31" fmla="*/ 0 h 320"/>
                <a:gd name="T32" fmla="*/ 127 w 497"/>
                <a:gd name="T33" fmla="*/ 252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97" h="320">
                  <a:moveTo>
                    <a:pt x="127" y="252"/>
                  </a:moveTo>
                  <a:cubicBezTo>
                    <a:pt x="127" y="252"/>
                    <a:pt x="256" y="318"/>
                    <a:pt x="328" y="307"/>
                  </a:cubicBezTo>
                  <a:cubicBezTo>
                    <a:pt x="328" y="307"/>
                    <a:pt x="347" y="312"/>
                    <a:pt x="359" y="320"/>
                  </a:cubicBezTo>
                  <a:cubicBezTo>
                    <a:pt x="394" y="313"/>
                    <a:pt x="471" y="297"/>
                    <a:pt x="497" y="296"/>
                  </a:cubicBezTo>
                  <a:cubicBezTo>
                    <a:pt x="497" y="296"/>
                    <a:pt x="398" y="205"/>
                    <a:pt x="346" y="198"/>
                  </a:cubicBezTo>
                  <a:cubicBezTo>
                    <a:pt x="294" y="190"/>
                    <a:pt x="189" y="250"/>
                    <a:pt x="189" y="250"/>
                  </a:cubicBezTo>
                  <a:cubicBezTo>
                    <a:pt x="189" y="250"/>
                    <a:pt x="270" y="174"/>
                    <a:pt x="342" y="166"/>
                  </a:cubicBezTo>
                  <a:cubicBezTo>
                    <a:pt x="415" y="159"/>
                    <a:pt x="328" y="166"/>
                    <a:pt x="328" y="166"/>
                  </a:cubicBezTo>
                  <a:cubicBezTo>
                    <a:pt x="328" y="166"/>
                    <a:pt x="216" y="146"/>
                    <a:pt x="153" y="172"/>
                  </a:cubicBezTo>
                  <a:cubicBezTo>
                    <a:pt x="153" y="172"/>
                    <a:pt x="218" y="140"/>
                    <a:pt x="244" y="120"/>
                  </a:cubicBezTo>
                  <a:cubicBezTo>
                    <a:pt x="270" y="99"/>
                    <a:pt x="272" y="70"/>
                    <a:pt x="272" y="70"/>
                  </a:cubicBezTo>
                  <a:cubicBezTo>
                    <a:pt x="272" y="70"/>
                    <a:pt x="102" y="77"/>
                    <a:pt x="77" y="81"/>
                  </a:cubicBezTo>
                  <a:cubicBezTo>
                    <a:pt x="77" y="81"/>
                    <a:pt x="166" y="55"/>
                    <a:pt x="175" y="42"/>
                  </a:cubicBezTo>
                  <a:cubicBezTo>
                    <a:pt x="185" y="29"/>
                    <a:pt x="63" y="60"/>
                    <a:pt x="63" y="60"/>
                  </a:cubicBezTo>
                  <a:cubicBezTo>
                    <a:pt x="63" y="60"/>
                    <a:pt x="146" y="25"/>
                    <a:pt x="122" y="16"/>
                  </a:cubicBezTo>
                  <a:cubicBezTo>
                    <a:pt x="105" y="10"/>
                    <a:pt x="66" y="0"/>
                    <a:pt x="35" y="0"/>
                  </a:cubicBezTo>
                  <a:cubicBezTo>
                    <a:pt x="18" y="58"/>
                    <a:pt x="0" y="180"/>
                    <a:pt x="127" y="252"/>
                  </a:cubicBezTo>
                  <a:close/>
                </a:path>
              </a:pathLst>
            </a:custGeom>
            <a:solidFill>
              <a:srgbClr val="4C49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3" name="Freeform 135"/>
            <p:cNvSpPr/>
            <p:nvPr/>
          </p:nvSpPr>
          <p:spPr bwMode="auto">
            <a:xfrm>
              <a:off x="6245226" y="276225"/>
              <a:ext cx="1116013" cy="984250"/>
            </a:xfrm>
            <a:custGeom>
              <a:avLst/>
              <a:gdLst>
                <a:gd name="T0" fmla="*/ 124 w 297"/>
                <a:gd name="T1" fmla="*/ 152 h 262"/>
                <a:gd name="T2" fmla="*/ 198 w 297"/>
                <a:gd name="T3" fmla="*/ 116 h 262"/>
                <a:gd name="T4" fmla="*/ 105 w 297"/>
                <a:gd name="T5" fmla="*/ 125 h 262"/>
                <a:gd name="T6" fmla="*/ 115 w 297"/>
                <a:gd name="T7" fmla="*/ 68 h 262"/>
                <a:gd name="T8" fmla="*/ 95 w 297"/>
                <a:gd name="T9" fmla="*/ 87 h 262"/>
                <a:gd name="T10" fmla="*/ 40 w 297"/>
                <a:gd name="T11" fmla="*/ 0 h 262"/>
                <a:gd name="T12" fmla="*/ 64 w 297"/>
                <a:gd name="T13" fmla="*/ 100 h 262"/>
                <a:gd name="T14" fmla="*/ 0 w 297"/>
                <a:gd name="T15" fmla="*/ 124 h 262"/>
                <a:gd name="T16" fmla="*/ 10 w 297"/>
                <a:gd name="T17" fmla="*/ 141 h 262"/>
                <a:gd name="T18" fmla="*/ 64 w 297"/>
                <a:gd name="T19" fmla="*/ 126 h 262"/>
                <a:gd name="T20" fmla="*/ 64 w 297"/>
                <a:gd name="T21" fmla="*/ 158 h 262"/>
                <a:gd name="T22" fmla="*/ 138 w 297"/>
                <a:gd name="T23" fmla="*/ 185 h 262"/>
                <a:gd name="T24" fmla="*/ 111 w 297"/>
                <a:gd name="T25" fmla="*/ 210 h 262"/>
                <a:gd name="T26" fmla="*/ 146 w 297"/>
                <a:gd name="T27" fmla="*/ 200 h 262"/>
                <a:gd name="T28" fmla="*/ 297 w 297"/>
                <a:gd name="T29" fmla="*/ 262 h 262"/>
                <a:gd name="T30" fmla="*/ 124 w 297"/>
                <a:gd name="T31" fmla="*/ 15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7" h="262">
                  <a:moveTo>
                    <a:pt x="124" y="152"/>
                  </a:moveTo>
                  <a:cubicBezTo>
                    <a:pt x="198" y="116"/>
                    <a:pt x="198" y="116"/>
                    <a:pt x="198" y="116"/>
                  </a:cubicBezTo>
                  <a:cubicBezTo>
                    <a:pt x="198" y="116"/>
                    <a:pt x="114" y="136"/>
                    <a:pt x="105" y="125"/>
                  </a:cubicBezTo>
                  <a:cubicBezTo>
                    <a:pt x="100" y="119"/>
                    <a:pt x="107" y="93"/>
                    <a:pt x="115" y="68"/>
                  </a:cubicBezTo>
                  <a:cubicBezTo>
                    <a:pt x="109" y="79"/>
                    <a:pt x="102" y="87"/>
                    <a:pt x="95" y="87"/>
                  </a:cubicBezTo>
                  <a:cubicBezTo>
                    <a:pt x="73" y="86"/>
                    <a:pt x="40" y="0"/>
                    <a:pt x="40" y="0"/>
                  </a:cubicBezTo>
                  <a:cubicBezTo>
                    <a:pt x="40" y="0"/>
                    <a:pt x="68" y="93"/>
                    <a:pt x="64" y="100"/>
                  </a:cubicBezTo>
                  <a:cubicBezTo>
                    <a:pt x="62" y="105"/>
                    <a:pt x="26" y="116"/>
                    <a:pt x="0" y="124"/>
                  </a:cubicBezTo>
                  <a:cubicBezTo>
                    <a:pt x="3" y="129"/>
                    <a:pt x="6" y="135"/>
                    <a:pt x="10" y="141"/>
                  </a:cubicBezTo>
                  <a:cubicBezTo>
                    <a:pt x="64" y="126"/>
                    <a:pt x="64" y="126"/>
                    <a:pt x="64" y="126"/>
                  </a:cubicBezTo>
                  <a:cubicBezTo>
                    <a:pt x="64" y="126"/>
                    <a:pt x="57" y="154"/>
                    <a:pt x="64" y="158"/>
                  </a:cubicBezTo>
                  <a:cubicBezTo>
                    <a:pt x="70" y="161"/>
                    <a:pt x="138" y="174"/>
                    <a:pt x="138" y="185"/>
                  </a:cubicBezTo>
                  <a:cubicBezTo>
                    <a:pt x="138" y="188"/>
                    <a:pt x="127" y="197"/>
                    <a:pt x="111" y="210"/>
                  </a:cubicBezTo>
                  <a:cubicBezTo>
                    <a:pt x="146" y="200"/>
                    <a:pt x="146" y="200"/>
                    <a:pt x="146" y="200"/>
                  </a:cubicBezTo>
                  <a:cubicBezTo>
                    <a:pt x="157" y="194"/>
                    <a:pt x="297" y="262"/>
                    <a:pt x="297" y="262"/>
                  </a:cubicBezTo>
                  <a:lnTo>
                    <a:pt x="124" y="152"/>
                  </a:lnTo>
                  <a:close/>
                </a:path>
              </a:pathLst>
            </a:custGeom>
            <a:solidFill>
              <a:srgbClr val="D2DB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4" name="Freeform 136"/>
            <p:cNvSpPr/>
            <p:nvPr/>
          </p:nvSpPr>
          <p:spPr bwMode="auto">
            <a:xfrm>
              <a:off x="6677026" y="347663"/>
              <a:ext cx="60325" cy="184150"/>
            </a:xfrm>
            <a:custGeom>
              <a:avLst/>
              <a:gdLst>
                <a:gd name="T0" fmla="*/ 0 w 16"/>
                <a:gd name="T1" fmla="*/ 49 h 49"/>
                <a:gd name="T2" fmla="*/ 16 w 16"/>
                <a:gd name="T3" fmla="*/ 0 h 49"/>
                <a:gd name="T4" fmla="*/ 0 w 16"/>
                <a:gd name="T5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49">
                  <a:moveTo>
                    <a:pt x="0" y="49"/>
                  </a:moveTo>
                  <a:cubicBezTo>
                    <a:pt x="10" y="29"/>
                    <a:pt x="16" y="0"/>
                    <a:pt x="16" y="0"/>
                  </a:cubicBezTo>
                  <a:cubicBezTo>
                    <a:pt x="16" y="0"/>
                    <a:pt x="7" y="24"/>
                    <a:pt x="0" y="49"/>
                  </a:cubicBezTo>
                  <a:close/>
                </a:path>
              </a:pathLst>
            </a:custGeom>
            <a:solidFill>
              <a:srgbClr val="D2DB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5" name="Freeform 137"/>
            <p:cNvSpPr/>
            <p:nvPr/>
          </p:nvSpPr>
          <p:spPr bwMode="auto">
            <a:xfrm>
              <a:off x="6850063" y="384175"/>
              <a:ext cx="2066925" cy="2217738"/>
            </a:xfrm>
            <a:custGeom>
              <a:avLst/>
              <a:gdLst>
                <a:gd name="T0" fmla="*/ 467 w 550"/>
                <a:gd name="T1" fmla="*/ 383 h 590"/>
                <a:gd name="T2" fmla="*/ 439 w 550"/>
                <a:gd name="T3" fmla="*/ 351 h 590"/>
                <a:gd name="T4" fmla="*/ 467 w 550"/>
                <a:gd name="T5" fmla="*/ 307 h 590"/>
                <a:gd name="T6" fmla="*/ 385 w 550"/>
                <a:gd name="T7" fmla="*/ 329 h 590"/>
                <a:gd name="T8" fmla="*/ 392 w 550"/>
                <a:gd name="T9" fmla="*/ 325 h 590"/>
                <a:gd name="T10" fmla="*/ 398 w 550"/>
                <a:gd name="T11" fmla="*/ 261 h 590"/>
                <a:gd name="T12" fmla="*/ 364 w 550"/>
                <a:gd name="T13" fmla="*/ 212 h 590"/>
                <a:gd name="T14" fmla="*/ 332 w 550"/>
                <a:gd name="T15" fmla="*/ 94 h 590"/>
                <a:gd name="T16" fmla="*/ 330 w 550"/>
                <a:gd name="T17" fmla="*/ 92 h 590"/>
                <a:gd name="T18" fmla="*/ 322 w 550"/>
                <a:gd name="T19" fmla="*/ 200 h 590"/>
                <a:gd name="T20" fmla="*/ 280 w 550"/>
                <a:gd name="T21" fmla="*/ 160 h 590"/>
                <a:gd name="T22" fmla="*/ 315 w 550"/>
                <a:gd name="T23" fmla="*/ 222 h 590"/>
                <a:gd name="T24" fmla="*/ 272 w 550"/>
                <a:gd name="T25" fmla="*/ 261 h 590"/>
                <a:gd name="T26" fmla="*/ 129 w 550"/>
                <a:gd name="T27" fmla="*/ 1 h 590"/>
                <a:gd name="T28" fmla="*/ 126 w 550"/>
                <a:gd name="T29" fmla="*/ 0 h 590"/>
                <a:gd name="T30" fmla="*/ 259 w 550"/>
                <a:gd name="T31" fmla="*/ 270 h 590"/>
                <a:gd name="T32" fmla="*/ 308 w 550"/>
                <a:gd name="T33" fmla="*/ 270 h 590"/>
                <a:gd name="T34" fmla="*/ 340 w 550"/>
                <a:gd name="T35" fmla="*/ 318 h 590"/>
                <a:gd name="T36" fmla="*/ 191 w 550"/>
                <a:gd name="T37" fmla="*/ 442 h 590"/>
                <a:gd name="T38" fmla="*/ 85 w 550"/>
                <a:gd name="T39" fmla="*/ 496 h 590"/>
                <a:gd name="T40" fmla="*/ 61 w 550"/>
                <a:gd name="T41" fmla="*/ 278 h 590"/>
                <a:gd name="T42" fmla="*/ 37 w 550"/>
                <a:gd name="T43" fmla="*/ 468 h 590"/>
                <a:gd name="T44" fmla="*/ 39 w 550"/>
                <a:gd name="T45" fmla="*/ 318 h 590"/>
                <a:gd name="T46" fmla="*/ 5 w 550"/>
                <a:gd name="T47" fmla="*/ 515 h 590"/>
                <a:gd name="T48" fmla="*/ 64 w 550"/>
                <a:gd name="T49" fmla="*/ 552 h 590"/>
                <a:gd name="T50" fmla="*/ 114 w 550"/>
                <a:gd name="T51" fmla="*/ 584 h 590"/>
                <a:gd name="T52" fmla="*/ 144 w 550"/>
                <a:gd name="T53" fmla="*/ 546 h 590"/>
                <a:gd name="T54" fmla="*/ 315 w 550"/>
                <a:gd name="T55" fmla="*/ 439 h 590"/>
                <a:gd name="T56" fmla="*/ 368 w 550"/>
                <a:gd name="T57" fmla="*/ 389 h 590"/>
                <a:gd name="T58" fmla="*/ 504 w 550"/>
                <a:gd name="T59" fmla="*/ 439 h 590"/>
                <a:gd name="T60" fmla="*/ 505 w 550"/>
                <a:gd name="T61" fmla="*/ 440 h 590"/>
                <a:gd name="T62" fmla="*/ 550 w 550"/>
                <a:gd name="T63" fmla="*/ 400 h 590"/>
                <a:gd name="T64" fmla="*/ 467 w 550"/>
                <a:gd name="T65" fmla="*/ 383 h 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50" h="590">
                  <a:moveTo>
                    <a:pt x="467" y="383"/>
                  </a:moveTo>
                  <a:cubicBezTo>
                    <a:pt x="446" y="374"/>
                    <a:pt x="439" y="351"/>
                    <a:pt x="439" y="351"/>
                  </a:cubicBezTo>
                  <a:cubicBezTo>
                    <a:pt x="467" y="307"/>
                    <a:pt x="467" y="307"/>
                    <a:pt x="467" y="307"/>
                  </a:cubicBezTo>
                  <a:cubicBezTo>
                    <a:pt x="411" y="359"/>
                    <a:pt x="391" y="338"/>
                    <a:pt x="385" y="329"/>
                  </a:cubicBezTo>
                  <a:cubicBezTo>
                    <a:pt x="387" y="328"/>
                    <a:pt x="390" y="328"/>
                    <a:pt x="392" y="325"/>
                  </a:cubicBezTo>
                  <a:cubicBezTo>
                    <a:pt x="460" y="250"/>
                    <a:pt x="398" y="261"/>
                    <a:pt x="398" y="261"/>
                  </a:cubicBezTo>
                  <a:cubicBezTo>
                    <a:pt x="364" y="212"/>
                    <a:pt x="364" y="212"/>
                    <a:pt x="364" y="212"/>
                  </a:cubicBezTo>
                  <a:cubicBezTo>
                    <a:pt x="332" y="94"/>
                    <a:pt x="332" y="94"/>
                    <a:pt x="332" y="94"/>
                  </a:cubicBezTo>
                  <a:cubicBezTo>
                    <a:pt x="331" y="93"/>
                    <a:pt x="331" y="93"/>
                    <a:pt x="330" y="92"/>
                  </a:cubicBezTo>
                  <a:cubicBezTo>
                    <a:pt x="305" y="122"/>
                    <a:pt x="322" y="200"/>
                    <a:pt x="322" y="200"/>
                  </a:cubicBezTo>
                  <a:cubicBezTo>
                    <a:pt x="280" y="160"/>
                    <a:pt x="280" y="160"/>
                    <a:pt x="280" y="160"/>
                  </a:cubicBezTo>
                  <a:cubicBezTo>
                    <a:pt x="315" y="222"/>
                    <a:pt x="315" y="222"/>
                    <a:pt x="315" y="222"/>
                  </a:cubicBezTo>
                  <a:cubicBezTo>
                    <a:pt x="319" y="239"/>
                    <a:pt x="272" y="261"/>
                    <a:pt x="272" y="261"/>
                  </a:cubicBezTo>
                  <a:cubicBezTo>
                    <a:pt x="101" y="195"/>
                    <a:pt x="116" y="55"/>
                    <a:pt x="129" y="1"/>
                  </a:cubicBezTo>
                  <a:cubicBezTo>
                    <a:pt x="128" y="1"/>
                    <a:pt x="127" y="0"/>
                    <a:pt x="126" y="0"/>
                  </a:cubicBezTo>
                  <a:cubicBezTo>
                    <a:pt x="40" y="190"/>
                    <a:pt x="231" y="264"/>
                    <a:pt x="259" y="270"/>
                  </a:cubicBezTo>
                  <a:cubicBezTo>
                    <a:pt x="289" y="276"/>
                    <a:pt x="308" y="270"/>
                    <a:pt x="308" y="270"/>
                  </a:cubicBezTo>
                  <a:cubicBezTo>
                    <a:pt x="308" y="270"/>
                    <a:pt x="330" y="294"/>
                    <a:pt x="340" y="318"/>
                  </a:cubicBezTo>
                  <a:cubicBezTo>
                    <a:pt x="350" y="342"/>
                    <a:pt x="218" y="414"/>
                    <a:pt x="191" y="442"/>
                  </a:cubicBezTo>
                  <a:cubicBezTo>
                    <a:pt x="163" y="470"/>
                    <a:pt x="85" y="496"/>
                    <a:pt x="85" y="496"/>
                  </a:cubicBezTo>
                  <a:cubicBezTo>
                    <a:pt x="126" y="335"/>
                    <a:pt x="61" y="278"/>
                    <a:pt x="61" y="278"/>
                  </a:cubicBezTo>
                  <a:cubicBezTo>
                    <a:pt x="112" y="379"/>
                    <a:pt x="37" y="468"/>
                    <a:pt x="37" y="468"/>
                  </a:cubicBezTo>
                  <a:cubicBezTo>
                    <a:pt x="0" y="431"/>
                    <a:pt x="39" y="318"/>
                    <a:pt x="39" y="318"/>
                  </a:cubicBezTo>
                  <a:cubicBezTo>
                    <a:pt x="6" y="354"/>
                    <a:pt x="3" y="448"/>
                    <a:pt x="5" y="515"/>
                  </a:cubicBezTo>
                  <a:cubicBezTo>
                    <a:pt x="29" y="524"/>
                    <a:pt x="52" y="536"/>
                    <a:pt x="64" y="552"/>
                  </a:cubicBezTo>
                  <a:cubicBezTo>
                    <a:pt x="93" y="590"/>
                    <a:pt x="114" y="584"/>
                    <a:pt x="114" y="584"/>
                  </a:cubicBezTo>
                  <a:cubicBezTo>
                    <a:pt x="114" y="584"/>
                    <a:pt x="133" y="544"/>
                    <a:pt x="144" y="546"/>
                  </a:cubicBezTo>
                  <a:cubicBezTo>
                    <a:pt x="155" y="547"/>
                    <a:pt x="286" y="446"/>
                    <a:pt x="315" y="439"/>
                  </a:cubicBezTo>
                  <a:cubicBezTo>
                    <a:pt x="345" y="432"/>
                    <a:pt x="361" y="389"/>
                    <a:pt x="368" y="389"/>
                  </a:cubicBezTo>
                  <a:cubicBezTo>
                    <a:pt x="376" y="389"/>
                    <a:pt x="486" y="439"/>
                    <a:pt x="504" y="439"/>
                  </a:cubicBezTo>
                  <a:cubicBezTo>
                    <a:pt x="504" y="439"/>
                    <a:pt x="505" y="439"/>
                    <a:pt x="505" y="440"/>
                  </a:cubicBezTo>
                  <a:cubicBezTo>
                    <a:pt x="530" y="423"/>
                    <a:pt x="550" y="400"/>
                    <a:pt x="550" y="400"/>
                  </a:cubicBezTo>
                  <a:cubicBezTo>
                    <a:pt x="550" y="400"/>
                    <a:pt x="487" y="392"/>
                    <a:pt x="467" y="383"/>
                  </a:cubicBezTo>
                  <a:close/>
                </a:path>
              </a:pathLst>
            </a:custGeom>
            <a:solidFill>
              <a:srgbClr val="D2DB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6" name="Freeform 138"/>
            <p:cNvSpPr/>
            <p:nvPr/>
          </p:nvSpPr>
          <p:spPr bwMode="auto">
            <a:xfrm>
              <a:off x="8089901" y="663575"/>
              <a:ext cx="255588" cy="701675"/>
            </a:xfrm>
            <a:custGeom>
              <a:avLst/>
              <a:gdLst>
                <a:gd name="T0" fmla="*/ 18 w 68"/>
                <a:gd name="T1" fmla="*/ 161 h 187"/>
                <a:gd name="T2" fmla="*/ 53 w 68"/>
                <a:gd name="T3" fmla="*/ 187 h 187"/>
                <a:gd name="T4" fmla="*/ 68 w 68"/>
                <a:gd name="T5" fmla="*/ 187 h 187"/>
                <a:gd name="T6" fmla="*/ 35 w 68"/>
                <a:gd name="T7" fmla="*/ 9 h 187"/>
                <a:gd name="T8" fmla="*/ 0 w 68"/>
                <a:gd name="T9" fmla="*/ 18 h 187"/>
                <a:gd name="T10" fmla="*/ 18 w 68"/>
                <a:gd name="T11" fmla="*/ 161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187">
                  <a:moveTo>
                    <a:pt x="18" y="161"/>
                  </a:moveTo>
                  <a:cubicBezTo>
                    <a:pt x="18" y="161"/>
                    <a:pt x="48" y="173"/>
                    <a:pt x="53" y="187"/>
                  </a:cubicBezTo>
                  <a:cubicBezTo>
                    <a:pt x="68" y="187"/>
                    <a:pt x="68" y="187"/>
                    <a:pt x="68" y="187"/>
                  </a:cubicBezTo>
                  <a:cubicBezTo>
                    <a:pt x="68" y="187"/>
                    <a:pt x="50" y="51"/>
                    <a:pt x="35" y="9"/>
                  </a:cubicBezTo>
                  <a:cubicBezTo>
                    <a:pt x="35" y="9"/>
                    <a:pt x="22" y="0"/>
                    <a:pt x="0" y="18"/>
                  </a:cubicBezTo>
                  <a:cubicBezTo>
                    <a:pt x="0" y="18"/>
                    <a:pt x="0" y="123"/>
                    <a:pt x="18" y="161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7" name="Freeform 139"/>
            <p:cNvSpPr/>
            <p:nvPr/>
          </p:nvSpPr>
          <p:spPr bwMode="auto">
            <a:xfrm>
              <a:off x="7999413" y="1703388"/>
              <a:ext cx="222250" cy="1285875"/>
            </a:xfrm>
            <a:custGeom>
              <a:avLst/>
              <a:gdLst>
                <a:gd name="T0" fmla="*/ 11 w 59"/>
                <a:gd name="T1" fmla="*/ 342 h 342"/>
                <a:gd name="T2" fmla="*/ 42 w 59"/>
                <a:gd name="T3" fmla="*/ 319 h 342"/>
                <a:gd name="T4" fmla="*/ 59 w 59"/>
                <a:gd name="T5" fmla="*/ 0 h 342"/>
                <a:gd name="T6" fmla="*/ 44 w 59"/>
                <a:gd name="T7" fmla="*/ 22 h 342"/>
                <a:gd name="T8" fmla="*/ 11 w 59"/>
                <a:gd name="T9" fmla="*/ 342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342">
                  <a:moveTo>
                    <a:pt x="11" y="342"/>
                  </a:moveTo>
                  <a:cubicBezTo>
                    <a:pt x="42" y="319"/>
                    <a:pt x="42" y="319"/>
                    <a:pt x="42" y="319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4" y="22"/>
                    <a:pt x="0" y="314"/>
                    <a:pt x="11" y="342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8" name="Freeform 140"/>
            <p:cNvSpPr/>
            <p:nvPr/>
          </p:nvSpPr>
          <p:spPr bwMode="auto">
            <a:xfrm>
              <a:off x="8015288" y="1316038"/>
              <a:ext cx="333375" cy="2052638"/>
            </a:xfrm>
            <a:custGeom>
              <a:avLst/>
              <a:gdLst>
                <a:gd name="T0" fmla="*/ 25 w 89"/>
                <a:gd name="T1" fmla="*/ 546 h 546"/>
                <a:gd name="T2" fmla="*/ 49 w 89"/>
                <a:gd name="T3" fmla="*/ 492 h 546"/>
                <a:gd name="T4" fmla="*/ 82 w 89"/>
                <a:gd name="T5" fmla="*/ 70 h 546"/>
                <a:gd name="T6" fmla="*/ 82 w 89"/>
                <a:gd name="T7" fmla="*/ 13 h 546"/>
                <a:gd name="T8" fmla="*/ 55 w 89"/>
                <a:gd name="T9" fmla="*/ 0 h 546"/>
                <a:gd name="T10" fmla="*/ 48 w 89"/>
                <a:gd name="T11" fmla="*/ 45 h 546"/>
                <a:gd name="T12" fmla="*/ 55 w 89"/>
                <a:gd name="T13" fmla="*/ 79 h 546"/>
                <a:gd name="T14" fmla="*/ 0 w 89"/>
                <a:gd name="T15" fmla="*/ 503 h 546"/>
                <a:gd name="T16" fmla="*/ 25 w 89"/>
                <a:gd name="T17" fmla="*/ 546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" h="546">
                  <a:moveTo>
                    <a:pt x="25" y="546"/>
                  </a:moveTo>
                  <a:cubicBezTo>
                    <a:pt x="49" y="492"/>
                    <a:pt x="49" y="492"/>
                    <a:pt x="49" y="492"/>
                  </a:cubicBezTo>
                  <a:cubicBezTo>
                    <a:pt x="49" y="492"/>
                    <a:pt x="84" y="112"/>
                    <a:pt x="82" y="70"/>
                  </a:cubicBezTo>
                  <a:cubicBezTo>
                    <a:pt x="82" y="70"/>
                    <a:pt x="89" y="25"/>
                    <a:pt x="82" y="13"/>
                  </a:cubicBezTo>
                  <a:cubicBezTo>
                    <a:pt x="76" y="2"/>
                    <a:pt x="55" y="0"/>
                    <a:pt x="55" y="0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8" y="45"/>
                    <a:pt x="61" y="55"/>
                    <a:pt x="55" y="79"/>
                  </a:cubicBezTo>
                  <a:cubicBezTo>
                    <a:pt x="49" y="103"/>
                    <a:pt x="5" y="459"/>
                    <a:pt x="0" y="503"/>
                  </a:cubicBezTo>
                  <a:lnTo>
                    <a:pt x="25" y="546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9" name="Freeform 141"/>
            <p:cNvSpPr/>
            <p:nvPr/>
          </p:nvSpPr>
          <p:spPr bwMode="auto">
            <a:xfrm>
              <a:off x="8199438" y="234950"/>
              <a:ext cx="1033463" cy="849313"/>
            </a:xfrm>
            <a:custGeom>
              <a:avLst/>
              <a:gdLst>
                <a:gd name="T0" fmla="*/ 139 w 275"/>
                <a:gd name="T1" fmla="*/ 200 h 226"/>
                <a:gd name="T2" fmla="*/ 150 w 275"/>
                <a:gd name="T3" fmla="*/ 200 h 226"/>
                <a:gd name="T4" fmla="*/ 164 w 275"/>
                <a:gd name="T5" fmla="*/ 157 h 226"/>
                <a:gd name="T6" fmla="*/ 220 w 275"/>
                <a:gd name="T7" fmla="*/ 131 h 226"/>
                <a:gd name="T8" fmla="*/ 259 w 275"/>
                <a:gd name="T9" fmla="*/ 136 h 226"/>
                <a:gd name="T10" fmla="*/ 275 w 275"/>
                <a:gd name="T11" fmla="*/ 121 h 226"/>
                <a:gd name="T12" fmla="*/ 150 w 275"/>
                <a:gd name="T13" fmla="*/ 5 h 226"/>
                <a:gd name="T14" fmla="*/ 124 w 275"/>
                <a:gd name="T15" fmla="*/ 5 h 226"/>
                <a:gd name="T16" fmla="*/ 94 w 275"/>
                <a:gd name="T17" fmla="*/ 5 h 226"/>
                <a:gd name="T18" fmla="*/ 0 w 275"/>
                <a:gd name="T19" fmla="*/ 121 h 226"/>
                <a:gd name="T20" fmla="*/ 28 w 275"/>
                <a:gd name="T21" fmla="*/ 226 h 226"/>
                <a:gd name="T22" fmla="*/ 39 w 275"/>
                <a:gd name="T23" fmla="*/ 205 h 226"/>
                <a:gd name="T24" fmla="*/ 87 w 275"/>
                <a:gd name="T25" fmla="*/ 196 h 226"/>
                <a:gd name="T26" fmla="*/ 89 w 275"/>
                <a:gd name="T27" fmla="*/ 163 h 226"/>
                <a:gd name="T28" fmla="*/ 124 w 275"/>
                <a:gd name="T29" fmla="*/ 136 h 226"/>
                <a:gd name="T30" fmla="*/ 143 w 275"/>
                <a:gd name="T31" fmla="*/ 169 h 226"/>
                <a:gd name="T32" fmla="*/ 139 w 275"/>
                <a:gd name="T33" fmla="*/ 20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5" h="226">
                  <a:moveTo>
                    <a:pt x="139" y="200"/>
                  </a:moveTo>
                  <a:cubicBezTo>
                    <a:pt x="150" y="200"/>
                    <a:pt x="150" y="200"/>
                    <a:pt x="150" y="200"/>
                  </a:cubicBezTo>
                  <a:cubicBezTo>
                    <a:pt x="150" y="200"/>
                    <a:pt x="149" y="166"/>
                    <a:pt x="164" y="157"/>
                  </a:cubicBezTo>
                  <a:cubicBezTo>
                    <a:pt x="179" y="148"/>
                    <a:pt x="196" y="129"/>
                    <a:pt x="220" y="131"/>
                  </a:cubicBezTo>
                  <a:cubicBezTo>
                    <a:pt x="220" y="131"/>
                    <a:pt x="254" y="138"/>
                    <a:pt x="259" y="136"/>
                  </a:cubicBezTo>
                  <a:cubicBezTo>
                    <a:pt x="264" y="134"/>
                    <a:pt x="275" y="121"/>
                    <a:pt x="275" y="121"/>
                  </a:cubicBezTo>
                  <a:cubicBezTo>
                    <a:pt x="275" y="121"/>
                    <a:pt x="241" y="35"/>
                    <a:pt x="150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97" y="0"/>
                    <a:pt x="94" y="5"/>
                  </a:cubicBezTo>
                  <a:cubicBezTo>
                    <a:pt x="91" y="10"/>
                    <a:pt x="0" y="46"/>
                    <a:pt x="0" y="121"/>
                  </a:cubicBezTo>
                  <a:cubicBezTo>
                    <a:pt x="0" y="185"/>
                    <a:pt x="28" y="226"/>
                    <a:pt x="28" y="226"/>
                  </a:cubicBezTo>
                  <a:cubicBezTo>
                    <a:pt x="36" y="215"/>
                    <a:pt x="36" y="222"/>
                    <a:pt x="39" y="205"/>
                  </a:cubicBezTo>
                  <a:cubicBezTo>
                    <a:pt x="52" y="193"/>
                    <a:pt x="87" y="196"/>
                    <a:pt x="87" y="196"/>
                  </a:cubicBezTo>
                  <a:cubicBezTo>
                    <a:pt x="87" y="196"/>
                    <a:pt x="80" y="181"/>
                    <a:pt x="89" y="163"/>
                  </a:cubicBezTo>
                  <a:cubicBezTo>
                    <a:pt x="98" y="145"/>
                    <a:pt x="109" y="132"/>
                    <a:pt x="124" y="136"/>
                  </a:cubicBezTo>
                  <a:cubicBezTo>
                    <a:pt x="124" y="136"/>
                    <a:pt x="143" y="151"/>
                    <a:pt x="143" y="169"/>
                  </a:cubicBezTo>
                  <a:lnTo>
                    <a:pt x="139" y="2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11280" name="图片 6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7314" y="2879725"/>
            <a:ext cx="606425" cy="9286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81" name="文本框 70"/>
          <p:cNvSpPr txBox="1"/>
          <p:nvPr/>
        </p:nvSpPr>
        <p:spPr>
          <a:xfrm>
            <a:off x="2127251" y="3987800"/>
            <a:ext cx="2562225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组合 106"/>
          <p:cNvGrpSpPr/>
          <p:nvPr/>
        </p:nvGrpSpPr>
        <p:grpSpPr>
          <a:xfrm>
            <a:off x="1660526" y="271464"/>
            <a:ext cx="658813" cy="631825"/>
            <a:chOff x="125077" y="205710"/>
            <a:chExt cx="320624" cy="307179"/>
          </a:xfrm>
        </p:grpSpPr>
        <p:sp>
          <p:nvSpPr>
            <p:cNvPr id="94" name="椭圆 93"/>
            <p:cNvSpPr/>
            <p:nvPr/>
          </p:nvSpPr>
          <p:spPr>
            <a:xfrm rot="587192" flipH="1">
              <a:off x="325735" y="205710"/>
              <a:ext cx="35695" cy="3733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1" name="等腰三角形 100"/>
            <p:cNvSpPr/>
            <p:nvPr/>
          </p:nvSpPr>
          <p:spPr>
            <a:xfrm rot="1053195">
              <a:off x="169708" y="218836"/>
              <a:ext cx="275993" cy="237925"/>
            </a:xfrm>
            <a:prstGeom prst="triangle">
              <a:avLst/>
            </a:prstGeom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3" name="椭圆 102"/>
            <p:cNvSpPr/>
            <p:nvPr/>
          </p:nvSpPr>
          <p:spPr>
            <a:xfrm rot="587192" flipH="1">
              <a:off x="125077" y="391783"/>
              <a:ext cx="35695" cy="3733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4" name="椭圆 103"/>
            <p:cNvSpPr/>
            <p:nvPr/>
          </p:nvSpPr>
          <p:spPr>
            <a:xfrm rot="587192" flipH="1">
              <a:off x="389923" y="475559"/>
              <a:ext cx="35695" cy="3733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6" name="等腰三角形 105"/>
          <p:cNvSpPr/>
          <p:nvPr/>
        </p:nvSpPr>
        <p:spPr>
          <a:xfrm rot="18900000">
            <a:off x="1978819" y="402432"/>
            <a:ext cx="260350" cy="303213"/>
          </a:xfrm>
          <a:prstGeom prst="triangle">
            <a:avLst/>
          </a:prstGeom>
          <a:ln w="19050"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292" name="文本框 107"/>
          <p:cNvSpPr txBox="1"/>
          <p:nvPr/>
        </p:nvSpPr>
        <p:spPr>
          <a:xfrm>
            <a:off x="2308226" y="523875"/>
            <a:ext cx="1497013" cy="3381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</a:p>
        </p:txBody>
      </p:sp>
      <p:sp>
        <p:nvSpPr>
          <p:cNvPr id="9" name="矩形 8"/>
          <p:cNvSpPr/>
          <p:nvPr/>
        </p:nvSpPr>
        <p:spPr>
          <a:xfrm>
            <a:off x="1524000" y="1223963"/>
            <a:ext cx="9144000" cy="4737100"/>
          </a:xfrm>
          <a:prstGeom prst="rect">
            <a:avLst/>
          </a:prstGeom>
          <a:solidFill>
            <a:schemeClr val="tx1"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8405813" y="1446213"/>
            <a:ext cx="0" cy="4368800"/>
          </a:xfrm>
          <a:prstGeom prst="line">
            <a:avLst/>
          </a:prstGeom>
          <a:ln w="9525">
            <a:solidFill>
              <a:srgbClr val="646464"/>
            </a:solidFill>
            <a:prstDash val="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reeform 56"/>
          <p:cNvSpPr/>
          <p:nvPr/>
        </p:nvSpPr>
        <p:spPr bwMode="auto">
          <a:xfrm>
            <a:off x="8704263" y="2236789"/>
            <a:ext cx="1874838" cy="333375"/>
          </a:xfrm>
          <a:custGeom>
            <a:avLst/>
            <a:gdLst>
              <a:gd name="T0" fmla="*/ 2353 w 2385"/>
              <a:gd name="T1" fmla="*/ 0 h 425"/>
              <a:gd name="T2" fmla="*/ 0 w 2385"/>
              <a:gd name="T3" fmla="*/ 0 h 425"/>
              <a:gd name="T4" fmla="*/ 0 w 2385"/>
              <a:gd name="T5" fmla="*/ 425 h 425"/>
              <a:gd name="T6" fmla="*/ 2353 w 2385"/>
              <a:gd name="T7" fmla="*/ 425 h 425"/>
              <a:gd name="T8" fmla="*/ 2385 w 2385"/>
              <a:gd name="T9" fmla="*/ 393 h 425"/>
              <a:gd name="T10" fmla="*/ 2385 w 2385"/>
              <a:gd name="T11" fmla="*/ 32 h 425"/>
              <a:gd name="T12" fmla="*/ 2353 w 2385"/>
              <a:gd name="T13" fmla="*/ 0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85" h="425">
                <a:moveTo>
                  <a:pt x="2353" y="0"/>
                </a:moveTo>
                <a:cubicBezTo>
                  <a:pt x="0" y="0"/>
                  <a:pt x="0" y="0"/>
                  <a:pt x="0" y="0"/>
                </a:cubicBezTo>
                <a:cubicBezTo>
                  <a:pt x="0" y="425"/>
                  <a:pt x="0" y="425"/>
                  <a:pt x="0" y="425"/>
                </a:cubicBezTo>
                <a:cubicBezTo>
                  <a:pt x="2353" y="425"/>
                  <a:pt x="2353" y="425"/>
                  <a:pt x="2353" y="425"/>
                </a:cubicBezTo>
                <a:cubicBezTo>
                  <a:pt x="2370" y="425"/>
                  <a:pt x="2385" y="411"/>
                  <a:pt x="2385" y="393"/>
                </a:cubicBezTo>
                <a:cubicBezTo>
                  <a:pt x="2385" y="32"/>
                  <a:pt x="2385" y="32"/>
                  <a:pt x="2385" y="32"/>
                </a:cubicBezTo>
                <a:cubicBezTo>
                  <a:pt x="2385" y="15"/>
                  <a:pt x="2370" y="0"/>
                  <a:pt x="2353" y="0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prstClr val="black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2" name="Freeform 57"/>
          <p:cNvSpPr/>
          <p:nvPr/>
        </p:nvSpPr>
        <p:spPr bwMode="auto">
          <a:xfrm>
            <a:off x="8128001" y="2236789"/>
            <a:ext cx="576263" cy="333375"/>
          </a:xfrm>
          <a:custGeom>
            <a:avLst/>
            <a:gdLst>
              <a:gd name="T0" fmla="*/ 32 w 734"/>
              <a:gd name="T1" fmla="*/ 0 h 425"/>
              <a:gd name="T2" fmla="*/ 0 w 734"/>
              <a:gd name="T3" fmla="*/ 32 h 425"/>
              <a:gd name="T4" fmla="*/ 0 w 734"/>
              <a:gd name="T5" fmla="*/ 393 h 425"/>
              <a:gd name="T6" fmla="*/ 32 w 734"/>
              <a:gd name="T7" fmla="*/ 425 h 425"/>
              <a:gd name="T8" fmla="*/ 734 w 734"/>
              <a:gd name="T9" fmla="*/ 425 h 425"/>
              <a:gd name="T10" fmla="*/ 734 w 734"/>
              <a:gd name="T11" fmla="*/ 0 h 425"/>
              <a:gd name="T12" fmla="*/ 32 w 734"/>
              <a:gd name="T13" fmla="*/ 0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34" h="425">
                <a:moveTo>
                  <a:pt x="32" y="0"/>
                </a:moveTo>
                <a:cubicBezTo>
                  <a:pt x="14" y="0"/>
                  <a:pt x="0" y="15"/>
                  <a:pt x="0" y="32"/>
                </a:cubicBezTo>
                <a:cubicBezTo>
                  <a:pt x="0" y="393"/>
                  <a:pt x="0" y="393"/>
                  <a:pt x="0" y="393"/>
                </a:cubicBezTo>
                <a:cubicBezTo>
                  <a:pt x="0" y="411"/>
                  <a:pt x="14" y="425"/>
                  <a:pt x="32" y="425"/>
                </a:cubicBezTo>
                <a:cubicBezTo>
                  <a:pt x="734" y="425"/>
                  <a:pt x="734" y="425"/>
                  <a:pt x="734" y="425"/>
                </a:cubicBezTo>
                <a:cubicBezTo>
                  <a:pt x="734" y="0"/>
                  <a:pt x="734" y="0"/>
                  <a:pt x="734" y="0"/>
                </a:cubicBezTo>
                <a:lnTo>
                  <a:pt x="32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prstClr val="black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3" name="Freeform 58"/>
          <p:cNvSpPr/>
          <p:nvPr/>
        </p:nvSpPr>
        <p:spPr bwMode="auto">
          <a:xfrm>
            <a:off x="8316913" y="2455864"/>
            <a:ext cx="198438" cy="200025"/>
          </a:xfrm>
          <a:custGeom>
            <a:avLst/>
            <a:gdLst>
              <a:gd name="T0" fmla="*/ 72 w 144"/>
              <a:gd name="T1" fmla="*/ 145 h 145"/>
              <a:gd name="T2" fmla="*/ 0 w 144"/>
              <a:gd name="T3" fmla="*/ 73 h 145"/>
              <a:gd name="T4" fmla="*/ 72 w 144"/>
              <a:gd name="T5" fmla="*/ 0 h 145"/>
              <a:gd name="T6" fmla="*/ 144 w 144"/>
              <a:gd name="T7" fmla="*/ 73 h 145"/>
              <a:gd name="T8" fmla="*/ 72 w 144"/>
              <a:gd name="T9" fmla="*/ 145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4" h="145">
                <a:moveTo>
                  <a:pt x="72" y="145"/>
                </a:moveTo>
                <a:lnTo>
                  <a:pt x="0" y="73"/>
                </a:lnTo>
                <a:lnTo>
                  <a:pt x="72" y="0"/>
                </a:lnTo>
                <a:lnTo>
                  <a:pt x="144" y="73"/>
                </a:lnTo>
                <a:lnTo>
                  <a:pt x="72" y="14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prstClr val="black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4" name="Freeform 59"/>
          <p:cNvSpPr/>
          <p:nvPr/>
        </p:nvSpPr>
        <p:spPr bwMode="auto">
          <a:xfrm>
            <a:off x="8699500" y="3659189"/>
            <a:ext cx="1873250" cy="333375"/>
          </a:xfrm>
          <a:custGeom>
            <a:avLst/>
            <a:gdLst>
              <a:gd name="T0" fmla="*/ 2353 w 2385"/>
              <a:gd name="T1" fmla="*/ 0 h 425"/>
              <a:gd name="T2" fmla="*/ 0 w 2385"/>
              <a:gd name="T3" fmla="*/ 0 h 425"/>
              <a:gd name="T4" fmla="*/ 0 w 2385"/>
              <a:gd name="T5" fmla="*/ 425 h 425"/>
              <a:gd name="T6" fmla="*/ 2353 w 2385"/>
              <a:gd name="T7" fmla="*/ 425 h 425"/>
              <a:gd name="T8" fmla="*/ 2385 w 2385"/>
              <a:gd name="T9" fmla="*/ 393 h 425"/>
              <a:gd name="T10" fmla="*/ 2385 w 2385"/>
              <a:gd name="T11" fmla="*/ 32 h 425"/>
              <a:gd name="T12" fmla="*/ 2353 w 2385"/>
              <a:gd name="T13" fmla="*/ 0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85" h="425">
                <a:moveTo>
                  <a:pt x="2353" y="0"/>
                </a:moveTo>
                <a:cubicBezTo>
                  <a:pt x="0" y="0"/>
                  <a:pt x="0" y="0"/>
                  <a:pt x="0" y="0"/>
                </a:cubicBezTo>
                <a:cubicBezTo>
                  <a:pt x="0" y="425"/>
                  <a:pt x="0" y="425"/>
                  <a:pt x="0" y="425"/>
                </a:cubicBezTo>
                <a:cubicBezTo>
                  <a:pt x="2353" y="425"/>
                  <a:pt x="2353" y="425"/>
                  <a:pt x="2353" y="425"/>
                </a:cubicBezTo>
                <a:cubicBezTo>
                  <a:pt x="2371" y="425"/>
                  <a:pt x="2385" y="411"/>
                  <a:pt x="2385" y="393"/>
                </a:cubicBezTo>
                <a:cubicBezTo>
                  <a:pt x="2385" y="32"/>
                  <a:pt x="2385" y="32"/>
                  <a:pt x="2385" y="32"/>
                </a:cubicBezTo>
                <a:cubicBezTo>
                  <a:pt x="2385" y="15"/>
                  <a:pt x="2371" y="0"/>
                  <a:pt x="2353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prstClr val="black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5" name="Freeform 60"/>
          <p:cNvSpPr/>
          <p:nvPr/>
        </p:nvSpPr>
        <p:spPr bwMode="auto">
          <a:xfrm>
            <a:off x="8123239" y="3659189"/>
            <a:ext cx="576263" cy="333375"/>
          </a:xfrm>
          <a:custGeom>
            <a:avLst/>
            <a:gdLst>
              <a:gd name="T0" fmla="*/ 32 w 733"/>
              <a:gd name="T1" fmla="*/ 0 h 425"/>
              <a:gd name="T2" fmla="*/ 0 w 733"/>
              <a:gd name="T3" fmla="*/ 32 h 425"/>
              <a:gd name="T4" fmla="*/ 0 w 733"/>
              <a:gd name="T5" fmla="*/ 393 h 425"/>
              <a:gd name="T6" fmla="*/ 32 w 733"/>
              <a:gd name="T7" fmla="*/ 425 h 425"/>
              <a:gd name="T8" fmla="*/ 733 w 733"/>
              <a:gd name="T9" fmla="*/ 425 h 425"/>
              <a:gd name="T10" fmla="*/ 733 w 733"/>
              <a:gd name="T11" fmla="*/ 0 h 425"/>
              <a:gd name="T12" fmla="*/ 32 w 733"/>
              <a:gd name="T13" fmla="*/ 0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33" h="425">
                <a:moveTo>
                  <a:pt x="32" y="0"/>
                </a:moveTo>
                <a:cubicBezTo>
                  <a:pt x="14" y="0"/>
                  <a:pt x="0" y="15"/>
                  <a:pt x="0" y="32"/>
                </a:cubicBezTo>
                <a:cubicBezTo>
                  <a:pt x="0" y="393"/>
                  <a:pt x="0" y="393"/>
                  <a:pt x="0" y="393"/>
                </a:cubicBezTo>
                <a:cubicBezTo>
                  <a:pt x="0" y="411"/>
                  <a:pt x="14" y="425"/>
                  <a:pt x="32" y="425"/>
                </a:cubicBezTo>
                <a:cubicBezTo>
                  <a:pt x="733" y="425"/>
                  <a:pt x="733" y="425"/>
                  <a:pt x="733" y="425"/>
                </a:cubicBezTo>
                <a:cubicBezTo>
                  <a:pt x="733" y="0"/>
                  <a:pt x="733" y="0"/>
                  <a:pt x="733" y="0"/>
                </a:cubicBezTo>
                <a:lnTo>
                  <a:pt x="32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prstClr val="black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6" name="Freeform 61"/>
          <p:cNvSpPr/>
          <p:nvPr/>
        </p:nvSpPr>
        <p:spPr bwMode="auto">
          <a:xfrm>
            <a:off x="8312150" y="3878263"/>
            <a:ext cx="196850" cy="198438"/>
          </a:xfrm>
          <a:custGeom>
            <a:avLst/>
            <a:gdLst>
              <a:gd name="T0" fmla="*/ 72 w 144"/>
              <a:gd name="T1" fmla="*/ 145 h 145"/>
              <a:gd name="T2" fmla="*/ 0 w 144"/>
              <a:gd name="T3" fmla="*/ 73 h 145"/>
              <a:gd name="T4" fmla="*/ 72 w 144"/>
              <a:gd name="T5" fmla="*/ 0 h 145"/>
              <a:gd name="T6" fmla="*/ 144 w 144"/>
              <a:gd name="T7" fmla="*/ 73 h 145"/>
              <a:gd name="T8" fmla="*/ 72 w 144"/>
              <a:gd name="T9" fmla="*/ 145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4" h="145">
                <a:moveTo>
                  <a:pt x="72" y="145"/>
                </a:moveTo>
                <a:lnTo>
                  <a:pt x="0" y="73"/>
                </a:lnTo>
                <a:lnTo>
                  <a:pt x="72" y="0"/>
                </a:lnTo>
                <a:lnTo>
                  <a:pt x="144" y="73"/>
                </a:lnTo>
                <a:lnTo>
                  <a:pt x="72" y="14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prstClr val="black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7" name="Freeform 62"/>
          <p:cNvSpPr/>
          <p:nvPr/>
        </p:nvSpPr>
        <p:spPr bwMode="auto">
          <a:xfrm>
            <a:off x="8699500" y="5080001"/>
            <a:ext cx="1873250" cy="333375"/>
          </a:xfrm>
          <a:custGeom>
            <a:avLst/>
            <a:gdLst>
              <a:gd name="T0" fmla="*/ 2353 w 2385"/>
              <a:gd name="T1" fmla="*/ 0 h 425"/>
              <a:gd name="T2" fmla="*/ 0 w 2385"/>
              <a:gd name="T3" fmla="*/ 0 h 425"/>
              <a:gd name="T4" fmla="*/ 0 w 2385"/>
              <a:gd name="T5" fmla="*/ 425 h 425"/>
              <a:gd name="T6" fmla="*/ 2353 w 2385"/>
              <a:gd name="T7" fmla="*/ 425 h 425"/>
              <a:gd name="T8" fmla="*/ 2385 w 2385"/>
              <a:gd name="T9" fmla="*/ 393 h 425"/>
              <a:gd name="T10" fmla="*/ 2385 w 2385"/>
              <a:gd name="T11" fmla="*/ 32 h 425"/>
              <a:gd name="T12" fmla="*/ 2353 w 2385"/>
              <a:gd name="T13" fmla="*/ 0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85" h="425">
                <a:moveTo>
                  <a:pt x="2353" y="0"/>
                </a:moveTo>
                <a:cubicBezTo>
                  <a:pt x="0" y="0"/>
                  <a:pt x="0" y="0"/>
                  <a:pt x="0" y="0"/>
                </a:cubicBezTo>
                <a:cubicBezTo>
                  <a:pt x="0" y="425"/>
                  <a:pt x="0" y="425"/>
                  <a:pt x="0" y="425"/>
                </a:cubicBezTo>
                <a:cubicBezTo>
                  <a:pt x="2353" y="425"/>
                  <a:pt x="2353" y="425"/>
                  <a:pt x="2353" y="425"/>
                </a:cubicBezTo>
                <a:cubicBezTo>
                  <a:pt x="2371" y="425"/>
                  <a:pt x="2385" y="410"/>
                  <a:pt x="2385" y="393"/>
                </a:cubicBezTo>
                <a:cubicBezTo>
                  <a:pt x="2385" y="32"/>
                  <a:pt x="2385" y="32"/>
                  <a:pt x="2385" y="32"/>
                </a:cubicBezTo>
                <a:cubicBezTo>
                  <a:pt x="2385" y="14"/>
                  <a:pt x="2371" y="0"/>
                  <a:pt x="2353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prstClr val="black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8" name="Freeform 63"/>
          <p:cNvSpPr/>
          <p:nvPr/>
        </p:nvSpPr>
        <p:spPr bwMode="auto">
          <a:xfrm>
            <a:off x="8123239" y="5080001"/>
            <a:ext cx="576263" cy="333375"/>
          </a:xfrm>
          <a:custGeom>
            <a:avLst/>
            <a:gdLst>
              <a:gd name="T0" fmla="*/ 32 w 733"/>
              <a:gd name="T1" fmla="*/ 0 h 425"/>
              <a:gd name="T2" fmla="*/ 0 w 733"/>
              <a:gd name="T3" fmla="*/ 32 h 425"/>
              <a:gd name="T4" fmla="*/ 0 w 733"/>
              <a:gd name="T5" fmla="*/ 393 h 425"/>
              <a:gd name="T6" fmla="*/ 32 w 733"/>
              <a:gd name="T7" fmla="*/ 425 h 425"/>
              <a:gd name="T8" fmla="*/ 733 w 733"/>
              <a:gd name="T9" fmla="*/ 425 h 425"/>
              <a:gd name="T10" fmla="*/ 733 w 733"/>
              <a:gd name="T11" fmla="*/ 0 h 425"/>
              <a:gd name="T12" fmla="*/ 32 w 733"/>
              <a:gd name="T13" fmla="*/ 0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33" h="425">
                <a:moveTo>
                  <a:pt x="32" y="0"/>
                </a:moveTo>
                <a:cubicBezTo>
                  <a:pt x="14" y="0"/>
                  <a:pt x="0" y="14"/>
                  <a:pt x="0" y="32"/>
                </a:cubicBezTo>
                <a:cubicBezTo>
                  <a:pt x="0" y="393"/>
                  <a:pt x="0" y="393"/>
                  <a:pt x="0" y="393"/>
                </a:cubicBezTo>
                <a:cubicBezTo>
                  <a:pt x="0" y="410"/>
                  <a:pt x="14" y="425"/>
                  <a:pt x="32" y="425"/>
                </a:cubicBezTo>
                <a:cubicBezTo>
                  <a:pt x="733" y="425"/>
                  <a:pt x="733" y="425"/>
                  <a:pt x="733" y="425"/>
                </a:cubicBezTo>
                <a:cubicBezTo>
                  <a:pt x="733" y="0"/>
                  <a:pt x="733" y="0"/>
                  <a:pt x="733" y="0"/>
                </a:cubicBezTo>
                <a:lnTo>
                  <a:pt x="32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prstClr val="black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9" name="Freeform 64"/>
          <p:cNvSpPr/>
          <p:nvPr/>
        </p:nvSpPr>
        <p:spPr bwMode="auto">
          <a:xfrm>
            <a:off x="8312150" y="5300663"/>
            <a:ext cx="196850" cy="196850"/>
          </a:xfrm>
          <a:custGeom>
            <a:avLst/>
            <a:gdLst>
              <a:gd name="T0" fmla="*/ 72 w 144"/>
              <a:gd name="T1" fmla="*/ 144 h 144"/>
              <a:gd name="T2" fmla="*/ 0 w 144"/>
              <a:gd name="T3" fmla="*/ 72 h 144"/>
              <a:gd name="T4" fmla="*/ 72 w 144"/>
              <a:gd name="T5" fmla="*/ 0 h 144"/>
              <a:gd name="T6" fmla="*/ 144 w 144"/>
              <a:gd name="T7" fmla="*/ 72 h 144"/>
              <a:gd name="T8" fmla="*/ 72 w 144"/>
              <a:gd name="T9" fmla="*/ 14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4" h="144">
                <a:moveTo>
                  <a:pt x="72" y="144"/>
                </a:moveTo>
                <a:lnTo>
                  <a:pt x="0" y="72"/>
                </a:lnTo>
                <a:lnTo>
                  <a:pt x="72" y="0"/>
                </a:lnTo>
                <a:lnTo>
                  <a:pt x="144" y="72"/>
                </a:lnTo>
                <a:lnTo>
                  <a:pt x="72" y="14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prstClr val="black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0" name="Freeform 65"/>
          <p:cNvSpPr/>
          <p:nvPr/>
        </p:nvSpPr>
        <p:spPr bwMode="auto">
          <a:xfrm>
            <a:off x="6248400" y="2947989"/>
            <a:ext cx="1873250" cy="333375"/>
          </a:xfrm>
          <a:custGeom>
            <a:avLst/>
            <a:gdLst>
              <a:gd name="T0" fmla="*/ 32 w 2385"/>
              <a:gd name="T1" fmla="*/ 0 h 425"/>
              <a:gd name="T2" fmla="*/ 2385 w 2385"/>
              <a:gd name="T3" fmla="*/ 0 h 425"/>
              <a:gd name="T4" fmla="*/ 2385 w 2385"/>
              <a:gd name="T5" fmla="*/ 425 h 425"/>
              <a:gd name="T6" fmla="*/ 32 w 2385"/>
              <a:gd name="T7" fmla="*/ 425 h 425"/>
              <a:gd name="T8" fmla="*/ 0 w 2385"/>
              <a:gd name="T9" fmla="*/ 393 h 425"/>
              <a:gd name="T10" fmla="*/ 0 w 2385"/>
              <a:gd name="T11" fmla="*/ 32 h 425"/>
              <a:gd name="T12" fmla="*/ 32 w 2385"/>
              <a:gd name="T13" fmla="*/ 0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85" h="425">
                <a:moveTo>
                  <a:pt x="32" y="0"/>
                </a:moveTo>
                <a:cubicBezTo>
                  <a:pt x="2385" y="0"/>
                  <a:pt x="2385" y="0"/>
                  <a:pt x="2385" y="0"/>
                </a:cubicBezTo>
                <a:cubicBezTo>
                  <a:pt x="2385" y="425"/>
                  <a:pt x="2385" y="425"/>
                  <a:pt x="2385" y="425"/>
                </a:cubicBezTo>
                <a:cubicBezTo>
                  <a:pt x="32" y="425"/>
                  <a:pt x="32" y="425"/>
                  <a:pt x="32" y="425"/>
                </a:cubicBezTo>
                <a:cubicBezTo>
                  <a:pt x="15" y="425"/>
                  <a:pt x="0" y="410"/>
                  <a:pt x="0" y="393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5"/>
                  <a:pt x="15" y="0"/>
                  <a:pt x="32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prstClr val="black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1" name="Freeform 66"/>
          <p:cNvSpPr/>
          <p:nvPr/>
        </p:nvSpPr>
        <p:spPr bwMode="auto">
          <a:xfrm>
            <a:off x="8121651" y="2947989"/>
            <a:ext cx="576263" cy="333375"/>
          </a:xfrm>
          <a:custGeom>
            <a:avLst/>
            <a:gdLst>
              <a:gd name="T0" fmla="*/ 702 w 734"/>
              <a:gd name="T1" fmla="*/ 0 h 425"/>
              <a:gd name="T2" fmla="*/ 734 w 734"/>
              <a:gd name="T3" fmla="*/ 32 h 425"/>
              <a:gd name="T4" fmla="*/ 734 w 734"/>
              <a:gd name="T5" fmla="*/ 393 h 425"/>
              <a:gd name="T6" fmla="*/ 702 w 734"/>
              <a:gd name="T7" fmla="*/ 425 h 425"/>
              <a:gd name="T8" fmla="*/ 0 w 734"/>
              <a:gd name="T9" fmla="*/ 425 h 425"/>
              <a:gd name="T10" fmla="*/ 0 w 734"/>
              <a:gd name="T11" fmla="*/ 0 h 425"/>
              <a:gd name="T12" fmla="*/ 702 w 734"/>
              <a:gd name="T13" fmla="*/ 0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34" h="425">
                <a:moveTo>
                  <a:pt x="702" y="0"/>
                </a:moveTo>
                <a:cubicBezTo>
                  <a:pt x="720" y="0"/>
                  <a:pt x="734" y="15"/>
                  <a:pt x="734" y="32"/>
                </a:cubicBezTo>
                <a:cubicBezTo>
                  <a:pt x="734" y="393"/>
                  <a:pt x="734" y="393"/>
                  <a:pt x="734" y="393"/>
                </a:cubicBezTo>
                <a:cubicBezTo>
                  <a:pt x="734" y="410"/>
                  <a:pt x="720" y="425"/>
                  <a:pt x="702" y="425"/>
                </a:cubicBezTo>
                <a:cubicBezTo>
                  <a:pt x="0" y="425"/>
                  <a:pt x="0" y="425"/>
                  <a:pt x="0" y="425"/>
                </a:cubicBezTo>
                <a:cubicBezTo>
                  <a:pt x="0" y="0"/>
                  <a:pt x="0" y="0"/>
                  <a:pt x="0" y="0"/>
                </a:cubicBezTo>
                <a:lnTo>
                  <a:pt x="702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prstClr val="black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2" name="Freeform 67"/>
          <p:cNvSpPr/>
          <p:nvPr/>
        </p:nvSpPr>
        <p:spPr bwMode="auto">
          <a:xfrm>
            <a:off x="8310563" y="3168650"/>
            <a:ext cx="196850" cy="196850"/>
          </a:xfrm>
          <a:custGeom>
            <a:avLst/>
            <a:gdLst>
              <a:gd name="T0" fmla="*/ 72 w 144"/>
              <a:gd name="T1" fmla="*/ 144 h 144"/>
              <a:gd name="T2" fmla="*/ 144 w 144"/>
              <a:gd name="T3" fmla="*/ 72 h 144"/>
              <a:gd name="T4" fmla="*/ 72 w 144"/>
              <a:gd name="T5" fmla="*/ 0 h 144"/>
              <a:gd name="T6" fmla="*/ 0 w 144"/>
              <a:gd name="T7" fmla="*/ 72 h 144"/>
              <a:gd name="T8" fmla="*/ 72 w 144"/>
              <a:gd name="T9" fmla="*/ 14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4" h="144">
                <a:moveTo>
                  <a:pt x="72" y="144"/>
                </a:moveTo>
                <a:lnTo>
                  <a:pt x="144" y="72"/>
                </a:lnTo>
                <a:lnTo>
                  <a:pt x="72" y="0"/>
                </a:lnTo>
                <a:lnTo>
                  <a:pt x="0" y="72"/>
                </a:lnTo>
                <a:lnTo>
                  <a:pt x="72" y="14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prstClr val="black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3" name="Freeform 68"/>
          <p:cNvSpPr/>
          <p:nvPr/>
        </p:nvSpPr>
        <p:spPr bwMode="auto">
          <a:xfrm>
            <a:off x="6248400" y="4370389"/>
            <a:ext cx="1873250" cy="333375"/>
          </a:xfrm>
          <a:custGeom>
            <a:avLst/>
            <a:gdLst>
              <a:gd name="T0" fmla="*/ 32 w 2385"/>
              <a:gd name="T1" fmla="*/ 0 h 424"/>
              <a:gd name="T2" fmla="*/ 2385 w 2385"/>
              <a:gd name="T3" fmla="*/ 0 h 424"/>
              <a:gd name="T4" fmla="*/ 2385 w 2385"/>
              <a:gd name="T5" fmla="*/ 424 h 424"/>
              <a:gd name="T6" fmla="*/ 32 w 2385"/>
              <a:gd name="T7" fmla="*/ 424 h 424"/>
              <a:gd name="T8" fmla="*/ 0 w 2385"/>
              <a:gd name="T9" fmla="*/ 392 h 424"/>
              <a:gd name="T10" fmla="*/ 0 w 2385"/>
              <a:gd name="T11" fmla="*/ 32 h 424"/>
              <a:gd name="T12" fmla="*/ 32 w 2385"/>
              <a:gd name="T13" fmla="*/ 0 h 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85" h="424">
                <a:moveTo>
                  <a:pt x="32" y="0"/>
                </a:moveTo>
                <a:cubicBezTo>
                  <a:pt x="2385" y="0"/>
                  <a:pt x="2385" y="0"/>
                  <a:pt x="2385" y="0"/>
                </a:cubicBezTo>
                <a:cubicBezTo>
                  <a:pt x="2385" y="424"/>
                  <a:pt x="2385" y="424"/>
                  <a:pt x="2385" y="424"/>
                </a:cubicBezTo>
                <a:cubicBezTo>
                  <a:pt x="32" y="424"/>
                  <a:pt x="32" y="424"/>
                  <a:pt x="32" y="424"/>
                </a:cubicBezTo>
                <a:cubicBezTo>
                  <a:pt x="15" y="424"/>
                  <a:pt x="0" y="410"/>
                  <a:pt x="0" y="39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4"/>
                  <a:pt x="15" y="0"/>
                  <a:pt x="32" y="0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prstClr val="black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4" name="Freeform 69"/>
          <p:cNvSpPr/>
          <p:nvPr/>
        </p:nvSpPr>
        <p:spPr bwMode="auto">
          <a:xfrm>
            <a:off x="8121651" y="4370389"/>
            <a:ext cx="576263" cy="333375"/>
          </a:xfrm>
          <a:custGeom>
            <a:avLst/>
            <a:gdLst>
              <a:gd name="T0" fmla="*/ 702 w 734"/>
              <a:gd name="T1" fmla="*/ 0 h 424"/>
              <a:gd name="T2" fmla="*/ 734 w 734"/>
              <a:gd name="T3" fmla="*/ 32 h 424"/>
              <a:gd name="T4" fmla="*/ 734 w 734"/>
              <a:gd name="T5" fmla="*/ 392 h 424"/>
              <a:gd name="T6" fmla="*/ 702 w 734"/>
              <a:gd name="T7" fmla="*/ 424 h 424"/>
              <a:gd name="T8" fmla="*/ 0 w 734"/>
              <a:gd name="T9" fmla="*/ 424 h 424"/>
              <a:gd name="T10" fmla="*/ 0 w 734"/>
              <a:gd name="T11" fmla="*/ 0 h 424"/>
              <a:gd name="T12" fmla="*/ 702 w 734"/>
              <a:gd name="T13" fmla="*/ 0 h 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34" h="424">
                <a:moveTo>
                  <a:pt x="702" y="0"/>
                </a:moveTo>
                <a:cubicBezTo>
                  <a:pt x="720" y="0"/>
                  <a:pt x="734" y="14"/>
                  <a:pt x="734" y="32"/>
                </a:cubicBezTo>
                <a:cubicBezTo>
                  <a:pt x="734" y="392"/>
                  <a:pt x="734" y="392"/>
                  <a:pt x="734" y="392"/>
                </a:cubicBezTo>
                <a:cubicBezTo>
                  <a:pt x="734" y="410"/>
                  <a:pt x="720" y="424"/>
                  <a:pt x="702" y="424"/>
                </a:cubicBezTo>
                <a:cubicBezTo>
                  <a:pt x="0" y="424"/>
                  <a:pt x="0" y="424"/>
                  <a:pt x="0" y="424"/>
                </a:cubicBezTo>
                <a:cubicBezTo>
                  <a:pt x="0" y="0"/>
                  <a:pt x="0" y="0"/>
                  <a:pt x="0" y="0"/>
                </a:cubicBezTo>
                <a:lnTo>
                  <a:pt x="702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prstClr val="black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5" name="Freeform 70"/>
          <p:cNvSpPr/>
          <p:nvPr/>
        </p:nvSpPr>
        <p:spPr bwMode="auto">
          <a:xfrm>
            <a:off x="8310563" y="4589463"/>
            <a:ext cx="196850" cy="196850"/>
          </a:xfrm>
          <a:custGeom>
            <a:avLst/>
            <a:gdLst>
              <a:gd name="T0" fmla="*/ 72 w 144"/>
              <a:gd name="T1" fmla="*/ 144 h 144"/>
              <a:gd name="T2" fmla="*/ 144 w 144"/>
              <a:gd name="T3" fmla="*/ 72 h 144"/>
              <a:gd name="T4" fmla="*/ 72 w 144"/>
              <a:gd name="T5" fmla="*/ 0 h 144"/>
              <a:gd name="T6" fmla="*/ 0 w 144"/>
              <a:gd name="T7" fmla="*/ 72 h 144"/>
              <a:gd name="T8" fmla="*/ 72 w 144"/>
              <a:gd name="T9" fmla="*/ 14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4" h="144">
                <a:moveTo>
                  <a:pt x="72" y="144"/>
                </a:moveTo>
                <a:lnTo>
                  <a:pt x="144" y="72"/>
                </a:lnTo>
                <a:lnTo>
                  <a:pt x="72" y="0"/>
                </a:lnTo>
                <a:lnTo>
                  <a:pt x="0" y="72"/>
                </a:lnTo>
                <a:lnTo>
                  <a:pt x="72" y="14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prstClr val="black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9767888" y="1550988"/>
            <a:ext cx="704850" cy="3000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5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时间线</a:t>
            </a:r>
          </a:p>
        </p:txBody>
      </p:sp>
      <p:sp>
        <p:nvSpPr>
          <p:cNvPr id="27" name="矩形 26"/>
          <p:cNvSpPr/>
          <p:nvPr/>
        </p:nvSpPr>
        <p:spPr>
          <a:xfrm>
            <a:off x="9553575" y="1587500"/>
            <a:ext cx="184150" cy="1841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115301" y="2259013"/>
            <a:ext cx="614363" cy="3000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35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2012</a:t>
            </a:r>
            <a:endParaRPr lang="zh-CN" altLang="en-US" sz="135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115301" y="2968625"/>
            <a:ext cx="614363" cy="3000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35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2013</a:t>
            </a:r>
            <a:endParaRPr lang="zh-CN" altLang="en-US" sz="135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115301" y="3690938"/>
            <a:ext cx="614363" cy="3000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35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2014</a:t>
            </a:r>
            <a:endParaRPr lang="zh-CN" altLang="en-US" sz="135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115301" y="4389438"/>
            <a:ext cx="614363" cy="3000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35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2015</a:t>
            </a:r>
            <a:endParaRPr lang="zh-CN" altLang="en-US" sz="135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115301" y="5111750"/>
            <a:ext cx="614363" cy="3000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35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2016</a:t>
            </a:r>
            <a:endParaRPr lang="zh-CN" altLang="en-US" sz="135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12317" name="组合 32"/>
          <p:cNvGrpSpPr/>
          <p:nvPr/>
        </p:nvGrpSpPr>
        <p:grpSpPr>
          <a:xfrm>
            <a:off x="1804989" y="2195513"/>
            <a:ext cx="3798887" cy="2959100"/>
            <a:chOff x="-72546" y="1774509"/>
            <a:chExt cx="5066014" cy="3945178"/>
          </a:xfrm>
        </p:grpSpPr>
        <p:pic>
          <p:nvPicPr>
            <p:cNvPr id="12323" name="图片 3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72546" y="1774509"/>
              <a:ext cx="5066014" cy="394517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324" name="图片 3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5488" y="2168676"/>
              <a:ext cx="3968409" cy="2266519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2318" name="矩形 35"/>
          <p:cNvSpPr/>
          <p:nvPr/>
        </p:nvSpPr>
        <p:spPr>
          <a:xfrm>
            <a:off x="9194800" y="2230439"/>
            <a:ext cx="901700" cy="3079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1400" b="1" dirty="0">
                <a:solidFill>
                  <a:schemeClr val="bg1"/>
                </a:solidFill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2319" name="矩形 36"/>
          <p:cNvSpPr/>
          <p:nvPr/>
        </p:nvSpPr>
        <p:spPr>
          <a:xfrm>
            <a:off x="9194800" y="3646489"/>
            <a:ext cx="901700" cy="3079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1400" b="1" dirty="0">
                <a:solidFill>
                  <a:schemeClr val="bg1"/>
                </a:solidFill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2320" name="矩形 37"/>
          <p:cNvSpPr/>
          <p:nvPr/>
        </p:nvSpPr>
        <p:spPr>
          <a:xfrm>
            <a:off x="9194800" y="5095876"/>
            <a:ext cx="901700" cy="3079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1400" b="1" dirty="0">
                <a:solidFill>
                  <a:schemeClr val="bg1"/>
                </a:solidFill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2321" name="矩形 38"/>
          <p:cNvSpPr/>
          <p:nvPr/>
        </p:nvSpPr>
        <p:spPr>
          <a:xfrm>
            <a:off x="6732589" y="4395789"/>
            <a:ext cx="903287" cy="3079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1400" b="1" dirty="0">
                <a:solidFill>
                  <a:schemeClr val="bg1"/>
                </a:solidFill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2322" name="矩形 39"/>
          <p:cNvSpPr/>
          <p:nvPr/>
        </p:nvSpPr>
        <p:spPr>
          <a:xfrm>
            <a:off x="6732589" y="2957514"/>
            <a:ext cx="903287" cy="3079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1400" b="1" dirty="0">
                <a:solidFill>
                  <a:schemeClr val="bg1"/>
                </a:solidFill>
                <a:ea typeface="微软雅黑" panose="020B0503020204020204" pitchFamily="34" charset="-122"/>
              </a:rPr>
              <a:t>添加标题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组合 106"/>
          <p:cNvGrpSpPr/>
          <p:nvPr/>
        </p:nvGrpSpPr>
        <p:grpSpPr>
          <a:xfrm>
            <a:off x="1660526" y="271464"/>
            <a:ext cx="658813" cy="631825"/>
            <a:chOff x="125077" y="205710"/>
            <a:chExt cx="320624" cy="307179"/>
          </a:xfrm>
        </p:grpSpPr>
        <p:sp>
          <p:nvSpPr>
            <p:cNvPr id="94" name="椭圆 93"/>
            <p:cNvSpPr/>
            <p:nvPr/>
          </p:nvSpPr>
          <p:spPr>
            <a:xfrm rot="587192" flipH="1">
              <a:off x="325735" y="205710"/>
              <a:ext cx="35695" cy="3733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1" name="等腰三角形 100"/>
            <p:cNvSpPr/>
            <p:nvPr/>
          </p:nvSpPr>
          <p:spPr>
            <a:xfrm rot="1053195">
              <a:off x="169708" y="218836"/>
              <a:ext cx="275993" cy="237925"/>
            </a:xfrm>
            <a:prstGeom prst="triangle">
              <a:avLst/>
            </a:prstGeom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3" name="椭圆 102"/>
            <p:cNvSpPr/>
            <p:nvPr/>
          </p:nvSpPr>
          <p:spPr>
            <a:xfrm rot="587192" flipH="1">
              <a:off x="125077" y="391783"/>
              <a:ext cx="35695" cy="3733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4" name="椭圆 103"/>
            <p:cNvSpPr/>
            <p:nvPr/>
          </p:nvSpPr>
          <p:spPr>
            <a:xfrm rot="587192" flipH="1">
              <a:off x="389923" y="475559"/>
              <a:ext cx="35695" cy="3733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6" name="等腰三角形 105"/>
          <p:cNvSpPr/>
          <p:nvPr/>
        </p:nvSpPr>
        <p:spPr>
          <a:xfrm rot="18900000">
            <a:off x="1978819" y="402432"/>
            <a:ext cx="260350" cy="303213"/>
          </a:xfrm>
          <a:prstGeom prst="triangle">
            <a:avLst/>
          </a:prstGeom>
          <a:ln w="19050"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316" name="文本框 107"/>
          <p:cNvSpPr txBox="1"/>
          <p:nvPr/>
        </p:nvSpPr>
        <p:spPr>
          <a:xfrm>
            <a:off x="2308226" y="523875"/>
            <a:ext cx="1497013" cy="3381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</a:p>
        </p:txBody>
      </p:sp>
      <p:sp>
        <p:nvSpPr>
          <p:cNvPr id="30" name="Freeform 3"/>
          <p:cNvSpPr/>
          <p:nvPr/>
        </p:nvSpPr>
        <p:spPr>
          <a:xfrm rot="18562859">
            <a:off x="3076576" y="3546476"/>
            <a:ext cx="1920875" cy="1685925"/>
          </a:xfrm>
          <a:custGeom>
            <a:avLst/>
            <a:gdLst>
              <a:gd name="connsiteX0" fmla="*/ 3703522 w 4005691"/>
              <a:gd name="connsiteY0" fmla="*/ 0 h 3513493"/>
              <a:gd name="connsiteX1" fmla="*/ 4005691 w 4005691"/>
              <a:gd name="connsiteY1" fmla="*/ 368114 h 3513493"/>
              <a:gd name="connsiteX2" fmla="*/ 3118402 w 4005691"/>
              <a:gd name="connsiteY2" fmla="*/ 1139964 h 3513493"/>
              <a:gd name="connsiteX3" fmla="*/ 2988483 w 4005691"/>
              <a:gd name="connsiteY3" fmla="*/ 1250577 h 3513493"/>
              <a:gd name="connsiteX4" fmla="*/ 3889991 w 4005691"/>
              <a:gd name="connsiteY4" fmla="*/ 1379872 h 3513493"/>
              <a:gd name="connsiteX5" fmla="*/ 3885785 w 4005691"/>
              <a:gd name="connsiteY5" fmla="*/ 1643480 h 3513493"/>
              <a:gd name="connsiteX6" fmla="*/ 2473764 w 4005691"/>
              <a:gd name="connsiteY6" fmla="*/ 1688805 h 3513493"/>
              <a:gd name="connsiteX7" fmla="*/ 2223181 w 4005691"/>
              <a:gd name="connsiteY7" fmla="*/ 1902152 h 3513493"/>
              <a:gd name="connsiteX8" fmla="*/ 504126 w 4005691"/>
              <a:gd name="connsiteY8" fmla="*/ 3513493 h 3513493"/>
              <a:gd name="connsiteX9" fmla="*/ 0 w 4005691"/>
              <a:gd name="connsiteY9" fmla="*/ 2867527 h 3513493"/>
              <a:gd name="connsiteX10" fmla="*/ 1456325 w 4005691"/>
              <a:gd name="connsiteY10" fmla="*/ 1888423 h 3513493"/>
              <a:gd name="connsiteX11" fmla="*/ 1642301 w 4005691"/>
              <a:gd name="connsiteY11" fmla="*/ 1735489 h 3513493"/>
              <a:gd name="connsiteX12" fmla="*/ 2016738 w 4005691"/>
              <a:gd name="connsiteY12" fmla="*/ 214820 h 3513493"/>
              <a:gd name="connsiteX13" fmla="*/ 2219655 w 4005691"/>
              <a:gd name="connsiteY13" fmla="*/ 240559 h 3513493"/>
              <a:gd name="connsiteX14" fmla="*/ 2032460 w 4005691"/>
              <a:gd name="connsiteY14" fmla="*/ 1410176 h 3513493"/>
              <a:gd name="connsiteX15" fmla="*/ 2355204 w 4005691"/>
              <a:gd name="connsiteY15" fmla="*/ 1133054 h 3513493"/>
              <a:gd name="connsiteX16" fmla="*/ 3703522 w 4005691"/>
              <a:gd name="connsiteY16" fmla="*/ 0 h 3513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005691" h="3513493">
                <a:moveTo>
                  <a:pt x="3703522" y="0"/>
                </a:moveTo>
                <a:lnTo>
                  <a:pt x="4005691" y="368114"/>
                </a:lnTo>
                <a:cubicBezTo>
                  <a:pt x="3713893" y="630229"/>
                  <a:pt x="3416809" y="885903"/>
                  <a:pt x="3118402" y="1139964"/>
                </a:cubicBezTo>
                <a:lnTo>
                  <a:pt x="2988483" y="1250577"/>
                </a:lnTo>
                <a:lnTo>
                  <a:pt x="3889991" y="1379872"/>
                </a:lnTo>
                <a:lnTo>
                  <a:pt x="3885785" y="1643480"/>
                </a:lnTo>
                <a:lnTo>
                  <a:pt x="2473764" y="1688805"/>
                </a:lnTo>
                <a:lnTo>
                  <a:pt x="2223181" y="1902152"/>
                </a:lnTo>
                <a:cubicBezTo>
                  <a:pt x="1629011" y="2413497"/>
                  <a:pt x="1045416" y="2937727"/>
                  <a:pt x="504126" y="3513493"/>
                </a:cubicBezTo>
                <a:lnTo>
                  <a:pt x="0" y="2867527"/>
                </a:lnTo>
                <a:cubicBezTo>
                  <a:pt x="520544" y="2591193"/>
                  <a:pt x="997885" y="2253280"/>
                  <a:pt x="1456325" y="1888423"/>
                </a:cubicBezTo>
                <a:lnTo>
                  <a:pt x="1642301" y="1735489"/>
                </a:lnTo>
                <a:lnTo>
                  <a:pt x="2016738" y="214820"/>
                </a:lnTo>
                <a:lnTo>
                  <a:pt x="2219655" y="240559"/>
                </a:lnTo>
                <a:lnTo>
                  <a:pt x="2032460" y="1410176"/>
                </a:lnTo>
                <a:lnTo>
                  <a:pt x="2355204" y="1133054"/>
                </a:lnTo>
                <a:cubicBezTo>
                  <a:pt x="2799243" y="747671"/>
                  <a:pt x="3240582" y="358441"/>
                  <a:pt x="3703522" y="0"/>
                </a:cubicBezTo>
                <a:close/>
              </a:path>
            </a:pathLst>
          </a:cu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>
              <a:solidFill>
                <a:schemeClr val="bg1"/>
              </a:solidFill>
            </a:endParaRPr>
          </a:p>
        </p:txBody>
      </p:sp>
      <p:sp>
        <p:nvSpPr>
          <p:cNvPr id="31" name="Oval 4"/>
          <p:cNvSpPr/>
          <p:nvPr/>
        </p:nvSpPr>
        <p:spPr>
          <a:xfrm>
            <a:off x="3214688" y="1722438"/>
            <a:ext cx="1646238" cy="1644650"/>
          </a:xfrm>
          <a:prstGeom prst="ellipse">
            <a:avLst/>
          </a:prstGeom>
          <a:solidFill>
            <a:schemeClr val="bg1"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300" b="1" dirty="0">
                <a:solidFill>
                  <a:schemeClr val="bg1"/>
                </a:solidFill>
              </a:rPr>
              <a:t>74%</a:t>
            </a:r>
          </a:p>
          <a:p>
            <a:pPr algn="ctr" defTabSz="685800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schemeClr val="bg1"/>
                </a:solidFill>
              </a:rPr>
              <a:t>Lorem Ipsum</a:t>
            </a:r>
          </a:p>
          <a:p>
            <a:pPr algn="ctr" defTabSz="685800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32" name="Oval 5"/>
          <p:cNvSpPr/>
          <p:nvPr/>
        </p:nvSpPr>
        <p:spPr>
          <a:xfrm>
            <a:off x="4305300" y="2897188"/>
            <a:ext cx="941388" cy="941388"/>
          </a:xfrm>
          <a:prstGeom prst="ellipse">
            <a:avLst/>
          </a:prstGeom>
          <a:solidFill>
            <a:schemeClr val="bg1"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bg1"/>
                </a:solidFill>
              </a:rPr>
              <a:t>59%</a:t>
            </a:r>
          </a:p>
          <a:p>
            <a:pPr algn="ctr" defTabSz="685800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>
                <a:solidFill>
                  <a:schemeClr val="bg1"/>
                </a:solidFill>
              </a:rPr>
              <a:t>Lorem Ipsum</a:t>
            </a:r>
          </a:p>
        </p:txBody>
      </p:sp>
      <p:sp>
        <p:nvSpPr>
          <p:cNvPr id="33" name="Oval 6"/>
          <p:cNvSpPr/>
          <p:nvPr/>
        </p:nvSpPr>
        <p:spPr>
          <a:xfrm>
            <a:off x="2462214" y="2897188"/>
            <a:ext cx="1298575" cy="1296988"/>
          </a:xfrm>
          <a:prstGeom prst="ellips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700" b="1" dirty="0">
                <a:solidFill>
                  <a:schemeClr val="bg1"/>
                </a:solidFill>
              </a:rPr>
              <a:t>68%</a:t>
            </a:r>
          </a:p>
          <a:p>
            <a:pPr algn="ctr" defTabSz="685800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dirty="0">
                <a:solidFill>
                  <a:schemeClr val="bg1"/>
                </a:solidFill>
              </a:rPr>
              <a:t>Lorem Ipsum</a:t>
            </a:r>
          </a:p>
        </p:txBody>
      </p:sp>
      <p:grpSp>
        <p:nvGrpSpPr>
          <p:cNvPr id="13321" name="Group 31"/>
          <p:cNvGrpSpPr/>
          <p:nvPr/>
        </p:nvGrpSpPr>
        <p:grpSpPr>
          <a:xfrm>
            <a:off x="5737226" y="3627438"/>
            <a:ext cx="741363" cy="741362"/>
            <a:chOff x="6434437" y="4380470"/>
            <a:chExt cx="1218099" cy="1217066"/>
          </a:xfrm>
        </p:grpSpPr>
        <p:sp>
          <p:nvSpPr>
            <p:cNvPr id="35" name="Donut 32"/>
            <p:cNvSpPr/>
            <p:nvPr/>
          </p:nvSpPr>
          <p:spPr>
            <a:xfrm>
              <a:off x="6435470" y="4380470"/>
              <a:ext cx="1217066" cy="1217066"/>
            </a:xfrm>
            <a:prstGeom prst="donut">
              <a:avLst>
                <a:gd name="adj" fmla="val 12467"/>
              </a:avLst>
            </a:prstGeom>
            <a:solidFill>
              <a:schemeClr val="bg1">
                <a:lumMod val="75000"/>
                <a:alpha val="5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36" name="Block Arc 33"/>
            <p:cNvSpPr/>
            <p:nvPr/>
          </p:nvSpPr>
          <p:spPr>
            <a:xfrm rot="5400000" flipH="1">
              <a:off x="6434437" y="4380470"/>
              <a:ext cx="1216800" cy="1216800"/>
            </a:xfrm>
            <a:prstGeom prst="blockArc">
              <a:avLst>
                <a:gd name="adj1" fmla="val 9495697"/>
                <a:gd name="adj2" fmla="val 0"/>
                <a:gd name="adj3" fmla="val 1261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solidFill>
                  <a:schemeClr val="bg1"/>
                </a:solidFill>
              </a:endParaRPr>
            </a:p>
          </p:txBody>
        </p:sp>
      </p:grpSp>
      <p:sp>
        <p:nvSpPr>
          <p:cNvPr id="37" name="AutoShape 46"/>
          <p:cNvSpPr/>
          <p:nvPr/>
        </p:nvSpPr>
        <p:spPr bwMode="auto">
          <a:xfrm>
            <a:off x="5972176" y="3862389"/>
            <a:ext cx="276225" cy="2762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874" y="17549"/>
                </a:moveTo>
                <a:cubicBezTo>
                  <a:pt x="15513" y="17549"/>
                  <a:pt x="14343" y="15612"/>
                  <a:pt x="13809" y="12825"/>
                </a:cubicBezTo>
                <a:lnTo>
                  <a:pt x="15524" y="12825"/>
                </a:lnTo>
                <a:cubicBezTo>
                  <a:pt x="17038" y="12825"/>
                  <a:pt x="18224" y="11343"/>
                  <a:pt x="18224" y="9450"/>
                </a:cubicBezTo>
                <a:cubicBezTo>
                  <a:pt x="18224" y="7558"/>
                  <a:pt x="17038" y="6075"/>
                  <a:pt x="15524" y="6075"/>
                </a:cubicBezTo>
                <a:lnTo>
                  <a:pt x="13809" y="6075"/>
                </a:lnTo>
                <a:cubicBezTo>
                  <a:pt x="14343" y="3289"/>
                  <a:pt x="15513" y="1350"/>
                  <a:pt x="16874" y="1350"/>
                </a:cubicBezTo>
                <a:cubicBezTo>
                  <a:pt x="18739" y="1350"/>
                  <a:pt x="20249" y="4976"/>
                  <a:pt x="20249" y="9450"/>
                </a:cubicBezTo>
                <a:cubicBezTo>
                  <a:pt x="20249" y="13923"/>
                  <a:pt x="18739" y="17549"/>
                  <a:pt x="16874" y="17549"/>
                </a:cubicBezTo>
                <a:moveTo>
                  <a:pt x="8926" y="11482"/>
                </a:moveTo>
                <a:lnTo>
                  <a:pt x="8774" y="11482"/>
                </a:lnTo>
                <a:lnTo>
                  <a:pt x="8774" y="11475"/>
                </a:lnTo>
                <a:cubicBezTo>
                  <a:pt x="8028" y="11475"/>
                  <a:pt x="7424" y="10569"/>
                  <a:pt x="7424" y="9450"/>
                </a:cubicBezTo>
                <a:cubicBezTo>
                  <a:pt x="7424" y="8332"/>
                  <a:pt x="8028" y="7425"/>
                  <a:pt x="8774" y="7425"/>
                </a:cubicBezTo>
                <a:lnTo>
                  <a:pt x="8926" y="7425"/>
                </a:lnTo>
                <a:cubicBezTo>
                  <a:pt x="10200" y="7425"/>
                  <a:pt x="11391" y="6924"/>
                  <a:pt x="12441" y="6063"/>
                </a:cubicBezTo>
                <a:cubicBezTo>
                  <a:pt x="12248" y="7149"/>
                  <a:pt x="12149" y="8300"/>
                  <a:pt x="12149" y="9450"/>
                </a:cubicBezTo>
                <a:cubicBezTo>
                  <a:pt x="12149" y="10603"/>
                  <a:pt x="12248" y="11758"/>
                  <a:pt x="12442" y="12846"/>
                </a:cubicBezTo>
                <a:cubicBezTo>
                  <a:pt x="11393" y="11983"/>
                  <a:pt x="10200" y="11482"/>
                  <a:pt x="8926" y="11482"/>
                </a:cubicBezTo>
                <a:moveTo>
                  <a:pt x="8096" y="20249"/>
                </a:moveTo>
                <a:lnTo>
                  <a:pt x="5396" y="20249"/>
                </a:lnTo>
                <a:lnTo>
                  <a:pt x="5396" y="14175"/>
                </a:lnTo>
                <a:cubicBezTo>
                  <a:pt x="5396" y="13683"/>
                  <a:pt x="5264" y="13223"/>
                  <a:pt x="5033" y="12825"/>
                </a:cubicBezTo>
                <a:lnTo>
                  <a:pt x="5505" y="12825"/>
                </a:lnTo>
                <a:lnTo>
                  <a:pt x="5505" y="12832"/>
                </a:lnTo>
                <a:lnTo>
                  <a:pt x="7535" y="12832"/>
                </a:lnTo>
                <a:cubicBezTo>
                  <a:pt x="7463" y="13042"/>
                  <a:pt x="7421" y="13265"/>
                  <a:pt x="7421" y="13500"/>
                </a:cubicBezTo>
                <a:lnTo>
                  <a:pt x="7421" y="18225"/>
                </a:lnTo>
                <a:cubicBezTo>
                  <a:pt x="7421" y="18874"/>
                  <a:pt x="7784" y="19307"/>
                  <a:pt x="8001" y="19565"/>
                </a:cubicBezTo>
                <a:cubicBezTo>
                  <a:pt x="8031" y="19601"/>
                  <a:pt x="8065" y="19638"/>
                  <a:pt x="8096" y="19677"/>
                </a:cubicBezTo>
                <a:cubicBezTo>
                  <a:pt x="8096" y="19677"/>
                  <a:pt x="8096" y="20249"/>
                  <a:pt x="8096" y="20249"/>
                </a:cubicBezTo>
                <a:close/>
                <a:moveTo>
                  <a:pt x="1349" y="9450"/>
                </a:moveTo>
                <a:cubicBezTo>
                  <a:pt x="1349" y="8332"/>
                  <a:pt x="1953" y="7425"/>
                  <a:pt x="2699" y="7425"/>
                </a:cubicBezTo>
                <a:lnTo>
                  <a:pt x="7434" y="7425"/>
                </a:lnTo>
                <a:cubicBezTo>
                  <a:pt x="7014" y="7916"/>
                  <a:pt x="6749" y="8631"/>
                  <a:pt x="6749" y="9450"/>
                </a:cubicBezTo>
                <a:cubicBezTo>
                  <a:pt x="6749" y="10270"/>
                  <a:pt x="7014" y="10984"/>
                  <a:pt x="7434" y="11475"/>
                </a:cubicBezTo>
                <a:lnTo>
                  <a:pt x="2699" y="11475"/>
                </a:lnTo>
                <a:cubicBezTo>
                  <a:pt x="1953" y="11475"/>
                  <a:pt x="1349" y="10569"/>
                  <a:pt x="1349" y="9450"/>
                </a:cubicBezTo>
                <a:moveTo>
                  <a:pt x="13499" y="9450"/>
                </a:moveTo>
                <a:cubicBezTo>
                  <a:pt x="13499" y="8749"/>
                  <a:pt x="13540" y="8073"/>
                  <a:pt x="13610" y="7425"/>
                </a:cubicBezTo>
                <a:lnTo>
                  <a:pt x="15524" y="7425"/>
                </a:lnTo>
                <a:cubicBezTo>
                  <a:pt x="16269" y="7425"/>
                  <a:pt x="16874" y="8332"/>
                  <a:pt x="16874" y="9450"/>
                </a:cubicBezTo>
                <a:cubicBezTo>
                  <a:pt x="16874" y="10569"/>
                  <a:pt x="16269" y="11475"/>
                  <a:pt x="15524" y="11475"/>
                </a:cubicBezTo>
                <a:lnTo>
                  <a:pt x="13610" y="11475"/>
                </a:lnTo>
                <a:cubicBezTo>
                  <a:pt x="13540" y="10826"/>
                  <a:pt x="13499" y="10151"/>
                  <a:pt x="13499" y="9450"/>
                </a:cubicBezTo>
                <a:moveTo>
                  <a:pt x="16874" y="0"/>
                </a:moveTo>
                <a:cubicBezTo>
                  <a:pt x="15489" y="0"/>
                  <a:pt x="14400" y="951"/>
                  <a:pt x="13618" y="2420"/>
                </a:cubicBezTo>
                <a:lnTo>
                  <a:pt x="13604" y="2412"/>
                </a:lnTo>
                <a:cubicBezTo>
                  <a:pt x="12469" y="4635"/>
                  <a:pt x="10778" y="6075"/>
                  <a:pt x="8926" y="6075"/>
                </a:cubicBezTo>
                <a:lnTo>
                  <a:pt x="8479" y="6075"/>
                </a:lnTo>
                <a:lnTo>
                  <a:pt x="5505" y="6075"/>
                </a:lnTo>
                <a:lnTo>
                  <a:pt x="2699" y="6075"/>
                </a:lnTo>
                <a:cubicBezTo>
                  <a:pt x="1185" y="6075"/>
                  <a:pt x="0" y="7558"/>
                  <a:pt x="0" y="9450"/>
                </a:cubicBezTo>
                <a:cubicBezTo>
                  <a:pt x="0" y="11343"/>
                  <a:pt x="1185" y="12825"/>
                  <a:pt x="2699" y="12825"/>
                </a:cubicBezTo>
                <a:cubicBezTo>
                  <a:pt x="3443" y="12827"/>
                  <a:pt x="4046" y="13430"/>
                  <a:pt x="4046" y="14175"/>
                </a:cubicBezTo>
                <a:lnTo>
                  <a:pt x="4046" y="20249"/>
                </a:lnTo>
                <a:cubicBezTo>
                  <a:pt x="4046" y="20996"/>
                  <a:pt x="4651" y="21599"/>
                  <a:pt x="5396" y="21599"/>
                </a:cubicBezTo>
                <a:lnTo>
                  <a:pt x="8096" y="21599"/>
                </a:lnTo>
                <a:cubicBezTo>
                  <a:pt x="8842" y="21599"/>
                  <a:pt x="9446" y="20996"/>
                  <a:pt x="9446" y="20249"/>
                </a:cubicBezTo>
                <a:lnTo>
                  <a:pt x="9446" y="19575"/>
                </a:lnTo>
                <a:cubicBezTo>
                  <a:pt x="9446" y="18900"/>
                  <a:pt x="8771" y="18598"/>
                  <a:pt x="8771" y="18225"/>
                </a:cubicBezTo>
                <a:lnTo>
                  <a:pt x="8771" y="13500"/>
                </a:lnTo>
                <a:cubicBezTo>
                  <a:pt x="8771" y="13484"/>
                  <a:pt x="8781" y="13473"/>
                  <a:pt x="8782" y="13458"/>
                </a:cubicBezTo>
                <a:cubicBezTo>
                  <a:pt x="8789" y="13361"/>
                  <a:pt x="8815" y="13271"/>
                  <a:pt x="8859" y="13191"/>
                </a:cubicBezTo>
                <a:cubicBezTo>
                  <a:pt x="8871" y="13169"/>
                  <a:pt x="8884" y="13151"/>
                  <a:pt x="8898" y="13132"/>
                </a:cubicBezTo>
                <a:cubicBezTo>
                  <a:pt x="8952" y="13051"/>
                  <a:pt x="9020" y="12985"/>
                  <a:pt x="9103" y="12934"/>
                </a:cubicBezTo>
                <a:cubicBezTo>
                  <a:pt x="9107" y="12931"/>
                  <a:pt x="9108" y="12927"/>
                  <a:pt x="9112" y="12925"/>
                </a:cubicBezTo>
                <a:cubicBezTo>
                  <a:pt x="9115" y="12925"/>
                  <a:pt x="9117" y="12922"/>
                  <a:pt x="9120" y="12922"/>
                </a:cubicBezTo>
                <a:cubicBezTo>
                  <a:pt x="9174" y="12892"/>
                  <a:pt x="9238" y="12885"/>
                  <a:pt x="9299" y="12868"/>
                </a:cubicBezTo>
                <a:cubicBezTo>
                  <a:pt x="11003" y="13049"/>
                  <a:pt x="12545" y="14424"/>
                  <a:pt x="13604" y="16495"/>
                </a:cubicBezTo>
                <a:lnTo>
                  <a:pt x="13621" y="16487"/>
                </a:lnTo>
                <a:cubicBezTo>
                  <a:pt x="14404" y="17950"/>
                  <a:pt x="15490" y="18900"/>
                  <a:pt x="16874" y="18900"/>
                </a:cubicBezTo>
                <a:cubicBezTo>
                  <a:pt x="19977" y="18900"/>
                  <a:pt x="21600" y="14145"/>
                  <a:pt x="21600" y="9450"/>
                </a:cubicBezTo>
                <a:cubicBezTo>
                  <a:pt x="21600" y="4754"/>
                  <a:pt x="19977" y="0"/>
                  <a:pt x="16874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rtl="0" eaLnBrk="1">
              <a:defRPr/>
            </a:pPr>
            <a:endParaRPr lang="en-US" sz="150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+mn-ea"/>
              <a:cs typeface="+mn-cs"/>
              <a:sym typeface="Gill Sans" charset="0"/>
            </a:endParaRPr>
          </a:p>
        </p:txBody>
      </p:sp>
      <p:grpSp>
        <p:nvGrpSpPr>
          <p:cNvPr id="13323" name="Group 16"/>
          <p:cNvGrpSpPr/>
          <p:nvPr/>
        </p:nvGrpSpPr>
        <p:grpSpPr>
          <a:xfrm>
            <a:off x="5737226" y="4586289"/>
            <a:ext cx="741363" cy="739775"/>
            <a:chOff x="6434437" y="4380470"/>
            <a:chExt cx="1218099" cy="1217066"/>
          </a:xfrm>
        </p:grpSpPr>
        <p:sp>
          <p:nvSpPr>
            <p:cNvPr id="39" name="Donut 17"/>
            <p:cNvSpPr/>
            <p:nvPr/>
          </p:nvSpPr>
          <p:spPr>
            <a:xfrm>
              <a:off x="6435470" y="4380470"/>
              <a:ext cx="1217066" cy="1217066"/>
            </a:xfrm>
            <a:prstGeom prst="donut">
              <a:avLst>
                <a:gd name="adj" fmla="val 12467"/>
              </a:avLst>
            </a:prstGeom>
            <a:solidFill>
              <a:schemeClr val="bg1">
                <a:lumMod val="75000"/>
                <a:alpha val="4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40" name="Block Arc 18"/>
            <p:cNvSpPr/>
            <p:nvPr/>
          </p:nvSpPr>
          <p:spPr>
            <a:xfrm rot="5400000" flipH="1">
              <a:off x="6434437" y="4380470"/>
              <a:ext cx="1216800" cy="1216800"/>
            </a:xfrm>
            <a:prstGeom prst="blockArc">
              <a:avLst>
                <a:gd name="adj1" fmla="val 2204812"/>
                <a:gd name="adj2" fmla="val 0"/>
                <a:gd name="adj3" fmla="val 1261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solidFill>
                  <a:schemeClr val="bg1"/>
                </a:solidFill>
              </a:endParaRPr>
            </a:p>
          </p:txBody>
        </p:sp>
      </p:grpSp>
      <p:grpSp>
        <p:nvGrpSpPr>
          <p:cNvPr id="41" name="Group 49"/>
          <p:cNvGrpSpPr/>
          <p:nvPr/>
        </p:nvGrpSpPr>
        <p:grpSpPr>
          <a:xfrm>
            <a:off x="5961077" y="4819638"/>
            <a:ext cx="290742" cy="290743"/>
            <a:chOff x="4439444" y="2582069"/>
            <a:chExt cx="464344" cy="464344"/>
          </a:xfrm>
          <a:solidFill>
            <a:schemeClr val="bg1"/>
          </a:solidFill>
        </p:grpSpPr>
        <p:sp>
          <p:nvSpPr>
            <p:cNvPr id="42" name="AutoShape 123"/>
            <p:cNvSpPr/>
            <p:nvPr/>
          </p:nvSpPr>
          <p:spPr bwMode="auto">
            <a:xfrm>
              <a:off x="4439444" y="2582069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180" y="12132"/>
                  </a:moveTo>
                  <a:cubicBezTo>
                    <a:pt x="17710" y="12226"/>
                    <a:pt x="17327" y="12561"/>
                    <a:pt x="17170" y="13012"/>
                  </a:cubicBezTo>
                  <a:cubicBezTo>
                    <a:pt x="17083" y="13261"/>
                    <a:pt x="16981" y="13503"/>
                    <a:pt x="16868" y="13738"/>
                  </a:cubicBezTo>
                  <a:cubicBezTo>
                    <a:pt x="16658" y="14169"/>
                    <a:pt x="16694" y="14677"/>
                    <a:pt x="16959" y="15075"/>
                  </a:cubicBezTo>
                  <a:lnTo>
                    <a:pt x="18131" y="16833"/>
                  </a:lnTo>
                  <a:lnTo>
                    <a:pt x="16832" y="18132"/>
                  </a:lnTo>
                  <a:lnTo>
                    <a:pt x="15075" y="16960"/>
                  </a:lnTo>
                  <a:cubicBezTo>
                    <a:pt x="14850" y="16810"/>
                    <a:pt x="14589" y="16733"/>
                    <a:pt x="14326" y="16733"/>
                  </a:cubicBezTo>
                  <a:cubicBezTo>
                    <a:pt x="14126" y="16733"/>
                    <a:pt x="13924" y="16778"/>
                    <a:pt x="13738" y="16868"/>
                  </a:cubicBezTo>
                  <a:cubicBezTo>
                    <a:pt x="13504" y="16981"/>
                    <a:pt x="13262" y="17083"/>
                    <a:pt x="13012" y="17170"/>
                  </a:cubicBezTo>
                  <a:cubicBezTo>
                    <a:pt x="12561" y="17327"/>
                    <a:pt x="12226" y="17712"/>
                    <a:pt x="12133" y="18180"/>
                  </a:cubicBezTo>
                  <a:lnTo>
                    <a:pt x="11717" y="20249"/>
                  </a:lnTo>
                  <a:lnTo>
                    <a:pt x="9881" y="20249"/>
                  </a:lnTo>
                  <a:lnTo>
                    <a:pt x="9467" y="18180"/>
                  </a:lnTo>
                  <a:cubicBezTo>
                    <a:pt x="9373" y="17712"/>
                    <a:pt x="9039" y="17327"/>
                    <a:pt x="8588" y="17170"/>
                  </a:cubicBezTo>
                  <a:cubicBezTo>
                    <a:pt x="8339" y="17083"/>
                    <a:pt x="8096" y="16983"/>
                    <a:pt x="7861" y="16869"/>
                  </a:cubicBezTo>
                  <a:cubicBezTo>
                    <a:pt x="7675" y="16778"/>
                    <a:pt x="7474" y="16733"/>
                    <a:pt x="7273" y="16733"/>
                  </a:cubicBezTo>
                  <a:cubicBezTo>
                    <a:pt x="7011" y="16733"/>
                    <a:pt x="6750" y="16810"/>
                    <a:pt x="6525" y="16960"/>
                  </a:cubicBezTo>
                  <a:lnTo>
                    <a:pt x="4767" y="18132"/>
                  </a:lnTo>
                  <a:lnTo>
                    <a:pt x="3468" y="16833"/>
                  </a:lnTo>
                  <a:lnTo>
                    <a:pt x="4639" y="15075"/>
                  </a:lnTo>
                  <a:cubicBezTo>
                    <a:pt x="4904" y="14677"/>
                    <a:pt x="4939" y="14169"/>
                    <a:pt x="4732" y="13738"/>
                  </a:cubicBezTo>
                  <a:cubicBezTo>
                    <a:pt x="4618" y="13504"/>
                    <a:pt x="4516" y="13263"/>
                    <a:pt x="4429" y="13013"/>
                  </a:cubicBezTo>
                  <a:cubicBezTo>
                    <a:pt x="4273" y="12561"/>
                    <a:pt x="3888" y="12227"/>
                    <a:pt x="3419" y="12133"/>
                  </a:cubicBezTo>
                  <a:lnTo>
                    <a:pt x="1350" y="11718"/>
                  </a:lnTo>
                  <a:lnTo>
                    <a:pt x="1349" y="9882"/>
                  </a:lnTo>
                  <a:lnTo>
                    <a:pt x="3419" y="9468"/>
                  </a:lnTo>
                  <a:cubicBezTo>
                    <a:pt x="3888" y="9374"/>
                    <a:pt x="4273" y="9039"/>
                    <a:pt x="4429" y="8588"/>
                  </a:cubicBezTo>
                  <a:cubicBezTo>
                    <a:pt x="4516" y="8338"/>
                    <a:pt x="4617" y="8096"/>
                    <a:pt x="4731" y="7862"/>
                  </a:cubicBezTo>
                  <a:cubicBezTo>
                    <a:pt x="4940" y="7431"/>
                    <a:pt x="4905" y="6923"/>
                    <a:pt x="4639" y="6524"/>
                  </a:cubicBezTo>
                  <a:lnTo>
                    <a:pt x="3468" y="4767"/>
                  </a:lnTo>
                  <a:lnTo>
                    <a:pt x="4767" y="3468"/>
                  </a:lnTo>
                  <a:lnTo>
                    <a:pt x="6525" y="4639"/>
                  </a:lnTo>
                  <a:cubicBezTo>
                    <a:pt x="6750" y="4790"/>
                    <a:pt x="7011" y="4866"/>
                    <a:pt x="7273" y="4866"/>
                  </a:cubicBezTo>
                  <a:cubicBezTo>
                    <a:pt x="7474" y="4866"/>
                    <a:pt x="7674" y="4822"/>
                    <a:pt x="7861" y="4732"/>
                  </a:cubicBezTo>
                  <a:cubicBezTo>
                    <a:pt x="8095" y="4619"/>
                    <a:pt x="8337" y="4517"/>
                    <a:pt x="8586" y="4430"/>
                  </a:cubicBezTo>
                  <a:cubicBezTo>
                    <a:pt x="9039" y="4272"/>
                    <a:pt x="9373" y="3888"/>
                    <a:pt x="9467" y="3420"/>
                  </a:cubicBezTo>
                  <a:lnTo>
                    <a:pt x="9881" y="1350"/>
                  </a:lnTo>
                  <a:lnTo>
                    <a:pt x="11717" y="1350"/>
                  </a:lnTo>
                  <a:lnTo>
                    <a:pt x="12131" y="3420"/>
                  </a:lnTo>
                  <a:cubicBezTo>
                    <a:pt x="12225" y="3888"/>
                    <a:pt x="12560" y="4272"/>
                    <a:pt x="13012" y="4430"/>
                  </a:cubicBezTo>
                  <a:cubicBezTo>
                    <a:pt x="13261" y="4517"/>
                    <a:pt x="13502" y="4617"/>
                    <a:pt x="13737" y="4731"/>
                  </a:cubicBezTo>
                  <a:cubicBezTo>
                    <a:pt x="13924" y="4822"/>
                    <a:pt x="14125" y="4866"/>
                    <a:pt x="14326" y="4866"/>
                  </a:cubicBezTo>
                  <a:cubicBezTo>
                    <a:pt x="14589" y="4866"/>
                    <a:pt x="14850" y="4790"/>
                    <a:pt x="15075" y="4639"/>
                  </a:cubicBezTo>
                  <a:lnTo>
                    <a:pt x="16832" y="3468"/>
                  </a:lnTo>
                  <a:lnTo>
                    <a:pt x="18131" y="4767"/>
                  </a:lnTo>
                  <a:lnTo>
                    <a:pt x="16959" y="6524"/>
                  </a:lnTo>
                  <a:cubicBezTo>
                    <a:pt x="16694" y="6923"/>
                    <a:pt x="16660" y="7431"/>
                    <a:pt x="16867" y="7861"/>
                  </a:cubicBezTo>
                  <a:cubicBezTo>
                    <a:pt x="16980" y="8096"/>
                    <a:pt x="17083" y="8337"/>
                    <a:pt x="17170" y="8587"/>
                  </a:cubicBezTo>
                  <a:cubicBezTo>
                    <a:pt x="17327" y="9039"/>
                    <a:pt x="17710" y="9373"/>
                    <a:pt x="18180" y="9467"/>
                  </a:cubicBezTo>
                  <a:lnTo>
                    <a:pt x="20248" y="9882"/>
                  </a:lnTo>
                  <a:lnTo>
                    <a:pt x="20250" y="11718"/>
                  </a:lnTo>
                  <a:cubicBezTo>
                    <a:pt x="20250" y="11718"/>
                    <a:pt x="18180" y="12132"/>
                    <a:pt x="18180" y="12132"/>
                  </a:cubicBezTo>
                  <a:close/>
                  <a:moveTo>
                    <a:pt x="20513" y="8558"/>
                  </a:moveTo>
                  <a:lnTo>
                    <a:pt x="18445" y="8143"/>
                  </a:lnTo>
                  <a:cubicBezTo>
                    <a:pt x="18341" y="7844"/>
                    <a:pt x="18218" y="7554"/>
                    <a:pt x="18082" y="7273"/>
                  </a:cubicBezTo>
                  <a:lnTo>
                    <a:pt x="19254" y="5516"/>
                  </a:lnTo>
                  <a:cubicBezTo>
                    <a:pt x="19611" y="4980"/>
                    <a:pt x="19540" y="4268"/>
                    <a:pt x="19085" y="3813"/>
                  </a:cubicBezTo>
                  <a:lnTo>
                    <a:pt x="17787" y="2514"/>
                  </a:lnTo>
                  <a:cubicBezTo>
                    <a:pt x="17526" y="2253"/>
                    <a:pt x="17181" y="2118"/>
                    <a:pt x="16831" y="2118"/>
                  </a:cubicBezTo>
                  <a:cubicBezTo>
                    <a:pt x="16573" y="2118"/>
                    <a:pt x="16312" y="2193"/>
                    <a:pt x="16084" y="2345"/>
                  </a:cubicBezTo>
                  <a:lnTo>
                    <a:pt x="14326" y="3516"/>
                  </a:lnTo>
                  <a:cubicBezTo>
                    <a:pt x="14044" y="3380"/>
                    <a:pt x="13754" y="3258"/>
                    <a:pt x="13455" y="3155"/>
                  </a:cubicBezTo>
                  <a:lnTo>
                    <a:pt x="13041" y="1085"/>
                  </a:lnTo>
                  <a:cubicBezTo>
                    <a:pt x="12916" y="454"/>
                    <a:pt x="12361" y="0"/>
                    <a:pt x="11717" y="0"/>
                  </a:cubicBezTo>
                  <a:lnTo>
                    <a:pt x="9881" y="0"/>
                  </a:lnTo>
                  <a:cubicBezTo>
                    <a:pt x="9238" y="0"/>
                    <a:pt x="8684" y="454"/>
                    <a:pt x="8557" y="1085"/>
                  </a:cubicBezTo>
                  <a:lnTo>
                    <a:pt x="8143" y="3155"/>
                  </a:lnTo>
                  <a:cubicBezTo>
                    <a:pt x="7843" y="3258"/>
                    <a:pt x="7554" y="3381"/>
                    <a:pt x="7273" y="3516"/>
                  </a:cubicBezTo>
                  <a:lnTo>
                    <a:pt x="5516" y="2345"/>
                  </a:lnTo>
                  <a:cubicBezTo>
                    <a:pt x="5287" y="2193"/>
                    <a:pt x="5026" y="2118"/>
                    <a:pt x="4767" y="2118"/>
                  </a:cubicBezTo>
                  <a:cubicBezTo>
                    <a:pt x="4419" y="2118"/>
                    <a:pt x="4073" y="2253"/>
                    <a:pt x="3812" y="2514"/>
                  </a:cubicBezTo>
                  <a:lnTo>
                    <a:pt x="2514" y="3813"/>
                  </a:lnTo>
                  <a:cubicBezTo>
                    <a:pt x="2059" y="4268"/>
                    <a:pt x="1988" y="4980"/>
                    <a:pt x="2345" y="5516"/>
                  </a:cubicBezTo>
                  <a:lnTo>
                    <a:pt x="3516" y="7273"/>
                  </a:lnTo>
                  <a:cubicBezTo>
                    <a:pt x="3380" y="7555"/>
                    <a:pt x="3258" y="7844"/>
                    <a:pt x="3154" y="8144"/>
                  </a:cubicBezTo>
                  <a:lnTo>
                    <a:pt x="1085" y="8558"/>
                  </a:lnTo>
                  <a:cubicBezTo>
                    <a:pt x="454" y="8684"/>
                    <a:pt x="0" y="9238"/>
                    <a:pt x="0" y="9882"/>
                  </a:cubicBezTo>
                  <a:lnTo>
                    <a:pt x="0" y="11718"/>
                  </a:lnTo>
                  <a:cubicBezTo>
                    <a:pt x="0" y="12361"/>
                    <a:pt x="454" y="12916"/>
                    <a:pt x="1085" y="13042"/>
                  </a:cubicBezTo>
                  <a:lnTo>
                    <a:pt x="3154" y="13456"/>
                  </a:lnTo>
                  <a:cubicBezTo>
                    <a:pt x="3258" y="13755"/>
                    <a:pt x="3380" y="14046"/>
                    <a:pt x="3516" y="14326"/>
                  </a:cubicBezTo>
                  <a:lnTo>
                    <a:pt x="2345" y="16083"/>
                  </a:lnTo>
                  <a:cubicBezTo>
                    <a:pt x="1988" y="16619"/>
                    <a:pt x="2059" y="17332"/>
                    <a:pt x="2514" y="17787"/>
                  </a:cubicBezTo>
                  <a:lnTo>
                    <a:pt x="3812" y="19086"/>
                  </a:lnTo>
                  <a:cubicBezTo>
                    <a:pt x="4073" y="19346"/>
                    <a:pt x="4419" y="19482"/>
                    <a:pt x="4767" y="19482"/>
                  </a:cubicBezTo>
                  <a:cubicBezTo>
                    <a:pt x="5026" y="19482"/>
                    <a:pt x="5287" y="19406"/>
                    <a:pt x="5516" y="19254"/>
                  </a:cubicBezTo>
                  <a:lnTo>
                    <a:pt x="7273" y="18083"/>
                  </a:lnTo>
                  <a:cubicBezTo>
                    <a:pt x="7554" y="18220"/>
                    <a:pt x="7843" y="18341"/>
                    <a:pt x="8143" y="18445"/>
                  </a:cubicBezTo>
                  <a:lnTo>
                    <a:pt x="8557" y="20514"/>
                  </a:lnTo>
                  <a:cubicBezTo>
                    <a:pt x="8684" y="21146"/>
                    <a:pt x="9238" y="21599"/>
                    <a:pt x="9881" y="21599"/>
                  </a:cubicBezTo>
                  <a:lnTo>
                    <a:pt x="11717" y="21599"/>
                  </a:lnTo>
                  <a:cubicBezTo>
                    <a:pt x="12361" y="21599"/>
                    <a:pt x="12916" y="21146"/>
                    <a:pt x="13041" y="20514"/>
                  </a:cubicBezTo>
                  <a:lnTo>
                    <a:pt x="13456" y="18445"/>
                  </a:lnTo>
                  <a:cubicBezTo>
                    <a:pt x="13755" y="18341"/>
                    <a:pt x="14046" y="18219"/>
                    <a:pt x="14326" y="18083"/>
                  </a:cubicBezTo>
                  <a:lnTo>
                    <a:pt x="16084" y="19254"/>
                  </a:lnTo>
                  <a:cubicBezTo>
                    <a:pt x="16312" y="19406"/>
                    <a:pt x="16573" y="19482"/>
                    <a:pt x="16831" y="19482"/>
                  </a:cubicBezTo>
                  <a:cubicBezTo>
                    <a:pt x="17181" y="19482"/>
                    <a:pt x="17526" y="19346"/>
                    <a:pt x="17787" y="19086"/>
                  </a:cubicBezTo>
                  <a:lnTo>
                    <a:pt x="19085" y="17787"/>
                  </a:lnTo>
                  <a:cubicBezTo>
                    <a:pt x="19540" y="17332"/>
                    <a:pt x="19611" y="16619"/>
                    <a:pt x="19254" y="16083"/>
                  </a:cubicBezTo>
                  <a:lnTo>
                    <a:pt x="18082" y="14326"/>
                  </a:lnTo>
                  <a:cubicBezTo>
                    <a:pt x="18219" y="14045"/>
                    <a:pt x="18341" y="13755"/>
                    <a:pt x="18445" y="13456"/>
                  </a:cubicBezTo>
                  <a:lnTo>
                    <a:pt x="20513" y="13042"/>
                  </a:lnTo>
                  <a:cubicBezTo>
                    <a:pt x="21145" y="12916"/>
                    <a:pt x="21599" y="12361"/>
                    <a:pt x="21599" y="11718"/>
                  </a:cubicBezTo>
                  <a:lnTo>
                    <a:pt x="21599" y="9882"/>
                  </a:lnTo>
                  <a:cubicBezTo>
                    <a:pt x="21599" y="9238"/>
                    <a:pt x="21145" y="8684"/>
                    <a:pt x="20513" y="855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rtl="0" eaLnBrk="1">
                <a:defRPr/>
              </a:pPr>
              <a:endParaRPr lang="en-US">
                <a:solidFill>
                  <a:schemeClr val="bg1"/>
                </a:solidFill>
                <a:latin typeface="+mn-lt"/>
                <a:ea typeface="+mn-ea"/>
                <a:cs typeface="+mn-cs"/>
                <a:sym typeface="Gill Sans" charset="0"/>
              </a:endParaRPr>
            </a:p>
          </p:txBody>
        </p:sp>
        <p:sp>
          <p:nvSpPr>
            <p:cNvPr id="43" name="AutoShape 124"/>
            <p:cNvSpPr/>
            <p:nvPr/>
          </p:nvSpPr>
          <p:spPr bwMode="auto">
            <a:xfrm>
              <a:off x="4570413" y="2712244"/>
              <a:ext cx="203200" cy="2032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250"/>
                  </a:moveTo>
                  <a:cubicBezTo>
                    <a:pt x="5580" y="20250"/>
                    <a:pt x="1350" y="16017"/>
                    <a:pt x="1350" y="10800"/>
                  </a:cubicBezTo>
                  <a:cubicBezTo>
                    <a:pt x="1350" y="5582"/>
                    <a:pt x="5580" y="1349"/>
                    <a:pt x="10800" y="1349"/>
                  </a:cubicBezTo>
                  <a:cubicBezTo>
                    <a:pt x="16016" y="1349"/>
                    <a:pt x="20250" y="5582"/>
                    <a:pt x="20250" y="10800"/>
                  </a:cubicBezTo>
                  <a:cubicBezTo>
                    <a:pt x="20250" y="16017"/>
                    <a:pt x="16016" y="20250"/>
                    <a:pt x="10800" y="20250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3"/>
                    <a:pt x="4836" y="21600"/>
                    <a:pt x="10800" y="21600"/>
                  </a:cubicBezTo>
                  <a:cubicBezTo>
                    <a:pt x="16763" y="21600"/>
                    <a:pt x="21599" y="16763"/>
                    <a:pt x="21599" y="10800"/>
                  </a:cubicBezTo>
                  <a:cubicBezTo>
                    <a:pt x="21599" y="4836"/>
                    <a:pt x="16763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rtl="0" eaLnBrk="1">
                <a:defRPr/>
              </a:pPr>
              <a:endParaRPr lang="en-US">
                <a:solidFill>
                  <a:schemeClr val="bg1"/>
                </a:solidFill>
                <a:latin typeface="+mn-lt"/>
                <a:ea typeface="+mn-ea"/>
                <a:cs typeface="+mn-cs"/>
                <a:sym typeface="Gill Sans" charset="0"/>
              </a:endParaRPr>
            </a:p>
          </p:txBody>
        </p:sp>
        <p:sp>
          <p:nvSpPr>
            <p:cNvPr id="44" name="AutoShape 125"/>
            <p:cNvSpPr/>
            <p:nvPr/>
          </p:nvSpPr>
          <p:spPr bwMode="auto">
            <a:xfrm>
              <a:off x="4613275" y="2755900"/>
              <a:ext cx="116682" cy="1166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900"/>
                  </a:moveTo>
                  <a:cubicBezTo>
                    <a:pt x="6328" y="18900"/>
                    <a:pt x="2699" y="15271"/>
                    <a:pt x="2699" y="10800"/>
                  </a:cubicBezTo>
                  <a:cubicBezTo>
                    <a:pt x="2699" y="6329"/>
                    <a:pt x="6328" y="2700"/>
                    <a:pt x="10800" y="2700"/>
                  </a:cubicBezTo>
                  <a:cubicBezTo>
                    <a:pt x="15271" y="2700"/>
                    <a:pt x="18899" y="6329"/>
                    <a:pt x="18899" y="10800"/>
                  </a:cubicBezTo>
                  <a:cubicBezTo>
                    <a:pt x="18899" y="15271"/>
                    <a:pt x="15271" y="18900"/>
                    <a:pt x="10800" y="18900"/>
                  </a:cubicBezTo>
                  <a:moveTo>
                    <a:pt x="10800" y="0"/>
                  </a:moveTo>
                  <a:cubicBezTo>
                    <a:pt x="4830" y="0"/>
                    <a:pt x="0" y="4833"/>
                    <a:pt x="0" y="10800"/>
                  </a:cubicBezTo>
                  <a:cubicBezTo>
                    <a:pt x="0" y="16766"/>
                    <a:pt x="4830" y="21599"/>
                    <a:pt x="10800" y="21599"/>
                  </a:cubicBezTo>
                  <a:cubicBezTo>
                    <a:pt x="16764" y="21599"/>
                    <a:pt x="21600" y="16766"/>
                    <a:pt x="21600" y="10800"/>
                  </a:cubicBezTo>
                  <a:cubicBezTo>
                    <a:pt x="21600" y="4833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rtl="0" eaLnBrk="1">
                <a:defRPr/>
              </a:pPr>
              <a:endParaRPr lang="en-US">
                <a:solidFill>
                  <a:schemeClr val="bg1"/>
                </a:solidFill>
                <a:latin typeface="+mn-lt"/>
                <a:ea typeface="+mn-ea"/>
                <a:cs typeface="+mn-cs"/>
                <a:sym typeface="Gill Sans" charset="0"/>
              </a:endParaRPr>
            </a:p>
          </p:txBody>
        </p:sp>
      </p:grpSp>
      <p:grpSp>
        <p:nvGrpSpPr>
          <p:cNvPr id="13325" name="Group 43"/>
          <p:cNvGrpSpPr/>
          <p:nvPr/>
        </p:nvGrpSpPr>
        <p:grpSpPr>
          <a:xfrm>
            <a:off x="5737226" y="2670176"/>
            <a:ext cx="741363" cy="741363"/>
            <a:chOff x="6434437" y="4380470"/>
            <a:chExt cx="1218099" cy="1217066"/>
          </a:xfrm>
        </p:grpSpPr>
        <p:sp>
          <p:nvSpPr>
            <p:cNvPr id="46" name="Donut 44"/>
            <p:cNvSpPr/>
            <p:nvPr/>
          </p:nvSpPr>
          <p:spPr>
            <a:xfrm>
              <a:off x="6435470" y="4380470"/>
              <a:ext cx="1217066" cy="1217066"/>
            </a:xfrm>
            <a:prstGeom prst="donut">
              <a:avLst>
                <a:gd name="adj" fmla="val 12467"/>
              </a:avLst>
            </a:prstGeom>
            <a:solidFill>
              <a:schemeClr val="bg1">
                <a:lumMod val="75000"/>
                <a:alpha val="6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47" name="Block Arc 45"/>
            <p:cNvSpPr/>
            <p:nvPr/>
          </p:nvSpPr>
          <p:spPr>
            <a:xfrm rot="5400000" flipH="1">
              <a:off x="6434437" y="4380470"/>
              <a:ext cx="1216800" cy="1216800"/>
            </a:xfrm>
            <a:prstGeom prst="blockArc">
              <a:avLst>
                <a:gd name="adj1" fmla="val 4362058"/>
                <a:gd name="adj2" fmla="val 0"/>
                <a:gd name="adj3" fmla="val 1261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solidFill>
                  <a:schemeClr val="bg1"/>
                </a:solidFill>
              </a:endParaRPr>
            </a:p>
          </p:txBody>
        </p:sp>
      </p:grpSp>
      <p:sp>
        <p:nvSpPr>
          <p:cNvPr id="13326" name="AutoShape 113"/>
          <p:cNvSpPr/>
          <p:nvPr/>
        </p:nvSpPr>
        <p:spPr>
          <a:xfrm>
            <a:off x="5997576" y="2884489"/>
            <a:ext cx="220663" cy="320675"/>
          </a:xfrm>
          <a:custGeom>
            <a:avLst/>
            <a:gdLst/>
            <a:ahLst/>
            <a:cxnLst>
              <a:cxn ang="0">
                <a:pos x="109832" y="160103"/>
              </a:cxn>
              <a:cxn ang="0">
                <a:pos x="109832" y="160103"/>
              </a:cxn>
              <a:cxn ang="0">
                <a:pos x="109832" y="160103"/>
              </a:cxn>
              <a:cxn ang="0">
                <a:pos x="109832" y="160103"/>
              </a:cxn>
            </a:cxnLst>
            <a:rect l="0" t="0" r="0" b="0"/>
            <a:pathLst>
              <a:path w="21600" h="21600">
                <a:moveTo>
                  <a:pt x="15386" y="14175"/>
                </a:moveTo>
                <a:lnTo>
                  <a:pt x="6223" y="14175"/>
                </a:lnTo>
                <a:cubicBezTo>
                  <a:pt x="5734" y="13446"/>
                  <a:pt x="5147" y="12716"/>
                  <a:pt x="4568" y="12003"/>
                </a:cubicBezTo>
                <a:cubicBezTo>
                  <a:pt x="3287" y="10427"/>
                  <a:pt x="1963" y="8797"/>
                  <a:pt x="1963" y="7425"/>
                </a:cubicBezTo>
                <a:cubicBezTo>
                  <a:pt x="1963" y="4075"/>
                  <a:pt x="5927" y="1350"/>
                  <a:pt x="10800" y="1350"/>
                </a:cubicBezTo>
                <a:cubicBezTo>
                  <a:pt x="15672" y="1350"/>
                  <a:pt x="19636" y="4075"/>
                  <a:pt x="19636" y="7425"/>
                </a:cubicBezTo>
                <a:cubicBezTo>
                  <a:pt x="19636" y="8787"/>
                  <a:pt x="18312" y="10425"/>
                  <a:pt x="17029" y="12011"/>
                </a:cubicBezTo>
                <a:cubicBezTo>
                  <a:pt x="16455" y="12723"/>
                  <a:pt x="15873" y="13449"/>
                  <a:pt x="15386" y="14175"/>
                </a:cubicBezTo>
                <a:moveTo>
                  <a:pt x="10800" y="20249"/>
                </a:moveTo>
                <a:cubicBezTo>
                  <a:pt x="9805" y="20249"/>
                  <a:pt x="9347" y="20171"/>
                  <a:pt x="8839" y="19406"/>
                </a:cubicBezTo>
                <a:lnTo>
                  <a:pt x="13000" y="19048"/>
                </a:lnTo>
                <a:cubicBezTo>
                  <a:pt x="12398" y="20164"/>
                  <a:pt x="11959" y="20249"/>
                  <a:pt x="10800" y="20249"/>
                </a:cubicBezTo>
                <a:moveTo>
                  <a:pt x="7595" y="16813"/>
                </a:moveTo>
                <a:cubicBezTo>
                  <a:pt x="7417" y="16407"/>
                  <a:pt x="7215" y="15978"/>
                  <a:pt x="6991" y="15525"/>
                </a:cubicBezTo>
                <a:lnTo>
                  <a:pt x="14616" y="15525"/>
                </a:lnTo>
                <a:cubicBezTo>
                  <a:pt x="14496" y="15767"/>
                  <a:pt x="14375" y="16010"/>
                  <a:pt x="14270" y="16239"/>
                </a:cubicBezTo>
                <a:cubicBezTo>
                  <a:pt x="14270" y="16239"/>
                  <a:pt x="7595" y="16813"/>
                  <a:pt x="7595" y="16813"/>
                </a:cubicBezTo>
                <a:close/>
                <a:moveTo>
                  <a:pt x="13345" y="18343"/>
                </a:moveTo>
                <a:lnTo>
                  <a:pt x="8476" y="18762"/>
                </a:lnTo>
                <a:cubicBezTo>
                  <a:pt x="8303" y="18416"/>
                  <a:pt x="8116" y="18011"/>
                  <a:pt x="7890" y="17483"/>
                </a:cubicBezTo>
                <a:cubicBezTo>
                  <a:pt x="7887" y="17477"/>
                  <a:pt x="7883" y="17469"/>
                  <a:pt x="7881" y="17462"/>
                </a:cubicBezTo>
                <a:lnTo>
                  <a:pt x="13957" y="16941"/>
                </a:lnTo>
                <a:cubicBezTo>
                  <a:pt x="13871" y="17140"/>
                  <a:pt x="13778" y="17350"/>
                  <a:pt x="13698" y="17537"/>
                </a:cubicBezTo>
                <a:cubicBezTo>
                  <a:pt x="13569" y="17841"/>
                  <a:pt x="13453" y="18104"/>
                  <a:pt x="13345" y="18343"/>
                </a:cubicBezTo>
                <a:moveTo>
                  <a:pt x="10800" y="0"/>
                </a:moveTo>
                <a:cubicBezTo>
                  <a:pt x="4835" y="0"/>
                  <a:pt x="0" y="3324"/>
                  <a:pt x="0" y="7425"/>
                </a:cubicBezTo>
                <a:cubicBezTo>
                  <a:pt x="0" y="10146"/>
                  <a:pt x="3621" y="13029"/>
                  <a:pt x="4939" y="15562"/>
                </a:cubicBezTo>
                <a:cubicBezTo>
                  <a:pt x="6906" y="19339"/>
                  <a:pt x="6688" y="21599"/>
                  <a:pt x="10800" y="21599"/>
                </a:cubicBezTo>
                <a:cubicBezTo>
                  <a:pt x="14972" y="21599"/>
                  <a:pt x="14692" y="19349"/>
                  <a:pt x="16660" y="15577"/>
                </a:cubicBezTo>
                <a:cubicBezTo>
                  <a:pt x="17983" y="13039"/>
                  <a:pt x="21600" y="10124"/>
                  <a:pt x="21600" y="7425"/>
                </a:cubicBezTo>
                <a:cubicBezTo>
                  <a:pt x="21600" y="3324"/>
                  <a:pt x="16764" y="0"/>
                  <a:pt x="10800" y="0"/>
                </a:cubicBezTo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6477000" y="2870201"/>
            <a:ext cx="3424238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我们工作室致力于专业</a:t>
            </a:r>
            <a:r>
              <a:rPr lang="en-US" altLang="zh-CN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模板的发布，课件及汇报</a:t>
            </a:r>
            <a:r>
              <a:rPr lang="en-US" altLang="zh-CN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的美化，并为您提供专业的</a:t>
            </a:r>
            <a:r>
              <a:rPr lang="en-US" altLang="zh-CN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个性定制服务。</a:t>
            </a:r>
          </a:p>
        </p:txBody>
      </p:sp>
      <p:sp>
        <p:nvSpPr>
          <p:cNvPr id="13328" name="文本框 49"/>
          <p:cNvSpPr txBox="1"/>
          <p:nvPr/>
        </p:nvSpPr>
        <p:spPr>
          <a:xfrm>
            <a:off x="6477001" y="2633664"/>
            <a:ext cx="1190625" cy="3381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51" name="矩形 50"/>
          <p:cNvSpPr/>
          <p:nvPr/>
        </p:nvSpPr>
        <p:spPr>
          <a:xfrm>
            <a:off x="6477000" y="3906839"/>
            <a:ext cx="3424238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我们工作室致力于专业</a:t>
            </a:r>
            <a:r>
              <a:rPr lang="en-US" altLang="zh-CN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模板的发布，课件及汇报</a:t>
            </a:r>
            <a:r>
              <a:rPr lang="en-US" altLang="zh-CN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的美化，并为您提供专业的</a:t>
            </a:r>
            <a:r>
              <a:rPr lang="en-US" altLang="zh-CN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个性定制服务。</a:t>
            </a:r>
          </a:p>
        </p:txBody>
      </p:sp>
      <p:sp>
        <p:nvSpPr>
          <p:cNvPr id="13330" name="文本框 51"/>
          <p:cNvSpPr txBox="1"/>
          <p:nvPr/>
        </p:nvSpPr>
        <p:spPr>
          <a:xfrm>
            <a:off x="6477001" y="3668714"/>
            <a:ext cx="1190625" cy="3381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53" name="矩形 52"/>
          <p:cNvSpPr/>
          <p:nvPr/>
        </p:nvSpPr>
        <p:spPr>
          <a:xfrm>
            <a:off x="6477000" y="4852989"/>
            <a:ext cx="3424238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我们工作室致力于专业</a:t>
            </a:r>
            <a:r>
              <a:rPr lang="en-US" altLang="zh-CN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模板的发布，课件及汇报</a:t>
            </a:r>
            <a:r>
              <a:rPr lang="en-US" altLang="zh-CN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的美化，并为您提供专业的</a:t>
            </a:r>
            <a:r>
              <a:rPr lang="en-US" altLang="zh-CN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个性定制服务。</a:t>
            </a:r>
          </a:p>
        </p:txBody>
      </p:sp>
      <p:sp>
        <p:nvSpPr>
          <p:cNvPr id="13332" name="文本框 53"/>
          <p:cNvSpPr txBox="1"/>
          <p:nvPr/>
        </p:nvSpPr>
        <p:spPr>
          <a:xfrm>
            <a:off x="6477001" y="4616450"/>
            <a:ext cx="1190625" cy="3381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组合 106"/>
          <p:cNvGrpSpPr/>
          <p:nvPr/>
        </p:nvGrpSpPr>
        <p:grpSpPr>
          <a:xfrm>
            <a:off x="1660526" y="271464"/>
            <a:ext cx="658813" cy="631825"/>
            <a:chOff x="125077" y="205710"/>
            <a:chExt cx="320624" cy="307179"/>
          </a:xfrm>
        </p:grpSpPr>
        <p:sp>
          <p:nvSpPr>
            <p:cNvPr id="94" name="椭圆 93"/>
            <p:cNvSpPr/>
            <p:nvPr/>
          </p:nvSpPr>
          <p:spPr>
            <a:xfrm rot="587192" flipH="1">
              <a:off x="325735" y="205710"/>
              <a:ext cx="35695" cy="3733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1" name="等腰三角形 100"/>
            <p:cNvSpPr/>
            <p:nvPr/>
          </p:nvSpPr>
          <p:spPr>
            <a:xfrm rot="1053195">
              <a:off x="169708" y="218836"/>
              <a:ext cx="275993" cy="237925"/>
            </a:xfrm>
            <a:prstGeom prst="triangle">
              <a:avLst/>
            </a:prstGeom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3" name="椭圆 102"/>
            <p:cNvSpPr/>
            <p:nvPr/>
          </p:nvSpPr>
          <p:spPr>
            <a:xfrm rot="587192" flipH="1">
              <a:off x="125077" y="391783"/>
              <a:ext cx="35695" cy="3733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4" name="椭圆 103"/>
            <p:cNvSpPr/>
            <p:nvPr/>
          </p:nvSpPr>
          <p:spPr>
            <a:xfrm rot="587192" flipH="1">
              <a:off x="389923" y="475559"/>
              <a:ext cx="35695" cy="3733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6" name="等腰三角形 105"/>
          <p:cNvSpPr/>
          <p:nvPr/>
        </p:nvSpPr>
        <p:spPr>
          <a:xfrm rot="18900000">
            <a:off x="1978819" y="402432"/>
            <a:ext cx="260350" cy="303213"/>
          </a:xfrm>
          <a:prstGeom prst="triangle">
            <a:avLst/>
          </a:prstGeom>
          <a:ln w="19050"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340" name="文本框 107"/>
          <p:cNvSpPr txBox="1"/>
          <p:nvPr/>
        </p:nvSpPr>
        <p:spPr>
          <a:xfrm>
            <a:off x="2308226" y="523875"/>
            <a:ext cx="1497013" cy="3381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</a:p>
        </p:txBody>
      </p:sp>
      <p:grpSp>
        <p:nvGrpSpPr>
          <p:cNvPr id="14341" name="组合 8"/>
          <p:cNvGrpSpPr/>
          <p:nvPr/>
        </p:nvGrpSpPr>
        <p:grpSpPr>
          <a:xfrm>
            <a:off x="5197476" y="1693863"/>
            <a:ext cx="1706563" cy="3833812"/>
            <a:chOff x="3317876" y="471488"/>
            <a:chExt cx="1190625" cy="2449513"/>
          </a:xfrm>
        </p:grpSpPr>
        <p:sp>
          <p:nvSpPr>
            <p:cNvPr id="10" name="Rectangle 141"/>
            <p:cNvSpPr>
              <a:spLocks noChangeArrowheads="1"/>
            </p:cNvSpPr>
            <p:nvPr/>
          </p:nvSpPr>
          <p:spPr bwMode="auto">
            <a:xfrm>
              <a:off x="3819526" y="1550988"/>
              <a:ext cx="307975" cy="631825"/>
            </a:xfrm>
            <a:prstGeom prst="rect">
              <a:avLst/>
            </a:prstGeom>
            <a:solidFill>
              <a:srgbClr val="F4EF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Freeform 142"/>
            <p:cNvSpPr/>
            <p:nvPr/>
          </p:nvSpPr>
          <p:spPr bwMode="auto">
            <a:xfrm>
              <a:off x="3713163" y="2141538"/>
              <a:ext cx="511175" cy="711200"/>
            </a:xfrm>
            <a:custGeom>
              <a:avLst/>
              <a:gdLst>
                <a:gd name="T0" fmla="*/ 13 w 222"/>
                <a:gd name="T1" fmla="*/ 11 h 308"/>
                <a:gd name="T2" fmla="*/ 208 w 222"/>
                <a:gd name="T3" fmla="*/ 11 h 308"/>
                <a:gd name="T4" fmla="*/ 222 w 222"/>
                <a:gd name="T5" fmla="*/ 304 h 308"/>
                <a:gd name="T6" fmla="*/ 133 w 222"/>
                <a:gd name="T7" fmla="*/ 308 h 308"/>
                <a:gd name="T8" fmla="*/ 110 w 222"/>
                <a:gd name="T9" fmla="*/ 89 h 308"/>
                <a:gd name="T10" fmla="*/ 91 w 222"/>
                <a:gd name="T11" fmla="*/ 307 h 308"/>
                <a:gd name="T12" fmla="*/ 0 w 222"/>
                <a:gd name="T13" fmla="*/ 306 h 308"/>
                <a:gd name="T14" fmla="*/ 13 w 222"/>
                <a:gd name="T15" fmla="*/ 11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2" h="308">
                  <a:moveTo>
                    <a:pt x="13" y="11"/>
                  </a:moveTo>
                  <a:cubicBezTo>
                    <a:pt x="13" y="11"/>
                    <a:pt x="159" y="0"/>
                    <a:pt x="208" y="11"/>
                  </a:cubicBezTo>
                  <a:cubicBezTo>
                    <a:pt x="222" y="304"/>
                    <a:pt x="222" y="304"/>
                    <a:pt x="222" y="304"/>
                  </a:cubicBezTo>
                  <a:cubicBezTo>
                    <a:pt x="133" y="308"/>
                    <a:pt x="133" y="308"/>
                    <a:pt x="133" y="308"/>
                  </a:cubicBezTo>
                  <a:cubicBezTo>
                    <a:pt x="133" y="258"/>
                    <a:pt x="123" y="164"/>
                    <a:pt x="110" y="89"/>
                  </a:cubicBezTo>
                  <a:cubicBezTo>
                    <a:pt x="110" y="89"/>
                    <a:pt x="93" y="238"/>
                    <a:pt x="91" y="307"/>
                  </a:cubicBezTo>
                  <a:cubicBezTo>
                    <a:pt x="0" y="306"/>
                    <a:pt x="0" y="306"/>
                    <a:pt x="0" y="306"/>
                  </a:cubicBezTo>
                  <a:cubicBezTo>
                    <a:pt x="0" y="306"/>
                    <a:pt x="10" y="42"/>
                    <a:pt x="13" y="11"/>
                  </a:cubicBezTo>
                  <a:close/>
                </a:path>
              </a:pathLst>
            </a:custGeom>
            <a:solidFill>
              <a:srgbClr val="D198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Freeform 143"/>
            <p:cNvSpPr/>
            <p:nvPr/>
          </p:nvSpPr>
          <p:spPr bwMode="auto">
            <a:xfrm>
              <a:off x="3700463" y="2790826"/>
              <a:ext cx="236538" cy="130175"/>
            </a:xfrm>
            <a:custGeom>
              <a:avLst/>
              <a:gdLst>
                <a:gd name="T0" fmla="*/ 102 w 102"/>
                <a:gd name="T1" fmla="*/ 43 h 56"/>
                <a:gd name="T2" fmla="*/ 51 w 102"/>
                <a:gd name="T3" fmla="*/ 55 h 56"/>
                <a:gd name="T4" fmla="*/ 0 w 102"/>
                <a:gd name="T5" fmla="*/ 43 h 56"/>
                <a:gd name="T6" fmla="*/ 51 w 102"/>
                <a:gd name="T7" fmla="*/ 0 h 56"/>
                <a:gd name="T8" fmla="*/ 102 w 102"/>
                <a:gd name="T9" fmla="*/ 4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56">
                  <a:moveTo>
                    <a:pt x="102" y="43"/>
                  </a:moveTo>
                  <a:cubicBezTo>
                    <a:pt x="102" y="56"/>
                    <a:pt x="79" y="55"/>
                    <a:pt x="51" y="55"/>
                  </a:cubicBezTo>
                  <a:cubicBezTo>
                    <a:pt x="23" y="55"/>
                    <a:pt x="0" y="56"/>
                    <a:pt x="0" y="43"/>
                  </a:cubicBezTo>
                  <a:cubicBezTo>
                    <a:pt x="0" y="19"/>
                    <a:pt x="23" y="0"/>
                    <a:pt x="51" y="0"/>
                  </a:cubicBezTo>
                  <a:cubicBezTo>
                    <a:pt x="79" y="0"/>
                    <a:pt x="102" y="19"/>
                    <a:pt x="102" y="43"/>
                  </a:cubicBezTo>
                  <a:close/>
                </a:path>
              </a:pathLst>
            </a:custGeom>
            <a:solidFill>
              <a:srgbClr val="2D29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144"/>
            <p:cNvSpPr/>
            <p:nvPr/>
          </p:nvSpPr>
          <p:spPr bwMode="auto">
            <a:xfrm>
              <a:off x="4008438" y="2790826"/>
              <a:ext cx="233363" cy="130175"/>
            </a:xfrm>
            <a:custGeom>
              <a:avLst/>
              <a:gdLst>
                <a:gd name="T0" fmla="*/ 0 w 101"/>
                <a:gd name="T1" fmla="*/ 43 h 56"/>
                <a:gd name="T2" fmla="*/ 50 w 101"/>
                <a:gd name="T3" fmla="*/ 55 h 56"/>
                <a:gd name="T4" fmla="*/ 101 w 101"/>
                <a:gd name="T5" fmla="*/ 43 h 56"/>
                <a:gd name="T6" fmla="*/ 50 w 101"/>
                <a:gd name="T7" fmla="*/ 0 h 56"/>
                <a:gd name="T8" fmla="*/ 0 w 101"/>
                <a:gd name="T9" fmla="*/ 4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56">
                  <a:moveTo>
                    <a:pt x="0" y="43"/>
                  </a:moveTo>
                  <a:cubicBezTo>
                    <a:pt x="0" y="56"/>
                    <a:pt x="22" y="55"/>
                    <a:pt x="50" y="55"/>
                  </a:cubicBezTo>
                  <a:cubicBezTo>
                    <a:pt x="78" y="55"/>
                    <a:pt x="101" y="56"/>
                    <a:pt x="101" y="43"/>
                  </a:cubicBezTo>
                  <a:cubicBezTo>
                    <a:pt x="101" y="19"/>
                    <a:pt x="78" y="0"/>
                    <a:pt x="50" y="0"/>
                  </a:cubicBezTo>
                  <a:cubicBezTo>
                    <a:pt x="22" y="0"/>
                    <a:pt x="0" y="19"/>
                    <a:pt x="0" y="43"/>
                  </a:cubicBezTo>
                  <a:close/>
                </a:path>
              </a:pathLst>
            </a:custGeom>
            <a:solidFill>
              <a:srgbClr val="2D29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Freeform 145"/>
            <p:cNvSpPr/>
            <p:nvPr/>
          </p:nvSpPr>
          <p:spPr bwMode="auto">
            <a:xfrm>
              <a:off x="3857626" y="1606551"/>
              <a:ext cx="227013" cy="615950"/>
            </a:xfrm>
            <a:custGeom>
              <a:avLst/>
              <a:gdLst>
                <a:gd name="T0" fmla="*/ 55 w 143"/>
                <a:gd name="T1" fmla="*/ 0 h 388"/>
                <a:gd name="T2" fmla="*/ 0 w 143"/>
                <a:gd name="T3" fmla="*/ 268 h 388"/>
                <a:gd name="T4" fmla="*/ 69 w 143"/>
                <a:gd name="T5" fmla="*/ 388 h 388"/>
                <a:gd name="T6" fmla="*/ 143 w 143"/>
                <a:gd name="T7" fmla="*/ 268 h 388"/>
                <a:gd name="T8" fmla="*/ 82 w 143"/>
                <a:gd name="T9" fmla="*/ 0 h 388"/>
                <a:gd name="T10" fmla="*/ 55 w 143"/>
                <a:gd name="T11" fmla="*/ 0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3" h="388">
                  <a:moveTo>
                    <a:pt x="55" y="0"/>
                  </a:moveTo>
                  <a:lnTo>
                    <a:pt x="0" y="268"/>
                  </a:lnTo>
                  <a:lnTo>
                    <a:pt x="69" y="388"/>
                  </a:lnTo>
                  <a:lnTo>
                    <a:pt x="143" y="268"/>
                  </a:lnTo>
                  <a:lnTo>
                    <a:pt x="82" y="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4234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146"/>
            <p:cNvSpPr/>
            <p:nvPr/>
          </p:nvSpPr>
          <p:spPr bwMode="auto">
            <a:xfrm>
              <a:off x="3924301" y="1560513"/>
              <a:ext cx="84138" cy="66675"/>
            </a:xfrm>
            <a:custGeom>
              <a:avLst/>
              <a:gdLst>
                <a:gd name="T0" fmla="*/ 26 w 36"/>
                <a:gd name="T1" fmla="*/ 29 h 29"/>
                <a:gd name="T2" fmla="*/ 10 w 36"/>
                <a:gd name="T3" fmla="*/ 29 h 29"/>
                <a:gd name="T4" fmla="*/ 0 w 36"/>
                <a:gd name="T5" fmla="*/ 19 h 29"/>
                <a:gd name="T6" fmla="*/ 0 w 36"/>
                <a:gd name="T7" fmla="*/ 10 h 29"/>
                <a:gd name="T8" fmla="*/ 10 w 36"/>
                <a:gd name="T9" fmla="*/ 0 h 29"/>
                <a:gd name="T10" fmla="*/ 26 w 36"/>
                <a:gd name="T11" fmla="*/ 0 h 29"/>
                <a:gd name="T12" fmla="*/ 36 w 36"/>
                <a:gd name="T13" fmla="*/ 10 h 29"/>
                <a:gd name="T14" fmla="*/ 36 w 36"/>
                <a:gd name="T15" fmla="*/ 19 h 29"/>
                <a:gd name="T16" fmla="*/ 26 w 36"/>
                <a:gd name="T1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29">
                  <a:moveTo>
                    <a:pt x="26" y="29"/>
                  </a:moveTo>
                  <a:cubicBezTo>
                    <a:pt x="10" y="29"/>
                    <a:pt x="10" y="29"/>
                    <a:pt x="10" y="29"/>
                  </a:cubicBezTo>
                  <a:cubicBezTo>
                    <a:pt x="5" y="29"/>
                    <a:pt x="0" y="24"/>
                    <a:pt x="0" y="1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32" y="0"/>
                    <a:pt x="36" y="4"/>
                    <a:pt x="36" y="10"/>
                  </a:cubicBezTo>
                  <a:cubicBezTo>
                    <a:pt x="36" y="19"/>
                    <a:pt x="36" y="19"/>
                    <a:pt x="36" y="19"/>
                  </a:cubicBezTo>
                  <a:cubicBezTo>
                    <a:pt x="36" y="24"/>
                    <a:pt x="32" y="29"/>
                    <a:pt x="26" y="29"/>
                  </a:cubicBezTo>
                  <a:close/>
                </a:path>
              </a:pathLst>
            </a:custGeom>
            <a:solidFill>
              <a:srgbClr val="382B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147"/>
            <p:cNvSpPr/>
            <p:nvPr/>
          </p:nvSpPr>
          <p:spPr bwMode="auto">
            <a:xfrm>
              <a:off x="3844926" y="1514476"/>
              <a:ext cx="244475" cy="173038"/>
            </a:xfrm>
            <a:custGeom>
              <a:avLst/>
              <a:gdLst>
                <a:gd name="T0" fmla="*/ 0 w 154"/>
                <a:gd name="T1" fmla="*/ 0 h 109"/>
                <a:gd name="T2" fmla="*/ 7 w 154"/>
                <a:gd name="T3" fmla="*/ 109 h 109"/>
                <a:gd name="T4" fmla="*/ 77 w 154"/>
                <a:gd name="T5" fmla="*/ 29 h 109"/>
                <a:gd name="T6" fmla="*/ 148 w 154"/>
                <a:gd name="T7" fmla="*/ 106 h 109"/>
                <a:gd name="T8" fmla="*/ 154 w 154"/>
                <a:gd name="T9" fmla="*/ 0 h 109"/>
                <a:gd name="T10" fmla="*/ 0 w 154"/>
                <a:gd name="T11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" h="109">
                  <a:moveTo>
                    <a:pt x="0" y="0"/>
                  </a:moveTo>
                  <a:lnTo>
                    <a:pt x="7" y="109"/>
                  </a:lnTo>
                  <a:lnTo>
                    <a:pt x="77" y="29"/>
                  </a:lnTo>
                  <a:lnTo>
                    <a:pt x="148" y="106"/>
                  </a:lnTo>
                  <a:lnTo>
                    <a:pt x="15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2DC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Freeform 148"/>
            <p:cNvSpPr/>
            <p:nvPr/>
          </p:nvSpPr>
          <p:spPr bwMode="auto">
            <a:xfrm>
              <a:off x="3613151" y="2076451"/>
              <a:ext cx="152400" cy="295275"/>
            </a:xfrm>
            <a:custGeom>
              <a:avLst/>
              <a:gdLst>
                <a:gd name="T0" fmla="*/ 18 w 66"/>
                <a:gd name="T1" fmla="*/ 0 h 128"/>
                <a:gd name="T2" fmla="*/ 26 w 66"/>
                <a:gd name="T3" fmla="*/ 101 h 128"/>
                <a:gd name="T4" fmla="*/ 60 w 66"/>
                <a:gd name="T5" fmla="*/ 121 h 128"/>
                <a:gd name="T6" fmla="*/ 52 w 66"/>
                <a:gd name="T7" fmla="*/ 90 h 128"/>
                <a:gd name="T8" fmla="*/ 52 w 66"/>
                <a:gd name="T9" fmla="*/ 27 h 128"/>
                <a:gd name="T10" fmla="*/ 18 w 66"/>
                <a:gd name="T11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128">
                  <a:moveTo>
                    <a:pt x="18" y="0"/>
                  </a:moveTo>
                  <a:cubicBezTo>
                    <a:pt x="18" y="0"/>
                    <a:pt x="0" y="69"/>
                    <a:pt x="26" y="101"/>
                  </a:cubicBezTo>
                  <a:cubicBezTo>
                    <a:pt x="47" y="128"/>
                    <a:pt x="54" y="125"/>
                    <a:pt x="60" y="121"/>
                  </a:cubicBezTo>
                  <a:cubicBezTo>
                    <a:pt x="66" y="118"/>
                    <a:pt x="55" y="99"/>
                    <a:pt x="52" y="90"/>
                  </a:cubicBezTo>
                  <a:cubicBezTo>
                    <a:pt x="48" y="82"/>
                    <a:pt x="48" y="43"/>
                    <a:pt x="52" y="27"/>
                  </a:cubicBezTo>
                  <a:lnTo>
                    <a:pt x="18" y="0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8" name="Freeform 149"/>
            <p:cNvSpPr/>
            <p:nvPr/>
          </p:nvSpPr>
          <p:spPr bwMode="auto">
            <a:xfrm>
              <a:off x="3679826" y="2125663"/>
              <a:ext cx="79375" cy="153988"/>
            </a:xfrm>
            <a:custGeom>
              <a:avLst/>
              <a:gdLst>
                <a:gd name="T0" fmla="*/ 10 w 34"/>
                <a:gd name="T1" fmla="*/ 0 h 67"/>
                <a:gd name="T2" fmla="*/ 10 w 34"/>
                <a:gd name="T3" fmla="*/ 62 h 67"/>
                <a:gd name="T4" fmla="*/ 29 w 34"/>
                <a:gd name="T5" fmla="*/ 4 h 67"/>
                <a:gd name="T6" fmla="*/ 10 w 34"/>
                <a:gd name="T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67">
                  <a:moveTo>
                    <a:pt x="10" y="0"/>
                  </a:moveTo>
                  <a:cubicBezTo>
                    <a:pt x="10" y="0"/>
                    <a:pt x="0" y="57"/>
                    <a:pt x="10" y="62"/>
                  </a:cubicBezTo>
                  <a:cubicBezTo>
                    <a:pt x="19" y="67"/>
                    <a:pt x="34" y="43"/>
                    <a:pt x="29" y="4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" name="Freeform 150"/>
            <p:cNvSpPr/>
            <p:nvPr/>
          </p:nvSpPr>
          <p:spPr bwMode="auto">
            <a:xfrm>
              <a:off x="3606801" y="1543051"/>
              <a:ext cx="204788" cy="604838"/>
            </a:xfrm>
            <a:custGeom>
              <a:avLst/>
              <a:gdLst>
                <a:gd name="T0" fmla="*/ 84 w 89"/>
                <a:gd name="T1" fmla="*/ 0 h 262"/>
                <a:gd name="T2" fmla="*/ 0 w 89"/>
                <a:gd name="T3" fmla="*/ 240 h 262"/>
                <a:gd name="T4" fmla="*/ 72 w 89"/>
                <a:gd name="T5" fmla="*/ 261 h 262"/>
                <a:gd name="T6" fmla="*/ 89 w 89"/>
                <a:gd name="T7" fmla="*/ 9 h 262"/>
                <a:gd name="T8" fmla="*/ 84 w 89"/>
                <a:gd name="T9" fmla="*/ 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262">
                  <a:moveTo>
                    <a:pt x="84" y="0"/>
                  </a:moveTo>
                  <a:cubicBezTo>
                    <a:pt x="59" y="8"/>
                    <a:pt x="15" y="183"/>
                    <a:pt x="0" y="240"/>
                  </a:cubicBezTo>
                  <a:cubicBezTo>
                    <a:pt x="0" y="240"/>
                    <a:pt x="42" y="262"/>
                    <a:pt x="72" y="261"/>
                  </a:cubicBezTo>
                  <a:cubicBezTo>
                    <a:pt x="89" y="9"/>
                    <a:pt x="89" y="9"/>
                    <a:pt x="89" y="9"/>
                  </a:cubicBezTo>
                  <a:lnTo>
                    <a:pt x="84" y="0"/>
                  </a:lnTo>
                  <a:close/>
                </a:path>
              </a:pathLst>
            </a:custGeom>
            <a:solidFill>
              <a:srgbClr val="383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0" name="Freeform 151"/>
            <p:cNvSpPr/>
            <p:nvPr/>
          </p:nvSpPr>
          <p:spPr bwMode="auto">
            <a:xfrm>
              <a:off x="3729038" y="1530351"/>
              <a:ext cx="239713" cy="731838"/>
            </a:xfrm>
            <a:custGeom>
              <a:avLst/>
              <a:gdLst>
                <a:gd name="T0" fmla="*/ 51 w 104"/>
                <a:gd name="T1" fmla="*/ 0 h 316"/>
                <a:gd name="T2" fmla="*/ 31 w 104"/>
                <a:gd name="T3" fmla="*/ 5 h 316"/>
                <a:gd name="T4" fmla="*/ 0 w 104"/>
                <a:gd name="T5" fmla="*/ 316 h 316"/>
                <a:gd name="T6" fmla="*/ 100 w 104"/>
                <a:gd name="T7" fmla="*/ 164 h 316"/>
                <a:gd name="T8" fmla="*/ 100 w 104"/>
                <a:gd name="T9" fmla="*/ 112 h 316"/>
                <a:gd name="T10" fmla="*/ 51 w 104"/>
                <a:gd name="T11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4" h="316">
                  <a:moveTo>
                    <a:pt x="51" y="0"/>
                  </a:moveTo>
                  <a:cubicBezTo>
                    <a:pt x="51" y="0"/>
                    <a:pt x="39" y="2"/>
                    <a:pt x="31" y="5"/>
                  </a:cubicBezTo>
                  <a:cubicBezTo>
                    <a:pt x="0" y="316"/>
                    <a:pt x="0" y="316"/>
                    <a:pt x="0" y="316"/>
                  </a:cubicBezTo>
                  <a:cubicBezTo>
                    <a:pt x="0" y="316"/>
                    <a:pt x="96" y="303"/>
                    <a:pt x="100" y="164"/>
                  </a:cubicBezTo>
                  <a:cubicBezTo>
                    <a:pt x="100" y="112"/>
                    <a:pt x="100" y="112"/>
                    <a:pt x="100" y="112"/>
                  </a:cubicBezTo>
                  <a:cubicBezTo>
                    <a:pt x="100" y="112"/>
                    <a:pt x="104" y="49"/>
                    <a:pt x="51" y="0"/>
                  </a:cubicBezTo>
                  <a:close/>
                </a:path>
              </a:pathLst>
            </a:custGeom>
            <a:solidFill>
              <a:srgbClr val="3F3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" name="Freeform 152"/>
            <p:cNvSpPr/>
            <p:nvPr/>
          </p:nvSpPr>
          <p:spPr bwMode="auto">
            <a:xfrm>
              <a:off x="3821113" y="1530351"/>
              <a:ext cx="138113" cy="246063"/>
            </a:xfrm>
            <a:custGeom>
              <a:avLst/>
              <a:gdLst>
                <a:gd name="T0" fmla="*/ 6 w 60"/>
                <a:gd name="T1" fmla="*/ 54 h 106"/>
                <a:gd name="T2" fmla="*/ 34 w 60"/>
                <a:gd name="T3" fmla="*/ 54 h 106"/>
                <a:gd name="T4" fmla="*/ 23 w 60"/>
                <a:gd name="T5" fmla="*/ 92 h 106"/>
                <a:gd name="T6" fmla="*/ 60 w 60"/>
                <a:gd name="T7" fmla="*/ 106 h 106"/>
                <a:gd name="T8" fmla="*/ 11 w 60"/>
                <a:gd name="T9" fmla="*/ 0 h 106"/>
                <a:gd name="T10" fmla="*/ 6 w 60"/>
                <a:gd name="T11" fmla="*/ 5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106">
                  <a:moveTo>
                    <a:pt x="6" y="54"/>
                  </a:moveTo>
                  <a:cubicBezTo>
                    <a:pt x="11" y="57"/>
                    <a:pt x="34" y="54"/>
                    <a:pt x="34" y="54"/>
                  </a:cubicBezTo>
                  <a:cubicBezTo>
                    <a:pt x="23" y="92"/>
                    <a:pt x="23" y="92"/>
                    <a:pt x="23" y="92"/>
                  </a:cubicBezTo>
                  <a:cubicBezTo>
                    <a:pt x="23" y="92"/>
                    <a:pt x="56" y="92"/>
                    <a:pt x="60" y="106"/>
                  </a:cubicBezTo>
                  <a:cubicBezTo>
                    <a:pt x="60" y="89"/>
                    <a:pt x="54" y="40"/>
                    <a:pt x="11" y="0"/>
                  </a:cubicBezTo>
                  <a:cubicBezTo>
                    <a:pt x="11" y="0"/>
                    <a:pt x="0" y="51"/>
                    <a:pt x="6" y="54"/>
                  </a:cubicBez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2" name="Freeform 153"/>
            <p:cNvSpPr/>
            <p:nvPr/>
          </p:nvSpPr>
          <p:spPr bwMode="auto">
            <a:xfrm>
              <a:off x="3613151" y="2076451"/>
              <a:ext cx="152400" cy="295275"/>
            </a:xfrm>
            <a:custGeom>
              <a:avLst/>
              <a:gdLst>
                <a:gd name="T0" fmla="*/ 18 w 66"/>
                <a:gd name="T1" fmla="*/ 0 h 128"/>
                <a:gd name="T2" fmla="*/ 26 w 66"/>
                <a:gd name="T3" fmla="*/ 101 h 128"/>
                <a:gd name="T4" fmla="*/ 60 w 66"/>
                <a:gd name="T5" fmla="*/ 121 h 128"/>
                <a:gd name="T6" fmla="*/ 52 w 66"/>
                <a:gd name="T7" fmla="*/ 90 h 128"/>
                <a:gd name="T8" fmla="*/ 52 w 66"/>
                <a:gd name="T9" fmla="*/ 27 h 128"/>
                <a:gd name="T10" fmla="*/ 18 w 66"/>
                <a:gd name="T11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128">
                  <a:moveTo>
                    <a:pt x="18" y="0"/>
                  </a:moveTo>
                  <a:cubicBezTo>
                    <a:pt x="18" y="0"/>
                    <a:pt x="0" y="69"/>
                    <a:pt x="26" y="101"/>
                  </a:cubicBezTo>
                  <a:cubicBezTo>
                    <a:pt x="47" y="128"/>
                    <a:pt x="54" y="125"/>
                    <a:pt x="60" y="121"/>
                  </a:cubicBezTo>
                  <a:cubicBezTo>
                    <a:pt x="66" y="118"/>
                    <a:pt x="55" y="99"/>
                    <a:pt x="52" y="90"/>
                  </a:cubicBezTo>
                  <a:cubicBezTo>
                    <a:pt x="48" y="82"/>
                    <a:pt x="48" y="43"/>
                    <a:pt x="52" y="27"/>
                  </a:cubicBezTo>
                  <a:lnTo>
                    <a:pt x="18" y="0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Freeform 154"/>
            <p:cNvSpPr/>
            <p:nvPr/>
          </p:nvSpPr>
          <p:spPr bwMode="auto">
            <a:xfrm>
              <a:off x="3679826" y="2125663"/>
              <a:ext cx="79375" cy="153988"/>
            </a:xfrm>
            <a:custGeom>
              <a:avLst/>
              <a:gdLst>
                <a:gd name="T0" fmla="*/ 10 w 34"/>
                <a:gd name="T1" fmla="*/ 0 h 67"/>
                <a:gd name="T2" fmla="*/ 10 w 34"/>
                <a:gd name="T3" fmla="*/ 62 h 67"/>
                <a:gd name="T4" fmla="*/ 29 w 34"/>
                <a:gd name="T5" fmla="*/ 4 h 67"/>
                <a:gd name="T6" fmla="*/ 10 w 34"/>
                <a:gd name="T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67">
                  <a:moveTo>
                    <a:pt x="10" y="0"/>
                  </a:moveTo>
                  <a:cubicBezTo>
                    <a:pt x="10" y="0"/>
                    <a:pt x="0" y="57"/>
                    <a:pt x="10" y="62"/>
                  </a:cubicBezTo>
                  <a:cubicBezTo>
                    <a:pt x="19" y="67"/>
                    <a:pt x="34" y="43"/>
                    <a:pt x="29" y="4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Freeform 155"/>
            <p:cNvSpPr/>
            <p:nvPr/>
          </p:nvSpPr>
          <p:spPr bwMode="auto">
            <a:xfrm>
              <a:off x="3606801" y="1543051"/>
              <a:ext cx="204788" cy="604838"/>
            </a:xfrm>
            <a:custGeom>
              <a:avLst/>
              <a:gdLst>
                <a:gd name="T0" fmla="*/ 84 w 89"/>
                <a:gd name="T1" fmla="*/ 0 h 262"/>
                <a:gd name="T2" fmla="*/ 0 w 89"/>
                <a:gd name="T3" fmla="*/ 240 h 262"/>
                <a:gd name="T4" fmla="*/ 72 w 89"/>
                <a:gd name="T5" fmla="*/ 261 h 262"/>
                <a:gd name="T6" fmla="*/ 89 w 89"/>
                <a:gd name="T7" fmla="*/ 9 h 262"/>
                <a:gd name="T8" fmla="*/ 84 w 89"/>
                <a:gd name="T9" fmla="*/ 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262">
                  <a:moveTo>
                    <a:pt x="84" y="0"/>
                  </a:moveTo>
                  <a:cubicBezTo>
                    <a:pt x="59" y="8"/>
                    <a:pt x="15" y="183"/>
                    <a:pt x="0" y="240"/>
                  </a:cubicBezTo>
                  <a:cubicBezTo>
                    <a:pt x="0" y="240"/>
                    <a:pt x="42" y="262"/>
                    <a:pt x="72" y="261"/>
                  </a:cubicBezTo>
                  <a:cubicBezTo>
                    <a:pt x="89" y="9"/>
                    <a:pt x="89" y="9"/>
                    <a:pt x="89" y="9"/>
                  </a:cubicBezTo>
                  <a:lnTo>
                    <a:pt x="84" y="0"/>
                  </a:lnTo>
                  <a:close/>
                </a:path>
              </a:pathLst>
            </a:custGeom>
            <a:solidFill>
              <a:srgbClr val="383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5" name="Freeform 156"/>
            <p:cNvSpPr/>
            <p:nvPr/>
          </p:nvSpPr>
          <p:spPr bwMode="auto">
            <a:xfrm>
              <a:off x="4168776" y="2076451"/>
              <a:ext cx="150813" cy="295275"/>
            </a:xfrm>
            <a:custGeom>
              <a:avLst/>
              <a:gdLst>
                <a:gd name="T0" fmla="*/ 48 w 65"/>
                <a:gd name="T1" fmla="*/ 0 h 128"/>
                <a:gd name="T2" fmla="*/ 40 w 65"/>
                <a:gd name="T3" fmla="*/ 101 h 128"/>
                <a:gd name="T4" fmla="*/ 5 w 65"/>
                <a:gd name="T5" fmla="*/ 121 h 128"/>
                <a:gd name="T6" fmla="*/ 13 w 65"/>
                <a:gd name="T7" fmla="*/ 90 h 128"/>
                <a:gd name="T8" fmla="*/ 13 w 65"/>
                <a:gd name="T9" fmla="*/ 27 h 128"/>
                <a:gd name="T10" fmla="*/ 48 w 65"/>
                <a:gd name="T11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128">
                  <a:moveTo>
                    <a:pt x="48" y="0"/>
                  </a:moveTo>
                  <a:cubicBezTo>
                    <a:pt x="48" y="0"/>
                    <a:pt x="65" y="69"/>
                    <a:pt x="40" y="101"/>
                  </a:cubicBezTo>
                  <a:cubicBezTo>
                    <a:pt x="19" y="128"/>
                    <a:pt x="11" y="125"/>
                    <a:pt x="5" y="121"/>
                  </a:cubicBezTo>
                  <a:cubicBezTo>
                    <a:pt x="0" y="118"/>
                    <a:pt x="10" y="99"/>
                    <a:pt x="13" y="90"/>
                  </a:cubicBezTo>
                  <a:cubicBezTo>
                    <a:pt x="17" y="82"/>
                    <a:pt x="17" y="43"/>
                    <a:pt x="13" y="27"/>
                  </a:cubicBezTo>
                  <a:lnTo>
                    <a:pt x="48" y="0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6" name="Freeform 157"/>
            <p:cNvSpPr/>
            <p:nvPr/>
          </p:nvSpPr>
          <p:spPr bwMode="auto">
            <a:xfrm>
              <a:off x="4173538" y="2125663"/>
              <a:ext cx="79375" cy="153988"/>
            </a:xfrm>
            <a:custGeom>
              <a:avLst/>
              <a:gdLst>
                <a:gd name="T0" fmla="*/ 24 w 34"/>
                <a:gd name="T1" fmla="*/ 0 h 67"/>
                <a:gd name="T2" fmla="*/ 24 w 34"/>
                <a:gd name="T3" fmla="*/ 62 h 67"/>
                <a:gd name="T4" fmla="*/ 6 w 34"/>
                <a:gd name="T5" fmla="*/ 4 h 67"/>
                <a:gd name="T6" fmla="*/ 24 w 34"/>
                <a:gd name="T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67">
                  <a:moveTo>
                    <a:pt x="24" y="0"/>
                  </a:moveTo>
                  <a:cubicBezTo>
                    <a:pt x="24" y="0"/>
                    <a:pt x="34" y="57"/>
                    <a:pt x="24" y="62"/>
                  </a:cubicBezTo>
                  <a:cubicBezTo>
                    <a:pt x="15" y="67"/>
                    <a:pt x="0" y="43"/>
                    <a:pt x="6" y="4"/>
                  </a:cubicBezTo>
                  <a:lnTo>
                    <a:pt x="24" y="0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7" name="Freeform 158"/>
            <p:cNvSpPr/>
            <p:nvPr/>
          </p:nvSpPr>
          <p:spPr bwMode="auto">
            <a:xfrm>
              <a:off x="4121151" y="1543051"/>
              <a:ext cx="204788" cy="604838"/>
            </a:xfrm>
            <a:custGeom>
              <a:avLst/>
              <a:gdLst>
                <a:gd name="T0" fmla="*/ 5 w 89"/>
                <a:gd name="T1" fmla="*/ 0 h 262"/>
                <a:gd name="T2" fmla="*/ 89 w 89"/>
                <a:gd name="T3" fmla="*/ 240 h 262"/>
                <a:gd name="T4" fmla="*/ 17 w 89"/>
                <a:gd name="T5" fmla="*/ 261 h 262"/>
                <a:gd name="T6" fmla="*/ 0 w 89"/>
                <a:gd name="T7" fmla="*/ 9 h 262"/>
                <a:gd name="T8" fmla="*/ 5 w 89"/>
                <a:gd name="T9" fmla="*/ 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262">
                  <a:moveTo>
                    <a:pt x="5" y="0"/>
                  </a:moveTo>
                  <a:cubicBezTo>
                    <a:pt x="30" y="8"/>
                    <a:pt x="74" y="183"/>
                    <a:pt x="89" y="240"/>
                  </a:cubicBezTo>
                  <a:cubicBezTo>
                    <a:pt x="89" y="240"/>
                    <a:pt x="47" y="262"/>
                    <a:pt x="17" y="261"/>
                  </a:cubicBezTo>
                  <a:cubicBezTo>
                    <a:pt x="0" y="9"/>
                    <a:pt x="0" y="9"/>
                    <a:pt x="0" y="9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383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" name="Freeform 159"/>
            <p:cNvSpPr/>
            <p:nvPr/>
          </p:nvSpPr>
          <p:spPr bwMode="auto">
            <a:xfrm>
              <a:off x="3729038" y="1530351"/>
              <a:ext cx="239713" cy="731838"/>
            </a:xfrm>
            <a:custGeom>
              <a:avLst/>
              <a:gdLst>
                <a:gd name="T0" fmla="*/ 51 w 104"/>
                <a:gd name="T1" fmla="*/ 0 h 316"/>
                <a:gd name="T2" fmla="*/ 31 w 104"/>
                <a:gd name="T3" fmla="*/ 5 h 316"/>
                <a:gd name="T4" fmla="*/ 0 w 104"/>
                <a:gd name="T5" fmla="*/ 316 h 316"/>
                <a:gd name="T6" fmla="*/ 100 w 104"/>
                <a:gd name="T7" fmla="*/ 164 h 316"/>
                <a:gd name="T8" fmla="*/ 100 w 104"/>
                <a:gd name="T9" fmla="*/ 112 h 316"/>
                <a:gd name="T10" fmla="*/ 51 w 104"/>
                <a:gd name="T11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4" h="316">
                  <a:moveTo>
                    <a:pt x="51" y="0"/>
                  </a:moveTo>
                  <a:cubicBezTo>
                    <a:pt x="51" y="0"/>
                    <a:pt x="39" y="2"/>
                    <a:pt x="31" y="5"/>
                  </a:cubicBezTo>
                  <a:cubicBezTo>
                    <a:pt x="0" y="316"/>
                    <a:pt x="0" y="316"/>
                    <a:pt x="0" y="316"/>
                  </a:cubicBezTo>
                  <a:cubicBezTo>
                    <a:pt x="0" y="316"/>
                    <a:pt x="96" y="303"/>
                    <a:pt x="100" y="164"/>
                  </a:cubicBezTo>
                  <a:cubicBezTo>
                    <a:pt x="100" y="112"/>
                    <a:pt x="100" y="112"/>
                    <a:pt x="100" y="112"/>
                  </a:cubicBezTo>
                  <a:cubicBezTo>
                    <a:pt x="100" y="112"/>
                    <a:pt x="104" y="49"/>
                    <a:pt x="51" y="0"/>
                  </a:cubicBezTo>
                  <a:close/>
                </a:path>
              </a:pathLst>
            </a:custGeom>
            <a:solidFill>
              <a:srgbClr val="3F3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9" name="Freeform 160"/>
            <p:cNvSpPr/>
            <p:nvPr/>
          </p:nvSpPr>
          <p:spPr bwMode="auto">
            <a:xfrm>
              <a:off x="3963988" y="1530351"/>
              <a:ext cx="239713" cy="731838"/>
            </a:xfrm>
            <a:custGeom>
              <a:avLst/>
              <a:gdLst>
                <a:gd name="T0" fmla="*/ 54 w 104"/>
                <a:gd name="T1" fmla="*/ 0 h 316"/>
                <a:gd name="T2" fmla="*/ 73 w 104"/>
                <a:gd name="T3" fmla="*/ 5 h 316"/>
                <a:gd name="T4" fmla="*/ 104 w 104"/>
                <a:gd name="T5" fmla="*/ 316 h 316"/>
                <a:gd name="T6" fmla="*/ 4 w 104"/>
                <a:gd name="T7" fmla="*/ 164 h 316"/>
                <a:gd name="T8" fmla="*/ 4 w 104"/>
                <a:gd name="T9" fmla="*/ 112 h 316"/>
                <a:gd name="T10" fmla="*/ 54 w 104"/>
                <a:gd name="T11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4" h="316">
                  <a:moveTo>
                    <a:pt x="54" y="0"/>
                  </a:moveTo>
                  <a:cubicBezTo>
                    <a:pt x="54" y="0"/>
                    <a:pt x="65" y="2"/>
                    <a:pt x="73" y="5"/>
                  </a:cubicBezTo>
                  <a:cubicBezTo>
                    <a:pt x="104" y="316"/>
                    <a:pt x="104" y="316"/>
                    <a:pt x="104" y="316"/>
                  </a:cubicBezTo>
                  <a:cubicBezTo>
                    <a:pt x="104" y="316"/>
                    <a:pt x="8" y="303"/>
                    <a:pt x="4" y="164"/>
                  </a:cubicBezTo>
                  <a:cubicBezTo>
                    <a:pt x="4" y="112"/>
                    <a:pt x="4" y="112"/>
                    <a:pt x="4" y="112"/>
                  </a:cubicBezTo>
                  <a:cubicBezTo>
                    <a:pt x="4" y="112"/>
                    <a:pt x="0" y="49"/>
                    <a:pt x="54" y="0"/>
                  </a:cubicBezTo>
                  <a:close/>
                </a:path>
              </a:pathLst>
            </a:custGeom>
            <a:solidFill>
              <a:srgbClr val="3F3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0" name="Freeform 161"/>
            <p:cNvSpPr/>
            <p:nvPr/>
          </p:nvSpPr>
          <p:spPr bwMode="auto">
            <a:xfrm>
              <a:off x="3821113" y="1530351"/>
              <a:ext cx="138113" cy="246063"/>
            </a:xfrm>
            <a:custGeom>
              <a:avLst/>
              <a:gdLst>
                <a:gd name="T0" fmla="*/ 6 w 60"/>
                <a:gd name="T1" fmla="*/ 54 h 106"/>
                <a:gd name="T2" fmla="*/ 34 w 60"/>
                <a:gd name="T3" fmla="*/ 54 h 106"/>
                <a:gd name="T4" fmla="*/ 23 w 60"/>
                <a:gd name="T5" fmla="*/ 92 h 106"/>
                <a:gd name="T6" fmla="*/ 60 w 60"/>
                <a:gd name="T7" fmla="*/ 106 h 106"/>
                <a:gd name="T8" fmla="*/ 11 w 60"/>
                <a:gd name="T9" fmla="*/ 0 h 106"/>
                <a:gd name="T10" fmla="*/ 6 w 60"/>
                <a:gd name="T11" fmla="*/ 5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106">
                  <a:moveTo>
                    <a:pt x="6" y="54"/>
                  </a:moveTo>
                  <a:cubicBezTo>
                    <a:pt x="11" y="57"/>
                    <a:pt x="34" y="54"/>
                    <a:pt x="34" y="54"/>
                  </a:cubicBezTo>
                  <a:cubicBezTo>
                    <a:pt x="23" y="92"/>
                    <a:pt x="23" y="92"/>
                    <a:pt x="23" y="92"/>
                  </a:cubicBezTo>
                  <a:cubicBezTo>
                    <a:pt x="23" y="92"/>
                    <a:pt x="56" y="92"/>
                    <a:pt x="60" y="106"/>
                  </a:cubicBezTo>
                  <a:cubicBezTo>
                    <a:pt x="60" y="89"/>
                    <a:pt x="54" y="40"/>
                    <a:pt x="11" y="0"/>
                  </a:cubicBezTo>
                  <a:cubicBezTo>
                    <a:pt x="11" y="0"/>
                    <a:pt x="0" y="51"/>
                    <a:pt x="6" y="54"/>
                  </a:cubicBez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1" name="Freeform 162"/>
            <p:cNvSpPr/>
            <p:nvPr/>
          </p:nvSpPr>
          <p:spPr bwMode="auto">
            <a:xfrm>
              <a:off x="3973513" y="1530351"/>
              <a:ext cx="138113" cy="246063"/>
            </a:xfrm>
            <a:custGeom>
              <a:avLst/>
              <a:gdLst>
                <a:gd name="T0" fmla="*/ 54 w 60"/>
                <a:gd name="T1" fmla="*/ 54 h 106"/>
                <a:gd name="T2" fmla="*/ 26 w 60"/>
                <a:gd name="T3" fmla="*/ 54 h 106"/>
                <a:gd name="T4" fmla="*/ 37 w 60"/>
                <a:gd name="T5" fmla="*/ 92 h 106"/>
                <a:gd name="T6" fmla="*/ 0 w 60"/>
                <a:gd name="T7" fmla="*/ 106 h 106"/>
                <a:gd name="T8" fmla="*/ 50 w 60"/>
                <a:gd name="T9" fmla="*/ 0 h 106"/>
                <a:gd name="T10" fmla="*/ 54 w 60"/>
                <a:gd name="T11" fmla="*/ 5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106">
                  <a:moveTo>
                    <a:pt x="54" y="54"/>
                  </a:moveTo>
                  <a:cubicBezTo>
                    <a:pt x="49" y="57"/>
                    <a:pt x="26" y="54"/>
                    <a:pt x="26" y="54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7" y="92"/>
                    <a:pt x="4" y="92"/>
                    <a:pt x="0" y="106"/>
                  </a:cubicBezTo>
                  <a:cubicBezTo>
                    <a:pt x="1" y="89"/>
                    <a:pt x="7" y="40"/>
                    <a:pt x="50" y="0"/>
                  </a:cubicBezTo>
                  <a:cubicBezTo>
                    <a:pt x="50" y="0"/>
                    <a:pt x="60" y="51"/>
                    <a:pt x="54" y="54"/>
                  </a:cubicBez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2" name="Freeform 163"/>
            <p:cNvSpPr/>
            <p:nvPr/>
          </p:nvSpPr>
          <p:spPr bwMode="auto">
            <a:xfrm>
              <a:off x="3425826" y="1054101"/>
              <a:ext cx="187325" cy="287338"/>
            </a:xfrm>
            <a:custGeom>
              <a:avLst/>
              <a:gdLst>
                <a:gd name="T0" fmla="*/ 70 w 81"/>
                <a:gd name="T1" fmla="*/ 28 h 124"/>
                <a:gd name="T2" fmla="*/ 21 w 81"/>
                <a:gd name="T3" fmla="*/ 17 h 124"/>
                <a:gd name="T4" fmla="*/ 81 w 81"/>
                <a:gd name="T5" fmla="*/ 124 h 124"/>
                <a:gd name="T6" fmla="*/ 70 w 81"/>
                <a:gd name="T7" fmla="*/ 28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" h="124">
                  <a:moveTo>
                    <a:pt x="70" y="28"/>
                  </a:moveTo>
                  <a:cubicBezTo>
                    <a:pt x="70" y="28"/>
                    <a:pt x="41" y="0"/>
                    <a:pt x="21" y="17"/>
                  </a:cubicBezTo>
                  <a:cubicBezTo>
                    <a:pt x="0" y="35"/>
                    <a:pt x="22" y="96"/>
                    <a:pt x="81" y="124"/>
                  </a:cubicBezTo>
                  <a:lnTo>
                    <a:pt x="70" y="28"/>
                  </a:lnTo>
                  <a:close/>
                </a:path>
              </a:pathLst>
            </a:custGeom>
            <a:solidFill>
              <a:srgbClr val="F4D3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3" name="Freeform 164"/>
            <p:cNvSpPr/>
            <p:nvPr/>
          </p:nvSpPr>
          <p:spPr bwMode="auto">
            <a:xfrm>
              <a:off x="4305301" y="1054101"/>
              <a:ext cx="187325" cy="287338"/>
            </a:xfrm>
            <a:custGeom>
              <a:avLst/>
              <a:gdLst>
                <a:gd name="T0" fmla="*/ 11 w 81"/>
                <a:gd name="T1" fmla="*/ 28 h 124"/>
                <a:gd name="T2" fmla="*/ 60 w 81"/>
                <a:gd name="T3" fmla="*/ 17 h 124"/>
                <a:gd name="T4" fmla="*/ 0 w 81"/>
                <a:gd name="T5" fmla="*/ 124 h 124"/>
                <a:gd name="T6" fmla="*/ 11 w 81"/>
                <a:gd name="T7" fmla="*/ 28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" h="124">
                  <a:moveTo>
                    <a:pt x="11" y="28"/>
                  </a:moveTo>
                  <a:cubicBezTo>
                    <a:pt x="11" y="28"/>
                    <a:pt x="40" y="0"/>
                    <a:pt x="60" y="17"/>
                  </a:cubicBezTo>
                  <a:cubicBezTo>
                    <a:pt x="81" y="35"/>
                    <a:pt x="59" y="96"/>
                    <a:pt x="0" y="124"/>
                  </a:cubicBezTo>
                  <a:lnTo>
                    <a:pt x="11" y="28"/>
                  </a:lnTo>
                  <a:close/>
                </a:path>
              </a:pathLst>
            </a:custGeom>
            <a:solidFill>
              <a:srgbClr val="F4D3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4" name="Rectangle 165"/>
            <p:cNvSpPr>
              <a:spLocks noChangeArrowheads="1"/>
            </p:cNvSpPr>
            <p:nvPr/>
          </p:nvSpPr>
          <p:spPr bwMode="auto">
            <a:xfrm>
              <a:off x="3567113" y="844551"/>
              <a:ext cx="787400" cy="427038"/>
            </a:xfrm>
            <a:prstGeom prst="rect">
              <a:avLst/>
            </a:pr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5" name="Freeform 166"/>
            <p:cNvSpPr/>
            <p:nvPr/>
          </p:nvSpPr>
          <p:spPr bwMode="auto">
            <a:xfrm>
              <a:off x="3567113" y="1236663"/>
              <a:ext cx="787400" cy="312738"/>
            </a:xfrm>
            <a:custGeom>
              <a:avLst/>
              <a:gdLst>
                <a:gd name="T0" fmla="*/ 170 w 341"/>
                <a:gd name="T1" fmla="*/ 0 h 135"/>
                <a:gd name="T2" fmla="*/ 0 w 341"/>
                <a:gd name="T3" fmla="*/ 15 h 135"/>
                <a:gd name="T4" fmla="*/ 170 w 341"/>
                <a:gd name="T5" fmla="*/ 135 h 135"/>
                <a:gd name="T6" fmla="*/ 341 w 341"/>
                <a:gd name="T7" fmla="*/ 15 h 135"/>
                <a:gd name="T8" fmla="*/ 170 w 341"/>
                <a:gd name="T9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1" h="135">
                  <a:moveTo>
                    <a:pt x="170" y="0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2" y="135"/>
                    <a:pt x="170" y="135"/>
                  </a:cubicBezTo>
                  <a:cubicBezTo>
                    <a:pt x="339" y="135"/>
                    <a:pt x="341" y="15"/>
                    <a:pt x="341" y="15"/>
                  </a:cubicBezTo>
                  <a:lnTo>
                    <a:pt x="170" y="0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6" name="Oval 167"/>
            <p:cNvSpPr>
              <a:spLocks noChangeArrowheads="1"/>
            </p:cNvSpPr>
            <p:nvPr/>
          </p:nvSpPr>
          <p:spPr bwMode="auto">
            <a:xfrm>
              <a:off x="3671888" y="1135063"/>
              <a:ext cx="98425" cy="101600"/>
            </a:xfrm>
            <a:prstGeom prst="ellipse">
              <a:avLst/>
            </a:pr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7" name="Freeform 168"/>
            <p:cNvSpPr/>
            <p:nvPr/>
          </p:nvSpPr>
          <p:spPr bwMode="auto">
            <a:xfrm>
              <a:off x="3689351" y="1143001"/>
              <a:ext cx="46038" cy="30163"/>
            </a:xfrm>
            <a:custGeom>
              <a:avLst/>
              <a:gdLst>
                <a:gd name="T0" fmla="*/ 20 w 20"/>
                <a:gd name="T1" fmla="*/ 5 h 13"/>
                <a:gd name="T2" fmla="*/ 11 w 20"/>
                <a:gd name="T3" fmla="*/ 12 h 13"/>
                <a:gd name="T4" fmla="*/ 0 w 20"/>
                <a:gd name="T5" fmla="*/ 8 h 13"/>
                <a:gd name="T6" fmla="*/ 9 w 20"/>
                <a:gd name="T7" fmla="*/ 1 h 13"/>
                <a:gd name="T8" fmla="*/ 20 w 20"/>
                <a:gd name="T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3">
                  <a:moveTo>
                    <a:pt x="20" y="5"/>
                  </a:moveTo>
                  <a:cubicBezTo>
                    <a:pt x="20" y="8"/>
                    <a:pt x="17" y="11"/>
                    <a:pt x="11" y="12"/>
                  </a:cubicBezTo>
                  <a:cubicBezTo>
                    <a:pt x="6" y="13"/>
                    <a:pt x="1" y="12"/>
                    <a:pt x="0" y="8"/>
                  </a:cubicBezTo>
                  <a:cubicBezTo>
                    <a:pt x="0" y="5"/>
                    <a:pt x="4" y="2"/>
                    <a:pt x="9" y="1"/>
                  </a:cubicBezTo>
                  <a:cubicBezTo>
                    <a:pt x="14" y="0"/>
                    <a:pt x="19" y="1"/>
                    <a:pt x="20" y="5"/>
                  </a:cubicBezTo>
                  <a:close/>
                </a:path>
              </a:pathLst>
            </a:custGeom>
            <a:solidFill>
              <a:srgbClr val="E8DF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8" name="Oval 169"/>
            <p:cNvSpPr>
              <a:spLocks noChangeArrowheads="1"/>
            </p:cNvSpPr>
            <p:nvPr/>
          </p:nvSpPr>
          <p:spPr bwMode="auto">
            <a:xfrm>
              <a:off x="4116388" y="1135063"/>
              <a:ext cx="100013" cy="101600"/>
            </a:xfrm>
            <a:prstGeom prst="ellipse">
              <a:avLst/>
            </a:pr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9" name="Freeform 170"/>
            <p:cNvSpPr/>
            <p:nvPr/>
          </p:nvSpPr>
          <p:spPr bwMode="auto">
            <a:xfrm>
              <a:off x="4135438" y="1143001"/>
              <a:ext cx="47625" cy="30163"/>
            </a:xfrm>
            <a:custGeom>
              <a:avLst/>
              <a:gdLst>
                <a:gd name="T0" fmla="*/ 20 w 21"/>
                <a:gd name="T1" fmla="*/ 5 h 13"/>
                <a:gd name="T2" fmla="*/ 12 w 21"/>
                <a:gd name="T3" fmla="*/ 12 h 13"/>
                <a:gd name="T4" fmla="*/ 1 w 21"/>
                <a:gd name="T5" fmla="*/ 8 h 13"/>
                <a:gd name="T6" fmla="*/ 9 w 21"/>
                <a:gd name="T7" fmla="*/ 1 h 13"/>
                <a:gd name="T8" fmla="*/ 20 w 21"/>
                <a:gd name="T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3">
                  <a:moveTo>
                    <a:pt x="20" y="5"/>
                  </a:moveTo>
                  <a:cubicBezTo>
                    <a:pt x="21" y="8"/>
                    <a:pt x="17" y="11"/>
                    <a:pt x="12" y="12"/>
                  </a:cubicBezTo>
                  <a:cubicBezTo>
                    <a:pt x="6" y="13"/>
                    <a:pt x="2" y="12"/>
                    <a:pt x="1" y="8"/>
                  </a:cubicBezTo>
                  <a:cubicBezTo>
                    <a:pt x="0" y="5"/>
                    <a:pt x="4" y="2"/>
                    <a:pt x="9" y="1"/>
                  </a:cubicBezTo>
                  <a:cubicBezTo>
                    <a:pt x="15" y="0"/>
                    <a:pt x="20" y="1"/>
                    <a:pt x="20" y="5"/>
                  </a:cubicBezTo>
                  <a:close/>
                </a:path>
              </a:pathLst>
            </a:custGeom>
            <a:solidFill>
              <a:srgbClr val="E8DF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0" name="Freeform 171"/>
            <p:cNvSpPr/>
            <p:nvPr/>
          </p:nvSpPr>
          <p:spPr bwMode="auto">
            <a:xfrm>
              <a:off x="3659188" y="1047751"/>
              <a:ext cx="157163" cy="52388"/>
            </a:xfrm>
            <a:custGeom>
              <a:avLst/>
              <a:gdLst>
                <a:gd name="T0" fmla="*/ 99 w 99"/>
                <a:gd name="T1" fmla="*/ 4 h 33"/>
                <a:gd name="T2" fmla="*/ 99 w 99"/>
                <a:gd name="T3" fmla="*/ 31 h 33"/>
                <a:gd name="T4" fmla="*/ 2 w 99"/>
                <a:gd name="T5" fmla="*/ 33 h 33"/>
                <a:gd name="T6" fmla="*/ 0 w 99"/>
                <a:gd name="T7" fmla="*/ 0 h 33"/>
                <a:gd name="T8" fmla="*/ 99 w 99"/>
                <a:gd name="T9" fmla="*/ 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33">
                  <a:moveTo>
                    <a:pt x="99" y="4"/>
                  </a:moveTo>
                  <a:lnTo>
                    <a:pt x="99" y="31"/>
                  </a:lnTo>
                  <a:lnTo>
                    <a:pt x="2" y="33"/>
                  </a:lnTo>
                  <a:lnTo>
                    <a:pt x="0" y="0"/>
                  </a:lnTo>
                  <a:lnTo>
                    <a:pt x="99" y="4"/>
                  </a:lnTo>
                  <a:close/>
                </a:path>
              </a:pathLst>
            </a:custGeom>
            <a:solidFill>
              <a:srgbClr val="4C3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1" name="Freeform 172"/>
            <p:cNvSpPr/>
            <p:nvPr/>
          </p:nvSpPr>
          <p:spPr bwMode="auto">
            <a:xfrm>
              <a:off x="4089401" y="1047751"/>
              <a:ext cx="155575" cy="52388"/>
            </a:xfrm>
            <a:custGeom>
              <a:avLst/>
              <a:gdLst>
                <a:gd name="T0" fmla="*/ 98 w 98"/>
                <a:gd name="T1" fmla="*/ 4 h 33"/>
                <a:gd name="T2" fmla="*/ 98 w 98"/>
                <a:gd name="T3" fmla="*/ 31 h 33"/>
                <a:gd name="T4" fmla="*/ 2 w 98"/>
                <a:gd name="T5" fmla="*/ 33 h 33"/>
                <a:gd name="T6" fmla="*/ 0 w 98"/>
                <a:gd name="T7" fmla="*/ 0 h 33"/>
                <a:gd name="T8" fmla="*/ 98 w 98"/>
                <a:gd name="T9" fmla="*/ 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33">
                  <a:moveTo>
                    <a:pt x="98" y="4"/>
                  </a:moveTo>
                  <a:lnTo>
                    <a:pt x="98" y="31"/>
                  </a:lnTo>
                  <a:lnTo>
                    <a:pt x="2" y="33"/>
                  </a:lnTo>
                  <a:lnTo>
                    <a:pt x="0" y="0"/>
                  </a:lnTo>
                  <a:lnTo>
                    <a:pt x="98" y="4"/>
                  </a:lnTo>
                  <a:close/>
                </a:path>
              </a:pathLst>
            </a:custGeom>
            <a:solidFill>
              <a:srgbClr val="4C3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2" name="Freeform 173"/>
            <p:cNvSpPr/>
            <p:nvPr/>
          </p:nvSpPr>
          <p:spPr bwMode="auto">
            <a:xfrm>
              <a:off x="3876676" y="1311276"/>
              <a:ext cx="182563" cy="55563"/>
            </a:xfrm>
            <a:custGeom>
              <a:avLst/>
              <a:gdLst>
                <a:gd name="T0" fmla="*/ 0 w 79"/>
                <a:gd name="T1" fmla="*/ 2 h 24"/>
                <a:gd name="T2" fmla="*/ 40 w 79"/>
                <a:gd name="T3" fmla="*/ 24 h 24"/>
                <a:gd name="T4" fmla="*/ 79 w 79"/>
                <a:gd name="T5" fmla="*/ 0 h 24"/>
                <a:gd name="T6" fmla="*/ 39 w 79"/>
                <a:gd name="T7" fmla="*/ 17 h 24"/>
                <a:gd name="T8" fmla="*/ 0 w 79"/>
                <a:gd name="T9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24">
                  <a:moveTo>
                    <a:pt x="0" y="2"/>
                  </a:moveTo>
                  <a:cubicBezTo>
                    <a:pt x="0" y="2"/>
                    <a:pt x="20" y="24"/>
                    <a:pt x="40" y="24"/>
                  </a:cubicBezTo>
                  <a:cubicBezTo>
                    <a:pt x="60" y="24"/>
                    <a:pt x="79" y="0"/>
                    <a:pt x="79" y="0"/>
                  </a:cubicBezTo>
                  <a:cubicBezTo>
                    <a:pt x="79" y="0"/>
                    <a:pt x="50" y="17"/>
                    <a:pt x="39" y="17"/>
                  </a:cubicBezTo>
                  <a:cubicBezTo>
                    <a:pt x="29" y="17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3" name="Freeform 174"/>
            <p:cNvSpPr/>
            <p:nvPr/>
          </p:nvSpPr>
          <p:spPr bwMode="auto">
            <a:xfrm>
              <a:off x="3814763" y="1398588"/>
              <a:ext cx="368300" cy="53975"/>
            </a:xfrm>
            <a:custGeom>
              <a:avLst/>
              <a:gdLst>
                <a:gd name="T0" fmla="*/ 65 w 160"/>
                <a:gd name="T1" fmla="*/ 23 h 23"/>
                <a:gd name="T2" fmla="*/ 2 w 160"/>
                <a:gd name="T3" fmla="*/ 19 h 23"/>
                <a:gd name="T4" fmla="*/ 0 w 160"/>
                <a:gd name="T5" fmla="*/ 17 h 23"/>
                <a:gd name="T6" fmla="*/ 2 w 160"/>
                <a:gd name="T7" fmla="*/ 15 h 23"/>
                <a:gd name="T8" fmla="*/ 82 w 160"/>
                <a:gd name="T9" fmla="*/ 19 h 23"/>
                <a:gd name="T10" fmla="*/ 156 w 160"/>
                <a:gd name="T11" fmla="*/ 2 h 23"/>
                <a:gd name="T12" fmla="*/ 158 w 160"/>
                <a:gd name="T13" fmla="*/ 1 h 23"/>
                <a:gd name="T14" fmla="*/ 160 w 160"/>
                <a:gd name="T15" fmla="*/ 3 h 23"/>
                <a:gd name="T16" fmla="*/ 82 w 160"/>
                <a:gd name="T17" fmla="*/ 23 h 23"/>
                <a:gd name="T18" fmla="*/ 65 w 160"/>
                <a:gd name="T1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0" h="23">
                  <a:moveTo>
                    <a:pt x="65" y="23"/>
                  </a:moveTo>
                  <a:cubicBezTo>
                    <a:pt x="28" y="23"/>
                    <a:pt x="2" y="19"/>
                    <a:pt x="2" y="19"/>
                  </a:cubicBezTo>
                  <a:cubicBezTo>
                    <a:pt x="1" y="19"/>
                    <a:pt x="0" y="18"/>
                    <a:pt x="0" y="17"/>
                  </a:cubicBezTo>
                  <a:cubicBezTo>
                    <a:pt x="0" y="15"/>
                    <a:pt x="1" y="15"/>
                    <a:pt x="2" y="15"/>
                  </a:cubicBezTo>
                  <a:cubicBezTo>
                    <a:pt x="3" y="15"/>
                    <a:pt x="38" y="20"/>
                    <a:pt x="82" y="19"/>
                  </a:cubicBezTo>
                  <a:cubicBezTo>
                    <a:pt x="124" y="17"/>
                    <a:pt x="153" y="14"/>
                    <a:pt x="156" y="2"/>
                  </a:cubicBezTo>
                  <a:cubicBezTo>
                    <a:pt x="156" y="1"/>
                    <a:pt x="157" y="0"/>
                    <a:pt x="158" y="1"/>
                  </a:cubicBezTo>
                  <a:cubicBezTo>
                    <a:pt x="159" y="1"/>
                    <a:pt x="160" y="2"/>
                    <a:pt x="160" y="3"/>
                  </a:cubicBezTo>
                  <a:cubicBezTo>
                    <a:pt x="157" y="17"/>
                    <a:pt x="129" y="21"/>
                    <a:pt x="82" y="23"/>
                  </a:cubicBezTo>
                  <a:cubicBezTo>
                    <a:pt x="76" y="23"/>
                    <a:pt x="70" y="23"/>
                    <a:pt x="65" y="23"/>
                  </a:cubicBez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4" name="Freeform 175"/>
            <p:cNvSpPr/>
            <p:nvPr/>
          </p:nvSpPr>
          <p:spPr bwMode="auto">
            <a:xfrm>
              <a:off x="4167188" y="1362076"/>
              <a:ext cx="50800" cy="31750"/>
            </a:xfrm>
            <a:custGeom>
              <a:avLst/>
              <a:gdLst>
                <a:gd name="T0" fmla="*/ 20 w 22"/>
                <a:gd name="T1" fmla="*/ 14 h 14"/>
                <a:gd name="T2" fmla="*/ 18 w 22"/>
                <a:gd name="T3" fmla="*/ 13 h 14"/>
                <a:gd name="T4" fmla="*/ 11 w 22"/>
                <a:gd name="T5" fmla="*/ 6 h 14"/>
                <a:gd name="T6" fmla="*/ 4 w 22"/>
                <a:gd name="T7" fmla="*/ 8 h 14"/>
                <a:gd name="T8" fmla="*/ 1 w 22"/>
                <a:gd name="T9" fmla="*/ 8 h 14"/>
                <a:gd name="T10" fmla="*/ 1 w 22"/>
                <a:gd name="T11" fmla="*/ 5 h 14"/>
                <a:gd name="T12" fmla="*/ 12 w 22"/>
                <a:gd name="T13" fmla="*/ 2 h 14"/>
                <a:gd name="T14" fmla="*/ 21 w 22"/>
                <a:gd name="T15" fmla="*/ 11 h 14"/>
                <a:gd name="T16" fmla="*/ 20 w 22"/>
                <a:gd name="T17" fmla="*/ 14 h 14"/>
                <a:gd name="T18" fmla="*/ 20 w 22"/>
                <a:gd name="T1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14">
                  <a:moveTo>
                    <a:pt x="20" y="14"/>
                  </a:moveTo>
                  <a:cubicBezTo>
                    <a:pt x="19" y="14"/>
                    <a:pt x="18" y="13"/>
                    <a:pt x="18" y="13"/>
                  </a:cubicBezTo>
                  <a:cubicBezTo>
                    <a:pt x="16" y="9"/>
                    <a:pt x="14" y="6"/>
                    <a:pt x="11" y="6"/>
                  </a:cubicBezTo>
                  <a:cubicBezTo>
                    <a:pt x="8" y="5"/>
                    <a:pt x="4" y="8"/>
                    <a:pt x="4" y="8"/>
                  </a:cubicBezTo>
                  <a:cubicBezTo>
                    <a:pt x="3" y="9"/>
                    <a:pt x="2" y="9"/>
                    <a:pt x="1" y="8"/>
                  </a:cubicBezTo>
                  <a:cubicBezTo>
                    <a:pt x="0" y="7"/>
                    <a:pt x="0" y="6"/>
                    <a:pt x="1" y="5"/>
                  </a:cubicBezTo>
                  <a:cubicBezTo>
                    <a:pt x="1" y="5"/>
                    <a:pt x="6" y="0"/>
                    <a:pt x="12" y="2"/>
                  </a:cubicBezTo>
                  <a:cubicBezTo>
                    <a:pt x="16" y="3"/>
                    <a:pt x="19" y="6"/>
                    <a:pt x="21" y="11"/>
                  </a:cubicBezTo>
                  <a:cubicBezTo>
                    <a:pt x="22" y="12"/>
                    <a:pt x="21" y="13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5" name="Freeform 176"/>
            <p:cNvSpPr/>
            <p:nvPr/>
          </p:nvSpPr>
          <p:spPr bwMode="auto">
            <a:xfrm>
              <a:off x="3317876" y="471488"/>
              <a:ext cx="1190625" cy="661988"/>
            </a:xfrm>
            <a:custGeom>
              <a:avLst/>
              <a:gdLst>
                <a:gd name="T0" fmla="*/ 330 w 516"/>
                <a:gd name="T1" fmla="*/ 162 h 286"/>
                <a:gd name="T2" fmla="*/ 176 w 516"/>
                <a:gd name="T3" fmla="*/ 261 h 286"/>
                <a:gd name="T4" fmla="*/ 181 w 516"/>
                <a:gd name="T5" fmla="*/ 247 h 286"/>
                <a:gd name="T6" fmla="*/ 119 w 516"/>
                <a:gd name="T7" fmla="*/ 280 h 286"/>
                <a:gd name="T8" fmla="*/ 128 w 516"/>
                <a:gd name="T9" fmla="*/ 256 h 286"/>
                <a:gd name="T10" fmla="*/ 40 w 516"/>
                <a:gd name="T11" fmla="*/ 280 h 286"/>
                <a:gd name="T12" fmla="*/ 275 w 516"/>
                <a:gd name="T13" fmla="*/ 19 h 286"/>
                <a:gd name="T14" fmla="*/ 478 w 516"/>
                <a:gd name="T15" fmla="*/ 264 h 286"/>
                <a:gd name="T16" fmla="*/ 449 w 516"/>
                <a:gd name="T17" fmla="*/ 286 h 286"/>
                <a:gd name="T18" fmla="*/ 449 w 516"/>
                <a:gd name="T19" fmla="*/ 248 h 286"/>
                <a:gd name="T20" fmla="*/ 330 w 516"/>
                <a:gd name="T21" fmla="*/ 162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6" h="286">
                  <a:moveTo>
                    <a:pt x="330" y="162"/>
                  </a:moveTo>
                  <a:cubicBezTo>
                    <a:pt x="330" y="162"/>
                    <a:pt x="267" y="255"/>
                    <a:pt x="176" y="261"/>
                  </a:cubicBezTo>
                  <a:cubicBezTo>
                    <a:pt x="176" y="261"/>
                    <a:pt x="176" y="254"/>
                    <a:pt x="181" y="247"/>
                  </a:cubicBezTo>
                  <a:cubicBezTo>
                    <a:pt x="181" y="247"/>
                    <a:pt x="145" y="279"/>
                    <a:pt x="119" y="280"/>
                  </a:cubicBezTo>
                  <a:cubicBezTo>
                    <a:pt x="119" y="280"/>
                    <a:pt x="118" y="269"/>
                    <a:pt x="128" y="256"/>
                  </a:cubicBezTo>
                  <a:cubicBezTo>
                    <a:pt x="128" y="256"/>
                    <a:pt x="93" y="285"/>
                    <a:pt x="40" y="280"/>
                  </a:cubicBezTo>
                  <a:cubicBezTo>
                    <a:pt x="40" y="280"/>
                    <a:pt x="0" y="19"/>
                    <a:pt x="275" y="19"/>
                  </a:cubicBezTo>
                  <a:cubicBezTo>
                    <a:pt x="275" y="19"/>
                    <a:pt x="516" y="0"/>
                    <a:pt x="478" y="264"/>
                  </a:cubicBezTo>
                  <a:cubicBezTo>
                    <a:pt x="460" y="262"/>
                    <a:pt x="451" y="271"/>
                    <a:pt x="449" y="286"/>
                  </a:cubicBezTo>
                  <a:cubicBezTo>
                    <a:pt x="449" y="248"/>
                    <a:pt x="449" y="248"/>
                    <a:pt x="449" y="248"/>
                  </a:cubicBezTo>
                  <a:cubicBezTo>
                    <a:pt x="449" y="248"/>
                    <a:pt x="447" y="158"/>
                    <a:pt x="330" y="162"/>
                  </a:cubicBezTo>
                  <a:close/>
                </a:path>
              </a:pathLst>
            </a:custGeom>
            <a:solidFill>
              <a:srgbClr val="7F57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6" name="Freeform 177"/>
            <p:cNvSpPr/>
            <p:nvPr/>
          </p:nvSpPr>
          <p:spPr bwMode="auto">
            <a:xfrm>
              <a:off x="4079876" y="719138"/>
              <a:ext cx="71438" cy="130175"/>
            </a:xfrm>
            <a:custGeom>
              <a:avLst/>
              <a:gdLst>
                <a:gd name="T0" fmla="*/ 19 w 31"/>
                <a:gd name="T1" fmla="*/ 56 h 56"/>
                <a:gd name="T2" fmla="*/ 19 w 31"/>
                <a:gd name="T3" fmla="*/ 56 h 56"/>
                <a:gd name="T4" fmla="*/ 12 w 31"/>
                <a:gd name="T5" fmla="*/ 0 h 56"/>
                <a:gd name="T6" fmla="*/ 0 w 31"/>
                <a:gd name="T7" fmla="*/ 55 h 56"/>
                <a:gd name="T8" fmla="*/ 19 w 31"/>
                <a:gd name="T9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56">
                  <a:moveTo>
                    <a:pt x="19" y="56"/>
                  </a:moveTo>
                  <a:cubicBezTo>
                    <a:pt x="19" y="56"/>
                    <a:pt x="19" y="56"/>
                    <a:pt x="19" y="56"/>
                  </a:cubicBezTo>
                  <a:cubicBezTo>
                    <a:pt x="31" y="26"/>
                    <a:pt x="12" y="0"/>
                    <a:pt x="12" y="0"/>
                  </a:cubicBezTo>
                  <a:cubicBezTo>
                    <a:pt x="14" y="31"/>
                    <a:pt x="0" y="55"/>
                    <a:pt x="0" y="55"/>
                  </a:cubicBezTo>
                  <a:cubicBezTo>
                    <a:pt x="6" y="55"/>
                    <a:pt x="13" y="55"/>
                    <a:pt x="19" y="56"/>
                  </a:cubicBezTo>
                  <a:close/>
                </a:path>
              </a:pathLst>
            </a:custGeom>
            <a:solidFill>
              <a:srgbClr val="4C3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4342" name="组合 46"/>
          <p:cNvGrpSpPr/>
          <p:nvPr/>
        </p:nvGrpSpPr>
        <p:grpSpPr>
          <a:xfrm>
            <a:off x="2736850" y="2224089"/>
            <a:ext cx="2114550" cy="973137"/>
            <a:chOff x="1616092" y="1823127"/>
            <a:chExt cx="2820390" cy="1296331"/>
          </a:xfrm>
        </p:grpSpPr>
        <p:grpSp>
          <p:nvGrpSpPr>
            <p:cNvPr id="14361" name="组合 47"/>
            <p:cNvGrpSpPr/>
            <p:nvPr/>
          </p:nvGrpSpPr>
          <p:grpSpPr>
            <a:xfrm>
              <a:off x="1616092" y="2223237"/>
              <a:ext cx="2726319" cy="85590"/>
              <a:chOff x="535041" y="2536133"/>
              <a:chExt cx="2726319" cy="85590"/>
            </a:xfrm>
          </p:grpSpPr>
          <p:cxnSp>
            <p:nvCxnSpPr>
              <p:cNvPr id="51" name="直接连接符 50"/>
              <p:cNvCxnSpPr/>
              <p:nvPr/>
            </p:nvCxnSpPr>
            <p:spPr>
              <a:xfrm flipH="1">
                <a:off x="564869" y="2578928"/>
                <a:ext cx="2696491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2" name="椭圆 51"/>
              <p:cNvSpPr/>
              <p:nvPr/>
            </p:nvSpPr>
            <p:spPr>
              <a:xfrm flipH="1">
                <a:off x="535041" y="2536133"/>
                <a:ext cx="85590" cy="8559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b="1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4362" name="文本框 48"/>
            <p:cNvSpPr txBox="1"/>
            <p:nvPr/>
          </p:nvSpPr>
          <p:spPr>
            <a:xfrm>
              <a:off x="1616092" y="1823127"/>
              <a:ext cx="2525450" cy="43088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/>
              <a:r>
                <a:rPr lang="zh-CN" altLang="en-US" sz="15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单击添加您的标题</a:t>
              </a: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1619944" y="2350017"/>
              <a:ext cx="2816538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我们工作室致力于专业</a:t>
              </a:r>
              <a:r>
                <a:rPr lang="en-US" altLang="zh-CN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模板的发布并为您提供专业的</a:t>
              </a:r>
              <a:r>
                <a:rPr lang="en-US" altLang="zh-CN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个性定制服务。</a:t>
              </a:r>
              <a:endParaRPr lang="en-US" altLang="zh-CN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14343" name="组合 52"/>
          <p:cNvGrpSpPr/>
          <p:nvPr/>
        </p:nvGrpSpPr>
        <p:grpSpPr>
          <a:xfrm>
            <a:off x="7329488" y="2184400"/>
            <a:ext cx="2119312" cy="973138"/>
            <a:chOff x="7741529" y="1770361"/>
            <a:chExt cx="2824559" cy="1296392"/>
          </a:xfrm>
        </p:grpSpPr>
        <p:grpSp>
          <p:nvGrpSpPr>
            <p:cNvPr id="14356" name="组合 53"/>
            <p:cNvGrpSpPr/>
            <p:nvPr/>
          </p:nvGrpSpPr>
          <p:grpSpPr>
            <a:xfrm flipH="1">
              <a:off x="7741529" y="2212493"/>
              <a:ext cx="2726319" cy="85590"/>
              <a:chOff x="535041" y="2536133"/>
              <a:chExt cx="2726319" cy="85590"/>
            </a:xfrm>
          </p:grpSpPr>
          <p:cxnSp>
            <p:nvCxnSpPr>
              <p:cNvPr id="57" name="直接连接符 56"/>
              <p:cNvCxnSpPr/>
              <p:nvPr/>
            </p:nvCxnSpPr>
            <p:spPr>
              <a:xfrm flipH="1">
                <a:off x="564869" y="2578928"/>
                <a:ext cx="2696491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8" name="椭圆 57"/>
              <p:cNvSpPr/>
              <p:nvPr/>
            </p:nvSpPr>
            <p:spPr>
              <a:xfrm flipH="1">
                <a:off x="535041" y="2536133"/>
                <a:ext cx="85590" cy="8559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b="1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4357" name="文本框 54"/>
            <p:cNvSpPr txBox="1"/>
            <p:nvPr/>
          </p:nvSpPr>
          <p:spPr>
            <a:xfrm>
              <a:off x="8107572" y="1770361"/>
              <a:ext cx="2360276" cy="43088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/>
              <a:r>
                <a:rPr lang="zh-CN" altLang="en-US" sz="15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单击添加您的标题</a:t>
              </a: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7749550" y="2297312"/>
              <a:ext cx="2816538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我们工作室致力于专业</a:t>
              </a:r>
              <a:r>
                <a:rPr lang="en-US" altLang="zh-CN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模板的发布并为您提供专业的</a:t>
              </a:r>
              <a:r>
                <a:rPr lang="en-US" altLang="zh-CN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个性定制服务。</a:t>
              </a:r>
              <a:endParaRPr lang="en-US" altLang="zh-CN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14344" name="组合 58"/>
          <p:cNvGrpSpPr/>
          <p:nvPr/>
        </p:nvGrpSpPr>
        <p:grpSpPr>
          <a:xfrm>
            <a:off x="2736850" y="3687763"/>
            <a:ext cx="2114550" cy="971550"/>
            <a:chOff x="1616091" y="1823127"/>
            <a:chExt cx="2820391" cy="1296331"/>
          </a:xfrm>
        </p:grpSpPr>
        <p:grpSp>
          <p:nvGrpSpPr>
            <p:cNvPr id="14351" name="组合 59"/>
            <p:cNvGrpSpPr/>
            <p:nvPr/>
          </p:nvGrpSpPr>
          <p:grpSpPr>
            <a:xfrm>
              <a:off x="1616092" y="2223237"/>
              <a:ext cx="2726319" cy="85590"/>
              <a:chOff x="535041" y="2536133"/>
              <a:chExt cx="2726319" cy="85590"/>
            </a:xfrm>
          </p:grpSpPr>
          <p:cxnSp>
            <p:nvCxnSpPr>
              <p:cNvPr id="63" name="直接连接符 62"/>
              <p:cNvCxnSpPr/>
              <p:nvPr/>
            </p:nvCxnSpPr>
            <p:spPr>
              <a:xfrm flipH="1">
                <a:off x="564869" y="2578928"/>
                <a:ext cx="2696491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4" name="椭圆 63"/>
              <p:cNvSpPr/>
              <p:nvPr/>
            </p:nvSpPr>
            <p:spPr>
              <a:xfrm flipH="1">
                <a:off x="535041" y="2536133"/>
                <a:ext cx="85590" cy="8559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b="1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4352" name="文本框 60"/>
            <p:cNvSpPr txBox="1"/>
            <p:nvPr/>
          </p:nvSpPr>
          <p:spPr>
            <a:xfrm>
              <a:off x="1616091" y="1823127"/>
              <a:ext cx="2515763" cy="43088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/>
              <a:r>
                <a:rPr lang="zh-CN" altLang="en-US" sz="15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单击添加您的标题</a:t>
              </a: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1619944" y="2350017"/>
              <a:ext cx="2816538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我们工作室致力于专业</a:t>
              </a:r>
              <a:r>
                <a:rPr lang="en-US" altLang="zh-CN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模板的发布并为您提供专业的</a:t>
              </a:r>
              <a:r>
                <a:rPr lang="en-US" altLang="zh-CN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个性定制服务。</a:t>
              </a:r>
              <a:endParaRPr lang="en-US" altLang="zh-CN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14345" name="组合 64"/>
          <p:cNvGrpSpPr/>
          <p:nvPr/>
        </p:nvGrpSpPr>
        <p:grpSpPr>
          <a:xfrm>
            <a:off x="7329488" y="3648075"/>
            <a:ext cx="2119312" cy="971550"/>
            <a:chOff x="7741529" y="1770361"/>
            <a:chExt cx="2824559" cy="1296392"/>
          </a:xfrm>
        </p:grpSpPr>
        <p:grpSp>
          <p:nvGrpSpPr>
            <p:cNvPr id="14346" name="组合 65"/>
            <p:cNvGrpSpPr/>
            <p:nvPr/>
          </p:nvGrpSpPr>
          <p:grpSpPr>
            <a:xfrm flipH="1">
              <a:off x="7741529" y="2212493"/>
              <a:ext cx="2726319" cy="85590"/>
              <a:chOff x="535041" y="2536133"/>
              <a:chExt cx="2726319" cy="85590"/>
            </a:xfrm>
          </p:grpSpPr>
          <p:cxnSp>
            <p:nvCxnSpPr>
              <p:cNvPr id="69" name="直接连接符 68"/>
              <p:cNvCxnSpPr/>
              <p:nvPr/>
            </p:nvCxnSpPr>
            <p:spPr>
              <a:xfrm flipH="1">
                <a:off x="564869" y="2578928"/>
                <a:ext cx="2696491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0" name="椭圆 69"/>
              <p:cNvSpPr/>
              <p:nvPr/>
            </p:nvSpPr>
            <p:spPr>
              <a:xfrm flipH="1">
                <a:off x="535041" y="2536133"/>
                <a:ext cx="85590" cy="8559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b="1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4347" name="文本框 66"/>
            <p:cNvSpPr txBox="1"/>
            <p:nvPr/>
          </p:nvSpPr>
          <p:spPr>
            <a:xfrm>
              <a:off x="8090121" y="1770361"/>
              <a:ext cx="2377727" cy="43088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/>
              <a:r>
                <a:rPr lang="zh-CN" altLang="en-US" sz="15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单击添加您的标题</a:t>
              </a: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7749550" y="2297312"/>
              <a:ext cx="2816538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我们工作室致力于专业</a:t>
              </a:r>
              <a:r>
                <a:rPr lang="en-US" altLang="zh-CN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模板的发布并为您提供专业的</a:t>
              </a:r>
              <a:r>
                <a:rPr lang="en-US" altLang="zh-CN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个性定制服务。</a:t>
              </a:r>
              <a:endParaRPr lang="en-US" altLang="zh-CN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组合 106"/>
          <p:cNvGrpSpPr/>
          <p:nvPr/>
        </p:nvGrpSpPr>
        <p:grpSpPr>
          <a:xfrm>
            <a:off x="1660526" y="271464"/>
            <a:ext cx="658813" cy="631825"/>
            <a:chOff x="125077" y="205710"/>
            <a:chExt cx="320624" cy="307179"/>
          </a:xfrm>
        </p:grpSpPr>
        <p:sp>
          <p:nvSpPr>
            <p:cNvPr id="94" name="椭圆 93"/>
            <p:cNvSpPr/>
            <p:nvPr/>
          </p:nvSpPr>
          <p:spPr>
            <a:xfrm rot="587192" flipH="1">
              <a:off x="325735" y="205710"/>
              <a:ext cx="35695" cy="3733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1" name="等腰三角形 100"/>
            <p:cNvSpPr/>
            <p:nvPr/>
          </p:nvSpPr>
          <p:spPr>
            <a:xfrm rot="1053195">
              <a:off x="169708" y="218836"/>
              <a:ext cx="275993" cy="237925"/>
            </a:xfrm>
            <a:prstGeom prst="triangle">
              <a:avLst/>
            </a:prstGeom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3" name="椭圆 102"/>
            <p:cNvSpPr/>
            <p:nvPr/>
          </p:nvSpPr>
          <p:spPr>
            <a:xfrm rot="587192" flipH="1">
              <a:off x="125077" y="391783"/>
              <a:ext cx="35695" cy="3733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4" name="椭圆 103"/>
            <p:cNvSpPr/>
            <p:nvPr/>
          </p:nvSpPr>
          <p:spPr>
            <a:xfrm rot="587192" flipH="1">
              <a:off x="389923" y="475559"/>
              <a:ext cx="35695" cy="3733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6" name="等腰三角形 105"/>
          <p:cNvSpPr/>
          <p:nvPr/>
        </p:nvSpPr>
        <p:spPr>
          <a:xfrm rot="18900000">
            <a:off x="1978819" y="402432"/>
            <a:ext cx="260350" cy="303213"/>
          </a:xfrm>
          <a:prstGeom prst="triangle">
            <a:avLst/>
          </a:prstGeom>
          <a:ln w="19050"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388" name="文本框 107"/>
          <p:cNvSpPr txBox="1"/>
          <p:nvPr/>
        </p:nvSpPr>
        <p:spPr>
          <a:xfrm>
            <a:off x="2308226" y="523875"/>
            <a:ext cx="1497013" cy="3381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</a:p>
        </p:txBody>
      </p:sp>
      <p:pic>
        <p:nvPicPr>
          <p:cNvPr id="16389" name="图片 8"/>
          <p:cNvPicPr>
            <a:picLocks noChangeAspect="1"/>
          </p:cNvPicPr>
          <p:nvPr/>
        </p:nvPicPr>
        <p:blipFill>
          <a:blip r:embed="rId2"/>
          <a:srcRect l="22517"/>
          <a:stretch>
            <a:fillRect/>
          </a:stretch>
        </p:blipFill>
        <p:spPr>
          <a:xfrm>
            <a:off x="2355850" y="1919289"/>
            <a:ext cx="4319588" cy="31956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Rectangle 22"/>
          <p:cNvSpPr/>
          <p:nvPr/>
        </p:nvSpPr>
        <p:spPr>
          <a:xfrm>
            <a:off x="5573714" y="4311650"/>
            <a:ext cx="4354513" cy="1125538"/>
          </a:xfrm>
          <a:prstGeom prst="rect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6391" name="矩形 10"/>
          <p:cNvSpPr/>
          <p:nvPr/>
        </p:nvSpPr>
        <p:spPr>
          <a:xfrm>
            <a:off x="6824664" y="4562475"/>
            <a:ext cx="3070225" cy="831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单击此处编辑您要的内容，建议您在展示时采用微软雅黑字体，本模版所有图形线条及其相应素材均可自由编辑、改色、替换。</a:t>
            </a:r>
          </a:p>
        </p:txBody>
      </p:sp>
      <p:sp>
        <p:nvSpPr>
          <p:cNvPr id="12" name="矩形 11"/>
          <p:cNvSpPr/>
          <p:nvPr/>
        </p:nvSpPr>
        <p:spPr>
          <a:xfrm>
            <a:off x="7099301" y="3348038"/>
            <a:ext cx="2828925" cy="77470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912495" rtl="0" eaLnBrk="1" fontAlgn="auto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050" dirty="0">
              <a:solidFill>
                <a:srgbClr val="FDFDF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6393" name="TextBox 13"/>
          <p:cNvSpPr txBox="1"/>
          <p:nvPr/>
        </p:nvSpPr>
        <p:spPr>
          <a:xfrm>
            <a:off x="7099300" y="3106738"/>
            <a:ext cx="2065338" cy="1841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defTabSz="911225" eaLnBrk="1" hangingPunct="1">
              <a:spcBef>
                <a:spcPct val="20000"/>
              </a:spcBef>
            </a:pPr>
            <a:r>
              <a:rPr lang="zh-CN" altLang="en-US" sz="1200" b="1" dirty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x-none" sz="1200" b="1" dirty="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组合 106"/>
          <p:cNvGrpSpPr/>
          <p:nvPr/>
        </p:nvGrpSpPr>
        <p:grpSpPr>
          <a:xfrm>
            <a:off x="1660526" y="271464"/>
            <a:ext cx="658813" cy="631825"/>
            <a:chOff x="125077" y="205710"/>
            <a:chExt cx="320624" cy="307179"/>
          </a:xfrm>
        </p:grpSpPr>
        <p:sp>
          <p:nvSpPr>
            <p:cNvPr id="94" name="椭圆 93"/>
            <p:cNvSpPr/>
            <p:nvPr/>
          </p:nvSpPr>
          <p:spPr>
            <a:xfrm rot="587192" flipH="1">
              <a:off x="325735" y="205710"/>
              <a:ext cx="35695" cy="3733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1" name="等腰三角形 100"/>
            <p:cNvSpPr/>
            <p:nvPr/>
          </p:nvSpPr>
          <p:spPr>
            <a:xfrm rot="1053195">
              <a:off x="169708" y="218836"/>
              <a:ext cx="275993" cy="237925"/>
            </a:xfrm>
            <a:prstGeom prst="triangle">
              <a:avLst/>
            </a:prstGeom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3" name="椭圆 102"/>
            <p:cNvSpPr/>
            <p:nvPr/>
          </p:nvSpPr>
          <p:spPr>
            <a:xfrm rot="587192" flipH="1">
              <a:off x="125077" y="391783"/>
              <a:ext cx="35695" cy="3733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4" name="椭圆 103"/>
            <p:cNvSpPr/>
            <p:nvPr/>
          </p:nvSpPr>
          <p:spPr>
            <a:xfrm rot="587192" flipH="1">
              <a:off x="389923" y="475559"/>
              <a:ext cx="35695" cy="3733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6" name="等腰三角形 105"/>
          <p:cNvSpPr/>
          <p:nvPr/>
        </p:nvSpPr>
        <p:spPr>
          <a:xfrm rot="18900000">
            <a:off x="1978819" y="402432"/>
            <a:ext cx="260350" cy="303213"/>
          </a:xfrm>
          <a:prstGeom prst="triangle">
            <a:avLst/>
          </a:prstGeom>
          <a:ln w="19050"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412" name="文本框 107"/>
          <p:cNvSpPr txBox="1"/>
          <p:nvPr/>
        </p:nvSpPr>
        <p:spPr>
          <a:xfrm>
            <a:off x="2308226" y="523875"/>
            <a:ext cx="1497013" cy="3381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</a:p>
        </p:txBody>
      </p:sp>
      <p:sp>
        <p:nvSpPr>
          <p:cNvPr id="32" name="矩形 31"/>
          <p:cNvSpPr/>
          <p:nvPr/>
        </p:nvSpPr>
        <p:spPr>
          <a:xfrm>
            <a:off x="1531938" y="3698875"/>
            <a:ext cx="1828800" cy="1828800"/>
          </a:xfrm>
          <a:prstGeom prst="rect">
            <a:avLst/>
          </a:prstGeom>
          <a:solidFill>
            <a:srgbClr val="FCFCFC">
              <a:alpha val="2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414" name="文本框 32"/>
          <p:cNvSpPr txBox="1"/>
          <p:nvPr/>
        </p:nvSpPr>
        <p:spPr>
          <a:xfrm>
            <a:off x="1720851" y="4079876"/>
            <a:ext cx="1241425" cy="2778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1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1693864" y="4348163"/>
            <a:ext cx="1503363" cy="73818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我们工作室致力于专业</a:t>
            </a:r>
            <a:r>
              <a:rPr lang="en-US" altLang="zh-CN" sz="105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lang="zh-CN" altLang="en-US" sz="105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模板的发布，并为您提供专业的</a:t>
            </a:r>
            <a:r>
              <a:rPr lang="en-US" altLang="zh-CN" sz="105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lang="zh-CN" altLang="en-US" sz="105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个性定制服务。</a:t>
            </a:r>
            <a:endParaRPr lang="en-US" altLang="zh-CN" sz="105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17416" name="图片 3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26500" y="1890713"/>
            <a:ext cx="1841500" cy="1822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" name="矩形 35"/>
          <p:cNvSpPr/>
          <p:nvPr/>
        </p:nvSpPr>
        <p:spPr>
          <a:xfrm>
            <a:off x="3351213" y="1876425"/>
            <a:ext cx="1828800" cy="1828800"/>
          </a:xfrm>
          <a:prstGeom prst="rect">
            <a:avLst/>
          </a:prstGeom>
          <a:solidFill>
            <a:srgbClr val="FCFCFC">
              <a:alpha val="2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418" name="文本框 36"/>
          <p:cNvSpPr txBox="1"/>
          <p:nvPr/>
        </p:nvSpPr>
        <p:spPr>
          <a:xfrm>
            <a:off x="3540125" y="2257426"/>
            <a:ext cx="1225550" cy="2778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1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3514726" y="2525713"/>
            <a:ext cx="1503363" cy="738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我们工作室致力于专业</a:t>
            </a:r>
            <a:r>
              <a:rPr lang="en-US" altLang="zh-CN" sz="105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lang="zh-CN" altLang="en-US" sz="105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模板的发布，并为您提供专业的</a:t>
            </a:r>
            <a:r>
              <a:rPr lang="en-US" altLang="zh-CN" sz="105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lang="zh-CN" altLang="en-US" sz="105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个性定制服务。</a:t>
            </a:r>
            <a:endParaRPr lang="en-US" altLang="zh-CN" sz="105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181600" y="3698875"/>
            <a:ext cx="1828800" cy="1828800"/>
          </a:xfrm>
          <a:prstGeom prst="rect">
            <a:avLst/>
          </a:prstGeom>
          <a:solidFill>
            <a:srgbClr val="FCFCFC">
              <a:alpha val="2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421" name="文本框 39"/>
          <p:cNvSpPr txBox="1"/>
          <p:nvPr/>
        </p:nvSpPr>
        <p:spPr>
          <a:xfrm>
            <a:off x="5370514" y="4078288"/>
            <a:ext cx="1233487" cy="2778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1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5345114" y="4346575"/>
            <a:ext cx="1503363" cy="73818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我们工作室致力于专业</a:t>
            </a:r>
            <a:r>
              <a:rPr lang="en-US" altLang="zh-CN" sz="105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lang="zh-CN" altLang="en-US" sz="105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模板的发布，并为您提供专业的</a:t>
            </a:r>
            <a:r>
              <a:rPr lang="en-US" altLang="zh-CN" sz="105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lang="zh-CN" altLang="en-US" sz="105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个性定制服务。</a:t>
            </a:r>
            <a:endParaRPr lang="en-US" altLang="zh-CN" sz="105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7018338" y="1887538"/>
            <a:ext cx="1828800" cy="1828800"/>
          </a:xfrm>
          <a:prstGeom prst="rect">
            <a:avLst/>
          </a:prstGeom>
          <a:solidFill>
            <a:srgbClr val="FCFCFC">
              <a:alpha val="2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424" name="文本框 42"/>
          <p:cNvSpPr txBox="1"/>
          <p:nvPr/>
        </p:nvSpPr>
        <p:spPr>
          <a:xfrm>
            <a:off x="7207251" y="2268539"/>
            <a:ext cx="1216025" cy="276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1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7181851" y="2535238"/>
            <a:ext cx="1503363" cy="738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我们工作室致力于专业</a:t>
            </a:r>
            <a:r>
              <a:rPr lang="en-US" altLang="zh-CN" sz="105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lang="zh-CN" altLang="en-US" sz="105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模板的发布，并为您提供专业的</a:t>
            </a:r>
            <a:r>
              <a:rPr lang="en-US" altLang="zh-CN" sz="105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lang="zh-CN" altLang="en-US" sz="105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个性定制服务。</a:t>
            </a:r>
            <a:endParaRPr lang="en-US" altLang="zh-CN" sz="105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8843963" y="3705225"/>
            <a:ext cx="1828800" cy="1828800"/>
          </a:xfrm>
          <a:prstGeom prst="rect">
            <a:avLst/>
          </a:prstGeom>
          <a:solidFill>
            <a:srgbClr val="FCFCFC">
              <a:alpha val="2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427" name="文本框 45"/>
          <p:cNvSpPr txBox="1"/>
          <p:nvPr/>
        </p:nvSpPr>
        <p:spPr>
          <a:xfrm>
            <a:off x="9032875" y="4086226"/>
            <a:ext cx="1214438" cy="2778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1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9007476" y="4354513"/>
            <a:ext cx="1503363" cy="73818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我们工作室致力于专业</a:t>
            </a:r>
            <a:r>
              <a:rPr lang="en-US" altLang="zh-CN" sz="105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lang="zh-CN" altLang="en-US" sz="105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模板的发布，并为您提供专业的</a:t>
            </a:r>
            <a:r>
              <a:rPr lang="en-US" altLang="zh-CN" sz="105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lang="zh-CN" altLang="en-US" sz="105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个性定制服务。</a:t>
            </a:r>
            <a:endParaRPr lang="en-US" altLang="zh-CN" sz="105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17429" name="图片 4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2889" y="1870075"/>
            <a:ext cx="1849437" cy="1843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30" name="图片 4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9150" y="3700463"/>
            <a:ext cx="1824038" cy="1809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31" name="图片 4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87951" y="1878013"/>
            <a:ext cx="1819275" cy="1809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32" name="图片 5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02463" y="3725863"/>
            <a:ext cx="1841500" cy="18081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2110</Words>
  <PresentationFormat>宽屏</PresentationFormat>
  <Paragraphs>259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32</vt:i4>
      </vt:variant>
    </vt:vector>
  </HeadingPairs>
  <TitlesOfParts>
    <vt:vector size="46" baseType="lpstr">
      <vt:lpstr>Arial Unicode MS</vt:lpstr>
      <vt:lpstr>Gill Sans</vt:lpstr>
      <vt:lpstr>Gulim</vt:lpstr>
      <vt:lpstr>Noto Sans S Chinese Bold</vt:lpstr>
      <vt:lpstr>宋体</vt:lpstr>
      <vt:lpstr>微软雅黑</vt:lpstr>
      <vt:lpstr>造字工房悦圆（非商用）常规体</vt:lpstr>
      <vt:lpstr>Arial</vt:lpstr>
      <vt:lpstr>Calibri</vt:lpstr>
      <vt:lpstr>Calibri Light</vt:lpstr>
      <vt:lpstr>Office 主题</vt:lpstr>
      <vt:lpstr>1_Office 主题</vt:lpstr>
      <vt:lpstr>2_Office 主题</vt:lpstr>
      <vt:lpstr>3_Office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2015-12-19T02:39:00Z</dcterms:created>
  <dcterms:modified xsi:type="dcterms:W3CDTF">2018-04-07T09:29:34Z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