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269" r:id="rId13"/>
    <p:sldId id="270" r:id="rId14"/>
    <p:sldId id="271" r:id="rId15"/>
    <p:sldId id="265" r:id="rId16"/>
    <p:sldId id="272" r:id="rId17"/>
    <p:sldId id="273" r:id="rId18"/>
    <p:sldId id="274" r:id="rId19"/>
    <p:sldId id="275" r:id="rId20"/>
    <p:sldId id="276" r:id="rId21"/>
    <p:sldId id="26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091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95" d="100"/>
          <a:sy n="95" d="100"/>
        </p:scale>
        <p:origin x="-876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20911"/>
            </a:solidFill>
            <a:ln>
              <a:solidFill>
                <a:schemeClr val="bg1"/>
              </a:solidFill>
            </a:ln>
          </c:spPr>
          <c:dPt>
            <c:idx val="0"/>
            <c:spPr>
              <a:solidFill>
                <a:srgbClr val="220911"/>
              </a:solidFill>
              <a:ln>
                <a:solidFill>
                  <a:schemeClr val="bg1"/>
                </a:solidFill>
              </a:ln>
              <a:effectLst/>
            </c:spPr>
          </c:dPt>
          <c:dPt>
            <c:idx val="1"/>
            <c:spPr>
              <a:solidFill>
                <a:srgbClr val="220911"/>
              </a:solidFill>
              <a:ln>
                <a:solidFill>
                  <a:schemeClr val="bg1"/>
                </a:solidFill>
              </a:ln>
              <a:effectLst/>
            </c:spPr>
          </c:dPt>
          <c:dPt>
            <c:idx val="2"/>
            <c:spPr>
              <a:solidFill>
                <a:srgbClr val="220911"/>
              </a:solidFill>
              <a:ln>
                <a:solidFill>
                  <a:schemeClr val="bg1"/>
                </a:solidFill>
              </a:ln>
              <a:effectLst/>
            </c:spPr>
          </c:dPt>
          <c:dPt>
            <c:idx val="3"/>
            <c:spPr>
              <a:solidFill>
                <a:srgbClr val="220911"/>
              </a:solidFill>
              <a:ln>
                <a:solidFill>
                  <a:schemeClr val="bg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</c:ser>
        <c:dLbls/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29B962F-E2F2-4657-A96B-4F30E87E9AFA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6CBB0BF-03CB-4D00-B4BB-03F7EED1F6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7124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29B962F-E2F2-4657-A96B-4F30E87E9AFA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6CBB0BF-03CB-4D00-B4BB-03F7EED1F6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8315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29B962F-E2F2-4657-A96B-4F30E87E9AFA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6CBB0BF-03CB-4D00-B4BB-03F7EED1F6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7368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546100"/>
            <a:ext cx="9144000" cy="4597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</p:spTree>
    <p:extLst>
      <p:ext uri="{BB962C8B-B14F-4D97-AF65-F5344CB8AC3E}">
        <p14:creationId xmlns:p14="http://schemas.microsoft.com/office/powerpoint/2010/main" xmlns="" val="3753083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29B962F-E2F2-4657-A96B-4F30E87E9AFA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6CBB0BF-03CB-4D00-B4BB-03F7EED1F6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453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29B962F-E2F2-4657-A96B-4F30E87E9AFA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6CBB0BF-03CB-4D00-B4BB-03F7EED1F6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3007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29B962F-E2F2-4657-A96B-4F30E87E9AFA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6CBB0BF-03CB-4D00-B4BB-03F7EED1F6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8953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29B962F-E2F2-4657-A96B-4F30E87E9AFA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6CBB0BF-03CB-4D00-B4BB-03F7EED1F6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1083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29B962F-E2F2-4657-A96B-4F30E87E9AFA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6CBB0BF-03CB-4D00-B4BB-03F7EED1F6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0119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29B962F-E2F2-4657-A96B-4F30E87E9AFA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6CBB0BF-03CB-4D00-B4BB-03F7EED1F6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0362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29B962F-E2F2-4657-A96B-4F30E87E9AFA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6CBB0BF-03CB-4D00-B4BB-03F7EED1F6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4733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28"/>
            <a:ext cx="9144000" cy="51418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286"/>
            <a:ext cx="9144000" cy="513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1962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82328" y="2260126"/>
            <a:ext cx="49094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ANNUAL POWERPOINT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332" y="2954689"/>
            <a:ext cx="45959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+mj-lt"/>
              </a:rPr>
              <a:t>IF YOU LIKE THIS POWERPOINT TEMPLATE,PLEASE FOCUS ON ME,YOU WILL GET BETTER.</a:t>
            </a:r>
            <a:endParaRPr lang="zh-CN" altLang="en-US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82330" y="1465822"/>
            <a:ext cx="17743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</a:rPr>
              <a:t>201X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321523" y="2883374"/>
            <a:ext cx="443702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Dirk Reichardt - Weekend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775855" y="14658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118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3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6282" y="51856"/>
            <a:ext cx="4424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CLICK HERE TO ADD 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椭圆 3"/>
          <p:cNvSpPr>
            <a:spLocks noChangeArrowheads="1"/>
          </p:cNvSpPr>
          <p:nvPr/>
        </p:nvSpPr>
        <p:spPr bwMode="auto">
          <a:xfrm>
            <a:off x="993942" y="1265516"/>
            <a:ext cx="3330824" cy="3329635"/>
          </a:xfrm>
          <a:prstGeom prst="ellipse">
            <a:avLst/>
          </a:prstGeom>
          <a:noFill/>
          <a:ln w="9525">
            <a:solidFill>
              <a:srgbClr val="22091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1474704" y="2817283"/>
            <a:ext cx="1263786" cy="1262595"/>
          </a:xfrm>
          <a:prstGeom prst="ellipse">
            <a:avLst/>
          </a:prstGeom>
          <a:solidFill>
            <a:srgbClr val="DCDAD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6" name="Oval 14"/>
          <p:cNvSpPr>
            <a:spLocks noChangeArrowheads="1"/>
          </p:cNvSpPr>
          <p:nvPr/>
        </p:nvSpPr>
        <p:spPr bwMode="auto">
          <a:xfrm>
            <a:off x="1580614" y="2923193"/>
            <a:ext cx="1040065" cy="1040065"/>
          </a:xfrm>
          <a:prstGeom prst="ellipse">
            <a:avLst/>
          </a:prstGeom>
          <a:solidFill>
            <a:srgbClr val="220911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7" name="Oval 18"/>
          <p:cNvSpPr>
            <a:spLocks noChangeArrowheads="1"/>
          </p:cNvSpPr>
          <p:nvPr/>
        </p:nvSpPr>
        <p:spPr bwMode="auto">
          <a:xfrm>
            <a:off x="2730159" y="2610222"/>
            <a:ext cx="1263786" cy="1263786"/>
          </a:xfrm>
          <a:prstGeom prst="ellipse">
            <a:avLst/>
          </a:prstGeom>
          <a:solidFill>
            <a:srgbClr val="DCDAD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8" name="Oval 19"/>
          <p:cNvSpPr>
            <a:spLocks noChangeArrowheads="1"/>
          </p:cNvSpPr>
          <p:nvPr/>
        </p:nvSpPr>
        <p:spPr bwMode="auto">
          <a:xfrm>
            <a:off x="2836070" y="2716132"/>
            <a:ext cx="1040065" cy="1040065"/>
          </a:xfrm>
          <a:prstGeom prst="ellipse">
            <a:avLst/>
          </a:prstGeom>
          <a:solidFill>
            <a:srgbClr val="220911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9" name="Oval 23"/>
          <p:cNvSpPr>
            <a:spLocks noChangeArrowheads="1"/>
          </p:cNvSpPr>
          <p:nvPr/>
        </p:nvSpPr>
        <p:spPr bwMode="auto">
          <a:xfrm>
            <a:off x="1890015" y="1652267"/>
            <a:ext cx="1262596" cy="1263786"/>
          </a:xfrm>
          <a:prstGeom prst="ellipse">
            <a:avLst/>
          </a:prstGeom>
          <a:solidFill>
            <a:srgbClr val="DCDAD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10" name="Oval 24"/>
          <p:cNvSpPr>
            <a:spLocks noChangeArrowheads="1"/>
          </p:cNvSpPr>
          <p:nvPr/>
        </p:nvSpPr>
        <p:spPr bwMode="auto">
          <a:xfrm>
            <a:off x="1995926" y="1758178"/>
            <a:ext cx="1040065" cy="1040065"/>
          </a:xfrm>
          <a:prstGeom prst="ellipse">
            <a:avLst/>
          </a:prstGeom>
          <a:solidFill>
            <a:srgbClr val="220911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93668" y="1291696"/>
            <a:ext cx="1146468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99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标题文本一</a:t>
            </a:r>
            <a:endParaRPr lang="zh-CN" altLang="en-US" sz="1574"/>
          </a:p>
        </p:txBody>
      </p:sp>
      <p:sp>
        <p:nvSpPr>
          <p:cNvPr id="12" name="TextBox 11"/>
          <p:cNvSpPr>
            <a:spLocks noChangeArrowheads="1"/>
          </p:cNvSpPr>
          <p:nvPr/>
        </p:nvSpPr>
        <p:spPr bwMode="auto">
          <a:xfrm>
            <a:off x="4693668" y="1566586"/>
            <a:ext cx="3671166" cy="7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4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点击输入你的文字内容或复制你的文本内容</a:t>
            </a:r>
            <a:endParaRPr lang="en-US" sz="1349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34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点击输入你的文字内容或复制你的文本内容</a:t>
            </a:r>
          </a:p>
          <a:p>
            <a:pPr eaLnBrk="1" hangingPunct="1"/>
            <a:r>
              <a:rPr lang="zh-CN" altLang="en-US" sz="134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点击输入你的文字内容或复制你的文本内容</a:t>
            </a:r>
            <a:endParaRPr lang="en-US" sz="1349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TextBox 12"/>
          <p:cNvSpPr>
            <a:spLocks noChangeArrowheads="1"/>
          </p:cNvSpPr>
          <p:nvPr/>
        </p:nvSpPr>
        <p:spPr bwMode="auto">
          <a:xfrm>
            <a:off x="2179187" y="2012839"/>
            <a:ext cx="689013" cy="7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49" b="1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sz="1349" b="1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349" b="1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文本一</a:t>
            </a:r>
            <a:endParaRPr lang="zh-CN" altLang="en-US" sz="1574"/>
          </a:p>
        </p:txBody>
      </p:sp>
      <p:sp>
        <p:nvSpPr>
          <p:cNvPr id="14" name="TextBox 14"/>
          <p:cNvSpPr>
            <a:spLocks noChangeArrowheads="1"/>
          </p:cNvSpPr>
          <p:nvPr/>
        </p:nvSpPr>
        <p:spPr bwMode="auto">
          <a:xfrm>
            <a:off x="1738885" y="3209985"/>
            <a:ext cx="689013" cy="7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49" b="1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sz="1349" b="1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349" b="1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文本二</a:t>
            </a:r>
            <a:endParaRPr lang="zh-CN" altLang="en-US" sz="1574"/>
          </a:p>
        </p:txBody>
      </p:sp>
      <p:sp>
        <p:nvSpPr>
          <p:cNvPr id="15" name="TextBox 15"/>
          <p:cNvSpPr>
            <a:spLocks noChangeArrowheads="1"/>
          </p:cNvSpPr>
          <p:nvPr/>
        </p:nvSpPr>
        <p:spPr bwMode="auto">
          <a:xfrm>
            <a:off x="3038370" y="2954133"/>
            <a:ext cx="689013" cy="7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49" b="1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sz="1349" b="1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349" b="1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文本三</a:t>
            </a:r>
            <a:endParaRPr lang="zh-CN" altLang="en-US" sz="1574"/>
          </a:p>
        </p:txBody>
      </p:sp>
      <p:sp>
        <p:nvSpPr>
          <p:cNvPr id="16" name="TextBox 16"/>
          <p:cNvSpPr>
            <a:spLocks noChangeArrowheads="1"/>
          </p:cNvSpPr>
          <p:nvPr/>
        </p:nvSpPr>
        <p:spPr bwMode="auto">
          <a:xfrm>
            <a:off x="4693668" y="2467421"/>
            <a:ext cx="1146468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99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标题文本二</a:t>
            </a:r>
            <a:endParaRPr lang="zh-CN" altLang="en-US" sz="1574"/>
          </a:p>
        </p:txBody>
      </p:sp>
      <p:sp>
        <p:nvSpPr>
          <p:cNvPr id="17" name="TextBox 17"/>
          <p:cNvSpPr>
            <a:spLocks noChangeArrowheads="1"/>
          </p:cNvSpPr>
          <p:nvPr/>
        </p:nvSpPr>
        <p:spPr bwMode="auto">
          <a:xfrm>
            <a:off x="4693668" y="2742312"/>
            <a:ext cx="3671166" cy="7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4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点击输入你的文字内容或复制你的文本内容</a:t>
            </a:r>
            <a:endParaRPr lang="en-US" sz="1349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34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点击输入你的文字内容或复制你的文本内容</a:t>
            </a:r>
          </a:p>
          <a:p>
            <a:pPr eaLnBrk="1" hangingPunct="1"/>
            <a:r>
              <a:rPr lang="zh-CN" altLang="en-US" sz="134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点击输入你的文字内容或复制你的文本内容</a:t>
            </a:r>
          </a:p>
        </p:txBody>
      </p:sp>
      <p:sp>
        <p:nvSpPr>
          <p:cNvPr id="18" name="TextBox 18"/>
          <p:cNvSpPr>
            <a:spLocks noChangeArrowheads="1"/>
          </p:cNvSpPr>
          <p:nvPr/>
        </p:nvSpPr>
        <p:spPr bwMode="auto">
          <a:xfrm>
            <a:off x="4693668" y="3633626"/>
            <a:ext cx="1146468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99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标题文本三</a:t>
            </a:r>
            <a:endParaRPr lang="zh-CN" altLang="en-US" sz="1574"/>
          </a:p>
        </p:txBody>
      </p:sp>
      <p:sp>
        <p:nvSpPr>
          <p:cNvPr id="19" name="TextBox 19"/>
          <p:cNvSpPr>
            <a:spLocks noChangeArrowheads="1"/>
          </p:cNvSpPr>
          <p:nvPr/>
        </p:nvSpPr>
        <p:spPr bwMode="auto">
          <a:xfrm>
            <a:off x="4693668" y="3908517"/>
            <a:ext cx="3671166" cy="7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4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点击输入你的文字内容或复制你的文本内容</a:t>
            </a:r>
            <a:endParaRPr lang="en-US" sz="1349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34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点击输入你的文字内容或复制你的文本内容</a:t>
            </a:r>
          </a:p>
          <a:p>
            <a:pPr eaLnBrk="1" hangingPunct="1"/>
            <a:r>
              <a:rPr lang="zh-CN" altLang="en-US" sz="134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点击输入你的文字内容或复制你的文本内容</a:t>
            </a:r>
            <a:endParaRPr lang="en-US" sz="1349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3897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ldLvl="0" animBg="1" autoUpdateAnimBg="0"/>
      <p:bldP spid="5" grpId="0" bldLvl="0" animBg="1" autoUpdateAnimBg="0"/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1" grpId="0" bldLvl="0" autoUpdateAnimBg="0"/>
      <p:bldP spid="12" grpId="0" bldLvl="0" autoUpdateAnimBg="0"/>
      <p:bldP spid="1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6282" y="51856"/>
            <a:ext cx="4424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CLICK HERE TO ADD 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9360" y="3660938"/>
            <a:ext cx="1666953" cy="7340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请在此添加相关文字内容请在此添加相关文字内容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69082" y="3660938"/>
            <a:ext cx="1666953" cy="7340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请在此添加相关文字内容请在此添加相关文字内容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48804" y="3660938"/>
            <a:ext cx="1666953" cy="7340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请在此添加相关文字内容请在此添加相关文字内容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51011" y="3660938"/>
            <a:ext cx="1666953" cy="7340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请在此添加相关文字内容请在此添加相关文字内容</a:t>
            </a:r>
          </a:p>
        </p:txBody>
      </p:sp>
      <p:cxnSp>
        <p:nvCxnSpPr>
          <p:cNvPr id="8" name="Straight Connector 32"/>
          <p:cNvCxnSpPr/>
          <p:nvPr/>
        </p:nvCxnSpPr>
        <p:spPr>
          <a:xfrm>
            <a:off x="786939" y="4523226"/>
            <a:ext cx="1177384" cy="0"/>
          </a:xfrm>
          <a:prstGeom prst="line">
            <a:avLst/>
          </a:prstGeom>
          <a:ln w="19050">
            <a:solidFill>
              <a:srgbClr val="22091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32"/>
          <p:cNvCxnSpPr/>
          <p:nvPr/>
        </p:nvCxnSpPr>
        <p:spPr>
          <a:xfrm>
            <a:off x="2851062" y="4523226"/>
            <a:ext cx="1177384" cy="0"/>
          </a:xfrm>
          <a:prstGeom prst="line">
            <a:avLst/>
          </a:prstGeom>
          <a:ln w="19050">
            <a:solidFill>
              <a:srgbClr val="22091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2"/>
          <p:cNvCxnSpPr/>
          <p:nvPr/>
        </p:nvCxnSpPr>
        <p:spPr>
          <a:xfrm>
            <a:off x="4975698" y="4523226"/>
            <a:ext cx="1177384" cy="0"/>
          </a:xfrm>
          <a:prstGeom prst="line">
            <a:avLst/>
          </a:prstGeom>
          <a:ln w="19050">
            <a:solidFill>
              <a:srgbClr val="22091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32"/>
          <p:cNvCxnSpPr/>
          <p:nvPr/>
        </p:nvCxnSpPr>
        <p:spPr>
          <a:xfrm>
            <a:off x="7039821" y="4523226"/>
            <a:ext cx="1177384" cy="0"/>
          </a:xfrm>
          <a:prstGeom prst="line">
            <a:avLst/>
          </a:prstGeom>
          <a:ln w="19050">
            <a:solidFill>
              <a:srgbClr val="22091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401" t="121" r="5209"/>
          <a:stretch>
            <a:fillRect/>
          </a:stretch>
        </p:blipFill>
        <p:spPr>
          <a:xfrm>
            <a:off x="589360" y="1823403"/>
            <a:ext cx="1666953" cy="1666953"/>
          </a:xfrm>
          <a:custGeom>
            <a:avLst/>
            <a:gdLst>
              <a:gd name="connsiteX0" fmla="*/ 0 w 2222604"/>
              <a:gd name="connsiteY0" fmla="*/ 0 h 2222604"/>
              <a:gd name="connsiteX1" fmla="*/ 2222604 w 2222604"/>
              <a:gd name="connsiteY1" fmla="*/ 0 h 2222604"/>
              <a:gd name="connsiteX2" fmla="*/ 2222604 w 2222604"/>
              <a:gd name="connsiteY2" fmla="*/ 2222604 h 2222604"/>
              <a:gd name="connsiteX3" fmla="*/ 0 w 2222604"/>
              <a:gd name="connsiteY3" fmla="*/ 2222604 h 2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604" h="2222604">
                <a:moveTo>
                  <a:pt x="0" y="0"/>
                </a:moveTo>
                <a:lnTo>
                  <a:pt x="2222604" y="0"/>
                </a:lnTo>
                <a:lnTo>
                  <a:pt x="2222604" y="2222604"/>
                </a:lnTo>
                <a:lnTo>
                  <a:pt x="0" y="2222604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658" t="5204" r="17137" b="2341"/>
          <a:stretch>
            <a:fillRect/>
          </a:stretch>
        </p:blipFill>
        <p:spPr>
          <a:xfrm>
            <a:off x="2669082" y="1823403"/>
            <a:ext cx="1666953" cy="1666953"/>
          </a:xfrm>
          <a:custGeom>
            <a:avLst/>
            <a:gdLst>
              <a:gd name="connsiteX0" fmla="*/ 0 w 2222604"/>
              <a:gd name="connsiteY0" fmla="*/ 0 h 2222604"/>
              <a:gd name="connsiteX1" fmla="*/ 2222604 w 2222604"/>
              <a:gd name="connsiteY1" fmla="*/ 0 h 2222604"/>
              <a:gd name="connsiteX2" fmla="*/ 2222604 w 2222604"/>
              <a:gd name="connsiteY2" fmla="*/ 2222604 h 2222604"/>
              <a:gd name="connsiteX3" fmla="*/ 0 w 2222604"/>
              <a:gd name="connsiteY3" fmla="*/ 2222604 h 2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604" h="2222604">
                <a:moveTo>
                  <a:pt x="0" y="0"/>
                </a:moveTo>
                <a:lnTo>
                  <a:pt x="2222604" y="0"/>
                </a:lnTo>
                <a:lnTo>
                  <a:pt x="2222604" y="2222604"/>
                </a:lnTo>
                <a:lnTo>
                  <a:pt x="0" y="222260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203" t="11391" r="507" b="8793"/>
          <a:stretch>
            <a:fillRect/>
          </a:stretch>
        </p:blipFill>
        <p:spPr>
          <a:xfrm>
            <a:off x="4732929" y="1824726"/>
            <a:ext cx="1666953" cy="1666953"/>
          </a:xfrm>
          <a:custGeom>
            <a:avLst/>
            <a:gdLst>
              <a:gd name="connsiteX0" fmla="*/ 0 w 2222604"/>
              <a:gd name="connsiteY0" fmla="*/ 0 h 2222604"/>
              <a:gd name="connsiteX1" fmla="*/ 2222604 w 2222604"/>
              <a:gd name="connsiteY1" fmla="*/ 0 h 2222604"/>
              <a:gd name="connsiteX2" fmla="*/ 2222604 w 2222604"/>
              <a:gd name="connsiteY2" fmla="*/ 2222604 h 2222604"/>
              <a:gd name="connsiteX3" fmla="*/ 0 w 2222604"/>
              <a:gd name="connsiteY3" fmla="*/ 2222604 h 2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604" h="2222604">
                <a:moveTo>
                  <a:pt x="0" y="0"/>
                </a:moveTo>
                <a:lnTo>
                  <a:pt x="2222604" y="0"/>
                </a:lnTo>
                <a:lnTo>
                  <a:pt x="2222604" y="2222604"/>
                </a:lnTo>
                <a:lnTo>
                  <a:pt x="0" y="2222604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047" t="1371" r="16382" b="3201"/>
          <a:stretch>
            <a:fillRect/>
          </a:stretch>
        </p:blipFill>
        <p:spPr>
          <a:xfrm>
            <a:off x="6860279" y="1824726"/>
            <a:ext cx="1666953" cy="1666953"/>
          </a:xfrm>
          <a:custGeom>
            <a:avLst/>
            <a:gdLst>
              <a:gd name="connsiteX0" fmla="*/ 0 w 2222604"/>
              <a:gd name="connsiteY0" fmla="*/ 0 h 2222604"/>
              <a:gd name="connsiteX1" fmla="*/ 2222604 w 2222604"/>
              <a:gd name="connsiteY1" fmla="*/ 0 h 2222604"/>
              <a:gd name="connsiteX2" fmla="*/ 2222604 w 2222604"/>
              <a:gd name="connsiteY2" fmla="*/ 2222604 h 2222604"/>
              <a:gd name="connsiteX3" fmla="*/ 0 w 2222604"/>
              <a:gd name="connsiteY3" fmla="*/ 2222604 h 2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604" h="2222604">
                <a:moveTo>
                  <a:pt x="0" y="0"/>
                </a:moveTo>
                <a:lnTo>
                  <a:pt x="2222604" y="0"/>
                </a:lnTo>
                <a:lnTo>
                  <a:pt x="2222604" y="2222604"/>
                </a:lnTo>
                <a:lnTo>
                  <a:pt x="0" y="222260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321223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6282" y="51856"/>
            <a:ext cx="4424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CLICK HERE TO ADD 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4429140" y="1301114"/>
            <a:ext cx="2880320" cy="936104"/>
          </a:xfrm>
          <a:prstGeom prst="homePlate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五边形 4"/>
          <p:cNvSpPr/>
          <p:nvPr/>
        </p:nvSpPr>
        <p:spPr>
          <a:xfrm flipH="1">
            <a:off x="1548820" y="2230704"/>
            <a:ext cx="2880320" cy="936104"/>
          </a:xfrm>
          <a:prstGeom prst="homePlate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5"/>
          <p:cNvSpPr txBox="1"/>
          <p:nvPr/>
        </p:nvSpPr>
        <p:spPr>
          <a:xfrm>
            <a:off x="1980868" y="255718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16"/>
          <p:cNvSpPr txBox="1"/>
          <p:nvPr/>
        </p:nvSpPr>
        <p:spPr>
          <a:xfrm>
            <a:off x="4429140" y="1569111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17"/>
          <p:cNvSpPr txBox="1"/>
          <p:nvPr/>
        </p:nvSpPr>
        <p:spPr>
          <a:xfrm>
            <a:off x="899592" y="1107446"/>
            <a:ext cx="32403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" name="TextBox 18"/>
          <p:cNvSpPr txBox="1"/>
          <p:nvPr/>
        </p:nvSpPr>
        <p:spPr>
          <a:xfrm>
            <a:off x="4645166" y="2495634"/>
            <a:ext cx="32403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60836" y="3683990"/>
            <a:ext cx="1692188" cy="226957"/>
          </a:xfrm>
          <a:prstGeom prst="rect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88728" y="4044031"/>
            <a:ext cx="2652199" cy="226957"/>
          </a:xfrm>
          <a:prstGeom prst="rect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92784" y="4465145"/>
            <a:ext cx="2160240" cy="226957"/>
          </a:xfrm>
          <a:prstGeom prst="rect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22"/>
          <p:cNvSpPr txBox="1"/>
          <p:nvPr/>
        </p:nvSpPr>
        <p:spPr>
          <a:xfrm>
            <a:off x="2769716" y="3683989"/>
            <a:ext cx="10567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3"/>
          <p:cNvSpPr txBox="1"/>
          <p:nvPr/>
        </p:nvSpPr>
        <p:spPr>
          <a:xfrm>
            <a:off x="2769716" y="4044029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2769716" y="4470380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71998" y="3659846"/>
            <a:ext cx="1692188" cy="226957"/>
          </a:xfrm>
          <a:prstGeom prst="rect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84097" y="4019886"/>
            <a:ext cx="2652199" cy="226957"/>
          </a:xfrm>
          <a:prstGeom prst="rect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71998" y="4441001"/>
            <a:ext cx="2160240" cy="226957"/>
          </a:xfrm>
          <a:prstGeom prst="rect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28"/>
          <p:cNvSpPr txBox="1"/>
          <p:nvPr/>
        </p:nvSpPr>
        <p:spPr>
          <a:xfrm>
            <a:off x="4780878" y="3659845"/>
            <a:ext cx="10567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29"/>
          <p:cNvSpPr txBox="1"/>
          <p:nvPr/>
        </p:nvSpPr>
        <p:spPr>
          <a:xfrm>
            <a:off x="4788022" y="4019885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30"/>
          <p:cNvSpPr txBox="1"/>
          <p:nvPr/>
        </p:nvSpPr>
        <p:spPr>
          <a:xfrm>
            <a:off x="4800095" y="4446236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5289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 animBg="1"/>
      <p:bldP spid="8" grpId="0"/>
      <p:bldP spid="9" grpId="0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6282" y="51856"/>
            <a:ext cx="4424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CLICK HERE TO ADD 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27584" y="902742"/>
            <a:ext cx="2664296" cy="1957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27584" y="2997275"/>
            <a:ext cx="2664296" cy="1950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491880" y="2997275"/>
            <a:ext cx="4752528" cy="1950739"/>
            <a:chOff x="3347864" y="1152444"/>
            <a:chExt cx="4752528" cy="914310"/>
          </a:xfrm>
        </p:grpSpPr>
        <p:sp>
          <p:nvSpPr>
            <p:cNvPr id="7" name="矩形 6"/>
            <p:cNvSpPr/>
            <p:nvPr/>
          </p:nvSpPr>
          <p:spPr>
            <a:xfrm>
              <a:off x="3347864" y="1152444"/>
              <a:ext cx="4752528" cy="168868"/>
            </a:xfrm>
            <a:prstGeom prst="rect">
              <a:avLst/>
            </a:prstGeom>
            <a:solidFill>
              <a:srgbClr val="2209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团队建设情况二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347864" y="1321312"/>
              <a:ext cx="4752528" cy="7454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r>
                <a:rPr lang="en-US" altLang="zh-CN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</a:t>
              </a:r>
              <a:r>
                <a:rPr lang="en-US" altLang="zh-CN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94247" y="909043"/>
            <a:ext cx="4752528" cy="1950739"/>
            <a:chOff x="3347864" y="1152444"/>
            <a:chExt cx="4752528" cy="914310"/>
          </a:xfrm>
        </p:grpSpPr>
        <p:sp>
          <p:nvSpPr>
            <p:cNvPr id="10" name="矩形 9"/>
            <p:cNvSpPr/>
            <p:nvPr/>
          </p:nvSpPr>
          <p:spPr>
            <a:xfrm>
              <a:off x="3347864" y="1152444"/>
              <a:ext cx="4752528" cy="168868"/>
            </a:xfrm>
            <a:prstGeom prst="rect">
              <a:avLst/>
            </a:prstGeom>
            <a:solidFill>
              <a:srgbClr val="2209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团队建设情况一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47864" y="1321312"/>
              <a:ext cx="4752528" cy="7454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</a:t>
              </a:r>
              <a:r>
                <a:rPr lang="zh-CN" altLang="en-US" sz="12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后</a:t>
              </a:r>
              <a:r>
                <a:rPr lang="en-US" altLang="zh-CN" sz="12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</a:t>
              </a:r>
              <a:r>
                <a:rPr lang="zh-CN" altLang="en-US" sz="12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r>
                <a:rPr lang="en-US" altLang="zh-CN" sz="12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77566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6282" y="51856"/>
            <a:ext cx="4424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CLICK HERE TO ADD 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空心弧 2"/>
          <p:cNvSpPr/>
          <p:nvPr/>
        </p:nvSpPr>
        <p:spPr>
          <a:xfrm flipV="1">
            <a:off x="802481" y="1687117"/>
            <a:ext cx="1429941" cy="1429940"/>
          </a:xfrm>
          <a:prstGeom prst="blockArc">
            <a:avLst>
              <a:gd name="adj1" fmla="val 6741711"/>
              <a:gd name="adj2" fmla="val 0"/>
              <a:gd name="adj3" fmla="val 19570"/>
            </a:avLst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空心弧 4"/>
          <p:cNvSpPr/>
          <p:nvPr/>
        </p:nvSpPr>
        <p:spPr>
          <a:xfrm flipV="1">
            <a:off x="2811067" y="1687117"/>
            <a:ext cx="1429940" cy="1429940"/>
          </a:xfrm>
          <a:prstGeom prst="blockArc">
            <a:avLst>
              <a:gd name="adj1" fmla="val 5607005"/>
              <a:gd name="adj2" fmla="val 0"/>
              <a:gd name="adj3" fmla="val 19570"/>
            </a:avLst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空心弧 5"/>
          <p:cNvSpPr/>
          <p:nvPr/>
        </p:nvSpPr>
        <p:spPr>
          <a:xfrm flipV="1">
            <a:off x="4805363" y="1687117"/>
            <a:ext cx="1429941" cy="1429940"/>
          </a:xfrm>
          <a:prstGeom prst="blockArc">
            <a:avLst>
              <a:gd name="adj1" fmla="val 4958870"/>
              <a:gd name="adj2" fmla="val 0"/>
              <a:gd name="adj3" fmla="val 19570"/>
            </a:avLst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空心弧 6"/>
          <p:cNvSpPr/>
          <p:nvPr/>
        </p:nvSpPr>
        <p:spPr>
          <a:xfrm flipV="1">
            <a:off x="6815138" y="1687117"/>
            <a:ext cx="1429941" cy="1429940"/>
          </a:xfrm>
          <a:prstGeom prst="blockArc">
            <a:avLst>
              <a:gd name="adj1" fmla="val 3332729"/>
              <a:gd name="adj2" fmla="val 0"/>
              <a:gd name="adj3" fmla="val 19570"/>
            </a:avLst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41"/>
          <p:cNvSpPr>
            <a:spLocks noChangeArrowheads="1"/>
          </p:cNvSpPr>
          <p:nvPr/>
        </p:nvSpPr>
        <p:spPr bwMode="auto">
          <a:xfrm>
            <a:off x="1329928" y="2238375"/>
            <a:ext cx="36099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dirty="0" smtClean="0">
                <a:latin typeface="Impact" panose="020B0806030902050204" pitchFamily="34" charset="0"/>
                <a:ea typeface="Malgun Gothic" panose="020B0503020000020004" pitchFamily="34" charset="-127"/>
                <a:cs typeface="Adobe Naskh Medium"/>
              </a:rPr>
              <a:t>01</a:t>
            </a:r>
            <a:endParaRPr lang="zh-CN" altLang="en-US" sz="1500" dirty="0">
              <a:latin typeface="Impact" panose="020B0806030902050204" pitchFamily="34" charset="0"/>
              <a:ea typeface="Malgun Gothic" panose="020B0503020000020004" pitchFamily="34" charset="-127"/>
              <a:cs typeface="Adobe Naskh Medium"/>
            </a:endParaRPr>
          </a:p>
        </p:txBody>
      </p:sp>
      <p:sp>
        <p:nvSpPr>
          <p:cNvPr id="9" name="矩形 42"/>
          <p:cNvSpPr>
            <a:spLocks noChangeArrowheads="1"/>
          </p:cNvSpPr>
          <p:nvPr/>
        </p:nvSpPr>
        <p:spPr bwMode="auto">
          <a:xfrm>
            <a:off x="3246835" y="2246710"/>
            <a:ext cx="38343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dirty="0" smtClean="0">
                <a:latin typeface="Impact" panose="020B0806030902050204" pitchFamily="34" charset="0"/>
                <a:ea typeface="Malgun Gothic" panose="020B0503020000020004" pitchFamily="34" charset="-127"/>
                <a:cs typeface="Adobe Naskh Medium"/>
              </a:rPr>
              <a:t>02</a:t>
            </a:r>
            <a:endParaRPr lang="zh-CN" altLang="en-US" sz="1500" dirty="0">
              <a:latin typeface="Impact" panose="020B0806030902050204" pitchFamily="34" charset="0"/>
              <a:ea typeface="Malgun Gothic" panose="020B0503020000020004" pitchFamily="34" charset="-127"/>
              <a:cs typeface="Adobe Naskh Medium"/>
            </a:endParaRPr>
          </a:p>
        </p:txBody>
      </p:sp>
      <p:sp>
        <p:nvSpPr>
          <p:cNvPr id="10" name="矩形 43"/>
          <p:cNvSpPr>
            <a:spLocks noChangeArrowheads="1"/>
          </p:cNvSpPr>
          <p:nvPr/>
        </p:nvSpPr>
        <p:spPr bwMode="auto">
          <a:xfrm>
            <a:off x="5232797" y="2238375"/>
            <a:ext cx="38985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dirty="0" smtClean="0">
                <a:latin typeface="Impact" panose="020B0806030902050204" pitchFamily="34" charset="0"/>
                <a:ea typeface="Malgun Gothic" panose="020B0503020000020004" pitchFamily="34" charset="-127"/>
                <a:cs typeface="Adobe Naskh Medium"/>
              </a:rPr>
              <a:t>03</a:t>
            </a:r>
            <a:endParaRPr lang="zh-CN" altLang="en-US" sz="1500" dirty="0">
              <a:latin typeface="Impact" panose="020B0806030902050204" pitchFamily="34" charset="0"/>
              <a:ea typeface="Malgun Gothic" panose="020B0503020000020004" pitchFamily="34" charset="-127"/>
              <a:cs typeface="Adobe Naskh Medium"/>
            </a:endParaRPr>
          </a:p>
        </p:txBody>
      </p:sp>
      <p:sp>
        <p:nvSpPr>
          <p:cNvPr id="11" name="矩形 44"/>
          <p:cNvSpPr>
            <a:spLocks noChangeArrowheads="1"/>
          </p:cNvSpPr>
          <p:nvPr/>
        </p:nvSpPr>
        <p:spPr bwMode="auto">
          <a:xfrm>
            <a:off x="7260431" y="2246710"/>
            <a:ext cx="38343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dirty="0" smtClean="0">
                <a:latin typeface="Impact" panose="020B0806030902050204" pitchFamily="34" charset="0"/>
                <a:ea typeface="Malgun Gothic" panose="020B0503020000020004" pitchFamily="34" charset="-127"/>
                <a:cs typeface="Adobe Naskh Medium"/>
              </a:rPr>
              <a:t>04</a:t>
            </a:r>
            <a:endParaRPr lang="zh-CN" altLang="en-US" sz="1500" dirty="0">
              <a:latin typeface="Impact" panose="020B0806030902050204" pitchFamily="34" charset="0"/>
              <a:ea typeface="Malgun Gothic" panose="020B0503020000020004" pitchFamily="34" charset="-127"/>
              <a:cs typeface="Adobe Naskh Medium"/>
            </a:endParaRPr>
          </a:p>
        </p:txBody>
      </p:sp>
      <p:sp>
        <p:nvSpPr>
          <p:cNvPr id="12" name="TextBox 57"/>
          <p:cNvSpPr txBox="1"/>
          <p:nvPr/>
        </p:nvSpPr>
        <p:spPr bwMode="auto">
          <a:xfrm>
            <a:off x="552450" y="3352800"/>
            <a:ext cx="2005013" cy="6524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57"/>
          <p:cNvSpPr txBox="1"/>
          <p:nvPr/>
        </p:nvSpPr>
        <p:spPr bwMode="auto">
          <a:xfrm>
            <a:off x="2524125" y="3352800"/>
            <a:ext cx="2005013" cy="6524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57"/>
          <p:cNvSpPr txBox="1"/>
          <p:nvPr/>
        </p:nvSpPr>
        <p:spPr bwMode="auto">
          <a:xfrm>
            <a:off x="4469606" y="3352800"/>
            <a:ext cx="2005013" cy="6524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57"/>
          <p:cNvSpPr txBox="1"/>
          <p:nvPr/>
        </p:nvSpPr>
        <p:spPr bwMode="auto">
          <a:xfrm>
            <a:off x="6527006" y="3352800"/>
            <a:ext cx="2005013" cy="6524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1107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98435" y="-268047"/>
            <a:ext cx="2171165" cy="5816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197" dirty="0">
                <a:solidFill>
                  <a:schemeClr val="bg1"/>
                </a:solidFill>
              </a:rPr>
              <a:t>3</a:t>
            </a:r>
            <a:endParaRPr lang="zh-CN" altLang="en-US" sz="37197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41463" y="3117757"/>
            <a:ext cx="205958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500" b="1" dirty="0">
                <a:solidFill>
                  <a:schemeClr val="bg1"/>
                </a:solidFill>
              </a:rPr>
              <a:t>PART</a:t>
            </a:r>
            <a:endParaRPr lang="zh-CN" altLang="en-US" sz="4500" b="1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3116850" y="1600204"/>
            <a:ext cx="2053050" cy="26311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348300" y="2585001"/>
            <a:ext cx="29610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ANNUAL</a:t>
            </a:r>
          </a:p>
          <a:p>
            <a:r>
              <a:rPr lang="en-US" altLang="zh-CN" sz="3600" dirty="0">
                <a:solidFill>
                  <a:schemeClr val="bg1"/>
                </a:solidFill>
              </a:rPr>
              <a:t>POWERPOINT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48300" y="3700453"/>
            <a:ext cx="399560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+mj-lt"/>
              </a:rPr>
              <a:t>IF YOU LIKE THIS POWERPOINT TEMPLATE,PLEASE FOCUS ON ME,YOU WILL GET BETTER.</a:t>
            </a:r>
            <a:endParaRPr lang="zh-CN" altLang="en-US" sz="15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1886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6282" y="51856"/>
            <a:ext cx="4424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CLICK HERE TO ADD 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Freeform 17"/>
          <p:cNvSpPr>
            <a:spLocks noEditPoints="1"/>
          </p:cNvSpPr>
          <p:nvPr/>
        </p:nvSpPr>
        <p:spPr bwMode="auto">
          <a:xfrm>
            <a:off x="3414127" y="1461588"/>
            <a:ext cx="438440" cy="350381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22091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Freeform 22"/>
          <p:cNvSpPr>
            <a:spLocks noEditPoints="1"/>
          </p:cNvSpPr>
          <p:nvPr/>
        </p:nvSpPr>
        <p:spPr bwMode="auto">
          <a:xfrm>
            <a:off x="5225542" y="1452897"/>
            <a:ext cx="388755" cy="388235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22091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Freeform 27"/>
          <p:cNvSpPr>
            <a:spLocks noEditPoints="1"/>
          </p:cNvSpPr>
          <p:nvPr/>
        </p:nvSpPr>
        <p:spPr bwMode="auto">
          <a:xfrm>
            <a:off x="6947764" y="1462129"/>
            <a:ext cx="517455" cy="369770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22091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Freeform 62"/>
          <p:cNvSpPr>
            <a:spLocks noEditPoints="1"/>
          </p:cNvSpPr>
          <p:nvPr/>
        </p:nvSpPr>
        <p:spPr bwMode="auto">
          <a:xfrm>
            <a:off x="1584448" y="1417337"/>
            <a:ext cx="511637" cy="456145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rgbClr val="22091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263184" y="1929809"/>
            <a:ext cx="1154165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56266" y="1929809"/>
            <a:ext cx="1154165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842838" y="1929809"/>
            <a:ext cx="1154165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11" name="Rectangle 4"/>
          <p:cNvSpPr/>
          <p:nvPr/>
        </p:nvSpPr>
        <p:spPr>
          <a:xfrm flipH="1">
            <a:off x="1075885" y="2379925"/>
            <a:ext cx="1528763" cy="2306375"/>
          </a:xfrm>
          <a:prstGeom prst="rect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4"/>
          <p:cNvSpPr/>
          <p:nvPr/>
        </p:nvSpPr>
        <p:spPr>
          <a:xfrm flipH="1">
            <a:off x="2864626" y="2379925"/>
            <a:ext cx="1528763" cy="2306375"/>
          </a:xfrm>
          <a:prstGeom prst="rect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 4"/>
          <p:cNvSpPr/>
          <p:nvPr/>
        </p:nvSpPr>
        <p:spPr>
          <a:xfrm flipH="1">
            <a:off x="4653368" y="2379925"/>
            <a:ext cx="1528763" cy="2306375"/>
          </a:xfrm>
          <a:prstGeom prst="rect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4"/>
          <p:cNvSpPr/>
          <p:nvPr/>
        </p:nvSpPr>
        <p:spPr>
          <a:xfrm flipH="1">
            <a:off x="6442110" y="2379925"/>
            <a:ext cx="1528763" cy="2306375"/>
          </a:xfrm>
          <a:prstGeom prst="rect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29410" y="1929809"/>
            <a:ext cx="1154165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093" t="10868" r="26612" b="3996"/>
          <a:stretch>
            <a:fillRect/>
          </a:stretch>
        </p:blipFill>
        <p:spPr>
          <a:xfrm>
            <a:off x="1075885" y="2557463"/>
            <a:ext cx="1528763" cy="1978818"/>
          </a:xfrm>
          <a:custGeom>
            <a:avLst/>
            <a:gdLst>
              <a:gd name="connsiteX0" fmla="*/ 0 w 2038350"/>
              <a:gd name="connsiteY0" fmla="*/ 0 h 2638424"/>
              <a:gd name="connsiteX1" fmla="*/ 2038350 w 2038350"/>
              <a:gd name="connsiteY1" fmla="*/ 0 h 2638424"/>
              <a:gd name="connsiteX2" fmla="*/ 2038350 w 2038350"/>
              <a:gd name="connsiteY2" fmla="*/ 2638424 h 2638424"/>
              <a:gd name="connsiteX3" fmla="*/ 0 w 2038350"/>
              <a:gd name="connsiteY3" fmla="*/ 2638424 h 2638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24">
                <a:moveTo>
                  <a:pt x="0" y="0"/>
                </a:moveTo>
                <a:lnTo>
                  <a:pt x="2038350" y="0"/>
                </a:lnTo>
                <a:lnTo>
                  <a:pt x="2038350" y="2638424"/>
                </a:lnTo>
                <a:lnTo>
                  <a:pt x="0" y="2638424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157" t="1669" r="23870"/>
          <a:stretch>
            <a:fillRect/>
          </a:stretch>
        </p:blipFill>
        <p:spPr>
          <a:xfrm>
            <a:off x="2864626" y="2557465"/>
            <a:ext cx="1528763" cy="1978802"/>
          </a:xfrm>
          <a:custGeom>
            <a:avLst/>
            <a:gdLst>
              <a:gd name="connsiteX0" fmla="*/ 0 w 2038350"/>
              <a:gd name="connsiteY0" fmla="*/ 0 h 2638403"/>
              <a:gd name="connsiteX1" fmla="*/ 2038350 w 2038350"/>
              <a:gd name="connsiteY1" fmla="*/ 0 h 2638403"/>
              <a:gd name="connsiteX2" fmla="*/ 2038350 w 2038350"/>
              <a:gd name="connsiteY2" fmla="*/ 2638403 h 2638403"/>
              <a:gd name="connsiteX3" fmla="*/ 0 w 2038350"/>
              <a:gd name="connsiteY3" fmla="*/ 2638403 h 26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3">
                <a:moveTo>
                  <a:pt x="0" y="0"/>
                </a:moveTo>
                <a:lnTo>
                  <a:pt x="2038350" y="0"/>
                </a:lnTo>
                <a:lnTo>
                  <a:pt x="2038350" y="2638403"/>
                </a:lnTo>
                <a:lnTo>
                  <a:pt x="0" y="2638403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303" t="2052" r="4286"/>
          <a:stretch>
            <a:fillRect/>
          </a:stretch>
        </p:blipFill>
        <p:spPr>
          <a:xfrm>
            <a:off x="4653368" y="2557463"/>
            <a:ext cx="1528763" cy="1978803"/>
          </a:xfrm>
          <a:custGeom>
            <a:avLst/>
            <a:gdLst>
              <a:gd name="connsiteX0" fmla="*/ 0 w 2038350"/>
              <a:gd name="connsiteY0" fmla="*/ 0 h 2638404"/>
              <a:gd name="connsiteX1" fmla="*/ 2038350 w 2038350"/>
              <a:gd name="connsiteY1" fmla="*/ 0 h 2638404"/>
              <a:gd name="connsiteX2" fmla="*/ 2038350 w 2038350"/>
              <a:gd name="connsiteY2" fmla="*/ 2638404 h 2638404"/>
              <a:gd name="connsiteX3" fmla="*/ 0 w 2038350"/>
              <a:gd name="connsiteY3" fmla="*/ 2638404 h 263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4">
                <a:moveTo>
                  <a:pt x="0" y="0"/>
                </a:moveTo>
                <a:lnTo>
                  <a:pt x="2038350" y="0"/>
                </a:lnTo>
                <a:lnTo>
                  <a:pt x="2038350" y="2638404"/>
                </a:lnTo>
                <a:lnTo>
                  <a:pt x="0" y="2638404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73" t="1773" r="45561"/>
          <a:stretch>
            <a:fillRect/>
          </a:stretch>
        </p:blipFill>
        <p:spPr>
          <a:xfrm>
            <a:off x="6442110" y="2557464"/>
            <a:ext cx="1528763" cy="1978804"/>
          </a:xfrm>
          <a:custGeom>
            <a:avLst/>
            <a:gdLst>
              <a:gd name="connsiteX0" fmla="*/ 0 w 2038350"/>
              <a:gd name="connsiteY0" fmla="*/ 0 h 2638405"/>
              <a:gd name="connsiteX1" fmla="*/ 2038350 w 2038350"/>
              <a:gd name="connsiteY1" fmla="*/ 0 h 2638405"/>
              <a:gd name="connsiteX2" fmla="*/ 2038350 w 2038350"/>
              <a:gd name="connsiteY2" fmla="*/ 2638405 h 2638405"/>
              <a:gd name="connsiteX3" fmla="*/ 0 w 2038350"/>
              <a:gd name="connsiteY3" fmla="*/ 2638405 h 26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5">
                <a:moveTo>
                  <a:pt x="0" y="0"/>
                </a:moveTo>
                <a:lnTo>
                  <a:pt x="2038350" y="0"/>
                </a:lnTo>
                <a:lnTo>
                  <a:pt x="2038350" y="2638405"/>
                </a:lnTo>
                <a:lnTo>
                  <a:pt x="0" y="263840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3832644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6282" y="51856"/>
            <a:ext cx="4424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CLICK HERE TO ADD 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矩形 1"/>
          <p:cNvSpPr/>
          <p:nvPr/>
        </p:nvSpPr>
        <p:spPr>
          <a:xfrm>
            <a:off x="0" y="1514146"/>
            <a:ext cx="4355976" cy="362693"/>
          </a:xfrm>
          <a:custGeom>
            <a:avLst/>
            <a:gdLst>
              <a:gd name="connsiteX0" fmla="*/ 0 w 4355976"/>
              <a:gd name="connsiteY0" fmla="*/ 0 h 360040"/>
              <a:gd name="connsiteX1" fmla="*/ 4355976 w 4355976"/>
              <a:gd name="connsiteY1" fmla="*/ 0 h 360040"/>
              <a:gd name="connsiteX2" fmla="*/ 4355976 w 4355976"/>
              <a:gd name="connsiteY2" fmla="*/ 360040 h 360040"/>
              <a:gd name="connsiteX3" fmla="*/ 0 w 4355976"/>
              <a:gd name="connsiteY3" fmla="*/ 360040 h 360040"/>
              <a:gd name="connsiteX4" fmla="*/ 0 w 4355976"/>
              <a:gd name="connsiteY4" fmla="*/ 0 h 360040"/>
              <a:gd name="connsiteX0" fmla="*/ 0 w 4355976"/>
              <a:gd name="connsiteY0" fmla="*/ 0 h 362693"/>
              <a:gd name="connsiteX1" fmla="*/ 4355976 w 4355976"/>
              <a:gd name="connsiteY1" fmla="*/ 0 h 362693"/>
              <a:gd name="connsiteX2" fmla="*/ 4355976 w 4355976"/>
              <a:gd name="connsiteY2" fmla="*/ 360040 h 362693"/>
              <a:gd name="connsiteX3" fmla="*/ 4210050 w 4355976"/>
              <a:gd name="connsiteY3" fmla="*/ 362693 h 362693"/>
              <a:gd name="connsiteX4" fmla="*/ 0 w 4355976"/>
              <a:gd name="connsiteY4" fmla="*/ 360040 h 362693"/>
              <a:gd name="connsiteX5" fmla="*/ 0 w 4355976"/>
              <a:gd name="connsiteY5" fmla="*/ 0 h 362693"/>
              <a:gd name="connsiteX0" fmla="*/ 0 w 4355976"/>
              <a:gd name="connsiteY0" fmla="*/ 0 h 362693"/>
              <a:gd name="connsiteX1" fmla="*/ 4355976 w 4355976"/>
              <a:gd name="connsiteY1" fmla="*/ 0 h 362693"/>
              <a:gd name="connsiteX2" fmla="*/ 4210050 w 4355976"/>
              <a:gd name="connsiteY2" fmla="*/ 362693 h 362693"/>
              <a:gd name="connsiteX3" fmla="*/ 0 w 4355976"/>
              <a:gd name="connsiteY3" fmla="*/ 360040 h 362693"/>
              <a:gd name="connsiteX4" fmla="*/ 0 w 4355976"/>
              <a:gd name="connsiteY4" fmla="*/ 0 h 362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5976" h="362693">
                <a:moveTo>
                  <a:pt x="0" y="0"/>
                </a:moveTo>
                <a:lnTo>
                  <a:pt x="4355976" y="0"/>
                </a:lnTo>
                <a:lnTo>
                  <a:pt x="4210050" y="362693"/>
                </a:lnTo>
                <a:lnTo>
                  <a:pt x="0" y="360040"/>
                </a:lnTo>
                <a:lnTo>
                  <a:pt x="0" y="0"/>
                </a:lnTo>
                <a:close/>
              </a:path>
            </a:pathLst>
          </a:cu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点击增加文本标题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611561" y="2378241"/>
            <a:ext cx="2952328" cy="78481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这里输入简单的文字概述这里输入简单文字概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述这里输入简单的文字概述这里入简单的文字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概述这里输入述简单的文字概述</a:t>
            </a:r>
          </a:p>
        </p:txBody>
      </p:sp>
      <p:sp>
        <p:nvSpPr>
          <p:cNvPr id="6" name="TextBox 4"/>
          <p:cNvSpPr txBox="1"/>
          <p:nvPr/>
        </p:nvSpPr>
        <p:spPr>
          <a:xfrm>
            <a:off x="611560" y="1978130"/>
            <a:ext cx="2448272" cy="300070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增加文本标题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1"/>
          <p:cNvSpPr/>
          <p:nvPr/>
        </p:nvSpPr>
        <p:spPr>
          <a:xfrm>
            <a:off x="3696" y="3242337"/>
            <a:ext cx="3704208" cy="362693"/>
          </a:xfrm>
          <a:custGeom>
            <a:avLst/>
            <a:gdLst>
              <a:gd name="connsiteX0" fmla="*/ 0 w 4355976"/>
              <a:gd name="connsiteY0" fmla="*/ 0 h 360040"/>
              <a:gd name="connsiteX1" fmla="*/ 4355976 w 4355976"/>
              <a:gd name="connsiteY1" fmla="*/ 0 h 360040"/>
              <a:gd name="connsiteX2" fmla="*/ 4355976 w 4355976"/>
              <a:gd name="connsiteY2" fmla="*/ 360040 h 360040"/>
              <a:gd name="connsiteX3" fmla="*/ 0 w 4355976"/>
              <a:gd name="connsiteY3" fmla="*/ 360040 h 360040"/>
              <a:gd name="connsiteX4" fmla="*/ 0 w 4355976"/>
              <a:gd name="connsiteY4" fmla="*/ 0 h 360040"/>
              <a:gd name="connsiteX0" fmla="*/ 0 w 4355976"/>
              <a:gd name="connsiteY0" fmla="*/ 0 h 362693"/>
              <a:gd name="connsiteX1" fmla="*/ 4355976 w 4355976"/>
              <a:gd name="connsiteY1" fmla="*/ 0 h 362693"/>
              <a:gd name="connsiteX2" fmla="*/ 4355976 w 4355976"/>
              <a:gd name="connsiteY2" fmla="*/ 360040 h 362693"/>
              <a:gd name="connsiteX3" fmla="*/ 4210050 w 4355976"/>
              <a:gd name="connsiteY3" fmla="*/ 362693 h 362693"/>
              <a:gd name="connsiteX4" fmla="*/ 0 w 4355976"/>
              <a:gd name="connsiteY4" fmla="*/ 360040 h 362693"/>
              <a:gd name="connsiteX5" fmla="*/ 0 w 4355976"/>
              <a:gd name="connsiteY5" fmla="*/ 0 h 362693"/>
              <a:gd name="connsiteX0" fmla="*/ 0 w 4355976"/>
              <a:gd name="connsiteY0" fmla="*/ 0 h 362693"/>
              <a:gd name="connsiteX1" fmla="*/ 4355976 w 4355976"/>
              <a:gd name="connsiteY1" fmla="*/ 0 h 362693"/>
              <a:gd name="connsiteX2" fmla="*/ 4210050 w 4355976"/>
              <a:gd name="connsiteY2" fmla="*/ 362693 h 362693"/>
              <a:gd name="connsiteX3" fmla="*/ 0 w 4355976"/>
              <a:gd name="connsiteY3" fmla="*/ 360040 h 362693"/>
              <a:gd name="connsiteX4" fmla="*/ 0 w 4355976"/>
              <a:gd name="connsiteY4" fmla="*/ 0 h 362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5976" h="362693">
                <a:moveTo>
                  <a:pt x="0" y="0"/>
                </a:moveTo>
                <a:lnTo>
                  <a:pt x="4355976" y="0"/>
                </a:lnTo>
                <a:lnTo>
                  <a:pt x="4210050" y="362693"/>
                </a:lnTo>
                <a:lnTo>
                  <a:pt x="0" y="360040"/>
                </a:lnTo>
                <a:lnTo>
                  <a:pt x="0" y="0"/>
                </a:lnTo>
                <a:close/>
              </a:path>
            </a:pathLst>
          </a:cu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点击增加文本标题</a:t>
            </a:r>
          </a:p>
        </p:txBody>
      </p:sp>
      <p:sp>
        <p:nvSpPr>
          <p:cNvPr id="8" name="TextBox 6"/>
          <p:cNvSpPr txBox="1"/>
          <p:nvPr/>
        </p:nvSpPr>
        <p:spPr>
          <a:xfrm>
            <a:off x="615257" y="4106432"/>
            <a:ext cx="2952328" cy="78481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这里输入简单的文字概述这里输入简单文字概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述这里输入简单的文字概述这里入简单的文字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概述这里输入述简单的文字概述</a:t>
            </a:r>
          </a:p>
        </p:txBody>
      </p:sp>
      <p:sp>
        <p:nvSpPr>
          <p:cNvPr id="9" name="TextBox 7"/>
          <p:cNvSpPr txBox="1"/>
          <p:nvPr/>
        </p:nvSpPr>
        <p:spPr>
          <a:xfrm>
            <a:off x="615256" y="3706321"/>
            <a:ext cx="2448272" cy="300070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增加文本标题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095"/>
          <a:stretch/>
        </p:blipFill>
        <p:spPr>
          <a:xfrm>
            <a:off x="3492642" y="1468398"/>
            <a:ext cx="5651358" cy="3358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4374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/>
      <p:bldP spid="6" grpId="0"/>
      <p:bldP spid="7" grpId="0" animBg="1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6282" y="51856"/>
            <a:ext cx="4424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CLICK HERE TO ADD 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Freeform 11"/>
          <p:cNvSpPr>
            <a:spLocks/>
          </p:cNvSpPr>
          <p:nvPr/>
        </p:nvSpPr>
        <p:spPr bwMode="auto">
          <a:xfrm>
            <a:off x="3740018" y="2202239"/>
            <a:ext cx="1456247" cy="1500317"/>
          </a:xfrm>
          <a:custGeom>
            <a:avLst/>
            <a:gdLst>
              <a:gd name="T0" fmla="*/ 276 w 322"/>
              <a:gd name="T1" fmla="*/ 284 h 332"/>
              <a:gd name="T2" fmla="*/ 162 w 322"/>
              <a:gd name="T3" fmla="*/ 332 h 332"/>
              <a:gd name="T4" fmla="*/ 0 w 322"/>
              <a:gd name="T5" fmla="*/ 170 h 332"/>
              <a:gd name="T6" fmla="*/ 47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6" y="332"/>
                  <a:pt x="162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7" y="51"/>
                </a:cubicBezTo>
                <a:cubicBezTo>
                  <a:pt x="77" y="22"/>
                  <a:pt x="117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220911"/>
          </a:solidFill>
          <a:ln>
            <a:noFill/>
          </a:ln>
          <a:effectLst>
            <a:outerShdw blurRad="254000" algn="tl" rotWithShape="0">
              <a:schemeClr val="bg1">
                <a:alpha val="80000"/>
              </a:schemeClr>
            </a:outerShdw>
          </a:effectLst>
          <a:extLst/>
        </p:spPr>
        <p:txBody>
          <a:bodyPr vert="horz" wrap="square" lIns="68580" tIns="486000" rIns="68580" bIns="3429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5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43</a:t>
            </a:r>
            <a:r>
              <a:rPr lang="en-US" altLang="zh-CN" sz="3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%</a:t>
            </a:r>
            <a:endParaRPr lang="zh-CN" altLang="en-US" sz="3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1514379" y="2202239"/>
            <a:ext cx="1456247" cy="1500317"/>
          </a:xfrm>
          <a:custGeom>
            <a:avLst/>
            <a:gdLst>
              <a:gd name="T0" fmla="*/ 276 w 322"/>
              <a:gd name="T1" fmla="*/ 284 h 332"/>
              <a:gd name="T2" fmla="*/ 161 w 322"/>
              <a:gd name="T3" fmla="*/ 332 h 332"/>
              <a:gd name="T4" fmla="*/ 0 w 322"/>
              <a:gd name="T5" fmla="*/ 170 h 332"/>
              <a:gd name="T6" fmla="*/ 47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6" y="332"/>
                  <a:pt x="161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7" y="51"/>
                </a:cubicBezTo>
                <a:cubicBezTo>
                  <a:pt x="76" y="22"/>
                  <a:pt x="117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220911"/>
          </a:solidFill>
          <a:ln>
            <a:noFill/>
          </a:ln>
          <a:effectLst>
            <a:outerShdw blurRad="254000" algn="tl" rotWithShape="0">
              <a:schemeClr val="bg1">
                <a:alpha val="80000"/>
              </a:schemeClr>
            </a:outerShdw>
          </a:effectLst>
          <a:extLst/>
        </p:spPr>
        <p:txBody>
          <a:bodyPr vert="horz" wrap="square" lIns="68580" tIns="486000" rIns="68580" bIns="3429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5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31</a:t>
            </a:r>
            <a:r>
              <a:rPr lang="en-US" altLang="zh-CN" sz="3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%</a:t>
            </a:r>
            <a:endParaRPr lang="zh-CN" altLang="en-US" sz="3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6" name="Freeform 16"/>
          <p:cNvSpPr>
            <a:spLocks/>
          </p:cNvSpPr>
          <p:nvPr/>
        </p:nvSpPr>
        <p:spPr bwMode="auto">
          <a:xfrm>
            <a:off x="5965657" y="2202239"/>
            <a:ext cx="1458162" cy="1500317"/>
          </a:xfrm>
          <a:custGeom>
            <a:avLst/>
            <a:gdLst>
              <a:gd name="T0" fmla="*/ 276 w 322"/>
              <a:gd name="T1" fmla="*/ 284 h 332"/>
              <a:gd name="T2" fmla="*/ 162 w 322"/>
              <a:gd name="T3" fmla="*/ 332 h 332"/>
              <a:gd name="T4" fmla="*/ 0 w 322"/>
              <a:gd name="T5" fmla="*/ 170 h 332"/>
              <a:gd name="T6" fmla="*/ 48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7" y="332"/>
                  <a:pt x="162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8" y="51"/>
                </a:cubicBezTo>
                <a:cubicBezTo>
                  <a:pt x="77" y="22"/>
                  <a:pt x="118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220911"/>
          </a:solidFill>
          <a:ln>
            <a:noFill/>
          </a:ln>
          <a:effectLst>
            <a:outerShdw blurRad="254000" algn="tl" rotWithShape="0">
              <a:schemeClr val="bg1">
                <a:alpha val="80000"/>
              </a:schemeClr>
            </a:outerShdw>
          </a:effectLst>
          <a:extLst/>
        </p:spPr>
        <p:txBody>
          <a:bodyPr vert="horz" wrap="square" lIns="68580" tIns="486000" rIns="68580" bIns="3429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82</a:t>
            </a:r>
            <a:r>
              <a:rPr lang="en-US" altLang="zh-CN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%</a:t>
            </a:r>
            <a:endParaRPr lang="zh-CN" altLang="en-US" sz="3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7" name="TextBox 31"/>
          <p:cNvSpPr txBox="1"/>
          <p:nvPr/>
        </p:nvSpPr>
        <p:spPr>
          <a:xfrm>
            <a:off x="1515454" y="3714407"/>
            <a:ext cx="1531188" cy="9233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4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</a:t>
            </a:r>
            <a:endParaRPr lang="en-US" altLang="zh-CN" sz="10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文本单击添加文本单击</a:t>
            </a:r>
            <a:endParaRPr lang="en-US" altLang="zh-CN" sz="10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添加文本单击添加文本</a:t>
            </a:r>
          </a:p>
        </p:txBody>
      </p:sp>
      <p:sp>
        <p:nvSpPr>
          <p:cNvPr id="8" name="TextBox 32"/>
          <p:cNvSpPr txBox="1"/>
          <p:nvPr/>
        </p:nvSpPr>
        <p:spPr>
          <a:xfrm>
            <a:off x="3672908" y="3714407"/>
            <a:ext cx="1531188" cy="9233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4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</a:t>
            </a:r>
            <a:endParaRPr lang="en-US" altLang="zh-CN" sz="10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文本单击添加文本单击</a:t>
            </a:r>
            <a:endParaRPr lang="en-US" altLang="zh-CN" sz="10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添加文本单击添加文本</a:t>
            </a:r>
          </a:p>
        </p:txBody>
      </p:sp>
      <p:sp>
        <p:nvSpPr>
          <p:cNvPr id="9" name="TextBox 33"/>
          <p:cNvSpPr txBox="1"/>
          <p:nvPr/>
        </p:nvSpPr>
        <p:spPr>
          <a:xfrm>
            <a:off x="5941160" y="3714407"/>
            <a:ext cx="1531188" cy="9233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4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</a:t>
            </a:r>
            <a:endParaRPr lang="en-US" altLang="zh-CN" sz="10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文本单击添加文本单击</a:t>
            </a:r>
            <a:endParaRPr lang="en-US" altLang="zh-CN" sz="10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添加文本单击添加文本</a:t>
            </a:r>
          </a:p>
        </p:txBody>
      </p:sp>
      <p:sp>
        <p:nvSpPr>
          <p:cNvPr id="10" name="TextBox 34"/>
          <p:cNvSpPr txBox="1"/>
          <p:nvPr/>
        </p:nvSpPr>
        <p:spPr>
          <a:xfrm>
            <a:off x="1803995" y="1715355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zh-CN" altLang="en-US" sz="10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1" name="TextBox 35"/>
          <p:cNvSpPr txBox="1"/>
          <p:nvPr/>
        </p:nvSpPr>
        <p:spPr>
          <a:xfrm>
            <a:off x="4139663" y="1715355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zh-CN" altLang="en-US" sz="10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2" name="TextBox 36"/>
          <p:cNvSpPr txBox="1"/>
          <p:nvPr/>
        </p:nvSpPr>
        <p:spPr>
          <a:xfrm>
            <a:off x="6390308" y="1715355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zh-CN" altLang="en-US" sz="105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1930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9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4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6282" y="51856"/>
            <a:ext cx="4424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CLICK HERE TO ADD 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23379" y="1245554"/>
            <a:ext cx="3240360" cy="108012"/>
            <a:chOff x="1507396" y="1628800"/>
            <a:chExt cx="4320480" cy="144016"/>
          </a:xfrm>
          <a:solidFill>
            <a:srgbClr val="41858E"/>
          </a:solidFill>
        </p:grpSpPr>
        <p:cxnSp>
          <p:nvCxnSpPr>
            <p:cNvPr id="5" name="直接连接符 4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4780261" y="1245554"/>
            <a:ext cx="3240360" cy="108012"/>
            <a:chOff x="1507396" y="1628800"/>
            <a:chExt cx="4320480" cy="144016"/>
          </a:xfrm>
          <a:solidFill>
            <a:srgbClr val="41858E"/>
          </a:solidFill>
        </p:grpSpPr>
        <p:cxnSp>
          <p:nvCxnSpPr>
            <p:cNvPr id="17" name="直接连接符 16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132"/>
          <p:cNvSpPr txBox="1"/>
          <p:nvPr/>
        </p:nvSpPr>
        <p:spPr>
          <a:xfrm>
            <a:off x="4221448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133"/>
          <p:cNvSpPr txBox="1"/>
          <p:nvPr/>
        </p:nvSpPr>
        <p:spPr>
          <a:xfrm>
            <a:off x="3867121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134"/>
          <p:cNvSpPr txBox="1"/>
          <p:nvPr/>
        </p:nvSpPr>
        <p:spPr>
          <a:xfrm>
            <a:off x="3507082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135"/>
          <p:cNvSpPr txBox="1"/>
          <p:nvPr/>
        </p:nvSpPr>
        <p:spPr>
          <a:xfrm>
            <a:off x="3147042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136"/>
          <p:cNvSpPr txBox="1"/>
          <p:nvPr/>
        </p:nvSpPr>
        <p:spPr>
          <a:xfrm>
            <a:off x="2787002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137"/>
          <p:cNvSpPr txBox="1"/>
          <p:nvPr/>
        </p:nvSpPr>
        <p:spPr>
          <a:xfrm>
            <a:off x="2426962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138"/>
          <p:cNvSpPr txBox="1"/>
          <p:nvPr/>
        </p:nvSpPr>
        <p:spPr>
          <a:xfrm>
            <a:off x="2066923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139"/>
          <p:cNvSpPr txBox="1"/>
          <p:nvPr/>
        </p:nvSpPr>
        <p:spPr>
          <a:xfrm>
            <a:off x="1706883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140"/>
          <p:cNvSpPr txBox="1"/>
          <p:nvPr/>
        </p:nvSpPr>
        <p:spPr>
          <a:xfrm>
            <a:off x="1346843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141"/>
          <p:cNvSpPr txBox="1"/>
          <p:nvPr/>
        </p:nvSpPr>
        <p:spPr>
          <a:xfrm>
            <a:off x="953141" y="1037804"/>
            <a:ext cx="3866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142"/>
          <p:cNvSpPr txBox="1"/>
          <p:nvPr/>
        </p:nvSpPr>
        <p:spPr>
          <a:xfrm>
            <a:off x="4645281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143"/>
          <p:cNvSpPr txBox="1"/>
          <p:nvPr/>
        </p:nvSpPr>
        <p:spPr>
          <a:xfrm>
            <a:off x="5003725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144"/>
          <p:cNvSpPr txBox="1"/>
          <p:nvPr/>
        </p:nvSpPr>
        <p:spPr>
          <a:xfrm>
            <a:off x="5363764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145"/>
          <p:cNvSpPr txBox="1"/>
          <p:nvPr/>
        </p:nvSpPr>
        <p:spPr>
          <a:xfrm>
            <a:off x="5723804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146"/>
          <p:cNvSpPr txBox="1"/>
          <p:nvPr/>
        </p:nvSpPr>
        <p:spPr>
          <a:xfrm>
            <a:off x="6083844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147"/>
          <p:cNvSpPr txBox="1"/>
          <p:nvPr/>
        </p:nvSpPr>
        <p:spPr>
          <a:xfrm>
            <a:off x="6443884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148"/>
          <p:cNvSpPr txBox="1"/>
          <p:nvPr/>
        </p:nvSpPr>
        <p:spPr>
          <a:xfrm>
            <a:off x="6803923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149"/>
          <p:cNvSpPr txBox="1"/>
          <p:nvPr/>
        </p:nvSpPr>
        <p:spPr>
          <a:xfrm>
            <a:off x="7163963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150"/>
          <p:cNvSpPr txBox="1"/>
          <p:nvPr/>
        </p:nvSpPr>
        <p:spPr>
          <a:xfrm>
            <a:off x="7524003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151"/>
          <p:cNvSpPr txBox="1"/>
          <p:nvPr/>
        </p:nvSpPr>
        <p:spPr>
          <a:xfrm>
            <a:off x="7850382" y="1037804"/>
            <a:ext cx="3866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9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五边形 47"/>
          <p:cNvSpPr/>
          <p:nvPr/>
        </p:nvSpPr>
        <p:spPr>
          <a:xfrm flipH="1">
            <a:off x="1980034" y="1574177"/>
            <a:ext cx="2383705" cy="243000"/>
          </a:xfrm>
          <a:prstGeom prst="homePlate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0C2841"/>
              </a:solidFill>
            </a:endParaRPr>
          </a:p>
        </p:txBody>
      </p:sp>
      <p:sp>
        <p:nvSpPr>
          <p:cNvPr id="49" name="五边形 48"/>
          <p:cNvSpPr/>
          <p:nvPr/>
        </p:nvSpPr>
        <p:spPr>
          <a:xfrm flipH="1">
            <a:off x="2897764" y="1988223"/>
            <a:ext cx="1465975" cy="243000"/>
          </a:xfrm>
          <a:prstGeom prst="homePlate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0C2841"/>
              </a:solidFill>
            </a:endParaRPr>
          </a:p>
        </p:txBody>
      </p:sp>
      <p:sp>
        <p:nvSpPr>
          <p:cNvPr id="50" name="五边形 49"/>
          <p:cNvSpPr/>
          <p:nvPr/>
        </p:nvSpPr>
        <p:spPr>
          <a:xfrm flipH="1">
            <a:off x="2340074" y="2402269"/>
            <a:ext cx="2023665" cy="243000"/>
          </a:xfrm>
          <a:prstGeom prst="homePlate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0C2841"/>
              </a:solidFill>
            </a:endParaRPr>
          </a:p>
        </p:txBody>
      </p:sp>
      <p:sp>
        <p:nvSpPr>
          <p:cNvPr id="51" name="五边形 50"/>
          <p:cNvSpPr/>
          <p:nvPr/>
        </p:nvSpPr>
        <p:spPr>
          <a:xfrm flipH="1">
            <a:off x="1146670" y="2816315"/>
            <a:ext cx="3217070" cy="243000"/>
          </a:xfrm>
          <a:prstGeom prst="homePlate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0C2841"/>
              </a:solidFill>
            </a:endParaRPr>
          </a:p>
        </p:txBody>
      </p:sp>
      <p:sp>
        <p:nvSpPr>
          <p:cNvPr id="52" name="五边形 51"/>
          <p:cNvSpPr/>
          <p:nvPr/>
        </p:nvSpPr>
        <p:spPr>
          <a:xfrm flipH="1">
            <a:off x="1706884" y="3230360"/>
            <a:ext cx="2656856" cy="243000"/>
          </a:xfrm>
          <a:prstGeom prst="homePlate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0C2841"/>
              </a:solidFill>
            </a:endParaRPr>
          </a:p>
        </p:txBody>
      </p:sp>
      <p:sp>
        <p:nvSpPr>
          <p:cNvPr id="53" name="五边形 52"/>
          <p:cNvSpPr/>
          <p:nvPr/>
        </p:nvSpPr>
        <p:spPr>
          <a:xfrm flipH="1">
            <a:off x="2563538" y="3644406"/>
            <a:ext cx="1800201" cy="243000"/>
          </a:xfrm>
          <a:prstGeom prst="homePlate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0C2841"/>
              </a:solidFill>
            </a:endParaRPr>
          </a:p>
        </p:txBody>
      </p:sp>
      <p:sp>
        <p:nvSpPr>
          <p:cNvPr id="54" name="五边形 53"/>
          <p:cNvSpPr/>
          <p:nvPr/>
        </p:nvSpPr>
        <p:spPr>
          <a:xfrm flipH="1">
            <a:off x="3283618" y="4058807"/>
            <a:ext cx="1080122" cy="243000"/>
          </a:xfrm>
          <a:prstGeom prst="homePlate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0C2841"/>
              </a:solidFill>
            </a:endParaRPr>
          </a:p>
        </p:txBody>
      </p:sp>
      <p:sp>
        <p:nvSpPr>
          <p:cNvPr id="55" name="TextBox 159"/>
          <p:cNvSpPr txBox="1"/>
          <p:nvPr/>
        </p:nvSpPr>
        <p:spPr>
          <a:xfrm>
            <a:off x="1502980" y="1580261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56" name="TextBox 160"/>
          <p:cNvSpPr txBox="1"/>
          <p:nvPr/>
        </p:nvSpPr>
        <p:spPr>
          <a:xfrm>
            <a:off x="2402786" y="1994775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57" name="TextBox 161"/>
          <p:cNvSpPr txBox="1"/>
          <p:nvPr/>
        </p:nvSpPr>
        <p:spPr>
          <a:xfrm>
            <a:off x="1866047" y="2408529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58" name="TextBox 162"/>
          <p:cNvSpPr txBox="1"/>
          <p:nvPr/>
        </p:nvSpPr>
        <p:spPr>
          <a:xfrm>
            <a:off x="715575" y="2816315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59" name="TextBox 163"/>
          <p:cNvSpPr txBox="1"/>
          <p:nvPr/>
        </p:nvSpPr>
        <p:spPr>
          <a:xfrm>
            <a:off x="1279345" y="3236444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60" name="TextBox 164"/>
          <p:cNvSpPr txBox="1"/>
          <p:nvPr/>
        </p:nvSpPr>
        <p:spPr>
          <a:xfrm>
            <a:off x="2066923" y="3650958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61" name="TextBox 165"/>
          <p:cNvSpPr txBox="1"/>
          <p:nvPr/>
        </p:nvSpPr>
        <p:spPr>
          <a:xfrm>
            <a:off x="2780955" y="4064712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62" name="五边形 61"/>
          <p:cNvSpPr/>
          <p:nvPr/>
        </p:nvSpPr>
        <p:spPr>
          <a:xfrm>
            <a:off x="4780261" y="1574177"/>
            <a:ext cx="1216695" cy="243000"/>
          </a:xfrm>
          <a:prstGeom prst="homePlate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0C2841"/>
              </a:solidFill>
            </a:endParaRPr>
          </a:p>
        </p:txBody>
      </p:sp>
      <p:sp>
        <p:nvSpPr>
          <p:cNvPr id="63" name="五边形 62"/>
          <p:cNvSpPr/>
          <p:nvPr/>
        </p:nvSpPr>
        <p:spPr>
          <a:xfrm>
            <a:off x="4780261" y="1988223"/>
            <a:ext cx="2296814" cy="243000"/>
          </a:xfrm>
          <a:prstGeom prst="homePlate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0C2841"/>
              </a:solidFill>
            </a:endParaRPr>
          </a:p>
        </p:txBody>
      </p:sp>
      <p:sp>
        <p:nvSpPr>
          <p:cNvPr id="64" name="五边形 63"/>
          <p:cNvSpPr/>
          <p:nvPr/>
        </p:nvSpPr>
        <p:spPr>
          <a:xfrm>
            <a:off x="4780261" y="2402269"/>
            <a:ext cx="1440159" cy="243000"/>
          </a:xfrm>
          <a:prstGeom prst="homePlate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0C2841"/>
              </a:solidFill>
            </a:endParaRPr>
          </a:p>
        </p:txBody>
      </p:sp>
      <p:sp>
        <p:nvSpPr>
          <p:cNvPr id="65" name="五边形 64"/>
          <p:cNvSpPr/>
          <p:nvPr/>
        </p:nvSpPr>
        <p:spPr>
          <a:xfrm>
            <a:off x="4780261" y="2816315"/>
            <a:ext cx="3070121" cy="243000"/>
          </a:xfrm>
          <a:prstGeom prst="homePlate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0C2841"/>
              </a:solidFill>
            </a:endParaRPr>
          </a:p>
        </p:txBody>
      </p:sp>
      <p:sp>
        <p:nvSpPr>
          <p:cNvPr id="66" name="五边形 65"/>
          <p:cNvSpPr/>
          <p:nvPr/>
        </p:nvSpPr>
        <p:spPr>
          <a:xfrm>
            <a:off x="4780261" y="3230360"/>
            <a:ext cx="2222009" cy="243000"/>
          </a:xfrm>
          <a:prstGeom prst="homePlate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0C2841"/>
              </a:solidFill>
            </a:endParaRPr>
          </a:p>
        </p:txBody>
      </p:sp>
      <p:sp>
        <p:nvSpPr>
          <p:cNvPr id="67" name="五边形 66"/>
          <p:cNvSpPr/>
          <p:nvPr/>
        </p:nvSpPr>
        <p:spPr>
          <a:xfrm>
            <a:off x="4780261" y="3644406"/>
            <a:ext cx="2575405" cy="243000"/>
          </a:xfrm>
          <a:prstGeom prst="homePlate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0C2841"/>
              </a:solidFill>
            </a:endParaRPr>
          </a:p>
        </p:txBody>
      </p:sp>
      <p:sp>
        <p:nvSpPr>
          <p:cNvPr id="68" name="五边形 67"/>
          <p:cNvSpPr/>
          <p:nvPr/>
        </p:nvSpPr>
        <p:spPr>
          <a:xfrm>
            <a:off x="4780261" y="4058807"/>
            <a:ext cx="1897973" cy="236738"/>
          </a:xfrm>
          <a:prstGeom prst="homePlate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0C2841"/>
              </a:solidFill>
            </a:endParaRPr>
          </a:p>
        </p:txBody>
      </p:sp>
      <p:sp>
        <p:nvSpPr>
          <p:cNvPr id="69" name="TextBox 173"/>
          <p:cNvSpPr txBox="1"/>
          <p:nvPr/>
        </p:nvSpPr>
        <p:spPr>
          <a:xfrm>
            <a:off x="6060255" y="1580261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70" name="TextBox 174"/>
          <p:cNvSpPr txBox="1"/>
          <p:nvPr/>
        </p:nvSpPr>
        <p:spPr>
          <a:xfrm>
            <a:off x="7134526" y="1994775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71" name="TextBox 175"/>
          <p:cNvSpPr txBox="1"/>
          <p:nvPr/>
        </p:nvSpPr>
        <p:spPr>
          <a:xfrm>
            <a:off x="6270430" y="2408529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72" name="TextBox 176"/>
          <p:cNvSpPr txBox="1"/>
          <p:nvPr/>
        </p:nvSpPr>
        <p:spPr>
          <a:xfrm>
            <a:off x="7850382" y="2816315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73" name="TextBox 177"/>
          <p:cNvSpPr txBox="1"/>
          <p:nvPr/>
        </p:nvSpPr>
        <p:spPr>
          <a:xfrm>
            <a:off x="7096636" y="3236444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74" name="TextBox 178"/>
          <p:cNvSpPr txBox="1"/>
          <p:nvPr/>
        </p:nvSpPr>
        <p:spPr>
          <a:xfrm>
            <a:off x="7402442" y="3650958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75" name="TextBox 179"/>
          <p:cNvSpPr txBox="1"/>
          <p:nvPr/>
        </p:nvSpPr>
        <p:spPr>
          <a:xfrm>
            <a:off x="6740902" y="4064712"/>
            <a:ext cx="4539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76" name="TextBox 180"/>
          <p:cNvSpPr txBox="1"/>
          <p:nvPr/>
        </p:nvSpPr>
        <p:spPr>
          <a:xfrm>
            <a:off x="4434823" y="1545636"/>
            <a:ext cx="31931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1500" dirty="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181"/>
          <p:cNvSpPr txBox="1"/>
          <p:nvPr/>
        </p:nvSpPr>
        <p:spPr>
          <a:xfrm>
            <a:off x="4434823" y="1959682"/>
            <a:ext cx="30489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15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182"/>
          <p:cNvSpPr txBox="1"/>
          <p:nvPr/>
        </p:nvSpPr>
        <p:spPr>
          <a:xfrm>
            <a:off x="4434823" y="2373728"/>
            <a:ext cx="31290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15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183"/>
          <p:cNvSpPr txBox="1"/>
          <p:nvPr/>
        </p:nvSpPr>
        <p:spPr>
          <a:xfrm>
            <a:off x="4434823" y="2787774"/>
            <a:ext cx="33054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15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184"/>
          <p:cNvSpPr txBox="1"/>
          <p:nvPr/>
        </p:nvSpPr>
        <p:spPr>
          <a:xfrm>
            <a:off x="4434823" y="3201819"/>
            <a:ext cx="29046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15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185"/>
          <p:cNvSpPr txBox="1"/>
          <p:nvPr/>
        </p:nvSpPr>
        <p:spPr>
          <a:xfrm>
            <a:off x="4434823" y="3615865"/>
            <a:ext cx="28725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15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186"/>
          <p:cNvSpPr txBox="1"/>
          <p:nvPr/>
        </p:nvSpPr>
        <p:spPr>
          <a:xfrm>
            <a:off x="4434823" y="4029912"/>
            <a:ext cx="32733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C2841"/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endParaRPr lang="zh-CN" altLang="en-US" sz="1500">
              <a:solidFill>
                <a:srgbClr val="0C28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3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3103" y="2177950"/>
            <a:ext cx="2221706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0419" y="2149375"/>
            <a:ext cx="2293144" cy="301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83085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5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6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1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600"/>
                            </p:stCondLst>
                            <p:childTnLst>
                              <p:par>
                                <p:cTn id="1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419569">
            <a:off x="-884891" y="-925310"/>
            <a:ext cx="2532306" cy="2532306"/>
            <a:chOff x="-953499" y="-1069141"/>
            <a:chExt cx="3009585" cy="3009585"/>
          </a:xfrm>
          <a:solidFill>
            <a:srgbClr val="FFFFFF">
              <a:alpha val="10196"/>
            </a:srgbClr>
          </a:solidFill>
        </p:grpSpPr>
        <p:sp>
          <p:nvSpPr>
            <p:cNvPr id="5" name="圆角矩形 4"/>
            <p:cNvSpPr/>
            <p:nvPr/>
          </p:nvSpPr>
          <p:spPr>
            <a:xfrm>
              <a:off x="-953499" y="-1069141"/>
              <a:ext cx="3009585" cy="3009585"/>
            </a:xfrm>
            <a:prstGeom prst="roundRect">
              <a:avLst>
                <a:gd name="adj" fmla="val 240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 rot="1800000">
              <a:off x="-953499" y="-1069141"/>
              <a:ext cx="3009585" cy="3009585"/>
            </a:xfrm>
            <a:prstGeom prst="roundRect">
              <a:avLst>
                <a:gd name="adj" fmla="val 240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 rot="3600000">
              <a:off x="-953499" y="-1069141"/>
              <a:ext cx="3009585" cy="3009585"/>
            </a:xfrm>
            <a:prstGeom prst="roundRect">
              <a:avLst>
                <a:gd name="adj" fmla="val 240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" name="文本框 146"/>
          <p:cNvSpPr txBox="1">
            <a:spLocks noChangeArrowheads="1"/>
          </p:cNvSpPr>
          <p:nvPr/>
        </p:nvSpPr>
        <p:spPr bwMode="auto">
          <a:xfrm>
            <a:off x="44054" y="145256"/>
            <a:ext cx="142875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45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目录</a:t>
            </a:r>
          </a:p>
        </p:txBody>
      </p:sp>
      <p:sp>
        <p:nvSpPr>
          <p:cNvPr id="9" name="文本框 157"/>
          <p:cNvSpPr txBox="1">
            <a:spLocks noChangeArrowheads="1"/>
          </p:cNvSpPr>
          <p:nvPr/>
        </p:nvSpPr>
        <p:spPr bwMode="auto">
          <a:xfrm>
            <a:off x="95250" y="745331"/>
            <a:ext cx="14287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contents</a:t>
            </a:r>
            <a:endParaRPr lang="zh-CN" altLang="en-US" sz="21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915552" y="490782"/>
            <a:ext cx="851285" cy="851285"/>
            <a:chOff x="4290060" y="1623060"/>
            <a:chExt cx="4076700" cy="4076700"/>
          </a:xfrm>
          <a:solidFill>
            <a:srgbClr val="FFFFFF">
              <a:alpha val="50196"/>
            </a:srgbClr>
          </a:solidFill>
        </p:grpSpPr>
        <p:sp>
          <p:nvSpPr>
            <p:cNvPr id="11" name="椭圆 10"/>
            <p:cNvSpPr/>
            <p:nvPr/>
          </p:nvSpPr>
          <p:spPr>
            <a:xfrm>
              <a:off x="4293870" y="1626870"/>
              <a:ext cx="4069080" cy="40690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空心弧 11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16931517"/>
                <a:gd name="adj2" fmla="val 778292"/>
                <a:gd name="adj3" fmla="val 204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空心弧 12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1806163"/>
                <a:gd name="adj2" fmla="val 7671884"/>
                <a:gd name="adj3" fmla="val 189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空心弧 13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12601397"/>
                <a:gd name="adj2" fmla="val 16184346"/>
                <a:gd name="adj3" fmla="val 199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空心弧 14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8236269"/>
                <a:gd name="adj2" fmla="val 12041164"/>
                <a:gd name="adj3" fmla="val 18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62227" y="637457"/>
            <a:ext cx="557936" cy="557936"/>
            <a:chOff x="4290060" y="1623060"/>
            <a:chExt cx="4076700" cy="4076700"/>
          </a:xfrm>
          <a:solidFill>
            <a:srgbClr val="FFFFFF">
              <a:alpha val="50196"/>
            </a:srgbClr>
          </a:solidFill>
        </p:grpSpPr>
        <p:sp>
          <p:nvSpPr>
            <p:cNvPr id="17" name="椭圆 16"/>
            <p:cNvSpPr/>
            <p:nvPr/>
          </p:nvSpPr>
          <p:spPr>
            <a:xfrm>
              <a:off x="4293869" y="1626869"/>
              <a:ext cx="4069080" cy="40690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空心弧 17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19681661"/>
                <a:gd name="adj2" fmla="val 5685163"/>
                <a:gd name="adj3" fmla="val 272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空心弧 18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12068090"/>
                <a:gd name="adj2" fmla="val 18473715"/>
                <a:gd name="adj3" fmla="val 27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空心弧 19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7038442"/>
                <a:gd name="adj2" fmla="val 10845693"/>
                <a:gd name="adj3" fmla="val 291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文本框 169"/>
          <p:cNvSpPr txBox="1">
            <a:spLocks noChangeArrowheads="1"/>
          </p:cNvSpPr>
          <p:nvPr/>
        </p:nvSpPr>
        <p:spPr bwMode="auto">
          <a:xfrm>
            <a:off x="3879057" y="514498"/>
            <a:ext cx="36075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请点击输入标题</a:t>
            </a:r>
          </a:p>
        </p:txBody>
      </p:sp>
      <p:sp>
        <p:nvSpPr>
          <p:cNvPr id="22" name="文本框 170"/>
          <p:cNvSpPr txBox="1">
            <a:spLocks noChangeArrowheads="1"/>
          </p:cNvSpPr>
          <p:nvPr/>
        </p:nvSpPr>
        <p:spPr bwMode="auto">
          <a:xfrm>
            <a:off x="3062288" y="678805"/>
            <a:ext cx="63341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01</a:t>
            </a:r>
            <a:endParaRPr lang="zh-CN" altLang="en-US" sz="270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946922" y="937170"/>
            <a:ext cx="3539729" cy="0"/>
          </a:xfrm>
          <a:prstGeom prst="line">
            <a:avLst/>
          </a:prstGeom>
          <a:ln w="3175">
            <a:solidFill>
              <a:srgbClr val="FFFFFF">
                <a:alpha val="40000"/>
              </a:srgb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172"/>
          <p:cNvSpPr txBox="1">
            <a:spLocks noChangeArrowheads="1"/>
          </p:cNvSpPr>
          <p:nvPr/>
        </p:nvSpPr>
        <p:spPr bwMode="auto">
          <a:xfrm>
            <a:off x="3864769" y="937170"/>
            <a:ext cx="371832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Please Add The Title Here</a:t>
            </a:r>
            <a:endParaRPr lang="zh-CN" altLang="en-US" sz="21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915552" y="1735842"/>
            <a:ext cx="851285" cy="851285"/>
            <a:chOff x="4290060" y="1623060"/>
            <a:chExt cx="4076700" cy="4076700"/>
          </a:xfrm>
          <a:solidFill>
            <a:srgbClr val="FFFFFF">
              <a:alpha val="50196"/>
            </a:srgbClr>
          </a:solidFill>
        </p:grpSpPr>
        <p:sp>
          <p:nvSpPr>
            <p:cNvPr id="26" name="椭圆 25"/>
            <p:cNvSpPr/>
            <p:nvPr/>
          </p:nvSpPr>
          <p:spPr>
            <a:xfrm>
              <a:off x="4293870" y="1626870"/>
              <a:ext cx="4069080" cy="40690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空心弧 26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16931517"/>
                <a:gd name="adj2" fmla="val 778292"/>
                <a:gd name="adj3" fmla="val 204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空心弧 27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1806163"/>
                <a:gd name="adj2" fmla="val 7671884"/>
                <a:gd name="adj3" fmla="val 189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空心弧 28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12601397"/>
                <a:gd name="adj2" fmla="val 16184346"/>
                <a:gd name="adj3" fmla="val 199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空心弧 29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8236269"/>
                <a:gd name="adj2" fmla="val 12041164"/>
                <a:gd name="adj3" fmla="val 18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62227" y="1882517"/>
            <a:ext cx="557936" cy="557936"/>
            <a:chOff x="4290060" y="1623060"/>
            <a:chExt cx="4076700" cy="4076700"/>
          </a:xfrm>
          <a:solidFill>
            <a:srgbClr val="FFFFFF">
              <a:alpha val="50196"/>
            </a:srgbClr>
          </a:solidFill>
        </p:grpSpPr>
        <p:sp>
          <p:nvSpPr>
            <p:cNvPr id="32" name="椭圆 31"/>
            <p:cNvSpPr/>
            <p:nvPr/>
          </p:nvSpPr>
          <p:spPr>
            <a:xfrm>
              <a:off x="4293869" y="1626869"/>
              <a:ext cx="4069080" cy="40690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空心弧 32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19681661"/>
                <a:gd name="adj2" fmla="val 5685163"/>
                <a:gd name="adj3" fmla="val 272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空心弧 33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12068090"/>
                <a:gd name="adj2" fmla="val 18473715"/>
                <a:gd name="adj3" fmla="val 27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空心弧 34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7038442"/>
                <a:gd name="adj2" fmla="val 10845693"/>
                <a:gd name="adj3" fmla="val 291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文本框 246"/>
          <p:cNvSpPr txBox="1">
            <a:spLocks noChangeArrowheads="1"/>
          </p:cNvSpPr>
          <p:nvPr/>
        </p:nvSpPr>
        <p:spPr bwMode="auto">
          <a:xfrm>
            <a:off x="3879057" y="1759558"/>
            <a:ext cx="36075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请点击输入标题</a:t>
            </a:r>
          </a:p>
        </p:txBody>
      </p:sp>
      <p:sp>
        <p:nvSpPr>
          <p:cNvPr id="37" name="文本框 247"/>
          <p:cNvSpPr txBox="1">
            <a:spLocks noChangeArrowheads="1"/>
          </p:cNvSpPr>
          <p:nvPr/>
        </p:nvSpPr>
        <p:spPr bwMode="auto">
          <a:xfrm>
            <a:off x="3062288" y="1923865"/>
            <a:ext cx="63341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02</a:t>
            </a:r>
            <a:endParaRPr lang="zh-CN" altLang="en-US" sz="270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946922" y="2182230"/>
            <a:ext cx="3539729" cy="0"/>
          </a:xfrm>
          <a:prstGeom prst="line">
            <a:avLst/>
          </a:prstGeom>
          <a:ln w="3175">
            <a:solidFill>
              <a:srgbClr val="FFFFFF">
                <a:alpha val="40000"/>
              </a:srgb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249"/>
          <p:cNvSpPr txBox="1">
            <a:spLocks noChangeArrowheads="1"/>
          </p:cNvSpPr>
          <p:nvPr/>
        </p:nvSpPr>
        <p:spPr bwMode="auto">
          <a:xfrm>
            <a:off x="3864769" y="2182230"/>
            <a:ext cx="371832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Please Add The Title Here</a:t>
            </a:r>
            <a:endParaRPr lang="zh-CN" altLang="en-US" sz="21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913769" y="2976038"/>
            <a:ext cx="851285" cy="851285"/>
            <a:chOff x="4290060" y="1623060"/>
            <a:chExt cx="4076700" cy="4076700"/>
          </a:xfrm>
          <a:solidFill>
            <a:srgbClr val="FFFFFF">
              <a:alpha val="50196"/>
            </a:srgbClr>
          </a:solidFill>
        </p:grpSpPr>
        <p:sp>
          <p:nvSpPr>
            <p:cNvPr id="41" name="椭圆 40"/>
            <p:cNvSpPr/>
            <p:nvPr/>
          </p:nvSpPr>
          <p:spPr>
            <a:xfrm>
              <a:off x="4293870" y="1626870"/>
              <a:ext cx="4069080" cy="40690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空心弧 41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16931517"/>
                <a:gd name="adj2" fmla="val 778292"/>
                <a:gd name="adj3" fmla="val 204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空心弧 42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1806163"/>
                <a:gd name="adj2" fmla="val 7671884"/>
                <a:gd name="adj3" fmla="val 189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空心弧 43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12601397"/>
                <a:gd name="adj2" fmla="val 16184346"/>
                <a:gd name="adj3" fmla="val 199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空心弧 44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8236269"/>
                <a:gd name="adj2" fmla="val 12041164"/>
                <a:gd name="adj3" fmla="val 18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060444" y="3122712"/>
            <a:ext cx="557936" cy="557936"/>
            <a:chOff x="4290060" y="1623060"/>
            <a:chExt cx="4076700" cy="4076700"/>
          </a:xfrm>
          <a:solidFill>
            <a:srgbClr val="FFFFFF">
              <a:alpha val="50196"/>
            </a:srgbClr>
          </a:solidFill>
        </p:grpSpPr>
        <p:sp>
          <p:nvSpPr>
            <p:cNvPr id="47" name="椭圆 46"/>
            <p:cNvSpPr/>
            <p:nvPr/>
          </p:nvSpPr>
          <p:spPr>
            <a:xfrm>
              <a:off x="4293869" y="1626869"/>
              <a:ext cx="4069080" cy="40690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空心弧 47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19681661"/>
                <a:gd name="adj2" fmla="val 5685163"/>
                <a:gd name="adj3" fmla="val 272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空心弧 48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12068090"/>
                <a:gd name="adj2" fmla="val 18473715"/>
                <a:gd name="adj3" fmla="val 27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空心弧 49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7038442"/>
                <a:gd name="adj2" fmla="val 10845693"/>
                <a:gd name="adj3" fmla="val 291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1" name="文本框 261"/>
          <p:cNvSpPr txBox="1">
            <a:spLocks noChangeArrowheads="1"/>
          </p:cNvSpPr>
          <p:nvPr/>
        </p:nvSpPr>
        <p:spPr bwMode="auto">
          <a:xfrm>
            <a:off x="3877866" y="3000697"/>
            <a:ext cx="36064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请点击输入标题</a:t>
            </a:r>
          </a:p>
        </p:txBody>
      </p:sp>
      <p:sp>
        <p:nvSpPr>
          <p:cNvPr id="52" name="文本框 262"/>
          <p:cNvSpPr txBox="1">
            <a:spLocks noChangeArrowheads="1"/>
          </p:cNvSpPr>
          <p:nvPr/>
        </p:nvSpPr>
        <p:spPr bwMode="auto">
          <a:xfrm>
            <a:off x="3059907" y="3165003"/>
            <a:ext cx="63341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03</a:t>
            </a:r>
            <a:endParaRPr lang="zh-CN" altLang="en-US" sz="270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3945732" y="3422178"/>
            <a:ext cx="3538538" cy="0"/>
          </a:xfrm>
          <a:prstGeom prst="line">
            <a:avLst/>
          </a:prstGeom>
          <a:ln w="3175">
            <a:solidFill>
              <a:srgbClr val="FFFFFF">
                <a:alpha val="40000"/>
              </a:srgb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264"/>
          <p:cNvSpPr txBox="1">
            <a:spLocks noChangeArrowheads="1"/>
          </p:cNvSpPr>
          <p:nvPr/>
        </p:nvSpPr>
        <p:spPr bwMode="auto">
          <a:xfrm>
            <a:off x="3863579" y="3422177"/>
            <a:ext cx="371713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Please Add The Title Here</a:t>
            </a:r>
            <a:endParaRPr lang="zh-CN" altLang="en-US" sz="21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13769" y="4180475"/>
            <a:ext cx="851285" cy="851285"/>
            <a:chOff x="4290060" y="1623060"/>
            <a:chExt cx="4076700" cy="4076700"/>
          </a:xfrm>
          <a:solidFill>
            <a:srgbClr val="FFFFFF">
              <a:alpha val="50196"/>
            </a:srgbClr>
          </a:solidFill>
        </p:grpSpPr>
        <p:sp>
          <p:nvSpPr>
            <p:cNvPr id="65" name="椭圆 64"/>
            <p:cNvSpPr/>
            <p:nvPr/>
          </p:nvSpPr>
          <p:spPr>
            <a:xfrm>
              <a:off x="4293870" y="1626870"/>
              <a:ext cx="4069080" cy="40690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6" name="空心弧 65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16931517"/>
                <a:gd name="adj2" fmla="val 778292"/>
                <a:gd name="adj3" fmla="val 204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空心弧 66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1806163"/>
                <a:gd name="adj2" fmla="val 7671884"/>
                <a:gd name="adj3" fmla="val 189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空心弧 67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12601397"/>
                <a:gd name="adj2" fmla="val 16184346"/>
                <a:gd name="adj3" fmla="val 199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空心弧 68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8236269"/>
                <a:gd name="adj2" fmla="val 12041164"/>
                <a:gd name="adj3" fmla="val 18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060444" y="4327149"/>
            <a:ext cx="557936" cy="557936"/>
            <a:chOff x="4290060" y="1623060"/>
            <a:chExt cx="4076700" cy="4076700"/>
          </a:xfrm>
          <a:solidFill>
            <a:srgbClr val="FFFFFF">
              <a:alpha val="50196"/>
            </a:srgbClr>
          </a:solidFill>
        </p:grpSpPr>
        <p:sp>
          <p:nvSpPr>
            <p:cNvPr id="71" name="椭圆 70"/>
            <p:cNvSpPr/>
            <p:nvPr/>
          </p:nvSpPr>
          <p:spPr>
            <a:xfrm>
              <a:off x="4293869" y="1626869"/>
              <a:ext cx="4069080" cy="40690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2" name="空心弧 71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19681661"/>
                <a:gd name="adj2" fmla="val 5685163"/>
                <a:gd name="adj3" fmla="val 272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空心弧 72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12068090"/>
                <a:gd name="adj2" fmla="val 18473715"/>
                <a:gd name="adj3" fmla="val 271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空心弧 73"/>
            <p:cNvSpPr/>
            <p:nvPr/>
          </p:nvSpPr>
          <p:spPr>
            <a:xfrm>
              <a:off x="4290060" y="1623060"/>
              <a:ext cx="4076700" cy="4076700"/>
            </a:xfrm>
            <a:prstGeom prst="blockArc">
              <a:avLst>
                <a:gd name="adj1" fmla="val 7038442"/>
                <a:gd name="adj2" fmla="val 10845693"/>
                <a:gd name="adj3" fmla="val 291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5" name="文本框 261"/>
          <p:cNvSpPr txBox="1">
            <a:spLocks noChangeArrowheads="1"/>
          </p:cNvSpPr>
          <p:nvPr/>
        </p:nvSpPr>
        <p:spPr bwMode="auto">
          <a:xfrm>
            <a:off x="3877866" y="4205134"/>
            <a:ext cx="36064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请点击输入标题</a:t>
            </a:r>
          </a:p>
        </p:txBody>
      </p:sp>
      <p:sp>
        <p:nvSpPr>
          <p:cNvPr id="76" name="文本框 262"/>
          <p:cNvSpPr txBox="1">
            <a:spLocks noChangeArrowheads="1"/>
          </p:cNvSpPr>
          <p:nvPr/>
        </p:nvSpPr>
        <p:spPr bwMode="auto">
          <a:xfrm>
            <a:off x="3059907" y="4369440"/>
            <a:ext cx="63341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04</a:t>
            </a:r>
            <a:endParaRPr lang="zh-CN" altLang="en-US" sz="27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3945732" y="4626615"/>
            <a:ext cx="3538538" cy="0"/>
          </a:xfrm>
          <a:prstGeom prst="line">
            <a:avLst/>
          </a:prstGeom>
          <a:ln w="3175">
            <a:solidFill>
              <a:srgbClr val="FFFFFF">
                <a:alpha val="40000"/>
              </a:srgb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264"/>
          <p:cNvSpPr txBox="1">
            <a:spLocks noChangeArrowheads="1"/>
          </p:cNvSpPr>
          <p:nvPr/>
        </p:nvSpPr>
        <p:spPr bwMode="auto">
          <a:xfrm>
            <a:off x="3863579" y="4626614"/>
            <a:ext cx="371713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Please Add The Title Here</a:t>
            </a:r>
            <a:endParaRPr lang="zh-CN" altLang="en-US" sz="21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81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1" grpId="0"/>
      <p:bldP spid="22" grpId="0"/>
      <p:bldP spid="24" grpId="0"/>
      <p:bldP spid="36" grpId="0"/>
      <p:bldP spid="37" grpId="0"/>
      <p:bldP spid="39" grpId="0"/>
      <p:bldP spid="51" grpId="0"/>
      <p:bldP spid="52" grpId="0"/>
      <p:bldP spid="54" grpId="0"/>
      <p:bldP spid="75" grpId="0"/>
      <p:bldP spid="76" grpId="0"/>
      <p:bldP spid="7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6282" y="51856"/>
            <a:ext cx="4424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CLICK HERE TO ADD 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505201" y="1675266"/>
            <a:ext cx="2400300" cy="2400300"/>
          </a:xfrm>
          <a:prstGeom prst="ellipse">
            <a:avLst/>
          </a:prstGeom>
          <a:solidFill>
            <a:srgbClr val="220911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140148" y="1310213"/>
            <a:ext cx="3130406" cy="3130406"/>
          </a:xfrm>
          <a:prstGeom prst="ellipse">
            <a:avLst/>
          </a:prstGeom>
          <a:noFill/>
          <a:ln w="3175">
            <a:solidFill>
              <a:srgbClr val="2209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326925" y="1460362"/>
            <a:ext cx="2865073" cy="1123955"/>
            <a:chOff x="544923" y="2418093"/>
            <a:chExt cx="3820097" cy="1498607"/>
          </a:xfrm>
        </p:grpSpPr>
        <p:sp>
          <p:nvSpPr>
            <p:cNvPr id="7" name="矩形 6"/>
            <p:cNvSpPr/>
            <p:nvPr/>
          </p:nvSpPr>
          <p:spPr>
            <a:xfrm>
              <a:off x="544924" y="2729109"/>
              <a:ext cx="3820096" cy="11875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文本框 17"/>
            <p:cNvSpPr txBox="1"/>
            <p:nvPr/>
          </p:nvSpPr>
          <p:spPr>
            <a:xfrm>
              <a:off x="544923" y="241809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94111" y="2618275"/>
            <a:ext cx="2865072" cy="1126322"/>
            <a:chOff x="449775" y="2458453"/>
            <a:chExt cx="3820096" cy="1501763"/>
          </a:xfrm>
        </p:grpSpPr>
        <p:sp>
          <p:nvSpPr>
            <p:cNvPr id="10" name="矩形 9"/>
            <p:cNvSpPr/>
            <p:nvPr/>
          </p:nvSpPr>
          <p:spPr>
            <a:xfrm>
              <a:off x="449775" y="2729109"/>
              <a:ext cx="3820096" cy="1231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文本框 24"/>
            <p:cNvSpPr txBox="1"/>
            <p:nvPr/>
          </p:nvSpPr>
          <p:spPr>
            <a:xfrm>
              <a:off x="2512785" y="245845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62389" y="2032454"/>
            <a:ext cx="1685925" cy="1685925"/>
            <a:chOff x="4862685" y="2533650"/>
            <a:chExt cx="2247900" cy="2247900"/>
          </a:xfrm>
        </p:grpSpPr>
        <p:sp>
          <p:nvSpPr>
            <p:cNvPr id="13" name="椭圆 12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solidFill>
              <a:srgbClr val="2209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Freeform 7"/>
            <p:cNvSpPr>
              <a:spLocks noChangeAspect="1" noEditPoints="1"/>
            </p:cNvSpPr>
            <p:nvPr/>
          </p:nvSpPr>
          <p:spPr bwMode="auto">
            <a:xfrm>
              <a:off x="5600263" y="3172305"/>
              <a:ext cx="772742" cy="577230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783731">
                <a:defRPr/>
              </a:pPr>
              <a:endParaRPr lang="zh-CN" altLang="en-US" sz="1800" kern="0">
                <a:solidFill>
                  <a:srgbClr val="46464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345272" y="3939754"/>
              <a:ext cx="1340537" cy="451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608468" y="1077066"/>
            <a:ext cx="594066" cy="657008"/>
            <a:chOff x="7190791" y="1259800"/>
            <a:chExt cx="792088" cy="876010"/>
          </a:xfrm>
          <a:solidFill>
            <a:srgbClr val="220911"/>
          </a:solidFill>
        </p:grpSpPr>
        <p:grpSp>
          <p:nvGrpSpPr>
            <p:cNvPr id="17" name="组合 16"/>
            <p:cNvGrpSpPr/>
            <p:nvPr/>
          </p:nvGrpSpPr>
          <p:grpSpPr>
            <a:xfrm rot="1291582">
              <a:off x="7190791" y="125980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19" name="流程图: 联系 18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8" name="文本框 28"/>
            <p:cNvSpPr txBox="1"/>
            <p:nvPr/>
          </p:nvSpPr>
          <p:spPr>
            <a:xfrm>
              <a:off x="7423168" y="1475477"/>
              <a:ext cx="438581" cy="430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064957" y="2150602"/>
            <a:ext cx="657008" cy="594066"/>
            <a:chOff x="3799443" y="2691181"/>
            <a:chExt cx="876010" cy="792088"/>
          </a:xfrm>
          <a:solidFill>
            <a:srgbClr val="220911"/>
          </a:solidFill>
        </p:grpSpPr>
        <p:grpSp>
          <p:nvGrpSpPr>
            <p:cNvPr id="22" name="组合 21"/>
            <p:cNvGrpSpPr/>
            <p:nvPr/>
          </p:nvGrpSpPr>
          <p:grpSpPr>
            <a:xfrm rot="18172526">
              <a:off x="3841404" y="264922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24" name="流程图: 联系 23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3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43953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"/>
                            </p:stCondLst>
                            <p:childTnLst>
                              <p:par>
                                <p:cTn id="2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98435" y="-268047"/>
            <a:ext cx="2171165" cy="5816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197" dirty="0">
                <a:solidFill>
                  <a:schemeClr val="bg1"/>
                </a:solidFill>
              </a:rPr>
              <a:t>4</a:t>
            </a:r>
            <a:endParaRPr lang="zh-CN" altLang="en-US" sz="37197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41463" y="3117757"/>
            <a:ext cx="205958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500" b="1" dirty="0">
                <a:solidFill>
                  <a:schemeClr val="bg1"/>
                </a:solidFill>
              </a:rPr>
              <a:t>PART</a:t>
            </a:r>
            <a:endParaRPr lang="zh-CN" altLang="en-US" sz="4500" b="1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3116850" y="1600204"/>
            <a:ext cx="2053050" cy="26311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348300" y="2585001"/>
            <a:ext cx="29610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ANNUAL</a:t>
            </a:r>
          </a:p>
          <a:p>
            <a:r>
              <a:rPr lang="en-US" altLang="zh-CN" sz="3600" dirty="0">
                <a:solidFill>
                  <a:schemeClr val="bg1"/>
                </a:solidFill>
              </a:rPr>
              <a:t>POWERPOINT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48300" y="3700453"/>
            <a:ext cx="399560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+mj-lt"/>
              </a:rPr>
              <a:t>IF YOU LIKE THIS POWERPOINT TEMPLATE,PLEASE FOCUS ON ME,YOU WILL GET BETTER.</a:t>
            </a:r>
            <a:endParaRPr lang="zh-CN" altLang="en-US" sz="15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372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6282" y="51856"/>
            <a:ext cx="4424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CLICK HERE TO ADD 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76916" y="1728621"/>
            <a:ext cx="2197739" cy="1826858"/>
          </a:xfrm>
          <a:prstGeom prst="rect">
            <a:avLst/>
          </a:prstGeom>
          <a:solidFill>
            <a:srgbClr val="22091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871" t="9256" r="15887" b="10837"/>
          <a:stretch>
            <a:fillRect/>
          </a:stretch>
        </p:blipFill>
        <p:spPr>
          <a:xfrm>
            <a:off x="6472860" y="1808374"/>
            <a:ext cx="2005851" cy="1667352"/>
          </a:xfrm>
          <a:custGeom>
            <a:avLst/>
            <a:gdLst>
              <a:gd name="connsiteX0" fmla="*/ 0 w 2674468"/>
              <a:gd name="connsiteY0" fmla="*/ 0 h 2223136"/>
              <a:gd name="connsiteX1" fmla="*/ 2674468 w 2674468"/>
              <a:gd name="connsiteY1" fmla="*/ 0 h 2223136"/>
              <a:gd name="connsiteX2" fmla="*/ 2674468 w 2674468"/>
              <a:gd name="connsiteY2" fmla="*/ 2223136 h 2223136"/>
              <a:gd name="connsiteX3" fmla="*/ 0 w 2674468"/>
              <a:gd name="connsiteY3" fmla="*/ 2223136 h 2223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468" h="2223136">
                <a:moveTo>
                  <a:pt x="0" y="0"/>
                </a:moveTo>
                <a:lnTo>
                  <a:pt x="2674468" y="0"/>
                </a:lnTo>
                <a:lnTo>
                  <a:pt x="2674468" y="2223136"/>
                </a:lnTo>
                <a:lnTo>
                  <a:pt x="0" y="2223136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3542056" y="1728621"/>
            <a:ext cx="2197739" cy="1826858"/>
          </a:xfrm>
          <a:prstGeom prst="rect">
            <a:avLst/>
          </a:prstGeom>
          <a:solidFill>
            <a:srgbClr val="22091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38" t="10787" r="30482" b="15893"/>
          <a:stretch>
            <a:fillRect/>
          </a:stretch>
        </p:blipFill>
        <p:spPr>
          <a:xfrm>
            <a:off x="3638000" y="1808374"/>
            <a:ext cx="2005851" cy="1667352"/>
          </a:xfrm>
          <a:custGeom>
            <a:avLst/>
            <a:gdLst>
              <a:gd name="connsiteX0" fmla="*/ 0 w 2674468"/>
              <a:gd name="connsiteY0" fmla="*/ 0 h 2223136"/>
              <a:gd name="connsiteX1" fmla="*/ 2674468 w 2674468"/>
              <a:gd name="connsiteY1" fmla="*/ 0 h 2223136"/>
              <a:gd name="connsiteX2" fmla="*/ 2674468 w 2674468"/>
              <a:gd name="connsiteY2" fmla="*/ 2223136 h 2223136"/>
              <a:gd name="connsiteX3" fmla="*/ 0 w 2674468"/>
              <a:gd name="connsiteY3" fmla="*/ 2223136 h 2223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468" h="2223136">
                <a:moveTo>
                  <a:pt x="0" y="0"/>
                </a:moveTo>
                <a:lnTo>
                  <a:pt x="2674468" y="0"/>
                </a:lnTo>
                <a:lnTo>
                  <a:pt x="2674468" y="2223136"/>
                </a:lnTo>
                <a:lnTo>
                  <a:pt x="0" y="2223136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720274" y="1728621"/>
            <a:ext cx="2197739" cy="1826858"/>
          </a:xfrm>
          <a:prstGeom prst="rect">
            <a:avLst/>
          </a:prstGeom>
          <a:solidFill>
            <a:srgbClr val="22091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1467" y="3701849"/>
            <a:ext cx="2393454" cy="5259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请在此添加相关文字内容请在此添加相关文字内容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14" r="11014" b="2415"/>
          <a:stretch>
            <a:fillRect/>
          </a:stretch>
        </p:blipFill>
        <p:spPr>
          <a:xfrm>
            <a:off x="816218" y="1808374"/>
            <a:ext cx="2005851" cy="1667352"/>
          </a:xfrm>
          <a:custGeom>
            <a:avLst/>
            <a:gdLst>
              <a:gd name="connsiteX0" fmla="*/ 0 w 3065462"/>
              <a:gd name="connsiteY0" fmla="*/ 0 h 2548148"/>
              <a:gd name="connsiteX1" fmla="*/ 3065462 w 3065462"/>
              <a:gd name="connsiteY1" fmla="*/ 0 h 2548148"/>
              <a:gd name="connsiteX2" fmla="*/ 3065462 w 3065462"/>
              <a:gd name="connsiteY2" fmla="*/ 2548148 h 2548148"/>
              <a:gd name="connsiteX3" fmla="*/ 0 w 3065462"/>
              <a:gd name="connsiteY3" fmla="*/ 2548148 h 254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5462" h="2548148">
                <a:moveTo>
                  <a:pt x="0" y="0"/>
                </a:moveTo>
                <a:lnTo>
                  <a:pt x="3065462" y="0"/>
                </a:lnTo>
                <a:lnTo>
                  <a:pt x="3065462" y="2548148"/>
                </a:lnTo>
                <a:lnTo>
                  <a:pt x="0" y="2548148"/>
                </a:lnTo>
                <a:close/>
              </a:path>
            </a:pathLst>
          </a:custGeom>
        </p:spPr>
      </p:pic>
      <p:sp>
        <p:nvSpPr>
          <p:cNvPr id="11" name="五边形 10"/>
          <p:cNvSpPr/>
          <p:nvPr/>
        </p:nvSpPr>
        <p:spPr>
          <a:xfrm>
            <a:off x="720275" y="3033399"/>
            <a:ext cx="1600200" cy="321469"/>
          </a:xfrm>
          <a:prstGeom prst="homePlate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29266" y="3033399"/>
            <a:ext cx="1249687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491823" y="3701849"/>
            <a:ext cx="2393454" cy="5259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请在此添加相关文字内容请在此添加相关文字内容</a:t>
            </a:r>
          </a:p>
        </p:txBody>
      </p:sp>
      <p:sp>
        <p:nvSpPr>
          <p:cNvPr id="14" name="五边形 13"/>
          <p:cNvSpPr/>
          <p:nvPr/>
        </p:nvSpPr>
        <p:spPr>
          <a:xfrm>
            <a:off x="3542056" y="3033399"/>
            <a:ext cx="1600200" cy="321469"/>
          </a:xfrm>
          <a:prstGeom prst="homePlate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751047" y="3033399"/>
            <a:ext cx="1249687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326683" y="3701849"/>
            <a:ext cx="2393454" cy="5259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请在此添加相关文字内容请在此添加相关文字内容</a:t>
            </a:r>
          </a:p>
        </p:txBody>
      </p:sp>
      <p:sp>
        <p:nvSpPr>
          <p:cNvPr id="17" name="五边形 16"/>
          <p:cNvSpPr/>
          <p:nvPr/>
        </p:nvSpPr>
        <p:spPr>
          <a:xfrm>
            <a:off x="6376916" y="3033399"/>
            <a:ext cx="1600200" cy="321469"/>
          </a:xfrm>
          <a:prstGeom prst="homePlate">
            <a:avLst/>
          </a:prstGeom>
          <a:solidFill>
            <a:srgbClr val="2209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585908" y="3033399"/>
            <a:ext cx="1249687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1608639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6" grpId="0" animBg="1"/>
      <p:bldP spid="8" grpId="0" animBg="1"/>
      <p:bldP spid="9" grpId="0"/>
      <p:bldP spid="11" grpId="0" animBg="1"/>
      <p:bldP spid="12" grpId="0"/>
      <p:bldP spid="13" grpId="0"/>
      <p:bldP spid="14" grpId="0" animBg="1"/>
      <p:bldP spid="15" grpId="0"/>
      <p:bldP spid="16" grpId="0"/>
      <p:bldP spid="17" grpId="0" animBg="1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6282" y="51856"/>
            <a:ext cx="4424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CLICK HERE TO ADD 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Freeform 19"/>
          <p:cNvSpPr>
            <a:spLocks/>
          </p:cNvSpPr>
          <p:nvPr/>
        </p:nvSpPr>
        <p:spPr bwMode="auto">
          <a:xfrm>
            <a:off x="2673697" y="3686507"/>
            <a:ext cx="1924616" cy="1456994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rgbClr val="22091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5" name="Freeform 20"/>
          <p:cNvSpPr>
            <a:spLocks/>
          </p:cNvSpPr>
          <p:nvPr/>
        </p:nvSpPr>
        <p:spPr bwMode="auto">
          <a:xfrm>
            <a:off x="4481032" y="3733118"/>
            <a:ext cx="1399858" cy="550320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rgbClr val="22091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6" name="Freeform 21"/>
          <p:cNvSpPr>
            <a:spLocks/>
          </p:cNvSpPr>
          <p:nvPr/>
        </p:nvSpPr>
        <p:spPr bwMode="auto">
          <a:xfrm>
            <a:off x="4662969" y="1889697"/>
            <a:ext cx="1278065" cy="521752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rgbClr val="22091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7" name="Freeform 22"/>
          <p:cNvSpPr>
            <a:spLocks/>
          </p:cNvSpPr>
          <p:nvPr/>
        </p:nvSpPr>
        <p:spPr bwMode="auto">
          <a:xfrm>
            <a:off x="3745770" y="2528730"/>
            <a:ext cx="554831" cy="1282577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rgbClr val="22091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8" name="Freeform 23"/>
          <p:cNvSpPr>
            <a:spLocks/>
          </p:cNvSpPr>
          <p:nvPr/>
        </p:nvSpPr>
        <p:spPr bwMode="auto">
          <a:xfrm>
            <a:off x="4915575" y="2969286"/>
            <a:ext cx="1554728" cy="1243483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rgbClr val="22091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9" name="Freeform 24"/>
          <p:cNvSpPr>
            <a:spLocks/>
          </p:cNvSpPr>
          <p:nvPr/>
        </p:nvSpPr>
        <p:spPr bwMode="auto">
          <a:xfrm>
            <a:off x="3252587" y="1467185"/>
            <a:ext cx="1345727" cy="521752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rgbClr val="22091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0" name="Freeform 25"/>
          <p:cNvSpPr>
            <a:spLocks/>
          </p:cNvSpPr>
          <p:nvPr/>
        </p:nvSpPr>
        <p:spPr bwMode="auto">
          <a:xfrm>
            <a:off x="3132298" y="2812911"/>
            <a:ext cx="1054028" cy="536788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rgbClr val="22091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1" name="Freeform 26"/>
          <p:cNvSpPr>
            <a:spLocks/>
          </p:cNvSpPr>
          <p:nvPr/>
        </p:nvSpPr>
        <p:spPr bwMode="auto">
          <a:xfrm>
            <a:off x="4186326" y="2014498"/>
            <a:ext cx="536788" cy="1054028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rgbClr val="22091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2" name="Freeform 27"/>
          <p:cNvSpPr>
            <a:spLocks/>
          </p:cNvSpPr>
          <p:nvPr/>
        </p:nvSpPr>
        <p:spPr bwMode="auto">
          <a:xfrm>
            <a:off x="4535162" y="1005577"/>
            <a:ext cx="539795" cy="1054028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rgbClr val="22091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3" name="椭圆 12"/>
          <p:cNvSpPr/>
          <p:nvPr/>
        </p:nvSpPr>
        <p:spPr>
          <a:xfrm>
            <a:off x="2522037" y="3650421"/>
            <a:ext cx="321771" cy="321771"/>
          </a:xfrm>
          <a:prstGeom prst="ellipse">
            <a:avLst/>
          </a:prstGeom>
          <a:solidFill>
            <a:srgbClr val="220911"/>
          </a:solidFill>
          <a:ln w="76200">
            <a:noFill/>
          </a:ln>
          <a:effectLst>
            <a:outerShdw sx="1000" sy="1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4" name="椭圆 13"/>
          <p:cNvSpPr/>
          <p:nvPr/>
        </p:nvSpPr>
        <p:spPr>
          <a:xfrm>
            <a:off x="3063630" y="2574015"/>
            <a:ext cx="321771" cy="321771"/>
          </a:xfrm>
          <a:prstGeom prst="ellipse">
            <a:avLst/>
          </a:prstGeom>
          <a:solidFill>
            <a:srgbClr val="220911"/>
          </a:solidFill>
          <a:ln w="76200">
            <a:noFill/>
          </a:ln>
          <a:effectLst>
            <a:outerShdw sx="1000" sy="1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椭圆 14"/>
          <p:cNvSpPr/>
          <p:nvPr/>
        </p:nvSpPr>
        <p:spPr>
          <a:xfrm>
            <a:off x="6300192" y="2907640"/>
            <a:ext cx="321771" cy="321771"/>
          </a:xfrm>
          <a:prstGeom prst="ellipse">
            <a:avLst/>
          </a:prstGeom>
          <a:solidFill>
            <a:srgbClr val="220911"/>
          </a:solidFill>
          <a:ln w="76200">
            <a:noFill/>
          </a:ln>
          <a:effectLst>
            <a:outerShdw sx="1000" sy="1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6" name="椭圆 15"/>
          <p:cNvSpPr/>
          <p:nvPr/>
        </p:nvSpPr>
        <p:spPr>
          <a:xfrm>
            <a:off x="5700954" y="1674963"/>
            <a:ext cx="321771" cy="321771"/>
          </a:xfrm>
          <a:prstGeom prst="ellipse">
            <a:avLst/>
          </a:prstGeom>
          <a:solidFill>
            <a:srgbClr val="220911"/>
          </a:solidFill>
          <a:ln w="76200">
            <a:noFill/>
          </a:ln>
          <a:effectLst>
            <a:outerShdw sx="1000" sy="1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7" name="椭圆 16"/>
          <p:cNvSpPr/>
          <p:nvPr/>
        </p:nvSpPr>
        <p:spPr>
          <a:xfrm>
            <a:off x="3168593" y="1217915"/>
            <a:ext cx="321771" cy="321771"/>
          </a:xfrm>
          <a:prstGeom prst="ellipse">
            <a:avLst/>
          </a:prstGeom>
          <a:solidFill>
            <a:srgbClr val="220911"/>
          </a:solidFill>
          <a:ln w="76200">
            <a:noFill/>
          </a:ln>
          <a:effectLst>
            <a:outerShdw sx="1000" sy="1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8" name="TextBox 22"/>
          <p:cNvSpPr txBox="1"/>
          <p:nvPr/>
        </p:nvSpPr>
        <p:spPr>
          <a:xfrm>
            <a:off x="324034" y="3529676"/>
            <a:ext cx="2033720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050" noProof="1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50" noProof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22"/>
          <p:cNvSpPr txBox="1"/>
          <p:nvPr/>
        </p:nvSpPr>
        <p:spPr>
          <a:xfrm>
            <a:off x="927577" y="2350470"/>
            <a:ext cx="2087726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050" noProof="1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50" noProof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22"/>
          <p:cNvSpPr txBox="1"/>
          <p:nvPr/>
        </p:nvSpPr>
        <p:spPr>
          <a:xfrm>
            <a:off x="6894258" y="2835199"/>
            <a:ext cx="189021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050" noProof="1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50" noProof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2"/>
          <p:cNvSpPr txBox="1"/>
          <p:nvPr/>
        </p:nvSpPr>
        <p:spPr>
          <a:xfrm>
            <a:off x="6192180" y="1472998"/>
            <a:ext cx="205222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050" noProof="1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50" noProof="1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5315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00"/>
                            </p:stCondLst>
                            <p:childTnLst>
                              <p:par>
                                <p:cTn id="6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6282" y="51856"/>
            <a:ext cx="4424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CLICK HERE TO ADD 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819429" y="1673902"/>
            <a:ext cx="2363189" cy="2363189"/>
          </a:xfrm>
          <a:prstGeom prst="ellipse">
            <a:avLst/>
          </a:prstGeom>
          <a:solidFill>
            <a:srgbClr val="220911"/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04877" y="1559353"/>
            <a:ext cx="2592288" cy="2592288"/>
          </a:xfrm>
          <a:prstGeom prst="ellipse">
            <a:avLst/>
          </a:prstGeom>
          <a:noFill/>
          <a:ln cmpd="sng">
            <a:solidFill>
              <a:srgbClr val="2209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90412" y="2207425"/>
            <a:ext cx="914667" cy="1286251"/>
          </a:xfrm>
          <a:prstGeom prst="rect">
            <a:avLst/>
          </a:prstGeom>
        </p:spPr>
      </p:pic>
      <p:cxnSp>
        <p:nvCxnSpPr>
          <p:cNvPr id="7" name="直接连接符 6"/>
          <p:cNvCxnSpPr>
            <a:stCxn id="5" idx="0"/>
            <a:endCxn id="11" idx="2"/>
          </p:cNvCxnSpPr>
          <p:nvPr/>
        </p:nvCxnSpPr>
        <p:spPr>
          <a:xfrm>
            <a:off x="2001021" y="1559353"/>
            <a:ext cx="2073322" cy="1"/>
          </a:xfrm>
          <a:prstGeom prst="line">
            <a:avLst/>
          </a:prstGeom>
          <a:ln>
            <a:solidFill>
              <a:srgbClr val="2209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5" idx="6"/>
            <a:endCxn id="14" idx="2"/>
          </p:cNvCxnSpPr>
          <p:nvPr/>
        </p:nvCxnSpPr>
        <p:spPr>
          <a:xfrm flipV="1">
            <a:off x="3297165" y="2850551"/>
            <a:ext cx="777180" cy="4946"/>
          </a:xfrm>
          <a:prstGeom prst="line">
            <a:avLst/>
          </a:prstGeom>
          <a:ln>
            <a:solidFill>
              <a:srgbClr val="2209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5" idx="4"/>
            <a:endCxn id="17" idx="2"/>
          </p:cNvCxnSpPr>
          <p:nvPr/>
        </p:nvCxnSpPr>
        <p:spPr>
          <a:xfrm flipV="1">
            <a:off x="2001021" y="4151640"/>
            <a:ext cx="2073322" cy="1"/>
          </a:xfrm>
          <a:prstGeom prst="line">
            <a:avLst/>
          </a:prstGeom>
          <a:ln>
            <a:solidFill>
              <a:srgbClr val="2209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4074343" y="1199313"/>
            <a:ext cx="720080" cy="720081"/>
            <a:chOff x="3995936" y="1495374"/>
            <a:chExt cx="720080" cy="720080"/>
          </a:xfrm>
        </p:grpSpPr>
        <p:sp>
          <p:nvSpPr>
            <p:cNvPr id="11" name="椭圆 10"/>
            <p:cNvSpPr/>
            <p:nvPr/>
          </p:nvSpPr>
          <p:spPr>
            <a:xfrm>
              <a:off x="3995936" y="1495374"/>
              <a:ext cx="720080" cy="720080"/>
            </a:xfrm>
            <a:prstGeom prst="ellipse">
              <a:avLst/>
            </a:prstGeom>
            <a:solidFill>
              <a:srgbClr val="2209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9"/>
            <p:cNvSpPr txBox="1"/>
            <p:nvPr/>
          </p:nvSpPr>
          <p:spPr>
            <a:xfrm>
              <a:off x="4061545" y="1624511"/>
              <a:ext cx="604653" cy="52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074345" y="2490511"/>
            <a:ext cx="720080" cy="720080"/>
            <a:chOff x="3995936" y="2786571"/>
            <a:chExt cx="720080" cy="720080"/>
          </a:xfrm>
        </p:grpSpPr>
        <p:sp>
          <p:nvSpPr>
            <p:cNvPr id="14" name="椭圆 13"/>
            <p:cNvSpPr/>
            <p:nvPr/>
          </p:nvSpPr>
          <p:spPr>
            <a:xfrm>
              <a:off x="3995936" y="2786571"/>
              <a:ext cx="720080" cy="720080"/>
            </a:xfrm>
            <a:prstGeom prst="ellipse">
              <a:avLst/>
            </a:prstGeom>
            <a:solidFill>
              <a:srgbClr val="2209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2"/>
            <p:cNvSpPr txBox="1"/>
            <p:nvPr/>
          </p:nvSpPr>
          <p:spPr>
            <a:xfrm>
              <a:off x="4061543" y="2920654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74343" y="3791600"/>
            <a:ext cx="720080" cy="720080"/>
            <a:chOff x="3995936" y="4087662"/>
            <a:chExt cx="720080" cy="720080"/>
          </a:xfrm>
        </p:grpSpPr>
        <p:sp>
          <p:nvSpPr>
            <p:cNvPr id="17" name="椭圆 16"/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solidFill>
              <a:srgbClr val="2209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15"/>
            <p:cNvSpPr txBox="1"/>
            <p:nvPr/>
          </p:nvSpPr>
          <p:spPr>
            <a:xfrm>
              <a:off x="4061545" y="4216800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TextBox 16"/>
          <p:cNvSpPr txBox="1"/>
          <p:nvPr/>
        </p:nvSpPr>
        <p:spPr bwMode="auto">
          <a:xfrm>
            <a:off x="4980191" y="1487344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4994556" y="1121278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添加标题一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8"/>
          <p:cNvSpPr txBox="1"/>
          <p:nvPr/>
        </p:nvSpPr>
        <p:spPr bwMode="auto">
          <a:xfrm>
            <a:off x="5007182" y="2717506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5021547" y="2351440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添加标题二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0"/>
          <p:cNvSpPr txBox="1"/>
          <p:nvPr/>
        </p:nvSpPr>
        <p:spPr bwMode="auto">
          <a:xfrm>
            <a:off x="5025359" y="4013651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5039724" y="3647584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5737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 animBg="1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6282" y="51856"/>
            <a:ext cx="4424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CLICK HERE TO ADD 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5536" y="1867782"/>
            <a:ext cx="3960440" cy="328921"/>
            <a:chOff x="1292460" y="2252455"/>
            <a:chExt cx="5280586" cy="438562"/>
          </a:xfrm>
        </p:grpSpPr>
        <p:sp>
          <p:nvSpPr>
            <p:cNvPr id="5" name="椭圆 4"/>
            <p:cNvSpPr/>
            <p:nvPr/>
          </p:nvSpPr>
          <p:spPr>
            <a:xfrm>
              <a:off x="1292460" y="2252455"/>
              <a:ext cx="437607" cy="437607"/>
            </a:xfrm>
            <a:prstGeom prst="ellipse">
              <a:avLst/>
            </a:prstGeom>
            <a:solidFill>
              <a:srgbClr val="2209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22"/>
            <p:cNvSpPr txBox="1"/>
            <p:nvPr/>
          </p:nvSpPr>
          <p:spPr>
            <a:xfrm>
              <a:off x="1730065" y="2280647"/>
              <a:ext cx="4842981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5536" y="2432470"/>
            <a:ext cx="4270263" cy="341987"/>
            <a:chOff x="1292460" y="3005366"/>
            <a:chExt cx="5693683" cy="455982"/>
          </a:xfrm>
        </p:grpSpPr>
        <p:sp>
          <p:nvSpPr>
            <p:cNvPr id="8" name="椭圆 7"/>
            <p:cNvSpPr/>
            <p:nvPr/>
          </p:nvSpPr>
          <p:spPr>
            <a:xfrm>
              <a:off x="1292460" y="3005366"/>
              <a:ext cx="437607" cy="437607"/>
            </a:xfrm>
            <a:prstGeom prst="ellipse">
              <a:avLst/>
            </a:prstGeom>
            <a:solidFill>
              <a:srgbClr val="2209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24"/>
            <p:cNvSpPr txBox="1"/>
            <p:nvPr/>
          </p:nvSpPr>
          <p:spPr>
            <a:xfrm>
              <a:off x="1730065" y="3050979"/>
              <a:ext cx="5256078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95536" y="3015198"/>
            <a:ext cx="4176463" cy="355049"/>
            <a:chOff x="1292460" y="3782335"/>
            <a:chExt cx="5568617" cy="473398"/>
          </a:xfrm>
        </p:grpSpPr>
        <p:sp>
          <p:nvSpPr>
            <p:cNvPr id="11" name="椭圆 10"/>
            <p:cNvSpPr/>
            <p:nvPr/>
          </p:nvSpPr>
          <p:spPr>
            <a:xfrm>
              <a:off x="1292460" y="3782335"/>
              <a:ext cx="437607" cy="437607"/>
            </a:xfrm>
            <a:prstGeom prst="ellipse">
              <a:avLst/>
            </a:prstGeom>
            <a:solidFill>
              <a:srgbClr val="2209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26"/>
            <p:cNvSpPr txBox="1"/>
            <p:nvPr/>
          </p:nvSpPr>
          <p:spPr>
            <a:xfrm>
              <a:off x="1730065" y="3845364"/>
              <a:ext cx="513101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5536" y="3597916"/>
            <a:ext cx="3960439" cy="341986"/>
            <a:chOff x="1292460" y="4559304"/>
            <a:chExt cx="5280585" cy="455982"/>
          </a:xfrm>
        </p:grpSpPr>
        <p:sp>
          <p:nvSpPr>
            <p:cNvPr id="14" name="椭圆 13"/>
            <p:cNvSpPr/>
            <p:nvPr/>
          </p:nvSpPr>
          <p:spPr>
            <a:xfrm>
              <a:off x="1292460" y="4559304"/>
              <a:ext cx="437607" cy="437607"/>
            </a:xfrm>
            <a:prstGeom prst="ellipse">
              <a:avLst/>
            </a:prstGeom>
            <a:solidFill>
              <a:srgbClr val="2209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28"/>
            <p:cNvSpPr txBox="1"/>
            <p:nvPr/>
          </p:nvSpPr>
          <p:spPr>
            <a:xfrm>
              <a:off x="1730065" y="4604916"/>
              <a:ext cx="4842980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432445" y="1153093"/>
            <a:ext cx="5588726" cy="3722913"/>
            <a:chOff x="4576593" y="883496"/>
            <a:chExt cx="7451634" cy="4963884"/>
          </a:xfrm>
        </p:grpSpPr>
        <p:graphicFrame>
          <p:nvGraphicFramePr>
            <p:cNvPr id="17" name="图表 16"/>
            <p:cNvGraphicFramePr/>
            <p:nvPr>
              <p:extLst>
                <p:ext uri="{D42A27DB-BD31-4B8C-83A1-F6EECF244321}">
                  <p14:modId xmlns:p14="http://schemas.microsoft.com/office/powerpoint/2010/main" xmlns="" val="3844667475"/>
                </p:ext>
              </p:extLst>
            </p:nvPr>
          </p:nvGraphicFramePr>
          <p:xfrm>
            <a:off x="4576593" y="883496"/>
            <a:ext cx="7451634" cy="49638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8" name="直角三角形 17"/>
            <p:cNvSpPr/>
            <p:nvPr/>
          </p:nvSpPr>
          <p:spPr>
            <a:xfrm rot="10800000">
              <a:off x="9594179" y="1550403"/>
              <a:ext cx="744583" cy="744583"/>
            </a:xfrm>
            <a:prstGeom prst="rtTriangle">
              <a:avLst/>
            </a:prstGeom>
            <a:solidFill>
              <a:srgbClr val="2209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/>
            <p:cNvSpPr/>
            <p:nvPr/>
          </p:nvSpPr>
          <p:spPr>
            <a:xfrm>
              <a:off x="6328466" y="4537832"/>
              <a:ext cx="744583" cy="744583"/>
            </a:xfrm>
            <a:prstGeom prst="rtTriangle">
              <a:avLst/>
            </a:prstGeom>
            <a:solidFill>
              <a:srgbClr val="2209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/>
            <p:nvPr/>
          </p:nvSpPr>
          <p:spPr>
            <a:xfrm rot="10800000" flipH="1">
              <a:off x="6328467" y="1484388"/>
              <a:ext cx="744583" cy="744583"/>
            </a:xfrm>
            <a:prstGeom prst="rtTriangle">
              <a:avLst/>
            </a:prstGeom>
            <a:solidFill>
              <a:srgbClr val="2209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9594178" y="4407202"/>
              <a:ext cx="744583" cy="744583"/>
            </a:xfrm>
            <a:prstGeom prst="rtTriangle">
              <a:avLst/>
            </a:prstGeom>
            <a:solidFill>
              <a:srgbClr val="2209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文本框 20"/>
            <p:cNvSpPr txBox="1"/>
            <p:nvPr/>
          </p:nvSpPr>
          <p:spPr>
            <a:xfrm rot="18900000">
              <a:off x="6328464" y="1557315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3" name="文本框 21"/>
            <p:cNvSpPr txBox="1"/>
            <p:nvPr/>
          </p:nvSpPr>
          <p:spPr>
            <a:xfrm rot="18900000">
              <a:off x="6139988" y="2008611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24" name="文本框 32"/>
            <p:cNvSpPr txBox="1"/>
            <p:nvPr/>
          </p:nvSpPr>
          <p:spPr>
            <a:xfrm rot="2700000" flipH="1">
              <a:off x="9380101" y="1577281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5" name="文本框 33"/>
            <p:cNvSpPr txBox="1"/>
            <p:nvPr/>
          </p:nvSpPr>
          <p:spPr>
            <a:xfrm rot="2700000" flipH="1">
              <a:off x="8454262" y="2028231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26" name="文本框 34"/>
            <p:cNvSpPr txBox="1"/>
            <p:nvPr/>
          </p:nvSpPr>
          <p:spPr>
            <a:xfrm rot="13500000">
              <a:off x="6094447" y="4217885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27" name="文本框 35"/>
            <p:cNvSpPr txBox="1"/>
            <p:nvPr/>
          </p:nvSpPr>
          <p:spPr>
            <a:xfrm rot="13500000">
              <a:off x="6328463" y="4483568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8" name="文本框 36"/>
            <p:cNvSpPr txBox="1"/>
            <p:nvPr/>
          </p:nvSpPr>
          <p:spPr>
            <a:xfrm rot="8100000">
              <a:off x="9430089" y="4373815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9" name="文本框 37"/>
            <p:cNvSpPr txBox="1"/>
            <p:nvPr/>
          </p:nvSpPr>
          <p:spPr>
            <a:xfrm rot="8100000" flipH="1">
              <a:off x="8480389" y="4217885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</p:grpSp>
      <p:sp>
        <p:nvSpPr>
          <p:cNvPr id="30" name="TextBox 2"/>
          <p:cNvSpPr txBox="1"/>
          <p:nvPr/>
        </p:nvSpPr>
        <p:spPr>
          <a:xfrm>
            <a:off x="5704184" y="2818320"/>
            <a:ext cx="1250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725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6282" y="51856"/>
            <a:ext cx="4424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CLICK HERE TO ADD 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Freeform 3"/>
          <p:cNvSpPr>
            <a:spLocks/>
          </p:cNvSpPr>
          <p:nvPr/>
        </p:nvSpPr>
        <p:spPr bwMode="gray">
          <a:xfrm rot="19490962">
            <a:off x="2981655" y="2696261"/>
            <a:ext cx="1364831" cy="1649200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220911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endParaRPr lang="zh-CN" altLang="en-US"/>
          </a:p>
        </p:txBody>
      </p:sp>
      <p:sp>
        <p:nvSpPr>
          <p:cNvPr id="5" name="Freeform 4"/>
          <p:cNvSpPr>
            <a:spLocks/>
          </p:cNvSpPr>
          <p:nvPr/>
        </p:nvSpPr>
        <p:spPr bwMode="gray">
          <a:xfrm rot="19490962" flipH="1" flipV="1">
            <a:off x="4479530" y="1045008"/>
            <a:ext cx="1364831" cy="1649200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220911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endParaRPr lang="zh-CN" altLang="en-US"/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gray">
          <a:xfrm>
            <a:off x="3134003" y="1861951"/>
            <a:ext cx="1183595" cy="1183595"/>
          </a:xfrm>
          <a:prstGeom prst="ellipse">
            <a:avLst/>
          </a:prstGeom>
          <a:solidFill>
            <a:srgbClr val="220911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gray">
          <a:xfrm>
            <a:off x="4547136" y="2687639"/>
            <a:ext cx="1183595" cy="1183595"/>
          </a:xfrm>
          <a:prstGeom prst="ellipse">
            <a:avLst/>
          </a:prstGeom>
          <a:solidFill>
            <a:srgbClr val="220911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962378"/>
            <a:ext cx="2351856" cy="205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9900" y="1400286"/>
            <a:ext cx="3299884" cy="461665"/>
            <a:chOff x="469900" y="1057571"/>
            <a:chExt cx="3299884" cy="461665"/>
          </a:xfrm>
        </p:grpSpPr>
        <p:sp>
          <p:nvSpPr>
            <p:cNvPr id="10" name="TextBox 6"/>
            <p:cNvSpPr txBox="1"/>
            <p:nvPr/>
          </p:nvSpPr>
          <p:spPr>
            <a:xfrm>
              <a:off x="553419" y="105757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69900" y="1519236"/>
              <a:ext cx="3299884" cy="0"/>
            </a:xfrm>
            <a:prstGeom prst="line">
              <a:avLst/>
            </a:prstGeom>
            <a:noFill/>
            <a:ln>
              <a:solidFill>
                <a:srgbClr val="22091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2" name="TextBox 10"/>
          <p:cNvSpPr txBox="1"/>
          <p:nvPr/>
        </p:nvSpPr>
        <p:spPr>
          <a:xfrm>
            <a:off x="6169019" y="1749775"/>
            <a:ext cx="2453767" cy="205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57195" y="3871234"/>
            <a:ext cx="3442305" cy="404838"/>
            <a:chOff x="5257195" y="3528519"/>
            <a:chExt cx="3442305" cy="404838"/>
          </a:xfrm>
        </p:grpSpPr>
        <p:sp>
          <p:nvSpPr>
            <p:cNvPr id="14" name="TextBox 9"/>
            <p:cNvSpPr txBox="1"/>
            <p:nvPr/>
          </p:nvSpPr>
          <p:spPr>
            <a:xfrm>
              <a:off x="5975908" y="356402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5257195" y="3528519"/>
              <a:ext cx="3442305" cy="0"/>
            </a:xfrm>
            <a:prstGeom prst="line">
              <a:avLst/>
            </a:prstGeom>
            <a:noFill/>
            <a:ln>
              <a:solidFill>
                <a:srgbClr val="22091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538190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 animBg="1"/>
      <p:bldP spid="6" grpId="0" animBg="1"/>
      <p:bldP spid="7" grpId="0" animBg="1"/>
      <p:bldP spid="8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82328" y="2260126"/>
            <a:ext cx="49094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ANNUAL POWERPOINT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332" y="2954689"/>
            <a:ext cx="45959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+mj-lt"/>
              </a:rPr>
              <a:t>IF YOU LIKE THIS POWERPOINT TEMPLATE,PLEASE FOCUS ON ME,YOU WILL GET BETTER.</a:t>
            </a:r>
            <a:endParaRPr lang="zh-CN" altLang="en-US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82330" y="1465822"/>
            <a:ext cx="17743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</a:rPr>
              <a:t>2017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321523" y="2883374"/>
            <a:ext cx="443702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6452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98435" y="-268047"/>
            <a:ext cx="2171165" cy="5816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197" dirty="0">
                <a:solidFill>
                  <a:schemeClr val="bg1"/>
                </a:solidFill>
              </a:rPr>
              <a:t>1</a:t>
            </a:r>
            <a:endParaRPr lang="zh-CN" altLang="en-US" sz="37197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41463" y="3117757"/>
            <a:ext cx="205958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500" b="1" dirty="0">
                <a:solidFill>
                  <a:schemeClr val="bg1"/>
                </a:solidFill>
              </a:rPr>
              <a:t>PART</a:t>
            </a:r>
            <a:endParaRPr lang="zh-CN" altLang="en-US" sz="4500" b="1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3116850" y="1600204"/>
            <a:ext cx="2053050" cy="26311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348300" y="2585001"/>
            <a:ext cx="29610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ANNUAL</a:t>
            </a:r>
          </a:p>
          <a:p>
            <a:r>
              <a:rPr lang="en-US" altLang="zh-CN" sz="3600" dirty="0">
                <a:solidFill>
                  <a:schemeClr val="bg1"/>
                </a:solidFill>
              </a:rPr>
              <a:t>POWERPOINT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48300" y="3700453"/>
            <a:ext cx="399560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+mj-lt"/>
              </a:rPr>
              <a:t>IF YOU LIKE THIS POWERPOINT TEMPLATE,PLEASE FOCUS ON ME,YOU WILL GET BETTER.</a:t>
            </a:r>
            <a:endParaRPr lang="zh-CN" altLang="en-US" sz="15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7898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6282" y="51856"/>
            <a:ext cx="4424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CLICK HERE TO ADD 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1228086" y="1069368"/>
            <a:ext cx="3767556" cy="3769936"/>
          </a:xfrm>
          <a:prstGeom prst="ellipse">
            <a:avLst/>
          </a:prstGeom>
          <a:noFill/>
          <a:ln w="9">
            <a:solidFill>
              <a:srgbClr val="22091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b="1"/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auto">
          <a:xfrm>
            <a:off x="4051968" y="1240729"/>
            <a:ext cx="439112" cy="440302"/>
          </a:xfrm>
          <a:prstGeom prst="ellipse">
            <a:avLst/>
          </a:prstGeom>
          <a:solidFill>
            <a:srgbClr val="220911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79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79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Oval 11"/>
          <p:cNvSpPr>
            <a:spLocks noChangeArrowheads="1"/>
          </p:cNvSpPr>
          <p:nvPr/>
        </p:nvSpPr>
        <p:spPr bwMode="auto">
          <a:xfrm>
            <a:off x="4051968" y="4227642"/>
            <a:ext cx="439112" cy="440302"/>
          </a:xfrm>
          <a:prstGeom prst="ellipse">
            <a:avLst/>
          </a:prstGeom>
          <a:solidFill>
            <a:srgbClr val="220911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79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endParaRPr lang="zh-CN" altLang="en-US" sz="179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Oval 12"/>
          <p:cNvSpPr>
            <a:spLocks noChangeArrowheads="1"/>
          </p:cNvSpPr>
          <p:nvPr/>
        </p:nvSpPr>
        <p:spPr bwMode="auto">
          <a:xfrm>
            <a:off x="4580331" y="3535059"/>
            <a:ext cx="440302" cy="437922"/>
          </a:xfrm>
          <a:prstGeom prst="ellipse">
            <a:avLst/>
          </a:prstGeom>
          <a:solidFill>
            <a:srgbClr val="220911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79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179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>
            <a:off x="4580331" y="1935692"/>
            <a:ext cx="440302" cy="437922"/>
          </a:xfrm>
          <a:prstGeom prst="ellipse">
            <a:avLst/>
          </a:prstGeom>
          <a:solidFill>
            <a:srgbClr val="220911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79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79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Oval 14"/>
          <p:cNvSpPr>
            <a:spLocks noChangeArrowheads="1"/>
          </p:cNvSpPr>
          <p:nvPr/>
        </p:nvSpPr>
        <p:spPr bwMode="auto">
          <a:xfrm>
            <a:off x="4751691" y="2735375"/>
            <a:ext cx="439112" cy="437922"/>
          </a:xfrm>
          <a:prstGeom prst="ellipse">
            <a:avLst/>
          </a:prstGeom>
          <a:solidFill>
            <a:srgbClr val="220911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79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179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TextBox 19"/>
          <p:cNvSpPr>
            <a:spLocks noChangeArrowheads="1"/>
          </p:cNvSpPr>
          <p:nvPr/>
        </p:nvSpPr>
        <p:spPr bwMode="auto">
          <a:xfrm>
            <a:off x="4751692" y="1069368"/>
            <a:ext cx="2709641" cy="50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49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这里可以添加主要内容这里可以添加主要内容</a:t>
            </a:r>
            <a:endParaRPr lang="zh-CN" altLang="en-US" sz="1574" dirty="0"/>
          </a:p>
        </p:txBody>
      </p:sp>
      <p:sp>
        <p:nvSpPr>
          <p:cNvPr id="12" name="TextBox 20"/>
          <p:cNvSpPr>
            <a:spLocks noChangeArrowheads="1"/>
          </p:cNvSpPr>
          <p:nvPr/>
        </p:nvSpPr>
        <p:spPr bwMode="auto">
          <a:xfrm>
            <a:off x="5130113" y="1857152"/>
            <a:ext cx="2710832" cy="50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49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这里可以添加主要内容这里可以添加主要内容</a:t>
            </a:r>
            <a:endParaRPr lang="zh-CN" altLang="en-US" sz="1574"/>
          </a:p>
        </p:txBody>
      </p:sp>
      <p:sp>
        <p:nvSpPr>
          <p:cNvPr id="13" name="TextBox 21"/>
          <p:cNvSpPr>
            <a:spLocks noChangeArrowheads="1"/>
          </p:cNvSpPr>
          <p:nvPr/>
        </p:nvSpPr>
        <p:spPr bwMode="auto">
          <a:xfrm>
            <a:off x="5263394" y="2706816"/>
            <a:ext cx="2709641" cy="50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49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这里可以添加主要内容这里可以添加主要内容</a:t>
            </a:r>
            <a:endParaRPr lang="zh-CN" altLang="en-US" sz="1574"/>
          </a:p>
        </p:txBody>
      </p:sp>
      <p:sp>
        <p:nvSpPr>
          <p:cNvPr id="14" name="TextBox 22"/>
          <p:cNvSpPr>
            <a:spLocks noChangeArrowheads="1"/>
          </p:cNvSpPr>
          <p:nvPr/>
        </p:nvSpPr>
        <p:spPr bwMode="auto">
          <a:xfrm>
            <a:off x="5069422" y="3565999"/>
            <a:ext cx="2708452" cy="50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49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这里可以添加主要内容这里可以添加主要内容</a:t>
            </a:r>
            <a:endParaRPr lang="zh-CN" altLang="en-US" sz="1574"/>
          </a:p>
        </p:txBody>
      </p:sp>
      <p:sp>
        <p:nvSpPr>
          <p:cNvPr id="15" name="TextBox 23"/>
          <p:cNvSpPr>
            <a:spLocks noChangeArrowheads="1"/>
          </p:cNvSpPr>
          <p:nvPr/>
        </p:nvSpPr>
        <p:spPr bwMode="auto">
          <a:xfrm>
            <a:off x="4700520" y="4272862"/>
            <a:ext cx="2708452" cy="50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49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这里可以添加主要内容这里可以添加主要内容</a:t>
            </a:r>
            <a:endParaRPr lang="zh-CN" altLang="en-US" sz="1574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1145976" y="1274049"/>
            <a:ext cx="3337964" cy="33367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b="1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1374457" y="1502530"/>
            <a:ext cx="2881002" cy="2879813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b="1"/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1218565" y="3544579"/>
            <a:ext cx="813964" cy="813964"/>
          </a:xfrm>
          <a:prstGeom prst="ellipse">
            <a:avLst/>
          </a:prstGeom>
          <a:solidFill>
            <a:srgbClr val="220911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b="1"/>
          </a:p>
        </p:txBody>
      </p:sp>
      <p:sp>
        <p:nvSpPr>
          <p:cNvPr id="19" name="TextBox 18"/>
          <p:cNvSpPr>
            <a:spLocks noChangeArrowheads="1"/>
          </p:cNvSpPr>
          <p:nvPr/>
        </p:nvSpPr>
        <p:spPr bwMode="auto">
          <a:xfrm>
            <a:off x="1335186" y="3682620"/>
            <a:ext cx="580723" cy="553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9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sz="149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49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sz="149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0498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608E-6 1.11111E-6 L -0.17354 0.29051 " pathEditMode="relative" rAng="0" ptsTypes="AA">
                                      <p:cBhvr>
                                        <p:cTn id="47" dur="500" spd="-99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860000" y="14500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5202E-6 -2.59259E-6 L -0.23143 0.15556 " pathEditMode="relative" rAng="0" ptsTypes="AA">
                                      <p:cBhvr>
                                        <p:cTn id="49" dur="500" spd="-99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150000" y="7800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rAng="0" ptsTypes="">
                                      <p:cBhvr>
                                        <p:cTn id="51" dur="500" spd="-99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5202E-6 -3.7037E-6 L -0.23143 -0.15555 " pathEditMode="relative" rAng="0" ptsTypes="AA">
                                      <p:cBhvr>
                                        <p:cTn id="53" dur="500" spd="-99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150000" y="-7700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608E-6 2.59259E-6 L -0.17354 -0.29051 " pathEditMode="relative" rAng="0" ptsTypes="AA">
                                      <p:cBhvr>
                                        <p:cTn id="55" dur="500" spd="-99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860000" y="-144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 autoUpdateAnimBg="0"/>
      <p:bldP spid="6" grpId="0" bldLvl="0" animBg="1" autoUpdateAnimBg="0"/>
      <p:bldP spid="6" grpId="1" bldLvl="0" animBg="1" autoUpdateAnimBg="0"/>
      <p:bldP spid="7" grpId="0" bldLvl="0" animBg="1" autoUpdateAnimBg="0"/>
      <p:bldP spid="7" grpId="1" bldLvl="0" animBg="1" autoUpdateAnimBg="0"/>
      <p:bldP spid="8" grpId="0" bldLvl="0" animBg="1" autoUpdateAnimBg="0"/>
      <p:bldP spid="8" grpId="1" bldLvl="0" animBg="1" autoUpdateAnimBg="0"/>
      <p:bldP spid="9" grpId="0" bldLvl="0" animBg="1" autoUpdateAnimBg="0"/>
      <p:bldP spid="9" grpId="1" bldLvl="0" animBg="1" autoUpdateAnimBg="0"/>
      <p:bldP spid="10" grpId="0" bldLvl="0" animBg="1" autoUpdateAnimBg="0"/>
      <p:bldP spid="10" grpId="1" bldLvl="0" animBg="1" autoUpdateAnimBg="0"/>
      <p:bldP spid="11" grpId="0" bldLvl="0" autoUpdateAnimBg="0"/>
      <p:bldP spid="12" grpId="0" bldLvl="0" autoUpdateAnimBg="0"/>
      <p:bldP spid="13" grpId="0" bldLvl="0" autoUpdateAnimBg="0"/>
      <p:bldP spid="14" grpId="0" bldLvl="0" autoUpdateAnimBg="0"/>
      <p:bldP spid="15" grpId="0" bldLvl="0" autoUpdateAnimBg="0"/>
      <p:bldP spid="16" grpId="0" bldLvl="0" animBg="1" autoUpdateAnimBg="0"/>
      <p:bldP spid="17" grpId="0" bldLvl="0" animBg="1" autoUpdateAnimBg="0"/>
      <p:bldP spid="18" grpId="0" bldLvl="0" animBg="1" autoUpdateAnimBg="0"/>
      <p:bldP spid="19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6282" y="51856"/>
            <a:ext cx="4424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CLICK HERE TO ADD 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" name="组合 26"/>
          <p:cNvGrpSpPr/>
          <p:nvPr/>
        </p:nvGrpSpPr>
        <p:grpSpPr>
          <a:xfrm>
            <a:off x="1361565" y="3684800"/>
            <a:ext cx="441722" cy="400050"/>
            <a:chOff x="1815420" y="4900367"/>
            <a:chExt cx="588963" cy="533400"/>
          </a:xfrm>
          <a:solidFill>
            <a:srgbClr val="220911"/>
          </a:solidFill>
        </p:grpSpPr>
        <p:sp>
          <p:nvSpPr>
            <p:cNvPr id="5" name="Freeform 229"/>
            <p:cNvSpPr>
              <a:spLocks noEditPoints="1"/>
            </p:cNvSpPr>
            <p:nvPr/>
          </p:nvSpPr>
          <p:spPr bwMode="auto">
            <a:xfrm>
              <a:off x="1917020" y="5103567"/>
              <a:ext cx="388938" cy="330200"/>
            </a:xfrm>
            <a:custGeom>
              <a:avLst/>
              <a:gdLst>
                <a:gd name="T0" fmla="*/ 13 w 126"/>
                <a:gd name="T1" fmla="*/ 107 h 107"/>
                <a:gd name="T2" fmla="*/ 0 w 126"/>
                <a:gd name="T3" fmla="*/ 93 h 107"/>
                <a:gd name="T4" fmla="*/ 0 w 126"/>
                <a:gd name="T5" fmla="*/ 93 h 107"/>
                <a:gd name="T6" fmla="*/ 0 w 126"/>
                <a:gd name="T7" fmla="*/ 13 h 107"/>
                <a:gd name="T8" fmla="*/ 13 w 126"/>
                <a:gd name="T9" fmla="*/ 0 h 107"/>
                <a:gd name="T10" fmla="*/ 13 w 126"/>
                <a:gd name="T11" fmla="*/ 0 h 107"/>
                <a:gd name="T12" fmla="*/ 112 w 126"/>
                <a:gd name="T13" fmla="*/ 0 h 107"/>
                <a:gd name="T14" fmla="*/ 126 w 126"/>
                <a:gd name="T15" fmla="*/ 13 h 107"/>
                <a:gd name="T16" fmla="*/ 126 w 126"/>
                <a:gd name="T17" fmla="*/ 13 h 107"/>
                <a:gd name="T18" fmla="*/ 126 w 126"/>
                <a:gd name="T19" fmla="*/ 93 h 107"/>
                <a:gd name="T20" fmla="*/ 112 w 126"/>
                <a:gd name="T21" fmla="*/ 107 h 107"/>
                <a:gd name="T22" fmla="*/ 112 w 126"/>
                <a:gd name="T23" fmla="*/ 107 h 107"/>
                <a:gd name="T24" fmla="*/ 13 w 126"/>
                <a:gd name="T25" fmla="*/ 107 h 107"/>
                <a:gd name="T26" fmla="*/ 11 w 126"/>
                <a:gd name="T27" fmla="*/ 13 h 107"/>
                <a:gd name="T28" fmla="*/ 11 w 126"/>
                <a:gd name="T29" fmla="*/ 93 h 107"/>
                <a:gd name="T30" fmla="*/ 13 w 126"/>
                <a:gd name="T31" fmla="*/ 95 h 107"/>
                <a:gd name="T32" fmla="*/ 13 w 126"/>
                <a:gd name="T33" fmla="*/ 95 h 107"/>
                <a:gd name="T34" fmla="*/ 112 w 126"/>
                <a:gd name="T35" fmla="*/ 95 h 107"/>
                <a:gd name="T36" fmla="*/ 114 w 126"/>
                <a:gd name="T37" fmla="*/ 93 h 107"/>
                <a:gd name="T38" fmla="*/ 114 w 126"/>
                <a:gd name="T39" fmla="*/ 93 h 107"/>
                <a:gd name="T40" fmla="*/ 114 w 126"/>
                <a:gd name="T41" fmla="*/ 13 h 107"/>
                <a:gd name="T42" fmla="*/ 112 w 126"/>
                <a:gd name="T43" fmla="*/ 11 h 107"/>
                <a:gd name="T44" fmla="*/ 112 w 126"/>
                <a:gd name="T45" fmla="*/ 11 h 107"/>
                <a:gd name="T46" fmla="*/ 13 w 126"/>
                <a:gd name="T47" fmla="*/ 11 h 107"/>
                <a:gd name="T48" fmla="*/ 11 w 126"/>
                <a:gd name="T49" fmla="*/ 1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6" h="107">
                  <a:moveTo>
                    <a:pt x="13" y="107"/>
                  </a:moveTo>
                  <a:cubicBezTo>
                    <a:pt x="6" y="107"/>
                    <a:pt x="0" y="101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0" y="0"/>
                    <a:pt x="126" y="6"/>
                    <a:pt x="126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6" y="101"/>
                    <a:pt x="120" y="107"/>
                    <a:pt x="112" y="107"/>
                  </a:cubicBezTo>
                  <a:cubicBezTo>
                    <a:pt x="112" y="107"/>
                    <a:pt x="112" y="107"/>
                    <a:pt x="112" y="107"/>
                  </a:cubicBezTo>
                  <a:cubicBezTo>
                    <a:pt x="13" y="107"/>
                    <a:pt x="13" y="107"/>
                    <a:pt x="13" y="107"/>
                  </a:cubicBezTo>
                  <a:close/>
                  <a:moveTo>
                    <a:pt x="11" y="13"/>
                  </a:moveTo>
                  <a:cubicBezTo>
                    <a:pt x="11" y="93"/>
                    <a:pt x="11" y="93"/>
                    <a:pt x="11" y="93"/>
                  </a:cubicBezTo>
                  <a:cubicBezTo>
                    <a:pt x="11" y="94"/>
                    <a:pt x="12" y="95"/>
                    <a:pt x="13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13" y="95"/>
                    <a:pt x="114" y="94"/>
                    <a:pt x="114" y="93"/>
                  </a:cubicBezTo>
                  <a:cubicBezTo>
                    <a:pt x="114" y="93"/>
                    <a:pt x="114" y="93"/>
                    <a:pt x="114" y="93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4" y="12"/>
                    <a:pt x="113" y="11"/>
                    <a:pt x="112" y="11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1" y="12"/>
                    <a:pt x="11" y="1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HelveticaNeueLTPro-Lt" panose="020B0403020202020204" pitchFamily="34" charset="0"/>
                <a:ea typeface="+mn-ea"/>
              </a:endParaRPr>
            </a:p>
          </p:txBody>
        </p:sp>
        <p:sp>
          <p:nvSpPr>
            <p:cNvPr id="6" name="Freeform 230"/>
            <p:cNvSpPr>
              <a:spLocks noEditPoints="1"/>
            </p:cNvSpPr>
            <p:nvPr/>
          </p:nvSpPr>
          <p:spPr bwMode="auto">
            <a:xfrm>
              <a:off x="1815420" y="4900367"/>
              <a:ext cx="588963" cy="246063"/>
            </a:xfrm>
            <a:custGeom>
              <a:avLst/>
              <a:gdLst>
                <a:gd name="T0" fmla="*/ 7 w 191"/>
                <a:gd name="T1" fmla="*/ 80 h 80"/>
                <a:gd name="T2" fmla="*/ 7 w 191"/>
                <a:gd name="T3" fmla="*/ 74 h 80"/>
                <a:gd name="T4" fmla="*/ 10 w 191"/>
                <a:gd name="T5" fmla="*/ 78 h 80"/>
                <a:gd name="T6" fmla="*/ 7 w 191"/>
                <a:gd name="T7" fmla="*/ 74 h 80"/>
                <a:gd name="T8" fmla="*/ 7 w 191"/>
                <a:gd name="T9" fmla="*/ 80 h 80"/>
                <a:gd name="T10" fmla="*/ 1 w 191"/>
                <a:gd name="T11" fmla="*/ 76 h 80"/>
                <a:gd name="T12" fmla="*/ 1 w 191"/>
                <a:gd name="T13" fmla="*/ 76 h 80"/>
                <a:gd name="T14" fmla="*/ 3 w 191"/>
                <a:gd name="T15" fmla="*/ 69 h 80"/>
                <a:gd name="T16" fmla="*/ 3 w 191"/>
                <a:gd name="T17" fmla="*/ 69 h 80"/>
                <a:gd name="T18" fmla="*/ 92 w 191"/>
                <a:gd name="T19" fmla="*/ 1 h 80"/>
                <a:gd name="T20" fmla="*/ 99 w 191"/>
                <a:gd name="T21" fmla="*/ 1 h 80"/>
                <a:gd name="T22" fmla="*/ 99 w 191"/>
                <a:gd name="T23" fmla="*/ 1 h 80"/>
                <a:gd name="T24" fmla="*/ 188 w 191"/>
                <a:gd name="T25" fmla="*/ 69 h 80"/>
                <a:gd name="T26" fmla="*/ 190 w 191"/>
                <a:gd name="T27" fmla="*/ 76 h 80"/>
                <a:gd name="T28" fmla="*/ 190 w 191"/>
                <a:gd name="T29" fmla="*/ 76 h 80"/>
                <a:gd name="T30" fmla="*/ 185 w 191"/>
                <a:gd name="T31" fmla="*/ 80 h 80"/>
                <a:gd name="T32" fmla="*/ 185 w 191"/>
                <a:gd name="T33" fmla="*/ 80 h 80"/>
                <a:gd name="T34" fmla="*/ 7 w 191"/>
                <a:gd name="T35" fmla="*/ 80 h 80"/>
                <a:gd name="T36" fmla="*/ 168 w 191"/>
                <a:gd name="T37" fmla="*/ 68 h 80"/>
                <a:gd name="T38" fmla="*/ 96 w 191"/>
                <a:gd name="T39" fmla="*/ 13 h 80"/>
                <a:gd name="T40" fmla="*/ 24 w 191"/>
                <a:gd name="T41" fmla="*/ 68 h 80"/>
                <a:gd name="T42" fmla="*/ 168 w 191"/>
                <a:gd name="T43" fmla="*/ 6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1" h="80">
                  <a:moveTo>
                    <a:pt x="7" y="80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4" y="80"/>
                    <a:pt x="2" y="78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0" y="73"/>
                    <a:pt x="1" y="71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4" y="0"/>
                    <a:pt x="97" y="0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88" y="69"/>
                    <a:pt x="188" y="69"/>
                    <a:pt x="188" y="69"/>
                  </a:cubicBezTo>
                  <a:cubicBezTo>
                    <a:pt x="190" y="71"/>
                    <a:pt x="191" y="73"/>
                    <a:pt x="190" y="76"/>
                  </a:cubicBezTo>
                  <a:cubicBezTo>
                    <a:pt x="190" y="76"/>
                    <a:pt x="190" y="76"/>
                    <a:pt x="190" y="76"/>
                  </a:cubicBezTo>
                  <a:cubicBezTo>
                    <a:pt x="190" y="78"/>
                    <a:pt x="187" y="80"/>
                    <a:pt x="185" y="80"/>
                  </a:cubicBezTo>
                  <a:cubicBezTo>
                    <a:pt x="185" y="80"/>
                    <a:pt x="185" y="80"/>
                    <a:pt x="185" y="80"/>
                  </a:cubicBezTo>
                  <a:cubicBezTo>
                    <a:pt x="7" y="80"/>
                    <a:pt x="7" y="80"/>
                    <a:pt x="7" y="80"/>
                  </a:cubicBezTo>
                  <a:close/>
                  <a:moveTo>
                    <a:pt x="168" y="68"/>
                  </a:moveTo>
                  <a:cubicBezTo>
                    <a:pt x="96" y="13"/>
                    <a:pt x="96" y="13"/>
                    <a:pt x="96" y="13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168" y="68"/>
                    <a:pt x="168" y="68"/>
                    <a:pt x="168" y="6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HelveticaNeueLTPro-Lt" panose="020B0403020202020204" pitchFamily="34" charset="0"/>
                <a:ea typeface="+mn-ea"/>
              </a:endParaRPr>
            </a:p>
          </p:txBody>
        </p:sp>
        <p:sp>
          <p:nvSpPr>
            <p:cNvPr id="7" name="Freeform 231"/>
            <p:cNvSpPr>
              <a:spLocks noEditPoints="1"/>
            </p:cNvSpPr>
            <p:nvPr/>
          </p:nvSpPr>
          <p:spPr bwMode="auto">
            <a:xfrm>
              <a:off x="2071008" y="5243267"/>
              <a:ext cx="139700" cy="187325"/>
            </a:xfrm>
            <a:custGeom>
              <a:avLst/>
              <a:gdLst>
                <a:gd name="T0" fmla="*/ 12 w 45"/>
                <a:gd name="T1" fmla="*/ 61 h 61"/>
                <a:gd name="T2" fmla="*/ 0 w 45"/>
                <a:gd name="T3" fmla="*/ 49 h 61"/>
                <a:gd name="T4" fmla="*/ 0 w 45"/>
                <a:gd name="T5" fmla="*/ 49 h 61"/>
                <a:gd name="T6" fmla="*/ 0 w 45"/>
                <a:gd name="T7" fmla="*/ 11 h 61"/>
                <a:gd name="T8" fmla="*/ 12 w 45"/>
                <a:gd name="T9" fmla="*/ 0 h 61"/>
                <a:gd name="T10" fmla="*/ 12 w 45"/>
                <a:gd name="T11" fmla="*/ 0 h 61"/>
                <a:gd name="T12" fmla="*/ 34 w 45"/>
                <a:gd name="T13" fmla="*/ 0 h 61"/>
                <a:gd name="T14" fmla="*/ 45 w 45"/>
                <a:gd name="T15" fmla="*/ 11 h 61"/>
                <a:gd name="T16" fmla="*/ 45 w 45"/>
                <a:gd name="T17" fmla="*/ 11 h 61"/>
                <a:gd name="T18" fmla="*/ 45 w 45"/>
                <a:gd name="T19" fmla="*/ 49 h 61"/>
                <a:gd name="T20" fmla="*/ 34 w 45"/>
                <a:gd name="T21" fmla="*/ 61 h 61"/>
                <a:gd name="T22" fmla="*/ 34 w 45"/>
                <a:gd name="T23" fmla="*/ 61 h 61"/>
                <a:gd name="T24" fmla="*/ 12 w 45"/>
                <a:gd name="T25" fmla="*/ 61 h 61"/>
                <a:gd name="T26" fmla="*/ 8 w 45"/>
                <a:gd name="T27" fmla="*/ 49 h 61"/>
                <a:gd name="T28" fmla="*/ 12 w 45"/>
                <a:gd name="T29" fmla="*/ 53 h 61"/>
                <a:gd name="T30" fmla="*/ 12 w 45"/>
                <a:gd name="T31" fmla="*/ 53 h 61"/>
                <a:gd name="T32" fmla="*/ 34 w 45"/>
                <a:gd name="T33" fmla="*/ 53 h 61"/>
                <a:gd name="T34" fmla="*/ 38 w 45"/>
                <a:gd name="T35" fmla="*/ 49 h 61"/>
                <a:gd name="T36" fmla="*/ 38 w 45"/>
                <a:gd name="T37" fmla="*/ 49 h 61"/>
                <a:gd name="T38" fmla="*/ 38 w 45"/>
                <a:gd name="T39" fmla="*/ 11 h 61"/>
                <a:gd name="T40" fmla="*/ 34 w 45"/>
                <a:gd name="T41" fmla="*/ 7 h 61"/>
                <a:gd name="T42" fmla="*/ 34 w 45"/>
                <a:gd name="T43" fmla="*/ 7 h 61"/>
                <a:gd name="T44" fmla="*/ 12 w 45"/>
                <a:gd name="T45" fmla="*/ 7 h 61"/>
                <a:gd name="T46" fmla="*/ 8 w 45"/>
                <a:gd name="T47" fmla="*/ 11 h 61"/>
                <a:gd name="T48" fmla="*/ 8 w 45"/>
                <a:gd name="T49" fmla="*/ 11 h 61"/>
                <a:gd name="T50" fmla="*/ 8 w 45"/>
                <a:gd name="T51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" h="61">
                  <a:moveTo>
                    <a:pt x="12" y="61"/>
                  </a:moveTo>
                  <a:cubicBezTo>
                    <a:pt x="5" y="61"/>
                    <a:pt x="0" y="55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0" y="0"/>
                    <a:pt x="45" y="5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55"/>
                    <a:pt x="40" y="61"/>
                    <a:pt x="34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12" y="61"/>
                    <a:pt x="12" y="61"/>
                    <a:pt x="12" y="61"/>
                  </a:cubicBezTo>
                  <a:close/>
                  <a:moveTo>
                    <a:pt x="8" y="49"/>
                  </a:moveTo>
                  <a:cubicBezTo>
                    <a:pt x="8" y="51"/>
                    <a:pt x="10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6" y="53"/>
                    <a:pt x="38" y="51"/>
                    <a:pt x="38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9"/>
                    <a:pt x="36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7"/>
                    <a:pt x="8" y="9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49"/>
                    <a:pt x="8" y="49"/>
                    <a:pt x="8" y="4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HelveticaNeueLTPro-Lt" panose="020B0403020202020204" pitchFamily="34" charset="0"/>
                <a:ea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9662" y="2269331"/>
            <a:ext cx="985838" cy="1248966"/>
            <a:chOff x="1109662" y="2269331"/>
            <a:chExt cx="985838" cy="1248966"/>
          </a:xfrm>
          <a:solidFill>
            <a:srgbClr val="220911"/>
          </a:solidFill>
        </p:grpSpPr>
        <p:sp>
          <p:nvSpPr>
            <p:cNvPr id="9" name="Freeform 234"/>
            <p:cNvSpPr/>
            <p:nvPr/>
          </p:nvSpPr>
          <p:spPr bwMode="auto">
            <a:xfrm>
              <a:off x="1109662" y="2269331"/>
              <a:ext cx="985838" cy="1248966"/>
            </a:xfrm>
            <a:custGeom>
              <a:avLst/>
              <a:gdLst>
                <a:gd name="T0" fmla="*/ 381 w 426"/>
                <a:gd name="T1" fmla="*/ 0 h 540"/>
                <a:gd name="T2" fmla="*/ 46 w 426"/>
                <a:gd name="T3" fmla="*/ 0 h 540"/>
                <a:gd name="T4" fmla="*/ 0 w 426"/>
                <a:gd name="T5" fmla="*/ 46 h 540"/>
                <a:gd name="T6" fmla="*/ 0 w 426"/>
                <a:gd name="T7" fmla="*/ 380 h 540"/>
                <a:gd name="T8" fmla="*/ 46 w 426"/>
                <a:gd name="T9" fmla="*/ 426 h 540"/>
                <a:gd name="T10" fmla="*/ 164 w 426"/>
                <a:gd name="T11" fmla="*/ 426 h 540"/>
                <a:gd name="T12" fmla="*/ 213 w 426"/>
                <a:gd name="T13" fmla="*/ 540 h 540"/>
                <a:gd name="T14" fmla="*/ 264 w 426"/>
                <a:gd name="T15" fmla="*/ 426 h 540"/>
                <a:gd name="T16" fmla="*/ 381 w 426"/>
                <a:gd name="T17" fmla="*/ 426 h 540"/>
                <a:gd name="T18" fmla="*/ 426 w 426"/>
                <a:gd name="T19" fmla="*/ 380 h 540"/>
                <a:gd name="T20" fmla="*/ 426 w 426"/>
                <a:gd name="T21" fmla="*/ 46 h 540"/>
                <a:gd name="T22" fmla="*/ 381 w 426"/>
                <a:gd name="T23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6" h="540">
                  <a:moveTo>
                    <a:pt x="381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405"/>
                    <a:pt x="21" y="426"/>
                    <a:pt x="46" y="426"/>
                  </a:cubicBezTo>
                  <a:cubicBezTo>
                    <a:pt x="164" y="426"/>
                    <a:pt x="164" y="426"/>
                    <a:pt x="164" y="426"/>
                  </a:cubicBezTo>
                  <a:cubicBezTo>
                    <a:pt x="213" y="540"/>
                    <a:pt x="213" y="540"/>
                    <a:pt x="213" y="540"/>
                  </a:cubicBezTo>
                  <a:cubicBezTo>
                    <a:pt x="264" y="426"/>
                    <a:pt x="264" y="426"/>
                    <a:pt x="264" y="426"/>
                  </a:cubicBezTo>
                  <a:cubicBezTo>
                    <a:pt x="381" y="426"/>
                    <a:pt x="381" y="426"/>
                    <a:pt x="381" y="426"/>
                  </a:cubicBezTo>
                  <a:cubicBezTo>
                    <a:pt x="406" y="426"/>
                    <a:pt x="426" y="405"/>
                    <a:pt x="426" y="380"/>
                  </a:cubicBezTo>
                  <a:cubicBezTo>
                    <a:pt x="426" y="46"/>
                    <a:pt x="426" y="46"/>
                    <a:pt x="426" y="46"/>
                  </a:cubicBezTo>
                  <a:cubicBezTo>
                    <a:pt x="426" y="20"/>
                    <a:pt x="406" y="0"/>
                    <a:pt x="38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TextBox 1"/>
            <p:cNvSpPr txBox="1">
              <a:spLocks noChangeArrowheads="1"/>
            </p:cNvSpPr>
            <p:nvPr/>
          </p:nvSpPr>
          <p:spPr bwMode="auto">
            <a:xfrm>
              <a:off x="1136360" y="2437210"/>
              <a:ext cx="930063" cy="6001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300" dirty="0">
                  <a:solidFill>
                    <a:schemeClr val="bg1"/>
                  </a:solidFill>
                  <a:latin typeface="Impact" panose="020B0806030902050204" pitchFamily="34" charset="0"/>
                </a:rPr>
                <a:t>30%</a:t>
              </a:r>
              <a:endParaRPr lang="zh-CN" altLang="en-US" sz="3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Freeform 232"/>
          <p:cNvSpPr>
            <a:spLocks noEditPoints="1" noChangeArrowheads="1"/>
          </p:cNvSpPr>
          <p:nvPr/>
        </p:nvSpPr>
        <p:spPr bwMode="auto">
          <a:xfrm>
            <a:off x="3349228" y="3665935"/>
            <a:ext cx="460772" cy="438150"/>
          </a:xfrm>
          <a:custGeom>
            <a:avLst/>
            <a:gdLst>
              <a:gd name="T0" fmla="*/ 124 w 387"/>
              <a:gd name="T1" fmla="*/ 300 h 368"/>
              <a:gd name="T2" fmla="*/ 262 w 387"/>
              <a:gd name="T3" fmla="*/ 300 h 368"/>
              <a:gd name="T4" fmla="*/ 262 w 387"/>
              <a:gd name="T5" fmla="*/ 257 h 368"/>
              <a:gd name="T6" fmla="*/ 124 w 387"/>
              <a:gd name="T7" fmla="*/ 257 h 368"/>
              <a:gd name="T8" fmla="*/ 124 w 387"/>
              <a:gd name="T9" fmla="*/ 300 h 368"/>
              <a:gd name="T10" fmla="*/ 124 w 387"/>
              <a:gd name="T11" fmla="*/ 241 h 368"/>
              <a:gd name="T12" fmla="*/ 262 w 387"/>
              <a:gd name="T13" fmla="*/ 241 h 368"/>
              <a:gd name="T14" fmla="*/ 262 w 387"/>
              <a:gd name="T15" fmla="*/ 199 h 368"/>
              <a:gd name="T16" fmla="*/ 124 w 387"/>
              <a:gd name="T17" fmla="*/ 199 h 368"/>
              <a:gd name="T18" fmla="*/ 124 w 387"/>
              <a:gd name="T19" fmla="*/ 241 h 368"/>
              <a:gd name="T20" fmla="*/ 381 w 387"/>
              <a:gd name="T21" fmla="*/ 148 h 368"/>
              <a:gd name="T22" fmla="*/ 373 w 387"/>
              <a:gd name="T23" fmla="*/ 140 h 368"/>
              <a:gd name="T24" fmla="*/ 192 w 387"/>
              <a:gd name="T25" fmla="*/ 0 h 368"/>
              <a:gd name="T26" fmla="*/ 14 w 387"/>
              <a:gd name="T27" fmla="*/ 140 h 368"/>
              <a:gd name="T28" fmla="*/ 6 w 387"/>
              <a:gd name="T29" fmla="*/ 148 h 368"/>
              <a:gd name="T30" fmla="*/ 0 w 387"/>
              <a:gd name="T31" fmla="*/ 152 h 368"/>
              <a:gd name="T32" fmla="*/ 0 w 387"/>
              <a:gd name="T33" fmla="*/ 187 h 368"/>
              <a:gd name="T34" fmla="*/ 31 w 387"/>
              <a:gd name="T35" fmla="*/ 187 h 368"/>
              <a:gd name="T36" fmla="*/ 31 w 387"/>
              <a:gd name="T37" fmla="*/ 368 h 368"/>
              <a:gd name="T38" fmla="*/ 356 w 387"/>
              <a:gd name="T39" fmla="*/ 368 h 368"/>
              <a:gd name="T40" fmla="*/ 356 w 387"/>
              <a:gd name="T41" fmla="*/ 187 h 368"/>
              <a:gd name="T42" fmla="*/ 387 w 387"/>
              <a:gd name="T43" fmla="*/ 187 h 368"/>
              <a:gd name="T44" fmla="*/ 387 w 387"/>
              <a:gd name="T45" fmla="*/ 152 h 368"/>
              <a:gd name="T46" fmla="*/ 381 w 387"/>
              <a:gd name="T47" fmla="*/ 148 h 368"/>
              <a:gd name="T48" fmla="*/ 313 w 387"/>
              <a:gd name="T49" fmla="*/ 325 h 368"/>
              <a:gd name="T50" fmla="*/ 72 w 387"/>
              <a:gd name="T51" fmla="*/ 325 h 368"/>
              <a:gd name="T52" fmla="*/ 72 w 387"/>
              <a:gd name="T53" fmla="*/ 148 h 368"/>
              <a:gd name="T54" fmla="*/ 192 w 387"/>
              <a:gd name="T55" fmla="*/ 53 h 368"/>
              <a:gd name="T56" fmla="*/ 313 w 387"/>
              <a:gd name="T57" fmla="*/ 148 h 368"/>
              <a:gd name="T58" fmla="*/ 313 w 387"/>
              <a:gd name="T59" fmla="*/ 325 h 36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87"/>
              <a:gd name="T91" fmla="*/ 0 h 368"/>
              <a:gd name="T92" fmla="*/ 387 w 387"/>
              <a:gd name="T93" fmla="*/ 368 h 36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87" h="368">
                <a:moveTo>
                  <a:pt x="124" y="300"/>
                </a:moveTo>
                <a:lnTo>
                  <a:pt x="262" y="300"/>
                </a:lnTo>
                <a:lnTo>
                  <a:pt x="262" y="257"/>
                </a:lnTo>
                <a:lnTo>
                  <a:pt x="124" y="257"/>
                </a:lnTo>
                <a:lnTo>
                  <a:pt x="124" y="300"/>
                </a:lnTo>
                <a:close/>
                <a:moveTo>
                  <a:pt x="124" y="241"/>
                </a:moveTo>
                <a:lnTo>
                  <a:pt x="262" y="241"/>
                </a:lnTo>
                <a:lnTo>
                  <a:pt x="262" y="199"/>
                </a:lnTo>
                <a:lnTo>
                  <a:pt x="124" y="199"/>
                </a:lnTo>
                <a:lnTo>
                  <a:pt x="124" y="241"/>
                </a:lnTo>
                <a:close/>
                <a:moveTo>
                  <a:pt x="381" y="148"/>
                </a:moveTo>
                <a:lnTo>
                  <a:pt x="373" y="140"/>
                </a:lnTo>
                <a:lnTo>
                  <a:pt x="192" y="0"/>
                </a:lnTo>
                <a:lnTo>
                  <a:pt x="14" y="140"/>
                </a:lnTo>
                <a:lnTo>
                  <a:pt x="6" y="148"/>
                </a:lnTo>
                <a:lnTo>
                  <a:pt x="0" y="152"/>
                </a:lnTo>
                <a:lnTo>
                  <a:pt x="0" y="187"/>
                </a:lnTo>
                <a:lnTo>
                  <a:pt x="31" y="187"/>
                </a:lnTo>
                <a:lnTo>
                  <a:pt x="31" y="368"/>
                </a:lnTo>
                <a:lnTo>
                  <a:pt x="356" y="368"/>
                </a:lnTo>
                <a:lnTo>
                  <a:pt x="356" y="187"/>
                </a:lnTo>
                <a:lnTo>
                  <a:pt x="387" y="187"/>
                </a:lnTo>
                <a:lnTo>
                  <a:pt x="387" y="152"/>
                </a:lnTo>
                <a:lnTo>
                  <a:pt x="381" y="148"/>
                </a:lnTo>
                <a:close/>
                <a:moveTo>
                  <a:pt x="313" y="325"/>
                </a:moveTo>
                <a:lnTo>
                  <a:pt x="72" y="325"/>
                </a:lnTo>
                <a:lnTo>
                  <a:pt x="72" y="148"/>
                </a:lnTo>
                <a:lnTo>
                  <a:pt x="192" y="53"/>
                </a:lnTo>
                <a:lnTo>
                  <a:pt x="313" y="148"/>
                </a:lnTo>
                <a:lnTo>
                  <a:pt x="313" y="325"/>
                </a:lnTo>
                <a:close/>
              </a:path>
            </a:pathLst>
          </a:custGeom>
          <a:solidFill>
            <a:srgbClr val="22091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089672" y="2269331"/>
            <a:ext cx="985838" cy="1248966"/>
            <a:chOff x="3089672" y="2269331"/>
            <a:chExt cx="985838" cy="1248966"/>
          </a:xfrm>
          <a:solidFill>
            <a:srgbClr val="220911"/>
          </a:solidFill>
        </p:grpSpPr>
        <p:sp>
          <p:nvSpPr>
            <p:cNvPr id="13" name="Freeform 235"/>
            <p:cNvSpPr/>
            <p:nvPr/>
          </p:nvSpPr>
          <p:spPr bwMode="auto">
            <a:xfrm>
              <a:off x="3089672" y="2269331"/>
              <a:ext cx="985838" cy="1248966"/>
            </a:xfrm>
            <a:custGeom>
              <a:avLst/>
              <a:gdLst>
                <a:gd name="T0" fmla="*/ 380 w 426"/>
                <a:gd name="T1" fmla="*/ 0 h 540"/>
                <a:gd name="T2" fmla="*/ 46 w 426"/>
                <a:gd name="T3" fmla="*/ 0 h 540"/>
                <a:gd name="T4" fmla="*/ 0 w 426"/>
                <a:gd name="T5" fmla="*/ 46 h 540"/>
                <a:gd name="T6" fmla="*/ 0 w 426"/>
                <a:gd name="T7" fmla="*/ 380 h 540"/>
                <a:gd name="T8" fmla="*/ 46 w 426"/>
                <a:gd name="T9" fmla="*/ 426 h 540"/>
                <a:gd name="T10" fmla="*/ 164 w 426"/>
                <a:gd name="T11" fmla="*/ 426 h 540"/>
                <a:gd name="T12" fmla="*/ 213 w 426"/>
                <a:gd name="T13" fmla="*/ 540 h 540"/>
                <a:gd name="T14" fmla="*/ 264 w 426"/>
                <a:gd name="T15" fmla="*/ 426 h 540"/>
                <a:gd name="T16" fmla="*/ 380 w 426"/>
                <a:gd name="T17" fmla="*/ 426 h 540"/>
                <a:gd name="T18" fmla="*/ 426 w 426"/>
                <a:gd name="T19" fmla="*/ 380 h 540"/>
                <a:gd name="T20" fmla="*/ 426 w 426"/>
                <a:gd name="T21" fmla="*/ 46 h 540"/>
                <a:gd name="T22" fmla="*/ 380 w 426"/>
                <a:gd name="T23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6" h="540">
                  <a:moveTo>
                    <a:pt x="380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405"/>
                    <a:pt x="21" y="426"/>
                    <a:pt x="46" y="426"/>
                  </a:cubicBezTo>
                  <a:cubicBezTo>
                    <a:pt x="164" y="426"/>
                    <a:pt x="164" y="426"/>
                    <a:pt x="164" y="426"/>
                  </a:cubicBezTo>
                  <a:cubicBezTo>
                    <a:pt x="213" y="540"/>
                    <a:pt x="213" y="540"/>
                    <a:pt x="213" y="540"/>
                  </a:cubicBezTo>
                  <a:cubicBezTo>
                    <a:pt x="264" y="426"/>
                    <a:pt x="264" y="426"/>
                    <a:pt x="264" y="426"/>
                  </a:cubicBezTo>
                  <a:cubicBezTo>
                    <a:pt x="380" y="426"/>
                    <a:pt x="380" y="426"/>
                    <a:pt x="380" y="426"/>
                  </a:cubicBezTo>
                  <a:cubicBezTo>
                    <a:pt x="406" y="426"/>
                    <a:pt x="426" y="405"/>
                    <a:pt x="426" y="380"/>
                  </a:cubicBezTo>
                  <a:cubicBezTo>
                    <a:pt x="426" y="46"/>
                    <a:pt x="426" y="46"/>
                    <a:pt x="426" y="46"/>
                  </a:cubicBezTo>
                  <a:cubicBezTo>
                    <a:pt x="426" y="20"/>
                    <a:pt x="406" y="0"/>
                    <a:pt x="38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TextBox 68"/>
            <p:cNvSpPr txBox="1">
              <a:spLocks noChangeArrowheads="1"/>
            </p:cNvSpPr>
            <p:nvPr/>
          </p:nvSpPr>
          <p:spPr bwMode="auto">
            <a:xfrm>
              <a:off x="3123101" y="2450306"/>
              <a:ext cx="933269" cy="6001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300" dirty="0">
                  <a:solidFill>
                    <a:schemeClr val="bg1"/>
                  </a:solidFill>
                  <a:latin typeface="Impact" panose="020B0806030902050204" pitchFamily="34" charset="0"/>
                </a:rPr>
                <a:t>50%</a:t>
              </a:r>
              <a:endParaRPr lang="zh-CN" altLang="en-US" sz="3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5" name="Freeform 233"/>
          <p:cNvSpPr>
            <a:spLocks noEditPoints="1" noChangeArrowheads="1"/>
          </p:cNvSpPr>
          <p:nvPr/>
        </p:nvSpPr>
        <p:spPr bwMode="auto">
          <a:xfrm>
            <a:off x="5417344" y="3645694"/>
            <a:ext cx="310754" cy="478631"/>
          </a:xfrm>
          <a:custGeom>
            <a:avLst/>
            <a:gdLst>
              <a:gd name="T0" fmla="*/ 120 w 134"/>
              <a:gd name="T1" fmla="*/ 97 h 207"/>
              <a:gd name="T2" fmla="*/ 121 w 134"/>
              <a:gd name="T3" fmla="*/ 81 h 207"/>
              <a:gd name="T4" fmla="*/ 121 w 134"/>
              <a:gd name="T5" fmla="*/ 66 h 207"/>
              <a:gd name="T6" fmla="*/ 104 w 134"/>
              <a:gd name="T7" fmla="*/ 16 h 207"/>
              <a:gd name="T8" fmla="*/ 66 w 134"/>
              <a:gd name="T9" fmla="*/ 0 h 207"/>
              <a:gd name="T10" fmla="*/ 28 w 134"/>
              <a:gd name="T11" fmla="*/ 16 h 207"/>
              <a:gd name="T12" fmla="*/ 13 w 134"/>
              <a:gd name="T13" fmla="*/ 53 h 207"/>
              <a:gd name="T14" fmla="*/ 13 w 134"/>
              <a:gd name="T15" fmla="*/ 97 h 207"/>
              <a:gd name="T16" fmla="*/ 0 w 134"/>
              <a:gd name="T17" fmla="*/ 106 h 207"/>
              <a:gd name="T18" fmla="*/ 0 w 134"/>
              <a:gd name="T19" fmla="*/ 198 h 207"/>
              <a:gd name="T20" fmla="*/ 3 w 134"/>
              <a:gd name="T21" fmla="*/ 204 h 207"/>
              <a:gd name="T22" fmla="*/ 9 w 134"/>
              <a:gd name="T23" fmla="*/ 207 h 207"/>
              <a:gd name="T24" fmla="*/ 125 w 134"/>
              <a:gd name="T25" fmla="*/ 207 h 207"/>
              <a:gd name="T26" fmla="*/ 131 w 134"/>
              <a:gd name="T27" fmla="*/ 204 h 207"/>
              <a:gd name="T28" fmla="*/ 134 w 134"/>
              <a:gd name="T29" fmla="*/ 198 h 207"/>
              <a:gd name="T30" fmla="*/ 134 w 134"/>
              <a:gd name="T31" fmla="*/ 106 h 207"/>
              <a:gd name="T32" fmla="*/ 120 w 134"/>
              <a:gd name="T33" fmla="*/ 97 h 207"/>
              <a:gd name="T34" fmla="*/ 33 w 134"/>
              <a:gd name="T35" fmla="*/ 54 h 207"/>
              <a:gd name="T36" fmla="*/ 43 w 134"/>
              <a:gd name="T37" fmla="*/ 30 h 207"/>
              <a:gd name="T38" fmla="*/ 66 w 134"/>
              <a:gd name="T39" fmla="*/ 21 h 207"/>
              <a:gd name="T40" fmla="*/ 90 w 134"/>
              <a:gd name="T41" fmla="*/ 30 h 207"/>
              <a:gd name="T42" fmla="*/ 99 w 134"/>
              <a:gd name="T43" fmla="*/ 54 h 207"/>
              <a:gd name="T44" fmla="*/ 99 w 134"/>
              <a:gd name="T45" fmla="*/ 97 h 207"/>
              <a:gd name="T46" fmla="*/ 33 w 134"/>
              <a:gd name="T47" fmla="*/ 97 h 207"/>
              <a:gd name="T48" fmla="*/ 33 w 134"/>
              <a:gd name="T49" fmla="*/ 54 h 20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34"/>
              <a:gd name="T76" fmla="*/ 0 h 207"/>
              <a:gd name="T77" fmla="*/ 134 w 134"/>
              <a:gd name="T78" fmla="*/ 207 h 207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34" h="207">
                <a:moveTo>
                  <a:pt x="120" y="97"/>
                </a:moveTo>
                <a:cubicBezTo>
                  <a:pt x="120" y="94"/>
                  <a:pt x="120" y="89"/>
                  <a:pt x="121" y="81"/>
                </a:cubicBezTo>
                <a:cubicBezTo>
                  <a:pt x="121" y="74"/>
                  <a:pt x="121" y="69"/>
                  <a:pt x="121" y="66"/>
                </a:cubicBezTo>
                <a:cubicBezTo>
                  <a:pt x="121" y="43"/>
                  <a:pt x="115" y="26"/>
                  <a:pt x="104" y="16"/>
                </a:cubicBezTo>
                <a:cubicBezTo>
                  <a:pt x="94" y="5"/>
                  <a:pt x="81" y="0"/>
                  <a:pt x="66" y="0"/>
                </a:cubicBezTo>
                <a:cubicBezTo>
                  <a:pt x="52" y="0"/>
                  <a:pt x="39" y="5"/>
                  <a:pt x="28" y="16"/>
                </a:cubicBezTo>
                <a:cubicBezTo>
                  <a:pt x="18" y="26"/>
                  <a:pt x="13" y="39"/>
                  <a:pt x="13" y="53"/>
                </a:cubicBezTo>
                <a:cubicBezTo>
                  <a:pt x="13" y="97"/>
                  <a:pt x="13" y="97"/>
                  <a:pt x="13" y="97"/>
                </a:cubicBezTo>
                <a:cubicBezTo>
                  <a:pt x="4" y="97"/>
                  <a:pt x="0" y="100"/>
                  <a:pt x="0" y="106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00"/>
                  <a:pt x="1" y="203"/>
                  <a:pt x="3" y="204"/>
                </a:cubicBezTo>
                <a:cubicBezTo>
                  <a:pt x="5" y="206"/>
                  <a:pt x="7" y="207"/>
                  <a:pt x="9" y="207"/>
                </a:cubicBezTo>
                <a:cubicBezTo>
                  <a:pt x="125" y="207"/>
                  <a:pt x="125" y="207"/>
                  <a:pt x="125" y="207"/>
                </a:cubicBezTo>
                <a:cubicBezTo>
                  <a:pt x="127" y="207"/>
                  <a:pt x="129" y="206"/>
                  <a:pt x="131" y="204"/>
                </a:cubicBezTo>
                <a:cubicBezTo>
                  <a:pt x="133" y="203"/>
                  <a:pt x="134" y="200"/>
                  <a:pt x="134" y="198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34" y="100"/>
                  <a:pt x="129" y="97"/>
                  <a:pt x="120" y="97"/>
                </a:cubicBezTo>
                <a:close/>
                <a:moveTo>
                  <a:pt x="33" y="54"/>
                </a:moveTo>
                <a:cubicBezTo>
                  <a:pt x="33" y="44"/>
                  <a:pt x="37" y="37"/>
                  <a:pt x="43" y="30"/>
                </a:cubicBezTo>
                <a:cubicBezTo>
                  <a:pt x="50" y="24"/>
                  <a:pt x="57" y="21"/>
                  <a:pt x="66" y="21"/>
                </a:cubicBezTo>
                <a:cubicBezTo>
                  <a:pt x="75" y="21"/>
                  <a:pt x="83" y="24"/>
                  <a:pt x="90" y="30"/>
                </a:cubicBezTo>
                <a:cubicBezTo>
                  <a:pt x="96" y="37"/>
                  <a:pt x="99" y="44"/>
                  <a:pt x="99" y="54"/>
                </a:cubicBezTo>
                <a:cubicBezTo>
                  <a:pt x="99" y="97"/>
                  <a:pt x="99" y="97"/>
                  <a:pt x="99" y="97"/>
                </a:cubicBezTo>
                <a:cubicBezTo>
                  <a:pt x="33" y="97"/>
                  <a:pt x="33" y="97"/>
                  <a:pt x="33" y="97"/>
                </a:cubicBezTo>
                <a:lnTo>
                  <a:pt x="33" y="54"/>
                </a:lnTo>
                <a:close/>
              </a:path>
            </a:pathLst>
          </a:custGeom>
          <a:solidFill>
            <a:srgbClr val="22091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068491" y="2269331"/>
            <a:ext cx="985838" cy="1248966"/>
            <a:chOff x="5068491" y="2269331"/>
            <a:chExt cx="985838" cy="1248966"/>
          </a:xfrm>
          <a:solidFill>
            <a:srgbClr val="220911"/>
          </a:solidFill>
        </p:grpSpPr>
        <p:sp>
          <p:nvSpPr>
            <p:cNvPr id="17" name="Freeform 236"/>
            <p:cNvSpPr/>
            <p:nvPr/>
          </p:nvSpPr>
          <p:spPr bwMode="auto">
            <a:xfrm>
              <a:off x="5068491" y="2269331"/>
              <a:ext cx="985838" cy="1248966"/>
            </a:xfrm>
            <a:custGeom>
              <a:avLst/>
              <a:gdLst>
                <a:gd name="T0" fmla="*/ 380 w 426"/>
                <a:gd name="T1" fmla="*/ 0 h 540"/>
                <a:gd name="T2" fmla="*/ 46 w 426"/>
                <a:gd name="T3" fmla="*/ 0 h 540"/>
                <a:gd name="T4" fmla="*/ 0 w 426"/>
                <a:gd name="T5" fmla="*/ 46 h 540"/>
                <a:gd name="T6" fmla="*/ 0 w 426"/>
                <a:gd name="T7" fmla="*/ 380 h 540"/>
                <a:gd name="T8" fmla="*/ 46 w 426"/>
                <a:gd name="T9" fmla="*/ 426 h 540"/>
                <a:gd name="T10" fmla="*/ 164 w 426"/>
                <a:gd name="T11" fmla="*/ 426 h 540"/>
                <a:gd name="T12" fmla="*/ 213 w 426"/>
                <a:gd name="T13" fmla="*/ 540 h 540"/>
                <a:gd name="T14" fmla="*/ 264 w 426"/>
                <a:gd name="T15" fmla="*/ 426 h 540"/>
                <a:gd name="T16" fmla="*/ 380 w 426"/>
                <a:gd name="T17" fmla="*/ 426 h 540"/>
                <a:gd name="T18" fmla="*/ 426 w 426"/>
                <a:gd name="T19" fmla="*/ 380 h 540"/>
                <a:gd name="T20" fmla="*/ 426 w 426"/>
                <a:gd name="T21" fmla="*/ 46 h 540"/>
                <a:gd name="T22" fmla="*/ 380 w 426"/>
                <a:gd name="T23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6" h="540">
                  <a:moveTo>
                    <a:pt x="380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405"/>
                    <a:pt x="21" y="426"/>
                    <a:pt x="46" y="426"/>
                  </a:cubicBezTo>
                  <a:cubicBezTo>
                    <a:pt x="164" y="426"/>
                    <a:pt x="164" y="426"/>
                    <a:pt x="164" y="426"/>
                  </a:cubicBezTo>
                  <a:cubicBezTo>
                    <a:pt x="213" y="540"/>
                    <a:pt x="213" y="540"/>
                    <a:pt x="213" y="540"/>
                  </a:cubicBezTo>
                  <a:cubicBezTo>
                    <a:pt x="264" y="426"/>
                    <a:pt x="264" y="426"/>
                    <a:pt x="264" y="426"/>
                  </a:cubicBezTo>
                  <a:cubicBezTo>
                    <a:pt x="380" y="426"/>
                    <a:pt x="380" y="426"/>
                    <a:pt x="380" y="426"/>
                  </a:cubicBezTo>
                  <a:cubicBezTo>
                    <a:pt x="406" y="426"/>
                    <a:pt x="426" y="405"/>
                    <a:pt x="426" y="380"/>
                  </a:cubicBezTo>
                  <a:cubicBezTo>
                    <a:pt x="426" y="46"/>
                    <a:pt x="426" y="46"/>
                    <a:pt x="426" y="46"/>
                  </a:cubicBezTo>
                  <a:cubicBezTo>
                    <a:pt x="426" y="20"/>
                    <a:pt x="406" y="0"/>
                    <a:pt x="38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TextBox 69"/>
            <p:cNvSpPr txBox="1">
              <a:spLocks noChangeArrowheads="1"/>
            </p:cNvSpPr>
            <p:nvPr/>
          </p:nvSpPr>
          <p:spPr bwMode="auto">
            <a:xfrm>
              <a:off x="5126630" y="2463404"/>
              <a:ext cx="870751" cy="6001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300" dirty="0">
                  <a:solidFill>
                    <a:schemeClr val="bg1"/>
                  </a:solidFill>
                  <a:latin typeface="Impact" panose="020B0806030902050204" pitchFamily="34" charset="0"/>
                </a:rPr>
                <a:t>70%</a:t>
              </a:r>
              <a:endParaRPr lang="zh-CN" altLang="en-US" sz="3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341394" y="3670697"/>
            <a:ext cx="446485" cy="446484"/>
            <a:chOff x="7341394" y="3670697"/>
            <a:chExt cx="446485" cy="446484"/>
          </a:xfrm>
          <a:solidFill>
            <a:srgbClr val="220911"/>
          </a:solidFill>
        </p:grpSpPr>
        <p:sp>
          <p:nvSpPr>
            <p:cNvPr id="20" name="Freeform 197"/>
            <p:cNvSpPr>
              <a:spLocks noEditPoints="1" noChangeArrowheads="1"/>
            </p:cNvSpPr>
            <p:nvPr/>
          </p:nvSpPr>
          <p:spPr bwMode="auto">
            <a:xfrm>
              <a:off x="7341394" y="3670697"/>
              <a:ext cx="446485" cy="446484"/>
            </a:xfrm>
            <a:custGeom>
              <a:avLst/>
              <a:gdLst>
                <a:gd name="T0" fmla="*/ 0 w 193"/>
                <a:gd name="T1" fmla="*/ 96 h 193"/>
                <a:gd name="T2" fmla="*/ 96 w 193"/>
                <a:gd name="T3" fmla="*/ 0 h 193"/>
                <a:gd name="T4" fmla="*/ 96 w 193"/>
                <a:gd name="T5" fmla="*/ 0 h 193"/>
                <a:gd name="T6" fmla="*/ 193 w 193"/>
                <a:gd name="T7" fmla="*/ 96 h 193"/>
                <a:gd name="T8" fmla="*/ 193 w 193"/>
                <a:gd name="T9" fmla="*/ 96 h 193"/>
                <a:gd name="T10" fmla="*/ 96 w 193"/>
                <a:gd name="T11" fmla="*/ 193 h 193"/>
                <a:gd name="T12" fmla="*/ 96 w 193"/>
                <a:gd name="T13" fmla="*/ 193 h 193"/>
                <a:gd name="T14" fmla="*/ 0 w 193"/>
                <a:gd name="T15" fmla="*/ 96 h 193"/>
                <a:gd name="T16" fmla="*/ 11 w 193"/>
                <a:gd name="T17" fmla="*/ 96 h 193"/>
                <a:gd name="T18" fmla="*/ 96 w 193"/>
                <a:gd name="T19" fmla="*/ 182 h 193"/>
                <a:gd name="T20" fmla="*/ 96 w 193"/>
                <a:gd name="T21" fmla="*/ 182 h 193"/>
                <a:gd name="T22" fmla="*/ 182 w 193"/>
                <a:gd name="T23" fmla="*/ 96 h 193"/>
                <a:gd name="T24" fmla="*/ 182 w 193"/>
                <a:gd name="T25" fmla="*/ 96 h 193"/>
                <a:gd name="T26" fmla="*/ 96 w 193"/>
                <a:gd name="T27" fmla="*/ 11 h 193"/>
                <a:gd name="T28" fmla="*/ 96 w 193"/>
                <a:gd name="T29" fmla="*/ 11 h 193"/>
                <a:gd name="T30" fmla="*/ 11 w 193"/>
                <a:gd name="T31" fmla="*/ 96 h 19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93"/>
                <a:gd name="T49" fmla="*/ 0 h 193"/>
                <a:gd name="T50" fmla="*/ 193 w 193"/>
                <a:gd name="T51" fmla="*/ 193 h 19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93" h="193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50" y="0"/>
                    <a:pt x="193" y="43"/>
                    <a:pt x="193" y="96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150"/>
                    <a:pt x="150" y="193"/>
                    <a:pt x="96" y="193"/>
                  </a:cubicBezTo>
                  <a:cubicBezTo>
                    <a:pt x="96" y="193"/>
                    <a:pt x="96" y="193"/>
                    <a:pt x="96" y="193"/>
                  </a:cubicBezTo>
                  <a:cubicBezTo>
                    <a:pt x="43" y="193"/>
                    <a:pt x="0" y="150"/>
                    <a:pt x="0" y="96"/>
                  </a:cubicBezTo>
                  <a:close/>
                  <a:moveTo>
                    <a:pt x="11" y="96"/>
                  </a:moveTo>
                  <a:cubicBezTo>
                    <a:pt x="11" y="143"/>
                    <a:pt x="49" y="182"/>
                    <a:pt x="96" y="182"/>
                  </a:cubicBezTo>
                  <a:cubicBezTo>
                    <a:pt x="96" y="182"/>
                    <a:pt x="96" y="182"/>
                    <a:pt x="96" y="182"/>
                  </a:cubicBezTo>
                  <a:cubicBezTo>
                    <a:pt x="144" y="182"/>
                    <a:pt x="182" y="143"/>
                    <a:pt x="182" y="96"/>
                  </a:cubicBezTo>
                  <a:cubicBezTo>
                    <a:pt x="182" y="96"/>
                    <a:pt x="182" y="96"/>
                    <a:pt x="182" y="96"/>
                  </a:cubicBezTo>
                  <a:cubicBezTo>
                    <a:pt x="182" y="49"/>
                    <a:pt x="144" y="11"/>
                    <a:pt x="96" y="11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49" y="11"/>
                    <a:pt x="11" y="49"/>
                    <a:pt x="11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98"/>
            <p:cNvSpPr>
              <a:spLocks noChangeArrowheads="1"/>
            </p:cNvSpPr>
            <p:nvPr/>
          </p:nvSpPr>
          <p:spPr bwMode="auto">
            <a:xfrm>
              <a:off x="7565231" y="3725466"/>
              <a:ext cx="0" cy="44053"/>
            </a:xfrm>
            <a:custGeom>
              <a:avLst/>
              <a:gdLst>
                <a:gd name="T0" fmla="*/ 0 w 1"/>
                <a:gd name="T1" fmla="*/ 0 h 37"/>
                <a:gd name="T2" fmla="*/ 0 w 1"/>
                <a:gd name="T3" fmla="*/ 37 h 37"/>
                <a:gd name="T4" fmla="*/ 0 w 1"/>
                <a:gd name="T5" fmla="*/ 0 h 37"/>
                <a:gd name="T6" fmla="*/ 0 60000 65536"/>
                <a:gd name="T7" fmla="*/ 0 60000 65536"/>
                <a:gd name="T8" fmla="*/ 0 60000 65536"/>
                <a:gd name="T9" fmla="*/ 0 w 1"/>
                <a:gd name="T10" fmla="*/ 0 h 37"/>
                <a:gd name="T11" fmla="*/ 0 w 1"/>
                <a:gd name="T12" fmla="*/ 37 h 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7">
                  <a:moveTo>
                    <a:pt x="0" y="0"/>
                  </a:move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199"/>
            <p:cNvSpPr>
              <a:spLocks noChangeShapeType="1"/>
            </p:cNvSpPr>
            <p:nvPr/>
          </p:nvSpPr>
          <p:spPr bwMode="auto">
            <a:xfrm>
              <a:off x="7565231" y="3725466"/>
              <a:ext cx="0" cy="44053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00"/>
            <p:cNvSpPr>
              <a:spLocks noChangeArrowheads="1"/>
            </p:cNvSpPr>
            <p:nvPr/>
          </p:nvSpPr>
          <p:spPr bwMode="auto">
            <a:xfrm>
              <a:off x="7556898" y="3713560"/>
              <a:ext cx="15478" cy="67865"/>
            </a:xfrm>
            <a:custGeom>
              <a:avLst/>
              <a:gdLst>
                <a:gd name="T0" fmla="*/ 0 w 7"/>
                <a:gd name="T1" fmla="*/ 5 h 29"/>
                <a:gd name="T2" fmla="*/ 0 w 7"/>
                <a:gd name="T3" fmla="*/ 24 h 29"/>
                <a:gd name="T4" fmla="*/ 7 w 7"/>
                <a:gd name="T5" fmla="*/ 24 h 29"/>
                <a:gd name="T6" fmla="*/ 7 w 7"/>
                <a:gd name="T7" fmla="*/ 5 h 29"/>
                <a:gd name="T8" fmla="*/ 0 w 7"/>
                <a:gd name="T9" fmla="*/ 5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9"/>
                <a:gd name="T17" fmla="*/ 7 w 7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9">
                  <a:moveTo>
                    <a:pt x="0" y="5"/>
                  </a:moveTo>
                  <a:cubicBezTo>
                    <a:pt x="0" y="11"/>
                    <a:pt x="0" y="18"/>
                    <a:pt x="0" y="24"/>
                  </a:cubicBezTo>
                  <a:cubicBezTo>
                    <a:pt x="0" y="29"/>
                    <a:pt x="7" y="29"/>
                    <a:pt x="7" y="24"/>
                  </a:cubicBezTo>
                  <a:cubicBezTo>
                    <a:pt x="7" y="18"/>
                    <a:pt x="7" y="11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01"/>
            <p:cNvSpPr>
              <a:spLocks noChangeArrowheads="1"/>
            </p:cNvSpPr>
            <p:nvPr/>
          </p:nvSpPr>
          <p:spPr bwMode="auto">
            <a:xfrm>
              <a:off x="7565231" y="4024312"/>
              <a:ext cx="0" cy="44054"/>
            </a:xfrm>
            <a:custGeom>
              <a:avLst/>
              <a:gdLst>
                <a:gd name="T0" fmla="*/ 0 w 1"/>
                <a:gd name="T1" fmla="*/ 0 h 37"/>
                <a:gd name="T2" fmla="*/ 0 w 1"/>
                <a:gd name="T3" fmla="*/ 37 h 37"/>
                <a:gd name="T4" fmla="*/ 0 w 1"/>
                <a:gd name="T5" fmla="*/ 0 h 37"/>
                <a:gd name="T6" fmla="*/ 0 60000 65536"/>
                <a:gd name="T7" fmla="*/ 0 60000 65536"/>
                <a:gd name="T8" fmla="*/ 0 60000 65536"/>
                <a:gd name="T9" fmla="*/ 0 w 1"/>
                <a:gd name="T10" fmla="*/ 0 h 37"/>
                <a:gd name="T11" fmla="*/ 0 w 1"/>
                <a:gd name="T12" fmla="*/ 37 h 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7">
                  <a:moveTo>
                    <a:pt x="0" y="0"/>
                  </a:move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Line 202"/>
            <p:cNvSpPr>
              <a:spLocks noChangeShapeType="1"/>
            </p:cNvSpPr>
            <p:nvPr/>
          </p:nvSpPr>
          <p:spPr bwMode="auto">
            <a:xfrm>
              <a:off x="7565231" y="4024312"/>
              <a:ext cx="0" cy="44054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03"/>
            <p:cNvSpPr>
              <a:spLocks noChangeArrowheads="1"/>
            </p:cNvSpPr>
            <p:nvPr/>
          </p:nvSpPr>
          <p:spPr bwMode="auto">
            <a:xfrm>
              <a:off x="7556898" y="4012406"/>
              <a:ext cx="15478" cy="66675"/>
            </a:xfrm>
            <a:custGeom>
              <a:avLst/>
              <a:gdLst>
                <a:gd name="T0" fmla="*/ 0 w 7"/>
                <a:gd name="T1" fmla="*/ 5 h 29"/>
                <a:gd name="T2" fmla="*/ 0 w 7"/>
                <a:gd name="T3" fmla="*/ 24 h 29"/>
                <a:gd name="T4" fmla="*/ 7 w 7"/>
                <a:gd name="T5" fmla="*/ 24 h 29"/>
                <a:gd name="T6" fmla="*/ 7 w 7"/>
                <a:gd name="T7" fmla="*/ 5 h 29"/>
                <a:gd name="T8" fmla="*/ 0 w 7"/>
                <a:gd name="T9" fmla="*/ 5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9"/>
                <a:gd name="T17" fmla="*/ 7 w 7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9">
                  <a:moveTo>
                    <a:pt x="0" y="5"/>
                  </a:moveTo>
                  <a:cubicBezTo>
                    <a:pt x="0" y="11"/>
                    <a:pt x="0" y="17"/>
                    <a:pt x="0" y="24"/>
                  </a:cubicBezTo>
                  <a:cubicBezTo>
                    <a:pt x="0" y="29"/>
                    <a:pt x="7" y="29"/>
                    <a:pt x="7" y="24"/>
                  </a:cubicBezTo>
                  <a:cubicBezTo>
                    <a:pt x="7" y="17"/>
                    <a:pt x="7" y="11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04"/>
            <p:cNvSpPr>
              <a:spLocks noChangeArrowheads="1"/>
            </p:cNvSpPr>
            <p:nvPr/>
          </p:nvSpPr>
          <p:spPr bwMode="auto">
            <a:xfrm>
              <a:off x="7690248" y="3892154"/>
              <a:ext cx="44053" cy="0"/>
            </a:xfrm>
            <a:custGeom>
              <a:avLst/>
              <a:gdLst>
                <a:gd name="T0" fmla="*/ 37 w 37"/>
                <a:gd name="T1" fmla="*/ 0 h 1"/>
                <a:gd name="T2" fmla="*/ 0 w 37"/>
                <a:gd name="T3" fmla="*/ 0 h 1"/>
                <a:gd name="T4" fmla="*/ 37 w 37"/>
                <a:gd name="T5" fmla="*/ 0 h 1"/>
                <a:gd name="T6" fmla="*/ 0 60000 65536"/>
                <a:gd name="T7" fmla="*/ 0 60000 65536"/>
                <a:gd name="T8" fmla="*/ 0 60000 65536"/>
                <a:gd name="T9" fmla="*/ 0 w 37"/>
                <a:gd name="T10" fmla="*/ 0 h 1"/>
                <a:gd name="T11" fmla="*/ 37 w 37"/>
                <a:gd name="T12" fmla="*/ 0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" h="1">
                  <a:moveTo>
                    <a:pt x="37" y="0"/>
                  </a:moveTo>
                  <a:lnTo>
                    <a:pt x="0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Line 205"/>
            <p:cNvSpPr>
              <a:spLocks noChangeShapeType="1"/>
            </p:cNvSpPr>
            <p:nvPr/>
          </p:nvSpPr>
          <p:spPr bwMode="auto">
            <a:xfrm flipH="1">
              <a:off x="7690248" y="3892154"/>
              <a:ext cx="44053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207"/>
            <p:cNvSpPr>
              <a:spLocks noChangeArrowheads="1"/>
            </p:cNvSpPr>
            <p:nvPr/>
          </p:nvSpPr>
          <p:spPr bwMode="auto">
            <a:xfrm>
              <a:off x="7683104" y="3874294"/>
              <a:ext cx="66675" cy="19050"/>
            </a:xfrm>
            <a:custGeom>
              <a:avLst/>
              <a:gdLst>
                <a:gd name="T0" fmla="*/ 24 w 29"/>
                <a:gd name="T1" fmla="*/ 0 h 8"/>
                <a:gd name="T2" fmla="*/ 5 w 29"/>
                <a:gd name="T3" fmla="*/ 0 h 8"/>
                <a:gd name="T4" fmla="*/ 5 w 29"/>
                <a:gd name="T5" fmla="*/ 8 h 8"/>
                <a:gd name="T6" fmla="*/ 24 w 29"/>
                <a:gd name="T7" fmla="*/ 8 h 8"/>
                <a:gd name="T8" fmla="*/ 24 w 29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8"/>
                <a:gd name="T17" fmla="*/ 29 w 2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8">
                  <a:moveTo>
                    <a:pt x="24" y="0"/>
                  </a:moveTo>
                  <a:cubicBezTo>
                    <a:pt x="17" y="0"/>
                    <a:pt x="11" y="0"/>
                    <a:pt x="5" y="0"/>
                  </a:cubicBezTo>
                  <a:cubicBezTo>
                    <a:pt x="0" y="0"/>
                    <a:pt x="0" y="8"/>
                    <a:pt x="5" y="8"/>
                  </a:cubicBezTo>
                  <a:cubicBezTo>
                    <a:pt x="11" y="8"/>
                    <a:pt x="17" y="8"/>
                    <a:pt x="24" y="8"/>
                  </a:cubicBezTo>
                  <a:cubicBezTo>
                    <a:pt x="29" y="8"/>
                    <a:pt x="29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208"/>
            <p:cNvSpPr>
              <a:spLocks noChangeArrowheads="1"/>
            </p:cNvSpPr>
            <p:nvPr/>
          </p:nvSpPr>
          <p:spPr bwMode="auto">
            <a:xfrm>
              <a:off x="7396162" y="3883819"/>
              <a:ext cx="44054" cy="0"/>
            </a:xfrm>
            <a:custGeom>
              <a:avLst/>
              <a:gdLst>
                <a:gd name="T0" fmla="*/ 37 w 37"/>
                <a:gd name="T1" fmla="*/ 0 h 1"/>
                <a:gd name="T2" fmla="*/ 0 w 37"/>
                <a:gd name="T3" fmla="*/ 0 h 1"/>
                <a:gd name="T4" fmla="*/ 37 w 37"/>
                <a:gd name="T5" fmla="*/ 0 h 1"/>
                <a:gd name="T6" fmla="*/ 0 60000 65536"/>
                <a:gd name="T7" fmla="*/ 0 60000 65536"/>
                <a:gd name="T8" fmla="*/ 0 60000 65536"/>
                <a:gd name="T9" fmla="*/ 0 w 37"/>
                <a:gd name="T10" fmla="*/ 0 h 1"/>
                <a:gd name="T11" fmla="*/ 37 w 37"/>
                <a:gd name="T12" fmla="*/ 0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" h="1">
                  <a:moveTo>
                    <a:pt x="37" y="0"/>
                  </a:moveTo>
                  <a:lnTo>
                    <a:pt x="0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Line 209"/>
            <p:cNvSpPr>
              <a:spLocks noChangeShapeType="1"/>
            </p:cNvSpPr>
            <p:nvPr/>
          </p:nvSpPr>
          <p:spPr bwMode="auto">
            <a:xfrm flipH="1">
              <a:off x="7396162" y="3883819"/>
              <a:ext cx="44054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210"/>
            <p:cNvSpPr>
              <a:spLocks noChangeArrowheads="1"/>
            </p:cNvSpPr>
            <p:nvPr/>
          </p:nvSpPr>
          <p:spPr bwMode="auto">
            <a:xfrm>
              <a:off x="7384256" y="3874294"/>
              <a:ext cx="66675" cy="19050"/>
            </a:xfrm>
            <a:custGeom>
              <a:avLst/>
              <a:gdLst>
                <a:gd name="T0" fmla="*/ 24 w 29"/>
                <a:gd name="T1" fmla="*/ 0 h 8"/>
                <a:gd name="T2" fmla="*/ 5 w 29"/>
                <a:gd name="T3" fmla="*/ 0 h 8"/>
                <a:gd name="T4" fmla="*/ 5 w 29"/>
                <a:gd name="T5" fmla="*/ 8 h 8"/>
                <a:gd name="T6" fmla="*/ 24 w 29"/>
                <a:gd name="T7" fmla="*/ 8 h 8"/>
                <a:gd name="T8" fmla="*/ 24 w 29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8"/>
                <a:gd name="T17" fmla="*/ 29 w 2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8">
                  <a:moveTo>
                    <a:pt x="24" y="0"/>
                  </a:moveTo>
                  <a:cubicBezTo>
                    <a:pt x="18" y="0"/>
                    <a:pt x="11" y="0"/>
                    <a:pt x="5" y="0"/>
                  </a:cubicBezTo>
                  <a:cubicBezTo>
                    <a:pt x="0" y="0"/>
                    <a:pt x="0" y="8"/>
                    <a:pt x="5" y="8"/>
                  </a:cubicBezTo>
                  <a:cubicBezTo>
                    <a:pt x="11" y="8"/>
                    <a:pt x="18" y="8"/>
                    <a:pt x="24" y="8"/>
                  </a:cubicBezTo>
                  <a:cubicBezTo>
                    <a:pt x="29" y="8"/>
                    <a:pt x="29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211"/>
            <p:cNvSpPr>
              <a:spLocks noChangeArrowheads="1"/>
            </p:cNvSpPr>
            <p:nvPr/>
          </p:nvSpPr>
          <p:spPr bwMode="auto">
            <a:xfrm>
              <a:off x="7446169" y="3763567"/>
              <a:ext cx="30956" cy="29765"/>
            </a:xfrm>
            <a:custGeom>
              <a:avLst/>
              <a:gdLst>
                <a:gd name="T0" fmla="*/ 0 w 26"/>
                <a:gd name="T1" fmla="*/ 0 h 25"/>
                <a:gd name="T2" fmla="*/ 26 w 26"/>
                <a:gd name="T3" fmla="*/ 25 h 25"/>
                <a:gd name="T4" fmla="*/ 0 w 26"/>
                <a:gd name="T5" fmla="*/ 0 h 25"/>
                <a:gd name="T6" fmla="*/ 0 60000 65536"/>
                <a:gd name="T7" fmla="*/ 0 60000 65536"/>
                <a:gd name="T8" fmla="*/ 0 60000 65536"/>
                <a:gd name="T9" fmla="*/ 0 w 26"/>
                <a:gd name="T10" fmla="*/ 0 h 25"/>
                <a:gd name="T11" fmla="*/ 26 w 26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25">
                  <a:moveTo>
                    <a:pt x="0" y="0"/>
                  </a:moveTo>
                  <a:lnTo>
                    <a:pt x="26" y="2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Line 212"/>
            <p:cNvSpPr>
              <a:spLocks noChangeShapeType="1"/>
            </p:cNvSpPr>
            <p:nvPr/>
          </p:nvSpPr>
          <p:spPr bwMode="auto">
            <a:xfrm>
              <a:off x="7446169" y="3763567"/>
              <a:ext cx="30956" cy="29765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213"/>
            <p:cNvSpPr>
              <a:spLocks noChangeArrowheads="1"/>
            </p:cNvSpPr>
            <p:nvPr/>
          </p:nvSpPr>
          <p:spPr bwMode="auto">
            <a:xfrm>
              <a:off x="7437835" y="3754041"/>
              <a:ext cx="45244" cy="46434"/>
            </a:xfrm>
            <a:custGeom>
              <a:avLst/>
              <a:gdLst>
                <a:gd name="T0" fmla="*/ 2 w 20"/>
                <a:gd name="T1" fmla="*/ 5 h 20"/>
                <a:gd name="T2" fmla="*/ 16 w 20"/>
                <a:gd name="T3" fmla="*/ 18 h 20"/>
                <a:gd name="T4" fmla="*/ 18 w 20"/>
                <a:gd name="T5" fmla="*/ 16 h 20"/>
                <a:gd name="T6" fmla="*/ 5 w 20"/>
                <a:gd name="T7" fmla="*/ 2 h 20"/>
                <a:gd name="T8" fmla="*/ 2 w 20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20"/>
                <a:gd name="T17" fmla="*/ 20 w 20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20">
                  <a:moveTo>
                    <a:pt x="2" y="5"/>
                  </a:moveTo>
                  <a:cubicBezTo>
                    <a:pt x="7" y="9"/>
                    <a:pt x="11" y="14"/>
                    <a:pt x="16" y="18"/>
                  </a:cubicBezTo>
                  <a:cubicBezTo>
                    <a:pt x="17" y="20"/>
                    <a:pt x="20" y="17"/>
                    <a:pt x="18" y="16"/>
                  </a:cubicBezTo>
                  <a:cubicBezTo>
                    <a:pt x="14" y="11"/>
                    <a:pt x="9" y="7"/>
                    <a:pt x="5" y="2"/>
                  </a:cubicBezTo>
                  <a:cubicBezTo>
                    <a:pt x="3" y="0"/>
                    <a:pt x="0" y="3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214"/>
            <p:cNvSpPr>
              <a:spLocks noChangeArrowheads="1"/>
            </p:cNvSpPr>
            <p:nvPr/>
          </p:nvSpPr>
          <p:spPr bwMode="auto">
            <a:xfrm>
              <a:off x="7656910" y="3974306"/>
              <a:ext cx="29765" cy="29766"/>
            </a:xfrm>
            <a:custGeom>
              <a:avLst/>
              <a:gdLst>
                <a:gd name="T0" fmla="*/ 0 w 25"/>
                <a:gd name="T1" fmla="*/ 0 h 25"/>
                <a:gd name="T2" fmla="*/ 25 w 25"/>
                <a:gd name="T3" fmla="*/ 25 h 25"/>
                <a:gd name="T4" fmla="*/ 0 w 25"/>
                <a:gd name="T5" fmla="*/ 0 h 25"/>
                <a:gd name="T6" fmla="*/ 0 60000 65536"/>
                <a:gd name="T7" fmla="*/ 0 60000 65536"/>
                <a:gd name="T8" fmla="*/ 0 60000 65536"/>
                <a:gd name="T9" fmla="*/ 0 w 25"/>
                <a:gd name="T10" fmla="*/ 0 h 25"/>
                <a:gd name="T11" fmla="*/ 25 w 25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25">
                  <a:moveTo>
                    <a:pt x="0" y="0"/>
                  </a:moveTo>
                  <a:lnTo>
                    <a:pt x="25" y="2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Line 215"/>
            <p:cNvSpPr>
              <a:spLocks noChangeShapeType="1"/>
            </p:cNvSpPr>
            <p:nvPr/>
          </p:nvSpPr>
          <p:spPr bwMode="auto">
            <a:xfrm>
              <a:off x="7656910" y="3974306"/>
              <a:ext cx="29765" cy="29766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216"/>
            <p:cNvSpPr>
              <a:spLocks noChangeArrowheads="1"/>
            </p:cNvSpPr>
            <p:nvPr/>
          </p:nvSpPr>
          <p:spPr bwMode="auto">
            <a:xfrm>
              <a:off x="7647385" y="3964782"/>
              <a:ext cx="46434" cy="46435"/>
            </a:xfrm>
            <a:custGeom>
              <a:avLst/>
              <a:gdLst>
                <a:gd name="T0" fmla="*/ 2 w 20"/>
                <a:gd name="T1" fmla="*/ 5 h 20"/>
                <a:gd name="T2" fmla="*/ 16 w 20"/>
                <a:gd name="T3" fmla="*/ 18 h 20"/>
                <a:gd name="T4" fmla="*/ 18 w 20"/>
                <a:gd name="T5" fmla="*/ 16 h 20"/>
                <a:gd name="T6" fmla="*/ 5 w 20"/>
                <a:gd name="T7" fmla="*/ 2 h 20"/>
                <a:gd name="T8" fmla="*/ 2 w 20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20"/>
                <a:gd name="T17" fmla="*/ 20 w 20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20">
                  <a:moveTo>
                    <a:pt x="2" y="5"/>
                  </a:moveTo>
                  <a:cubicBezTo>
                    <a:pt x="7" y="9"/>
                    <a:pt x="11" y="14"/>
                    <a:pt x="16" y="18"/>
                  </a:cubicBezTo>
                  <a:cubicBezTo>
                    <a:pt x="17" y="20"/>
                    <a:pt x="20" y="17"/>
                    <a:pt x="18" y="16"/>
                  </a:cubicBezTo>
                  <a:cubicBezTo>
                    <a:pt x="14" y="11"/>
                    <a:pt x="10" y="7"/>
                    <a:pt x="5" y="2"/>
                  </a:cubicBezTo>
                  <a:cubicBezTo>
                    <a:pt x="3" y="0"/>
                    <a:pt x="0" y="3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217"/>
            <p:cNvSpPr>
              <a:spLocks noChangeArrowheads="1"/>
            </p:cNvSpPr>
            <p:nvPr/>
          </p:nvSpPr>
          <p:spPr bwMode="auto">
            <a:xfrm>
              <a:off x="7656910" y="3763567"/>
              <a:ext cx="29765" cy="29765"/>
            </a:xfrm>
            <a:custGeom>
              <a:avLst/>
              <a:gdLst>
                <a:gd name="T0" fmla="*/ 25 w 25"/>
                <a:gd name="T1" fmla="*/ 0 h 25"/>
                <a:gd name="T2" fmla="*/ 0 w 25"/>
                <a:gd name="T3" fmla="*/ 25 h 25"/>
                <a:gd name="T4" fmla="*/ 25 w 25"/>
                <a:gd name="T5" fmla="*/ 0 h 25"/>
                <a:gd name="T6" fmla="*/ 0 60000 65536"/>
                <a:gd name="T7" fmla="*/ 0 60000 65536"/>
                <a:gd name="T8" fmla="*/ 0 60000 65536"/>
                <a:gd name="T9" fmla="*/ 0 w 25"/>
                <a:gd name="T10" fmla="*/ 0 h 25"/>
                <a:gd name="T11" fmla="*/ 25 w 25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25">
                  <a:moveTo>
                    <a:pt x="25" y="0"/>
                  </a:moveTo>
                  <a:lnTo>
                    <a:pt x="0" y="25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Line 218"/>
            <p:cNvSpPr>
              <a:spLocks noChangeShapeType="1"/>
            </p:cNvSpPr>
            <p:nvPr/>
          </p:nvSpPr>
          <p:spPr bwMode="auto">
            <a:xfrm flipH="1">
              <a:off x="7656910" y="3763567"/>
              <a:ext cx="29765" cy="29765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219"/>
            <p:cNvSpPr>
              <a:spLocks noChangeArrowheads="1"/>
            </p:cNvSpPr>
            <p:nvPr/>
          </p:nvSpPr>
          <p:spPr bwMode="auto">
            <a:xfrm>
              <a:off x="7647385" y="3754041"/>
              <a:ext cx="46434" cy="46434"/>
            </a:xfrm>
            <a:custGeom>
              <a:avLst/>
              <a:gdLst>
                <a:gd name="T0" fmla="*/ 16 w 20"/>
                <a:gd name="T1" fmla="*/ 2 h 20"/>
                <a:gd name="T2" fmla="*/ 2 w 20"/>
                <a:gd name="T3" fmla="*/ 16 h 20"/>
                <a:gd name="T4" fmla="*/ 5 w 20"/>
                <a:gd name="T5" fmla="*/ 18 h 20"/>
                <a:gd name="T6" fmla="*/ 18 w 20"/>
                <a:gd name="T7" fmla="*/ 5 h 20"/>
                <a:gd name="T8" fmla="*/ 16 w 20"/>
                <a:gd name="T9" fmla="*/ 2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20"/>
                <a:gd name="T17" fmla="*/ 20 w 20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20">
                  <a:moveTo>
                    <a:pt x="16" y="2"/>
                  </a:moveTo>
                  <a:cubicBezTo>
                    <a:pt x="11" y="7"/>
                    <a:pt x="7" y="11"/>
                    <a:pt x="2" y="16"/>
                  </a:cubicBezTo>
                  <a:cubicBezTo>
                    <a:pt x="0" y="17"/>
                    <a:pt x="3" y="20"/>
                    <a:pt x="5" y="18"/>
                  </a:cubicBezTo>
                  <a:cubicBezTo>
                    <a:pt x="10" y="14"/>
                    <a:pt x="14" y="9"/>
                    <a:pt x="18" y="5"/>
                  </a:cubicBezTo>
                  <a:cubicBezTo>
                    <a:pt x="20" y="3"/>
                    <a:pt x="17" y="0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220"/>
            <p:cNvSpPr>
              <a:spLocks noChangeArrowheads="1"/>
            </p:cNvSpPr>
            <p:nvPr/>
          </p:nvSpPr>
          <p:spPr bwMode="auto">
            <a:xfrm>
              <a:off x="7446169" y="3974306"/>
              <a:ext cx="30956" cy="29766"/>
            </a:xfrm>
            <a:custGeom>
              <a:avLst/>
              <a:gdLst>
                <a:gd name="T0" fmla="*/ 26 w 26"/>
                <a:gd name="T1" fmla="*/ 0 h 25"/>
                <a:gd name="T2" fmla="*/ 0 w 26"/>
                <a:gd name="T3" fmla="*/ 25 h 25"/>
                <a:gd name="T4" fmla="*/ 26 w 26"/>
                <a:gd name="T5" fmla="*/ 0 h 25"/>
                <a:gd name="T6" fmla="*/ 0 60000 65536"/>
                <a:gd name="T7" fmla="*/ 0 60000 65536"/>
                <a:gd name="T8" fmla="*/ 0 60000 65536"/>
                <a:gd name="T9" fmla="*/ 0 w 26"/>
                <a:gd name="T10" fmla="*/ 0 h 25"/>
                <a:gd name="T11" fmla="*/ 26 w 26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25">
                  <a:moveTo>
                    <a:pt x="26" y="0"/>
                  </a:moveTo>
                  <a:lnTo>
                    <a:pt x="0" y="25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Line 221"/>
            <p:cNvSpPr>
              <a:spLocks noChangeShapeType="1"/>
            </p:cNvSpPr>
            <p:nvPr/>
          </p:nvSpPr>
          <p:spPr bwMode="auto">
            <a:xfrm flipH="1">
              <a:off x="7446169" y="3974306"/>
              <a:ext cx="30956" cy="29766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222"/>
            <p:cNvSpPr>
              <a:spLocks noChangeArrowheads="1"/>
            </p:cNvSpPr>
            <p:nvPr/>
          </p:nvSpPr>
          <p:spPr bwMode="auto">
            <a:xfrm>
              <a:off x="7437835" y="3964782"/>
              <a:ext cx="45244" cy="46435"/>
            </a:xfrm>
            <a:custGeom>
              <a:avLst/>
              <a:gdLst>
                <a:gd name="T0" fmla="*/ 16 w 20"/>
                <a:gd name="T1" fmla="*/ 2 h 20"/>
                <a:gd name="T2" fmla="*/ 2 w 20"/>
                <a:gd name="T3" fmla="*/ 16 h 20"/>
                <a:gd name="T4" fmla="*/ 5 w 20"/>
                <a:gd name="T5" fmla="*/ 18 h 20"/>
                <a:gd name="T6" fmla="*/ 18 w 20"/>
                <a:gd name="T7" fmla="*/ 5 h 20"/>
                <a:gd name="T8" fmla="*/ 16 w 20"/>
                <a:gd name="T9" fmla="*/ 2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20"/>
                <a:gd name="T17" fmla="*/ 20 w 20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20">
                  <a:moveTo>
                    <a:pt x="16" y="2"/>
                  </a:moveTo>
                  <a:cubicBezTo>
                    <a:pt x="11" y="7"/>
                    <a:pt x="7" y="11"/>
                    <a:pt x="2" y="16"/>
                  </a:cubicBezTo>
                  <a:cubicBezTo>
                    <a:pt x="0" y="17"/>
                    <a:pt x="3" y="20"/>
                    <a:pt x="5" y="18"/>
                  </a:cubicBezTo>
                  <a:cubicBezTo>
                    <a:pt x="9" y="14"/>
                    <a:pt x="14" y="9"/>
                    <a:pt x="18" y="5"/>
                  </a:cubicBezTo>
                  <a:cubicBezTo>
                    <a:pt x="20" y="3"/>
                    <a:pt x="17" y="0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223"/>
            <p:cNvSpPr>
              <a:spLocks noChangeArrowheads="1"/>
            </p:cNvSpPr>
            <p:nvPr/>
          </p:nvSpPr>
          <p:spPr bwMode="auto">
            <a:xfrm>
              <a:off x="7564041" y="3724275"/>
              <a:ext cx="46434" cy="166688"/>
            </a:xfrm>
            <a:custGeom>
              <a:avLst/>
              <a:gdLst>
                <a:gd name="T0" fmla="*/ 39 w 39"/>
                <a:gd name="T1" fmla="*/ 0 h 140"/>
                <a:gd name="T2" fmla="*/ 0 w 39"/>
                <a:gd name="T3" fmla="*/ 140 h 140"/>
                <a:gd name="T4" fmla="*/ 39 w 39"/>
                <a:gd name="T5" fmla="*/ 0 h 140"/>
                <a:gd name="T6" fmla="*/ 0 60000 65536"/>
                <a:gd name="T7" fmla="*/ 0 60000 65536"/>
                <a:gd name="T8" fmla="*/ 0 60000 65536"/>
                <a:gd name="T9" fmla="*/ 0 w 39"/>
                <a:gd name="T10" fmla="*/ 0 h 140"/>
                <a:gd name="T11" fmla="*/ 39 w 39"/>
                <a:gd name="T12" fmla="*/ 140 h 1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" h="140">
                  <a:moveTo>
                    <a:pt x="39" y="0"/>
                  </a:moveTo>
                  <a:lnTo>
                    <a:pt x="0" y="140"/>
                  </a:ln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Line 224"/>
            <p:cNvSpPr>
              <a:spLocks noChangeShapeType="1"/>
            </p:cNvSpPr>
            <p:nvPr/>
          </p:nvSpPr>
          <p:spPr bwMode="auto">
            <a:xfrm flipH="1">
              <a:off x="7564041" y="3724275"/>
              <a:ext cx="46434" cy="166688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225"/>
            <p:cNvSpPr>
              <a:spLocks noChangeArrowheads="1"/>
            </p:cNvSpPr>
            <p:nvPr/>
          </p:nvSpPr>
          <p:spPr bwMode="auto">
            <a:xfrm>
              <a:off x="7553325" y="3709987"/>
              <a:ext cx="71438" cy="195263"/>
            </a:xfrm>
            <a:custGeom>
              <a:avLst/>
              <a:gdLst>
                <a:gd name="T0" fmla="*/ 22 w 31"/>
                <a:gd name="T1" fmla="*/ 5 h 84"/>
                <a:gd name="T2" fmla="*/ 1 w 31"/>
                <a:gd name="T3" fmla="*/ 77 h 84"/>
                <a:gd name="T4" fmla="*/ 9 w 31"/>
                <a:gd name="T5" fmla="*/ 79 h 84"/>
                <a:gd name="T6" fmla="*/ 29 w 31"/>
                <a:gd name="T7" fmla="*/ 7 h 84"/>
                <a:gd name="T8" fmla="*/ 22 w 31"/>
                <a:gd name="T9" fmla="*/ 5 h 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84"/>
                <a:gd name="T17" fmla="*/ 31 w 31"/>
                <a:gd name="T18" fmla="*/ 84 h 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84">
                  <a:moveTo>
                    <a:pt x="22" y="5"/>
                  </a:moveTo>
                  <a:cubicBezTo>
                    <a:pt x="15" y="29"/>
                    <a:pt x="8" y="53"/>
                    <a:pt x="1" y="77"/>
                  </a:cubicBezTo>
                  <a:cubicBezTo>
                    <a:pt x="0" y="82"/>
                    <a:pt x="7" y="84"/>
                    <a:pt x="9" y="79"/>
                  </a:cubicBezTo>
                  <a:cubicBezTo>
                    <a:pt x="16" y="55"/>
                    <a:pt x="22" y="31"/>
                    <a:pt x="29" y="7"/>
                  </a:cubicBezTo>
                  <a:cubicBezTo>
                    <a:pt x="31" y="2"/>
                    <a:pt x="23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226"/>
            <p:cNvSpPr>
              <a:spLocks noChangeArrowheads="1"/>
            </p:cNvSpPr>
            <p:nvPr/>
          </p:nvSpPr>
          <p:spPr bwMode="auto">
            <a:xfrm>
              <a:off x="7564041" y="3890963"/>
              <a:ext cx="95250" cy="0"/>
            </a:xfrm>
            <a:custGeom>
              <a:avLst/>
              <a:gdLst>
                <a:gd name="T0" fmla="*/ 0 w 80"/>
                <a:gd name="T1" fmla="*/ 0 h 1"/>
                <a:gd name="T2" fmla="*/ 80 w 80"/>
                <a:gd name="T3" fmla="*/ 0 h 1"/>
                <a:gd name="T4" fmla="*/ 0 w 80"/>
                <a:gd name="T5" fmla="*/ 0 h 1"/>
                <a:gd name="T6" fmla="*/ 0 60000 65536"/>
                <a:gd name="T7" fmla="*/ 0 60000 65536"/>
                <a:gd name="T8" fmla="*/ 0 60000 65536"/>
                <a:gd name="T9" fmla="*/ 0 w 80"/>
                <a:gd name="T10" fmla="*/ 0 h 1"/>
                <a:gd name="T11" fmla="*/ 80 w 80"/>
                <a:gd name="T12" fmla="*/ 0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1">
                  <a:moveTo>
                    <a:pt x="0" y="0"/>
                  </a:move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Line 227"/>
            <p:cNvSpPr>
              <a:spLocks noChangeShapeType="1"/>
            </p:cNvSpPr>
            <p:nvPr/>
          </p:nvSpPr>
          <p:spPr bwMode="auto">
            <a:xfrm>
              <a:off x="7564041" y="3890963"/>
              <a:ext cx="9525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228"/>
            <p:cNvSpPr>
              <a:spLocks noChangeArrowheads="1"/>
            </p:cNvSpPr>
            <p:nvPr/>
          </p:nvSpPr>
          <p:spPr bwMode="auto">
            <a:xfrm>
              <a:off x="7553326" y="3881438"/>
              <a:ext cx="117872" cy="19050"/>
            </a:xfrm>
            <a:custGeom>
              <a:avLst/>
              <a:gdLst>
                <a:gd name="T0" fmla="*/ 5 w 51"/>
                <a:gd name="T1" fmla="*/ 8 h 8"/>
                <a:gd name="T2" fmla="*/ 46 w 51"/>
                <a:gd name="T3" fmla="*/ 8 h 8"/>
                <a:gd name="T4" fmla="*/ 46 w 51"/>
                <a:gd name="T5" fmla="*/ 0 h 8"/>
                <a:gd name="T6" fmla="*/ 5 w 51"/>
                <a:gd name="T7" fmla="*/ 0 h 8"/>
                <a:gd name="T8" fmla="*/ 5 w 51"/>
                <a:gd name="T9" fmla="*/ 8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8"/>
                <a:gd name="T17" fmla="*/ 51 w 51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8">
                  <a:moveTo>
                    <a:pt x="5" y="8"/>
                  </a:moveTo>
                  <a:cubicBezTo>
                    <a:pt x="19" y="8"/>
                    <a:pt x="32" y="8"/>
                    <a:pt x="46" y="8"/>
                  </a:cubicBezTo>
                  <a:cubicBezTo>
                    <a:pt x="51" y="8"/>
                    <a:pt x="51" y="0"/>
                    <a:pt x="46" y="0"/>
                  </a:cubicBezTo>
                  <a:cubicBezTo>
                    <a:pt x="32" y="0"/>
                    <a:pt x="19" y="0"/>
                    <a:pt x="5" y="0"/>
                  </a:cubicBezTo>
                  <a:cubicBezTo>
                    <a:pt x="0" y="0"/>
                    <a:pt x="0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048500" y="2269331"/>
            <a:ext cx="985838" cy="1248966"/>
            <a:chOff x="7048500" y="2269331"/>
            <a:chExt cx="985838" cy="1248966"/>
          </a:xfrm>
          <a:solidFill>
            <a:srgbClr val="220911"/>
          </a:solidFill>
        </p:grpSpPr>
        <p:sp>
          <p:nvSpPr>
            <p:cNvPr id="52" name="Freeform 237"/>
            <p:cNvSpPr/>
            <p:nvPr/>
          </p:nvSpPr>
          <p:spPr bwMode="auto">
            <a:xfrm>
              <a:off x="7048500" y="2269331"/>
              <a:ext cx="985838" cy="1248966"/>
            </a:xfrm>
            <a:custGeom>
              <a:avLst/>
              <a:gdLst>
                <a:gd name="T0" fmla="*/ 380 w 426"/>
                <a:gd name="T1" fmla="*/ 0 h 540"/>
                <a:gd name="T2" fmla="*/ 46 w 426"/>
                <a:gd name="T3" fmla="*/ 0 h 540"/>
                <a:gd name="T4" fmla="*/ 0 w 426"/>
                <a:gd name="T5" fmla="*/ 46 h 540"/>
                <a:gd name="T6" fmla="*/ 0 w 426"/>
                <a:gd name="T7" fmla="*/ 380 h 540"/>
                <a:gd name="T8" fmla="*/ 46 w 426"/>
                <a:gd name="T9" fmla="*/ 426 h 540"/>
                <a:gd name="T10" fmla="*/ 164 w 426"/>
                <a:gd name="T11" fmla="*/ 426 h 540"/>
                <a:gd name="T12" fmla="*/ 213 w 426"/>
                <a:gd name="T13" fmla="*/ 540 h 540"/>
                <a:gd name="T14" fmla="*/ 263 w 426"/>
                <a:gd name="T15" fmla="*/ 426 h 540"/>
                <a:gd name="T16" fmla="*/ 380 w 426"/>
                <a:gd name="T17" fmla="*/ 426 h 540"/>
                <a:gd name="T18" fmla="*/ 426 w 426"/>
                <a:gd name="T19" fmla="*/ 380 h 540"/>
                <a:gd name="T20" fmla="*/ 426 w 426"/>
                <a:gd name="T21" fmla="*/ 46 h 540"/>
                <a:gd name="T22" fmla="*/ 380 w 426"/>
                <a:gd name="T23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6" h="540">
                  <a:moveTo>
                    <a:pt x="380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0" y="0"/>
                    <a:pt x="0" y="20"/>
                    <a:pt x="0" y="46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405"/>
                    <a:pt x="20" y="426"/>
                    <a:pt x="46" y="426"/>
                  </a:cubicBezTo>
                  <a:cubicBezTo>
                    <a:pt x="164" y="426"/>
                    <a:pt x="164" y="426"/>
                    <a:pt x="164" y="426"/>
                  </a:cubicBezTo>
                  <a:cubicBezTo>
                    <a:pt x="213" y="540"/>
                    <a:pt x="213" y="540"/>
                    <a:pt x="213" y="540"/>
                  </a:cubicBezTo>
                  <a:cubicBezTo>
                    <a:pt x="263" y="426"/>
                    <a:pt x="263" y="426"/>
                    <a:pt x="263" y="426"/>
                  </a:cubicBezTo>
                  <a:cubicBezTo>
                    <a:pt x="380" y="426"/>
                    <a:pt x="380" y="426"/>
                    <a:pt x="380" y="426"/>
                  </a:cubicBezTo>
                  <a:cubicBezTo>
                    <a:pt x="405" y="426"/>
                    <a:pt x="426" y="405"/>
                    <a:pt x="426" y="380"/>
                  </a:cubicBezTo>
                  <a:cubicBezTo>
                    <a:pt x="426" y="46"/>
                    <a:pt x="426" y="46"/>
                    <a:pt x="426" y="46"/>
                  </a:cubicBezTo>
                  <a:cubicBezTo>
                    <a:pt x="426" y="20"/>
                    <a:pt x="405" y="0"/>
                    <a:pt x="38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TextBox 70"/>
            <p:cNvSpPr txBox="1">
              <a:spLocks noChangeArrowheads="1"/>
            </p:cNvSpPr>
            <p:nvPr/>
          </p:nvSpPr>
          <p:spPr bwMode="auto">
            <a:xfrm>
              <a:off x="7076182" y="2463404"/>
              <a:ext cx="931666" cy="6001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300" dirty="0">
                  <a:solidFill>
                    <a:schemeClr val="bg1"/>
                  </a:solidFill>
                  <a:latin typeface="Impact" panose="020B0806030902050204" pitchFamily="34" charset="0"/>
                </a:rPr>
                <a:t>80%</a:t>
              </a:r>
              <a:endParaRPr lang="zh-CN" altLang="en-US" sz="3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54" name="TextBox 57"/>
          <p:cNvSpPr txBox="1"/>
          <p:nvPr/>
        </p:nvSpPr>
        <p:spPr bwMode="auto">
          <a:xfrm>
            <a:off x="598885" y="1472803"/>
            <a:ext cx="2005013" cy="65210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99" kern="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399" kern="0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99" kern="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399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7"/>
          <p:cNvSpPr txBox="1"/>
          <p:nvPr/>
        </p:nvSpPr>
        <p:spPr bwMode="auto">
          <a:xfrm>
            <a:off x="2587228" y="1472803"/>
            <a:ext cx="2005013" cy="65210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99" kern="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399" kern="0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99" kern="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399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7"/>
          <p:cNvSpPr txBox="1"/>
          <p:nvPr/>
        </p:nvSpPr>
        <p:spPr bwMode="auto">
          <a:xfrm>
            <a:off x="4558903" y="1472803"/>
            <a:ext cx="2005013" cy="65210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99" kern="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399" kern="0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99" kern="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399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7"/>
          <p:cNvSpPr txBox="1"/>
          <p:nvPr/>
        </p:nvSpPr>
        <p:spPr bwMode="auto">
          <a:xfrm>
            <a:off x="6538912" y="1472803"/>
            <a:ext cx="2005013" cy="65210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99" kern="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399" kern="0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99" kern="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399" kern="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4834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  <p:bldP spid="15" grpId="0" animBg="1"/>
      <p:bldP spid="54" grpId="0"/>
      <p:bldP spid="55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6282" y="51856"/>
            <a:ext cx="4424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CLICK HERE TO ADD 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Freeform 17"/>
          <p:cNvSpPr/>
          <p:nvPr/>
        </p:nvSpPr>
        <p:spPr bwMode="auto">
          <a:xfrm>
            <a:off x="4308872" y="1963341"/>
            <a:ext cx="1560909" cy="1537097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220911"/>
          </a:solidFill>
          <a:ln w="3175" cap="flat" cmpd="sng" algn="ctr">
            <a:noFill/>
            <a:prstDash val="solid"/>
          </a:ln>
          <a:effectLst>
            <a:outerShdw blurRad="50800" dist="25400" dir="2700000" algn="tl" rotWithShape="0">
              <a:prstClr val="black">
                <a:alpha val="15000"/>
              </a:prstClr>
            </a:outerShdw>
          </a:effectLst>
        </p:spPr>
        <p:txBody>
          <a:bodyPr lIns="324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kern="0" dirty="0">
                <a:solidFill>
                  <a:srgbClr val="FFFFFF"/>
                </a:solidFill>
                <a:latin typeface="+mn-lt"/>
                <a:ea typeface="+mn-ea"/>
              </a:rPr>
              <a:t>03</a:t>
            </a:r>
            <a:endParaRPr lang="zh-CN" altLang="en-US" sz="21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5" name="Freeform 18"/>
          <p:cNvSpPr/>
          <p:nvPr/>
        </p:nvSpPr>
        <p:spPr bwMode="auto">
          <a:xfrm>
            <a:off x="2884885" y="2064544"/>
            <a:ext cx="1364456" cy="1333500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220911"/>
          </a:solidFill>
          <a:ln w="3175" cap="flat" cmpd="sng" algn="ctr">
            <a:noFill/>
            <a:prstDash val="solid"/>
          </a:ln>
          <a:effectLst>
            <a:outerShdw blurRad="50800" dist="25400" dir="2700000" algn="tl" rotWithShape="0">
              <a:prstClr val="black">
                <a:alpha val="15000"/>
              </a:prstClr>
            </a:outerShdw>
          </a:effectLst>
        </p:spPr>
        <p:txBody>
          <a:bodyPr lIns="21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kern="0" dirty="0">
                <a:solidFill>
                  <a:srgbClr val="FFFFFF"/>
                </a:solidFill>
                <a:latin typeface="+mn-lt"/>
                <a:ea typeface="+mn-ea"/>
              </a:rPr>
              <a:t>02</a:t>
            </a:r>
            <a:endParaRPr lang="zh-CN" altLang="en-US" sz="21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6" name="Freeform 19"/>
          <p:cNvSpPr/>
          <p:nvPr/>
        </p:nvSpPr>
        <p:spPr bwMode="auto">
          <a:xfrm>
            <a:off x="1753791" y="2182417"/>
            <a:ext cx="1083469" cy="1097756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220911"/>
          </a:solidFill>
          <a:ln w="3175" cap="flat" cmpd="sng" algn="ctr">
            <a:noFill/>
            <a:prstDash val="solid"/>
          </a:ln>
          <a:effectLst>
            <a:outerShdw blurRad="50800" dist="25400" dir="2700000" algn="tl" rotWithShape="0">
              <a:prstClr val="black">
                <a:alpha val="15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kern="0" dirty="0">
                <a:solidFill>
                  <a:srgbClr val="FFFFFF"/>
                </a:solidFill>
                <a:latin typeface="+mn-lt"/>
                <a:ea typeface="+mn-ea"/>
              </a:rPr>
              <a:t>01</a:t>
            </a:r>
            <a:endParaRPr lang="zh-CN" altLang="en-US" sz="21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7" name="Freeform 17"/>
          <p:cNvSpPr/>
          <p:nvPr/>
        </p:nvSpPr>
        <p:spPr bwMode="auto">
          <a:xfrm>
            <a:off x="5653088" y="1763317"/>
            <a:ext cx="1965722" cy="1934765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220911"/>
          </a:solidFill>
          <a:ln w="3175" cap="flat" cmpd="sng" algn="ctr">
            <a:noFill/>
            <a:prstDash val="solid"/>
          </a:ln>
          <a:effectLst>
            <a:outerShdw blurRad="50800" dist="25400" dir="2700000" algn="tl" rotWithShape="0">
              <a:prstClr val="black">
                <a:alpha val="15000"/>
              </a:prstClr>
            </a:outerShdw>
          </a:effectLst>
        </p:spPr>
        <p:txBody>
          <a:bodyPr lIns="40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kern="0" dirty="0">
                <a:solidFill>
                  <a:srgbClr val="FFFFFF"/>
                </a:solidFill>
                <a:latin typeface="+mn-lt"/>
                <a:ea typeface="+mn-ea"/>
              </a:rPr>
              <a:t>04</a:t>
            </a:r>
            <a:endParaRPr lang="zh-CN" altLang="en-US" sz="21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21682" y="1663304"/>
            <a:ext cx="117872" cy="727471"/>
            <a:chOff x="2021682" y="1663304"/>
            <a:chExt cx="117872" cy="727471"/>
          </a:xfrm>
        </p:grpSpPr>
        <p:cxnSp>
          <p:nvCxnSpPr>
            <p:cNvPr id="9" name="直接箭头连接符 8"/>
            <p:cNvCxnSpPr/>
            <p:nvPr/>
          </p:nvCxnSpPr>
          <p:spPr>
            <a:xfrm flipV="1">
              <a:off x="2072879" y="1663304"/>
              <a:ext cx="0" cy="609600"/>
            </a:xfrm>
            <a:prstGeom prst="straightConnector1">
              <a:avLst/>
            </a:prstGeom>
            <a:ln w="12700">
              <a:solidFill>
                <a:srgbClr val="220911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/>
            <p:cNvSpPr/>
            <p:nvPr/>
          </p:nvSpPr>
          <p:spPr>
            <a:xfrm>
              <a:off x="2021682" y="2272903"/>
              <a:ext cx="117872" cy="11787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2209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961085" y="3186113"/>
            <a:ext cx="117872" cy="696516"/>
            <a:chOff x="2961085" y="3186113"/>
            <a:chExt cx="117872" cy="696516"/>
          </a:xfrm>
        </p:grpSpPr>
        <p:cxnSp>
          <p:nvCxnSpPr>
            <p:cNvPr id="12" name="直接箭头连接符 11"/>
            <p:cNvCxnSpPr/>
            <p:nvPr/>
          </p:nvCxnSpPr>
          <p:spPr>
            <a:xfrm>
              <a:off x="3018235" y="3274219"/>
              <a:ext cx="0" cy="608410"/>
            </a:xfrm>
            <a:prstGeom prst="straightConnector1">
              <a:avLst/>
            </a:prstGeom>
            <a:ln w="12700">
              <a:solidFill>
                <a:srgbClr val="220911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2961085" y="3186113"/>
              <a:ext cx="117872" cy="11787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2209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81537" y="1483519"/>
            <a:ext cx="119063" cy="702469"/>
            <a:chOff x="4681537" y="1483519"/>
            <a:chExt cx="119063" cy="702469"/>
          </a:xfrm>
        </p:grpSpPr>
        <p:cxnSp>
          <p:nvCxnSpPr>
            <p:cNvPr id="15" name="直接箭头连接符 14"/>
            <p:cNvCxnSpPr/>
            <p:nvPr/>
          </p:nvCxnSpPr>
          <p:spPr>
            <a:xfrm flipV="1">
              <a:off x="4741069" y="1483519"/>
              <a:ext cx="0" cy="609600"/>
            </a:xfrm>
            <a:prstGeom prst="straightConnector1">
              <a:avLst/>
            </a:prstGeom>
            <a:ln w="12700">
              <a:solidFill>
                <a:srgbClr val="220911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4681537" y="2068116"/>
              <a:ext cx="119063" cy="11787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2209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732860" y="3501628"/>
            <a:ext cx="117872" cy="647701"/>
            <a:chOff x="5732860" y="3501628"/>
            <a:chExt cx="117872" cy="647701"/>
          </a:xfrm>
        </p:grpSpPr>
        <p:cxnSp>
          <p:nvCxnSpPr>
            <p:cNvPr id="18" name="直接箭头连接符 17"/>
            <p:cNvCxnSpPr/>
            <p:nvPr/>
          </p:nvCxnSpPr>
          <p:spPr>
            <a:xfrm>
              <a:off x="5790010" y="3542110"/>
              <a:ext cx="0" cy="607219"/>
            </a:xfrm>
            <a:prstGeom prst="straightConnector1">
              <a:avLst/>
            </a:prstGeom>
            <a:ln w="12700">
              <a:solidFill>
                <a:srgbClr val="220911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5732860" y="3501628"/>
              <a:ext cx="117872" cy="11906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2209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itchFamily="34" charset="-122"/>
              </a:endParaRPr>
            </a:p>
          </p:txBody>
        </p:sp>
      </p:grpSp>
      <p:sp>
        <p:nvSpPr>
          <p:cNvPr id="20" name="TextBox 57"/>
          <p:cNvSpPr txBox="1"/>
          <p:nvPr/>
        </p:nvSpPr>
        <p:spPr bwMode="auto">
          <a:xfrm>
            <a:off x="1077516" y="878681"/>
            <a:ext cx="2005013" cy="65210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99" kern="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399" kern="0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99" kern="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399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57"/>
          <p:cNvSpPr txBox="1"/>
          <p:nvPr/>
        </p:nvSpPr>
        <p:spPr bwMode="auto">
          <a:xfrm>
            <a:off x="2021681" y="4071937"/>
            <a:ext cx="2005013" cy="65210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99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399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99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399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57"/>
          <p:cNvSpPr txBox="1"/>
          <p:nvPr/>
        </p:nvSpPr>
        <p:spPr bwMode="auto">
          <a:xfrm>
            <a:off x="3736181" y="878681"/>
            <a:ext cx="2005013" cy="65210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99" kern="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399" kern="0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99" kern="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399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57"/>
          <p:cNvSpPr txBox="1"/>
          <p:nvPr/>
        </p:nvSpPr>
        <p:spPr bwMode="auto">
          <a:xfrm>
            <a:off x="4867275" y="4071937"/>
            <a:ext cx="2005013" cy="65210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99" kern="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399" kern="0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99" kern="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399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57"/>
          <p:cNvSpPr txBox="1"/>
          <p:nvPr/>
        </p:nvSpPr>
        <p:spPr bwMode="auto">
          <a:xfrm>
            <a:off x="2021682" y="4071937"/>
            <a:ext cx="2005013" cy="65210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99" kern="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399" kern="0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99" kern="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请在此处输入您的文本</a:t>
            </a:r>
            <a:endParaRPr lang="en-US" altLang="zh-CN" sz="1399" kern="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4466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 animBg="1"/>
      <p:bldP spid="6" grpId="0" animBg="1"/>
      <p:bldP spid="7" grpId="0" animBg="1"/>
      <p:bldP spid="20" grpId="0"/>
      <p:bldP spid="21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6282" y="51856"/>
            <a:ext cx="4424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CLICK HERE TO ADD 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Freeform 8"/>
          <p:cNvSpPr>
            <a:spLocks noChangeArrowheads="1"/>
          </p:cNvSpPr>
          <p:nvPr/>
        </p:nvSpPr>
        <p:spPr bwMode="auto">
          <a:xfrm>
            <a:off x="2346690" y="1281189"/>
            <a:ext cx="1248316" cy="1422057"/>
          </a:xfrm>
          <a:custGeom>
            <a:avLst/>
            <a:gdLst>
              <a:gd name="T0" fmla="*/ 2147483647 w 2201"/>
              <a:gd name="T1" fmla="*/ 2147483647 h 2508"/>
              <a:gd name="T2" fmla="*/ 2147483647 w 2201"/>
              <a:gd name="T3" fmla="*/ 2147483647 h 2508"/>
              <a:gd name="T4" fmla="*/ 2147483647 w 2201"/>
              <a:gd name="T5" fmla="*/ 0 h 2508"/>
              <a:gd name="T6" fmla="*/ 0 w 2201"/>
              <a:gd name="T7" fmla="*/ 2147483647 h 2508"/>
              <a:gd name="T8" fmla="*/ 2147483647 w 2201"/>
              <a:gd name="T9" fmla="*/ 2147483647 h 2508"/>
              <a:gd name="T10" fmla="*/ 2147483647 w 2201"/>
              <a:gd name="T11" fmla="*/ 2147483647 h 2508"/>
              <a:gd name="T12" fmla="*/ 2147483647 w 2201"/>
              <a:gd name="T13" fmla="*/ 2147483647 h 2508"/>
              <a:gd name="T14" fmla="*/ 2147483647 w 2201"/>
              <a:gd name="T15" fmla="*/ 2147483647 h 2508"/>
              <a:gd name="T16" fmla="*/ 2147483647 w 2201"/>
              <a:gd name="T17" fmla="*/ 2147483647 h 25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201"/>
              <a:gd name="T28" fmla="*/ 0 h 2508"/>
              <a:gd name="T29" fmla="*/ 2201 w 2201"/>
              <a:gd name="T30" fmla="*/ 2508 h 25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201" h="2508">
                <a:moveTo>
                  <a:pt x="1374" y="2167"/>
                </a:moveTo>
                <a:cubicBezTo>
                  <a:pt x="1849" y="2045"/>
                  <a:pt x="2201" y="1614"/>
                  <a:pt x="2201" y="1100"/>
                </a:cubicBezTo>
                <a:cubicBezTo>
                  <a:pt x="2201" y="493"/>
                  <a:pt x="1708" y="0"/>
                  <a:pt x="1100" y="0"/>
                </a:cubicBezTo>
                <a:cubicBezTo>
                  <a:pt x="493" y="0"/>
                  <a:pt x="0" y="493"/>
                  <a:pt x="0" y="1100"/>
                </a:cubicBezTo>
                <a:cubicBezTo>
                  <a:pt x="0" y="1614"/>
                  <a:pt x="351" y="2045"/>
                  <a:pt x="826" y="2167"/>
                </a:cubicBezTo>
                <a:lnTo>
                  <a:pt x="954" y="2325"/>
                </a:lnTo>
                <a:lnTo>
                  <a:pt x="1100" y="2508"/>
                </a:lnTo>
                <a:lnTo>
                  <a:pt x="1247" y="2325"/>
                </a:lnTo>
                <a:lnTo>
                  <a:pt x="1374" y="2167"/>
                </a:lnTo>
                <a:close/>
              </a:path>
            </a:pathLst>
          </a:custGeom>
          <a:solidFill>
            <a:srgbClr val="220911"/>
          </a:solidFill>
          <a:ln w="10" cap="flat" cmpd="sng">
            <a:solidFill>
              <a:schemeClr val="bg2"/>
            </a:solidFill>
            <a:bevel/>
            <a:headEnd/>
            <a:tailEnd/>
          </a:ln>
        </p:spPr>
        <p:txBody>
          <a:bodyPr/>
          <a:lstStyle/>
          <a:p>
            <a:endParaRPr lang="zh-CN" altLang="en-US" sz="1180"/>
          </a:p>
        </p:txBody>
      </p:sp>
      <p:sp>
        <p:nvSpPr>
          <p:cNvPr id="5" name="Oval 9"/>
          <p:cNvSpPr>
            <a:spLocks noChangeArrowheads="1"/>
          </p:cNvSpPr>
          <p:nvPr/>
        </p:nvSpPr>
        <p:spPr bwMode="auto">
          <a:xfrm>
            <a:off x="2420471" y="1354969"/>
            <a:ext cx="1100755" cy="109956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6" name="Freeform 10"/>
          <p:cNvSpPr>
            <a:spLocks noChangeArrowheads="1"/>
          </p:cNvSpPr>
          <p:nvPr/>
        </p:nvSpPr>
        <p:spPr bwMode="auto">
          <a:xfrm>
            <a:off x="3894888" y="3051917"/>
            <a:ext cx="1247125" cy="1422057"/>
          </a:xfrm>
          <a:custGeom>
            <a:avLst/>
            <a:gdLst>
              <a:gd name="T0" fmla="*/ 2147483647 w 2201"/>
              <a:gd name="T1" fmla="*/ 2147483647 h 2508"/>
              <a:gd name="T2" fmla="*/ 2147483647 w 2201"/>
              <a:gd name="T3" fmla="*/ 2147483647 h 2508"/>
              <a:gd name="T4" fmla="*/ 2147483647 w 2201"/>
              <a:gd name="T5" fmla="*/ 2147483647 h 2508"/>
              <a:gd name="T6" fmla="*/ 0 w 2201"/>
              <a:gd name="T7" fmla="*/ 2147483647 h 2508"/>
              <a:gd name="T8" fmla="*/ 2147483647 w 2201"/>
              <a:gd name="T9" fmla="*/ 2147483647 h 2508"/>
              <a:gd name="T10" fmla="*/ 2147483647 w 2201"/>
              <a:gd name="T11" fmla="*/ 2147483647 h 2508"/>
              <a:gd name="T12" fmla="*/ 2147483647 w 2201"/>
              <a:gd name="T13" fmla="*/ 0 h 2508"/>
              <a:gd name="T14" fmla="*/ 2147483647 w 2201"/>
              <a:gd name="T15" fmla="*/ 2147483647 h 2508"/>
              <a:gd name="T16" fmla="*/ 2147483647 w 2201"/>
              <a:gd name="T17" fmla="*/ 2147483647 h 25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201"/>
              <a:gd name="T28" fmla="*/ 0 h 2508"/>
              <a:gd name="T29" fmla="*/ 2201 w 2201"/>
              <a:gd name="T30" fmla="*/ 2508 h 25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201" h="2508">
                <a:moveTo>
                  <a:pt x="1375" y="342"/>
                </a:moveTo>
                <a:cubicBezTo>
                  <a:pt x="1850" y="464"/>
                  <a:pt x="2201" y="895"/>
                  <a:pt x="2201" y="1408"/>
                </a:cubicBezTo>
                <a:cubicBezTo>
                  <a:pt x="2201" y="2015"/>
                  <a:pt x="1709" y="2508"/>
                  <a:pt x="1101" y="2508"/>
                </a:cubicBezTo>
                <a:cubicBezTo>
                  <a:pt x="493" y="2508"/>
                  <a:pt x="0" y="2015"/>
                  <a:pt x="0" y="1408"/>
                </a:cubicBezTo>
                <a:cubicBezTo>
                  <a:pt x="0" y="895"/>
                  <a:pt x="352" y="464"/>
                  <a:pt x="827" y="342"/>
                </a:cubicBezTo>
                <a:lnTo>
                  <a:pt x="954" y="183"/>
                </a:lnTo>
                <a:lnTo>
                  <a:pt x="1101" y="0"/>
                </a:lnTo>
                <a:lnTo>
                  <a:pt x="1248" y="183"/>
                </a:lnTo>
                <a:lnTo>
                  <a:pt x="1375" y="342"/>
                </a:lnTo>
                <a:close/>
              </a:path>
            </a:pathLst>
          </a:custGeom>
          <a:solidFill>
            <a:srgbClr val="220911"/>
          </a:solidFill>
          <a:ln w="10" cap="flat" cmpd="sng">
            <a:solidFill>
              <a:schemeClr val="bg2"/>
            </a:solidFill>
            <a:bevel/>
            <a:headEnd/>
            <a:tailEnd/>
          </a:ln>
        </p:spPr>
        <p:txBody>
          <a:bodyPr/>
          <a:lstStyle/>
          <a:p>
            <a:endParaRPr lang="zh-CN" altLang="en-US" sz="1180"/>
          </a:p>
        </p:txBody>
      </p:sp>
      <p:sp>
        <p:nvSpPr>
          <p:cNvPr id="7" name="Oval 11"/>
          <p:cNvSpPr>
            <a:spLocks noChangeArrowheads="1"/>
          </p:cNvSpPr>
          <p:nvPr/>
        </p:nvSpPr>
        <p:spPr bwMode="auto">
          <a:xfrm>
            <a:off x="3968668" y="3300628"/>
            <a:ext cx="1099565" cy="109956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8" name="Freeform 12"/>
          <p:cNvSpPr>
            <a:spLocks noChangeArrowheads="1"/>
          </p:cNvSpPr>
          <p:nvPr/>
        </p:nvSpPr>
        <p:spPr bwMode="auto">
          <a:xfrm>
            <a:off x="6972241" y="3051917"/>
            <a:ext cx="1248315" cy="1422057"/>
          </a:xfrm>
          <a:custGeom>
            <a:avLst/>
            <a:gdLst>
              <a:gd name="T0" fmla="*/ 2147483647 w 2201"/>
              <a:gd name="T1" fmla="*/ 2147483647 h 2508"/>
              <a:gd name="T2" fmla="*/ 2147483647 w 2201"/>
              <a:gd name="T3" fmla="*/ 2147483647 h 2508"/>
              <a:gd name="T4" fmla="*/ 2147483647 w 2201"/>
              <a:gd name="T5" fmla="*/ 2147483647 h 2508"/>
              <a:gd name="T6" fmla="*/ 0 w 2201"/>
              <a:gd name="T7" fmla="*/ 2147483647 h 2508"/>
              <a:gd name="T8" fmla="*/ 2147483647 w 2201"/>
              <a:gd name="T9" fmla="*/ 2147483647 h 2508"/>
              <a:gd name="T10" fmla="*/ 2147483647 w 2201"/>
              <a:gd name="T11" fmla="*/ 2147483647 h 2508"/>
              <a:gd name="T12" fmla="*/ 2147483647 w 2201"/>
              <a:gd name="T13" fmla="*/ 0 h 2508"/>
              <a:gd name="T14" fmla="*/ 2147483647 w 2201"/>
              <a:gd name="T15" fmla="*/ 2147483647 h 2508"/>
              <a:gd name="T16" fmla="*/ 2147483647 w 2201"/>
              <a:gd name="T17" fmla="*/ 2147483647 h 25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201"/>
              <a:gd name="T28" fmla="*/ 0 h 2508"/>
              <a:gd name="T29" fmla="*/ 2201 w 2201"/>
              <a:gd name="T30" fmla="*/ 2508 h 25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201" h="2508">
                <a:moveTo>
                  <a:pt x="1375" y="342"/>
                </a:moveTo>
                <a:cubicBezTo>
                  <a:pt x="1850" y="464"/>
                  <a:pt x="2201" y="895"/>
                  <a:pt x="2201" y="1408"/>
                </a:cubicBezTo>
                <a:cubicBezTo>
                  <a:pt x="2201" y="2015"/>
                  <a:pt x="1709" y="2508"/>
                  <a:pt x="1101" y="2508"/>
                </a:cubicBezTo>
                <a:cubicBezTo>
                  <a:pt x="493" y="2508"/>
                  <a:pt x="0" y="2015"/>
                  <a:pt x="0" y="1408"/>
                </a:cubicBezTo>
                <a:cubicBezTo>
                  <a:pt x="0" y="895"/>
                  <a:pt x="352" y="464"/>
                  <a:pt x="827" y="342"/>
                </a:cubicBezTo>
                <a:lnTo>
                  <a:pt x="954" y="183"/>
                </a:lnTo>
                <a:lnTo>
                  <a:pt x="1101" y="0"/>
                </a:lnTo>
                <a:lnTo>
                  <a:pt x="1248" y="183"/>
                </a:lnTo>
                <a:lnTo>
                  <a:pt x="1375" y="342"/>
                </a:lnTo>
                <a:close/>
              </a:path>
            </a:pathLst>
          </a:custGeom>
          <a:solidFill>
            <a:srgbClr val="220911"/>
          </a:solidFill>
          <a:ln w="10" cap="flat" cmpd="sng">
            <a:solidFill>
              <a:schemeClr val="bg2"/>
            </a:solidFill>
            <a:bevel/>
            <a:headEnd/>
            <a:tailEnd/>
          </a:ln>
        </p:spPr>
        <p:txBody>
          <a:bodyPr/>
          <a:lstStyle/>
          <a:p>
            <a:endParaRPr lang="zh-CN" altLang="en-US" sz="1180"/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>
            <a:off x="7047211" y="3300628"/>
            <a:ext cx="1099565" cy="109956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>
            <a:off x="1510117" y="2843667"/>
            <a:ext cx="1379216" cy="1190"/>
          </a:xfrm>
          <a:prstGeom prst="line">
            <a:avLst/>
          </a:prstGeom>
          <a:noFill/>
          <a:ln w="38100">
            <a:solidFill>
              <a:srgbClr val="22091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180"/>
          </a:p>
        </p:txBody>
      </p:sp>
      <p:sp>
        <p:nvSpPr>
          <p:cNvPr id="11" name="Oval 15"/>
          <p:cNvSpPr>
            <a:spLocks noChangeArrowheads="1"/>
          </p:cNvSpPr>
          <p:nvPr/>
        </p:nvSpPr>
        <p:spPr bwMode="auto">
          <a:xfrm>
            <a:off x="1350656" y="2769886"/>
            <a:ext cx="157081" cy="157081"/>
          </a:xfrm>
          <a:prstGeom prst="ellipse">
            <a:avLst/>
          </a:prstGeom>
          <a:solidFill>
            <a:srgbClr val="220911"/>
          </a:solidFill>
          <a:ln w="10">
            <a:noFill/>
            <a:bevel/>
            <a:headEnd/>
            <a:tailEnd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12" name="Oval 16"/>
          <p:cNvSpPr>
            <a:spLocks noChangeArrowheads="1"/>
          </p:cNvSpPr>
          <p:nvPr/>
        </p:nvSpPr>
        <p:spPr bwMode="auto">
          <a:xfrm>
            <a:off x="1385167" y="2804396"/>
            <a:ext cx="88060" cy="8806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13" name="Oval 17"/>
          <p:cNvSpPr>
            <a:spLocks noChangeArrowheads="1"/>
          </p:cNvSpPr>
          <p:nvPr/>
        </p:nvSpPr>
        <p:spPr bwMode="auto">
          <a:xfrm>
            <a:off x="2895283" y="2769886"/>
            <a:ext cx="155890" cy="157081"/>
          </a:xfrm>
          <a:prstGeom prst="ellipse">
            <a:avLst/>
          </a:prstGeom>
          <a:solidFill>
            <a:srgbClr val="220911"/>
          </a:solidFill>
          <a:ln w="10">
            <a:noFill/>
            <a:bevel/>
            <a:headEnd/>
            <a:tailEnd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14" name="Oval 18"/>
          <p:cNvSpPr>
            <a:spLocks noChangeArrowheads="1"/>
          </p:cNvSpPr>
          <p:nvPr/>
        </p:nvSpPr>
        <p:spPr bwMode="auto">
          <a:xfrm>
            <a:off x="2929793" y="2804396"/>
            <a:ext cx="88060" cy="8806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15" name="Line 19"/>
          <p:cNvSpPr>
            <a:spLocks noChangeShapeType="1"/>
          </p:cNvSpPr>
          <p:nvPr/>
        </p:nvSpPr>
        <p:spPr bwMode="auto">
          <a:xfrm>
            <a:off x="3048794" y="2843667"/>
            <a:ext cx="1379216" cy="1190"/>
          </a:xfrm>
          <a:prstGeom prst="line">
            <a:avLst/>
          </a:prstGeom>
          <a:noFill/>
          <a:ln w="38100">
            <a:solidFill>
              <a:srgbClr val="22091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180"/>
          </a:p>
        </p:txBody>
      </p:sp>
      <p:sp>
        <p:nvSpPr>
          <p:cNvPr id="16" name="Oval 20"/>
          <p:cNvSpPr>
            <a:spLocks noChangeArrowheads="1"/>
          </p:cNvSpPr>
          <p:nvPr/>
        </p:nvSpPr>
        <p:spPr bwMode="auto">
          <a:xfrm>
            <a:off x="4428010" y="2769886"/>
            <a:ext cx="155890" cy="157081"/>
          </a:xfrm>
          <a:prstGeom prst="ellipse">
            <a:avLst/>
          </a:prstGeom>
          <a:solidFill>
            <a:srgbClr val="220911"/>
          </a:solidFill>
          <a:ln w="10">
            <a:noFill/>
            <a:bevel/>
            <a:headEnd/>
            <a:tailEnd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17" name="Oval 21"/>
          <p:cNvSpPr>
            <a:spLocks noChangeArrowheads="1"/>
          </p:cNvSpPr>
          <p:nvPr/>
        </p:nvSpPr>
        <p:spPr bwMode="auto">
          <a:xfrm>
            <a:off x="4462519" y="2804396"/>
            <a:ext cx="86871" cy="8806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18" name="Line 22"/>
          <p:cNvSpPr>
            <a:spLocks noChangeShapeType="1"/>
          </p:cNvSpPr>
          <p:nvPr/>
        </p:nvSpPr>
        <p:spPr bwMode="auto">
          <a:xfrm>
            <a:off x="4582710" y="2843667"/>
            <a:ext cx="1379216" cy="1190"/>
          </a:xfrm>
          <a:prstGeom prst="line">
            <a:avLst/>
          </a:prstGeom>
          <a:noFill/>
          <a:ln w="38100">
            <a:solidFill>
              <a:srgbClr val="22091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180"/>
          </a:p>
        </p:txBody>
      </p:sp>
      <p:sp>
        <p:nvSpPr>
          <p:cNvPr id="19" name="Oval 23"/>
          <p:cNvSpPr>
            <a:spLocks noChangeArrowheads="1"/>
          </p:cNvSpPr>
          <p:nvPr/>
        </p:nvSpPr>
        <p:spPr bwMode="auto">
          <a:xfrm>
            <a:off x="5961926" y="2769886"/>
            <a:ext cx="155891" cy="157081"/>
          </a:xfrm>
          <a:prstGeom prst="ellipse">
            <a:avLst/>
          </a:prstGeom>
          <a:solidFill>
            <a:srgbClr val="220911"/>
          </a:solidFill>
          <a:ln w="10">
            <a:noFill/>
            <a:bevel/>
            <a:headEnd/>
            <a:tailEnd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20" name="Oval 24"/>
          <p:cNvSpPr>
            <a:spLocks noChangeArrowheads="1"/>
          </p:cNvSpPr>
          <p:nvPr/>
        </p:nvSpPr>
        <p:spPr bwMode="auto">
          <a:xfrm>
            <a:off x="5996437" y="2804396"/>
            <a:ext cx="86870" cy="8806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21" name="Line 25"/>
          <p:cNvSpPr>
            <a:spLocks noChangeShapeType="1"/>
          </p:cNvSpPr>
          <p:nvPr/>
        </p:nvSpPr>
        <p:spPr bwMode="auto">
          <a:xfrm>
            <a:off x="6122577" y="2843667"/>
            <a:ext cx="1379216" cy="1190"/>
          </a:xfrm>
          <a:prstGeom prst="line">
            <a:avLst/>
          </a:prstGeom>
          <a:noFill/>
          <a:ln w="38100">
            <a:solidFill>
              <a:srgbClr val="22091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180"/>
          </a:p>
        </p:txBody>
      </p:sp>
      <p:sp>
        <p:nvSpPr>
          <p:cNvPr id="22" name="Oval 26"/>
          <p:cNvSpPr>
            <a:spLocks noChangeArrowheads="1"/>
          </p:cNvSpPr>
          <p:nvPr/>
        </p:nvSpPr>
        <p:spPr bwMode="auto">
          <a:xfrm>
            <a:off x="7501793" y="2769886"/>
            <a:ext cx="155891" cy="157081"/>
          </a:xfrm>
          <a:prstGeom prst="ellipse">
            <a:avLst/>
          </a:prstGeom>
          <a:solidFill>
            <a:srgbClr val="220911"/>
          </a:solidFill>
          <a:ln w="10">
            <a:noFill/>
            <a:bevel/>
            <a:headEnd/>
            <a:tailEnd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23" name="Oval 27"/>
          <p:cNvSpPr>
            <a:spLocks noChangeArrowheads="1"/>
          </p:cNvSpPr>
          <p:nvPr/>
        </p:nvSpPr>
        <p:spPr bwMode="auto">
          <a:xfrm>
            <a:off x="7536304" y="2804396"/>
            <a:ext cx="86870" cy="8806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24" name="Freeform 28"/>
          <p:cNvSpPr>
            <a:spLocks noChangeArrowheads="1"/>
          </p:cNvSpPr>
          <p:nvPr/>
        </p:nvSpPr>
        <p:spPr bwMode="auto">
          <a:xfrm>
            <a:off x="5405004" y="1281189"/>
            <a:ext cx="1247125" cy="1422057"/>
          </a:xfrm>
          <a:custGeom>
            <a:avLst/>
            <a:gdLst>
              <a:gd name="T0" fmla="*/ 2147483647 w 2201"/>
              <a:gd name="T1" fmla="*/ 2147483647 h 2508"/>
              <a:gd name="T2" fmla="*/ 2147483647 w 2201"/>
              <a:gd name="T3" fmla="*/ 2147483647 h 2508"/>
              <a:gd name="T4" fmla="*/ 2147483647 w 2201"/>
              <a:gd name="T5" fmla="*/ 0 h 2508"/>
              <a:gd name="T6" fmla="*/ 0 w 2201"/>
              <a:gd name="T7" fmla="*/ 2147483647 h 2508"/>
              <a:gd name="T8" fmla="*/ 2147483647 w 2201"/>
              <a:gd name="T9" fmla="*/ 2147483647 h 2508"/>
              <a:gd name="T10" fmla="*/ 2147483647 w 2201"/>
              <a:gd name="T11" fmla="*/ 2147483647 h 2508"/>
              <a:gd name="T12" fmla="*/ 2147483647 w 2201"/>
              <a:gd name="T13" fmla="*/ 2147483647 h 2508"/>
              <a:gd name="T14" fmla="*/ 2147483647 w 2201"/>
              <a:gd name="T15" fmla="*/ 2147483647 h 2508"/>
              <a:gd name="T16" fmla="*/ 2147483647 w 2201"/>
              <a:gd name="T17" fmla="*/ 2147483647 h 25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201"/>
              <a:gd name="T28" fmla="*/ 0 h 2508"/>
              <a:gd name="T29" fmla="*/ 2201 w 2201"/>
              <a:gd name="T30" fmla="*/ 2508 h 25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201" h="2508">
                <a:moveTo>
                  <a:pt x="1375" y="2167"/>
                </a:moveTo>
                <a:cubicBezTo>
                  <a:pt x="1850" y="2045"/>
                  <a:pt x="2201" y="1614"/>
                  <a:pt x="2201" y="1100"/>
                </a:cubicBezTo>
                <a:cubicBezTo>
                  <a:pt x="2201" y="493"/>
                  <a:pt x="1708" y="0"/>
                  <a:pt x="1101" y="0"/>
                </a:cubicBezTo>
                <a:cubicBezTo>
                  <a:pt x="493" y="0"/>
                  <a:pt x="0" y="493"/>
                  <a:pt x="0" y="1100"/>
                </a:cubicBezTo>
                <a:cubicBezTo>
                  <a:pt x="0" y="1614"/>
                  <a:pt x="352" y="2045"/>
                  <a:pt x="827" y="2167"/>
                </a:cubicBezTo>
                <a:lnTo>
                  <a:pt x="954" y="2325"/>
                </a:lnTo>
                <a:lnTo>
                  <a:pt x="1101" y="2508"/>
                </a:lnTo>
                <a:lnTo>
                  <a:pt x="1247" y="2325"/>
                </a:lnTo>
                <a:lnTo>
                  <a:pt x="1375" y="2167"/>
                </a:lnTo>
                <a:close/>
              </a:path>
            </a:pathLst>
          </a:custGeom>
          <a:solidFill>
            <a:srgbClr val="220911"/>
          </a:solidFill>
          <a:ln w="10" cap="flat" cmpd="sng">
            <a:solidFill>
              <a:schemeClr val="bg2"/>
            </a:solidFill>
            <a:bevel/>
            <a:headEnd/>
            <a:tailEnd/>
          </a:ln>
        </p:spPr>
        <p:txBody>
          <a:bodyPr/>
          <a:lstStyle/>
          <a:p>
            <a:endParaRPr lang="zh-CN" altLang="en-US" sz="1180"/>
          </a:p>
        </p:txBody>
      </p:sp>
      <p:sp>
        <p:nvSpPr>
          <p:cNvPr id="25" name="Oval 29"/>
          <p:cNvSpPr>
            <a:spLocks noChangeArrowheads="1"/>
          </p:cNvSpPr>
          <p:nvPr/>
        </p:nvSpPr>
        <p:spPr bwMode="auto">
          <a:xfrm>
            <a:off x="5478784" y="1354969"/>
            <a:ext cx="1099565" cy="109956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/>
          </a:p>
        </p:txBody>
      </p:sp>
      <p:sp>
        <p:nvSpPr>
          <p:cNvPr id="26" name="Line 14"/>
          <p:cNvSpPr>
            <a:spLocks noChangeShapeType="1"/>
          </p:cNvSpPr>
          <p:nvPr/>
        </p:nvSpPr>
        <p:spPr bwMode="auto">
          <a:xfrm>
            <a:off x="460533" y="2843667"/>
            <a:ext cx="879413" cy="1190"/>
          </a:xfrm>
          <a:prstGeom prst="line">
            <a:avLst/>
          </a:prstGeom>
          <a:noFill/>
          <a:ln w="38100">
            <a:solidFill>
              <a:srgbClr val="22091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180"/>
          </a:p>
        </p:txBody>
      </p:sp>
      <p:sp>
        <p:nvSpPr>
          <p:cNvPr id="27" name="Line 14"/>
          <p:cNvSpPr>
            <a:spLocks noChangeShapeType="1"/>
          </p:cNvSpPr>
          <p:nvPr/>
        </p:nvSpPr>
        <p:spPr bwMode="auto">
          <a:xfrm>
            <a:off x="7657684" y="2843667"/>
            <a:ext cx="880604" cy="1190"/>
          </a:xfrm>
          <a:prstGeom prst="line">
            <a:avLst/>
          </a:prstGeom>
          <a:noFill/>
          <a:ln w="38100">
            <a:solidFill>
              <a:srgbClr val="22091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180"/>
          </a:p>
        </p:txBody>
      </p:sp>
      <p:sp>
        <p:nvSpPr>
          <p:cNvPr id="28" name="TextBox 31"/>
          <p:cNvSpPr>
            <a:spLocks noChangeArrowheads="1"/>
          </p:cNvSpPr>
          <p:nvPr/>
        </p:nvSpPr>
        <p:spPr bwMode="auto">
          <a:xfrm>
            <a:off x="3962718" y="3688570"/>
            <a:ext cx="1112655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zh-CN" altLang="en-US" sz="1574"/>
          </a:p>
        </p:txBody>
      </p:sp>
      <p:sp>
        <p:nvSpPr>
          <p:cNvPr id="29" name="TextBox 32"/>
          <p:cNvSpPr>
            <a:spLocks noChangeArrowheads="1"/>
          </p:cNvSpPr>
          <p:nvPr/>
        </p:nvSpPr>
        <p:spPr bwMode="auto">
          <a:xfrm>
            <a:off x="7051971" y="3688570"/>
            <a:ext cx="1112655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zh-CN" altLang="en-US" sz="1574"/>
          </a:p>
        </p:txBody>
      </p:sp>
      <p:sp>
        <p:nvSpPr>
          <p:cNvPr id="30" name="TextBox 33"/>
          <p:cNvSpPr>
            <a:spLocks noChangeArrowheads="1"/>
          </p:cNvSpPr>
          <p:nvPr/>
        </p:nvSpPr>
        <p:spPr bwMode="auto">
          <a:xfrm>
            <a:off x="5476404" y="1754811"/>
            <a:ext cx="1112655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zh-CN" altLang="en-US" sz="1574"/>
          </a:p>
        </p:txBody>
      </p:sp>
      <p:sp>
        <p:nvSpPr>
          <p:cNvPr id="31" name="TextBox 34"/>
          <p:cNvSpPr>
            <a:spLocks noChangeArrowheads="1"/>
          </p:cNvSpPr>
          <p:nvPr/>
        </p:nvSpPr>
        <p:spPr bwMode="auto">
          <a:xfrm>
            <a:off x="2418091" y="1754811"/>
            <a:ext cx="1112655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99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添加文本</a:t>
            </a:r>
            <a:endParaRPr lang="zh-CN" altLang="en-US" sz="1574"/>
          </a:p>
        </p:txBody>
      </p:sp>
      <p:sp>
        <p:nvSpPr>
          <p:cNvPr id="32" name="TextBox 35"/>
          <p:cNvSpPr>
            <a:spLocks noChangeArrowheads="1"/>
          </p:cNvSpPr>
          <p:nvPr/>
        </p:nvSpPr>
        <p:spPr bwMode="auto">
          <a:xfrm>
            <a:off x="872274" y="2430734"/>
            <a:ext cx="1113845" cy="36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799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r>
              <a:rPr lang="zh-CN" altLang="en-US" sz="1799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endParaRPr lang="zh-CN" altLang="en-US" sz="1574" dirty="0"/>
          </a:p>
        </p:txBody>
      </p:sp>
      <p:sp>
        <p:nvSpPr>
          <p:cNvPr id="33" name="TextBox 36"/>
          <p:cNvSpPr>
            <a:spLocks noChangeArrowheads="1"/>
          </p:cNvSpPr>
          <p:nvPr/>
        </p:nvSpPr>
        <p:spPr bwMode="auto">
          <a:xfrm>
            <a:off x="2407381" y="3003127"/>
            <a:ext cx="1112654" cy="36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799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r>
              <a:rPr lang="zh-CN" altLang="en-US" sz="1799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endParaRPr lang="zh-CN" altLang="en-US" sz="1574" dirty="0"/>
          </a:p>
        </p:txBody>
      </p:sp>
      <p:sp>
        <p:nvSpPr>
          <p:cNvPr id="34" name="TextBox 37"/>
          <p:cNvSpPr>
            <a:spLocks noChangeArrowheads="1"/>
          </p:cNvSpPr>
          <p:nvPr/>
        </p:nvSpPr>
        <p:spPr bwMode="auto">
          <a:xfrm>
            <a:off x="3952008" y="2430734"/>
            <a:ext cx="1112654" cy="36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799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r>
              <a:rPr lang="zh-CN" altLang="en-US" sz="1799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endParaRPr lang="zh-CN" altLang="en-US" sz="1574" dirty="0"/>
          </a:p>
        </p:txBody>
      </p:sp>
      <p:sp>
        <p:nvSpPr>
          <p:cNvPr id="35" name="TextBox 38"/>
          <p:cNvSpPr>
            <a:spLocks noChangeArrowheads="1"/>
          </p:cNvSpPr>
          <p:nvPr/>
        </p:nvSpPr>
        <p:spPr bwMode="auto">
          <a:xfrm>
            <a:off x="5547805" y="3003127"/>
            <a:ext cx="1112655" cy="36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799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r>
              <a:rPr lang="zh-CN" altLang="en-US" sz="1799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</a:p>
        </p:txBody>
      </p:sp>
      <p:sp>
        <p:nvSpPr>
          <p:cNvPr id="36" name="TextBox 39"/>
          <p:cNvSpPr>
            <a:spLocks noChangeArrowheads="1"/>
          </p:cNvSpPr>
          <p:nvPr/>
        </p:nvSpPr>
        <p:spPr bwMode="auto">
          <a:xfrm>
            <a:off x="7000801" y="2430734"/>
            <a:ext cx="1112654" cy="36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799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</a:t>
            </a:r>
            <a:r>
              <a:rPr lang="zh-CN" altLang="en-US" sz="1799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798494" y="3051917"/>
            <a:ext cx="1247125" cy="1422057"/>
            <a:chOff x="798494" y="3051917"/>
            <a:chExt cx="1247125" cy="1422057"/>
          </a:xfrm>
        </p:grpSpPr>
        <p:grpSp>
          <p:nvGrpSpPr>
            <p:cNvPr id="38" name="组合 37"/>
            <p:cNvGrpSpPr/>
            <p:nvPr/>
          </p:nvGrpSpPr>
          <p:grpSpPr>
            <a:xfrm>
              <a:off x="798494" y="3051917"/>
              <a:ext cx="1247125" cy="1422057"/>
              <a:chOff x="798494" y="3051917"/>
              <a:chExt cx="1247125" cy="1422057"/>
            </a:xfrm>
          </p:grpSpPr>
          <p:sp>
            <p:nvSpPr>
              <p:cNvPr id="40" name="Freeform 6"/>
              <p:cNvSpPr>
                <a:spLocks noChangeArrowheads="1"/>
              </p:cNvSpPr>
              <p:nvPr/>
            </p:nvSpPr>
            <p:spPr bwMode="auto">
              <a:xfrm>
                <a:off x="798494" y="3051917"/>
                <a:ext cx="1247125" cy="1422057"/>
              </a:xfrm>
              <a:custGeom>
                <a:avLst/>
                <a:gdLst>
                  <a:gd name="T0" fmla="*/ 2147483647 w 2201"/>
                  <a:gd name="T1" fmla="*/ 2147483647 h 2508"/>
                  <a:gd name="T2" fmla="*/ 2147483647 w 2201"/>
                  <a:gd name="T3" fmla="*/ 2147483647 h 2508"/>
                  <a:gd name="T4" fmla="*/ 2147483647 w 2201"/>
                  <a:gd name="T5" fmla="*/ 2147483647 h 2508"/>
                  <a:gd name="T6" fmla="*/ 0 w 2201"/>
                  <a:gd name="T7" fmla="*/ 2147483647 h 2508"/>
                  <a:gd name="T8" fmla="*/ 2147483647 w 2201"/>
                  <a:gd name="T9" fmla="*/ 2147483647 h 2508"/>
                  <a:gd name="T10" fmla="*/ 2147483647 w 2201"/>
                  <a:gd name="T11" fmla="*/ 2147483647 h 2508"/>
                  <a:gd name="T12" fmla="*/ 2147483647 w 2201"/>
                  <a:gd name="T13" fmla="*/ 0 h 2508"/>
                  <a:gd name="T14" fmla="*/ 2147483647 w 2201"/>
                  <a:gd name="T15" fmla="*/ 2147483647 h 2508"/>
                  <a:gd name="T16" fmla="*/ 2147483647 w 2201"/>
                  <a:gd name="T17" fmla="*/ 2147483647 h 250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01"/>
                  <a:gd name="T28" fmla="*/ 0 h 2508"/>
                  <a:gd name="T29" fmla="*/ 2201 w 2201"/>
                  <a:gd name="T30" fmla="*/ 2508 h 250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01" h="2508">
                    <a:moveTo>
                      <a:pt x="1375" y="342"/>
                    </a:moveTo>
                    <a:cubicBezTo>
                      <a:pt x="1850" y="464"/>
                      <a:pt x="2201" y="895"/>
                      <a:pt x="2201" y="1408"/>
                    </a:cubicBezTo>
                    <a:cubicBezTo>
                      <a:pt x="2201" y="2015"/>
                      <a:pt x="1708" y="2508"/>
                      <a:pt x="1100" y="2508"/>
                    </a:cubicBezTo>
                    <a:cubicBezTo>
                      <a:pt x="493" y="2508"/>
                      <a:pt x="0" y="2015"/>
                      <a:pt x="0" y="1408"/>
                    </a:cubicBezTo>
                    <a:cubicBezTo>
                      <a:pt x="0" y="895"/>
                      <a:pt x="351" y="464"/>
                      <a:pt x="826" y="342"/>
                    </a:cubicBezTo>
                    <a:lnTo>
                      <a:pt x="954" y="183"/>
                    </a:lnTo>
                    <a:lnTo>
                      <a:pt x="1100" y="0"/>
                    </a:lnTo>
                    <a:lnTo>
                      <a:pt x="1247" y="183"/>
                    </a:lnTo>
                    <a:lnTo>
                      <a:pt x="1375" y="342"/>
                    </a:lnTo>
                    <a:close/>
                  </a:path>
                </a:pathLst>
              </a:custGeom>
              <a:solidFill>
                <a:srgbClr val="22091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sz="1180"/>
              </a:p>
            </p:txBody>
          </p:sp>
          <p:sp>
            <p:nvSpPr>
              <p:cNvPr id="41" name="Oval 11"/>
              <p:cNvSpPr>
                <a:spLocks noChangeArrowheads="1"/>
              </p:cNvSpPr>
              <p:nvPr/>
            </p:nvSpPr>
            <p:spPr bwMode="auto">
              <a:xfrm>
                <a:off x="872273" y="3300628"/>
                <a:ext cx="1099565" cy="10995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349"/>
              </a:p>
            </p:txBody>
          </p:sp>
        </p:grpSp>
        <p:sp>
          <p:nvSpPr>
            <p:cNvPr id="39" name="TextBox 30"/>
            <p:cNvSpPr>
              <a:spLocks noChangeArrowheads="1"/>
            </p:cNvSpPr>
            <p:nvPr/>
          </p:nvSpPr>
          <p:spPr bwMode="auto">
            <a:xfrm>
              <a:off x="872274" y="3688570"/>
              <a:ext cx="1113845" cy="323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99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添加文本</a:t>
              </a:r>
              <a:endParaRPr lang="zh-CN" altLang="en-US" sz="1574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240377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500"/>
                            </p:stCondLst>
                            <p:childTnLst>
                              <p:par>
                                <p:cTn id="1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600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6500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7000"/>
                            </p:stCondLst>
                            <p:childTnLst>
                              <p:par>
                                <p:cTn id="1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7500"/>
                            </p:stCondLst>
                            <p:childTnLst>
                              <p:par>
                                <p:cTn id="1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 bldLvl="0" animBg="1" autoUpdateAnimBg="0"/>
      <p:bldP spid="6" grpId="0" animBg="1"/>
      <p:bldP spid="7" grpId="0" bldLvl="0" animBg="1" autoUpdateAnimBg="0"/>
      <p:bldP spid="8" grpId="0" animBg="1"/>
      <p:bldP spid="9" grpId="0" bldLvl="0" animBg="1" autoUpdateAnimBg="0"/>
      <p:bldP spid="10" grpId="0" animBg="1"/>
      <p:bldP spid="11" grpId="0" bldLvl="0" animBg="1" autoUpdateAnimBg="0"/>
      <p:bldP spid="12" grpId="0" bldLvl="0" animBg="1" autoUpdateAnimBg="0"/>
      <p:bldP spid="13" grpId="0" bldLvl="0" animBg="1" autoUpdateAnimBg="0"/>
      <p:bldP spid="14" grpId="0" bldLvl="0" animBg="1" autoUpdateAnimBg="0"/>
      <p:bldP spid="15" grpId="0" animBg="1"/>
      <p:bldP spid="16" grpId="0" bldLvl="0" animBg="1" autoUpdateAnimBg="0"/>
      <p:bldP spid="17" grpId="0" bldLvl="0" animBg="1" autoUpdateAnimBg="0"/>
      <p:bldP spid="18" grpId="0" animBg="1"/>
      <p:bldP spid="19" grpId="0" bldLvl="0" animBg="1" autoUpdateAnimBg="0"/>
      <p:bldP spid="20" grpId="0" bldLvl="0" animBg="1" autoUpdateAnimBg="0"/>
      <p:bldP spid="21" grpId="0" animBg="1"/>
      <p:bldP spid="22" grpId="0" bldLvl="0" animBg="1" autoUpdateAnimBg="0"/>
      <p:bldP spid="23" grpId="0" bldLvl="0" animBg="1" autoUpdateAnimBg="0"/>
      <p:bldP spid="24" grpId="0" animBg="1"/>
      <p:bldP spid="25" grpId="0" bldLvl="0" animBg="1" autoUpdateAnimBg="0"/>
      <p:bldP spid="26" grpId="0" animBg="1"/>
      <p:bldP spid="27" grpId="0" animBg="1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  <p:bldP spid="36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66282" y="51856"/>
            <a:ext cx="4424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CLICK HERE TO ADD 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Freeform 6"/>
          <p:cNvSpPr>
            <a:spLocks noChangeArrowheads="1"/>
          </p:cNvSpPr>
          <p:nvPr/>
        </p:nvSpPr>
        <p:spPr bwMode="auto">
          <a:xfrm>
            <a:off x="1241191" y="3918693"/>
            <a:ext cx="2043239" cy="953195"/>
          </a:xfrm>
          <a:custGeom>
            <a:avLst/>
            <a:gdLst>
              <a:gd name="T0" fmla="*/ 2147483647 w 4367"/>
              <a:gd name="T1" fmla="*/ 2147483647 h 2224"/>
              <a:gd name="T2" fmla="*/ 2147483647 w 4367"/>
              <a:gd name="T3" fmla="*/ 2147483647 h 2224"/>
              <a:gd name="T4" fmla="*/ 2147483647 w 4367"/>
              <a:gd name="T5" fmla="*/ 2147483647 h 2224"/>
              <a:gd name="T6" fmla="*/ 2147483647 w 4367"/>
              <a:gd name="T7" fmla="*/ 0 h 2224"/>
              <a:gd name="T8" fmla="*/ 2147483647 w 4367"/>
              <a:gd name="T9" fmla="*/ 2147483647 h 2224"/>
              <a:gd name="T10" fmla="*/ 2147483647 w 4367"/>
              <a:gd name="T11" fmla="*/ 2147483647 h 2224"/>
              <a:gd name="T12" fmla="*/ 2147483647 w 4367"/>
              <a:gd name="T13" fmla="*/ 2147483647 h 2224"/>
              <a:gd name="T14" fmla="*/ 2147483647 w 4367"/>
              <a:gd name="T15" fmla="*/ 2147483647 h 2224"/>
              <a:gd name="T16" fmla="*/ 2147483647 w 4367"/>
              <a:gd name="T17" fmla="*/ 2147483647 h 2224"/>
              <a:gd name="T18" fmla="*/ 2147483647 w 4367"/>
              <a:gd name="T19" fmla="*/ 2147483647 h 2224"/>
              <a:gd name="T20" fmla="*/ 2147483647 w 4367"/>
              <a:gd name="T21" fmla="*/ 2147483647 h 2224"/>
              <a:gd name="T22" fmla="*/ 0 w 4367"/>
              <a:gd name="T23" fmla="*/ 2147483647 h 2224"/>
              <a:gd name="T24" fmla="*/ 0 w 4367"/>
              <a:gd name="T25" fmla="*/ 2147483647 h 2224"/>
              <a:gd name="T26" fmla="*/ 2147483647 w 4367"/>
              <a:gd name="T27" fmla="*/ 2147483647 h 2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367"/>
              <a:gd name="T43" fmla="*/ 0 h 2224"/>
              <a:gd name="T44" fmla="*/ 4367 w 4367"/>
              <a:gd name="T45" fmla="*/ 2224 h 2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367" h="2224">
                <a:moveTo>
                  <a:pt x="222" y="230"/>
                </a:moveTo>
                <a:lnTo>
                  <a:pt x="3400" y="230"/>
                </a:lnTo>
                <a:lnTo>
                  <a:pt x="3433" y="174"/>
                </a:lnTo>
                <a:lnTo>
                  <a:pt x="3533" y="0"/>
                </a:lnTo>
                <a:lnTo>
                  <a:pt x="3634" y="174"/>
                </a:lnTo>
                <a:lnTo>
                  <a:pt x="3667" y="230"/>
                </a:lnTo>
                <a:lnTo>
                  <a:pt x="4146" y="230"/>
                </a:lnTo>
                <a:cubicBezTo>
                  <a:pt x="4267" y="230"/>
                  <a:pt x="4367" y="330"/>
                  <a:pt x="4367" y="452"/>
                </a:cubicBezTo>
                <a:lnTo>
                  <a:pt x="4367" y="2003"/>
                </a:lnTo>
                <a:cubicBezTo>
                  <a:pt x="4367" y="2124"/>
                  <a:pt x="4267" y="2224"/>
                  <a:pt x="4146" y="2224"/>
                </a:cubicBezTo>
                <a:lnTo>
                  <a:pt x="222" y="2224"/>
                </a:lnTo>
                <a:cubicBezTo>
                  <a:pt x="100" y="2224"/>
                  <a:pt x="0" y="2124"/>
                  <a:pt x="0" y="2003"/>
                </a:cubicBezTo>
                <a:lnTo>
                  <a:pt x="0" y="452"/>
                </a:lnTo>
                <a:cubicBezTo>
                  <a:pt x="0" y="330"/>
                  <a:pt x="100" y="230"/>
                  <a:pt x="222" y="230"/>
                </a:cubicBezTo>
                <a:close/>
              </a:path>
            </a:pathLst>
          </a:custGeom>
          <a:solidFill>
            <a:srgbClr val="220911"/>
          </a:solidFill>
          <a:ln>
            <a:noFill/>
          </a:ln>
        </p:spPr>
        <p:txBody>
          <a:bodyPr/>
          <a:lstStyle/>
          <a:p>
            <a:endParaRPr lang="zh-CN" altLang="en-US" sz="1180"/>
          </a:p>
        </p:txBody>
      </p:sp>
      <p:sp>
        <p:nvSpPr>
          <p:cNvPr id="5" name="Freeform 7"/>
          <p:cNvSpPr>
            <a:spLocks noChangeArrowheads="1"/>
          </p:cNvSpPr>
          <p:nvPr/>
        </p:nvSpPr>
        <p:spPr bwMode="auto">
          <a:xfrm>
            <a:off x="1241191" y="1413733"/>
            <a:ext cx="2043239" cy="2578741"/>
          </a:xfrm>
          <a:custGeom>
            <a:avLst/>
            <a:gdLst>
              <a:gd name="T0" fmla="*/ 2147483647 w 4367"/>
              <a:gd name="T1" fmla="*/ 0 h 6013"/>
              <a:gd name="T2" fmla="*/ 2147483647 w 4367"/>
              <a:gd name="T3" fmla="*/ 0 h 6013"/>
              <a:gd name="T4" fmla="*/ 2147483647 w 4367"/>
              <a:gd name="T5" fmla="*/ 2147483647 h 6013"/>
              <a:gd name="T6" fmla="*/ 2147483647 w 4367"/>
              <a:gd name="T7" fmla="*/ 2147483647 h 6013"/>
              <a:gd name="T8" fmla="*/ 2147483647 w 4367"/>
              <a:gd name="T9" fmla="*/ 2147483647 h 6013"/>
              <a:gd name="T10" fmla="*/ 2147483647 w 4367"/>
              <a:gd name="T11" fmla="*/ 2147483647 h 6013"/>
              <a:gd name="T12" fmla="*/ 2147483647 w 4367"/>
              <a:gd name="T13" fmla="*/ 2147483647 h 6013"/>
              <a:gd name="T14" fmla="*/ 2147483647 w 4367"/>
              <a:gd name="T15" fmla="*/ 2147483647 h 6013"/>
              <a:gd name="T16" fmla="*/ 2147483647 w 4367"/>
              <a:gd name="T17" fmla="*/ 2147483647 h 6013"/>
              <a:gd name="T18" fmla="*/ 0 w 4367"/>
              <a:gd name="T19" fmla="*/ 2147483647 h 6013"/>
              <a:gd name="T20" fmla="*/ 0 w 4367"/>
              <a:gd name="T21" fmla="*/ 2147483647 h 6013"/>
              <a:gd name="T22" fmla="*/ 2147483647 w 4367"/>
              <a:gd name="T23" fmla="*/ 0 h 601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367"/>
              <a:gd name="T37" fmla="*/ 0 h 6013"/>
              <a:gd name="T38" fmla="*/ 4367 w 4367"/>
              <a:gd name="T39" fmla="*/ 6013 h 601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367" h="6013">
                <a:moveTo>
                  <a:pt x="222" y="0"/>
                </a:moveTo>
                <a:lnTo>
                  <a:pt x="4146" y="0"/>
                </a:lnTo>
                <a:cubicBezTo>
                  <a:pt x="4267" y="0"/>
                  <a:pt x="4367" y="100"/>
                  <a:pt x="4367" y="222"/>
                </a:cubicBezTo>
                <a:lnTo>
                  <a:pt x="4367" y="5791"/>
                </a:lnTo>
                <a:cubicBezTo>
                  <a:pt x="4367" y="5913"/>
                  <a:pt x="4267" y="6013"/>
                  <a:pt x="4146" y="6013"/>
                </a:cubicBezTo>
                <a:lnTo>
                  <a:pt x="3730" y="6013"/>
                </a:lnTo>
                <a:lnTo>
                  <a:pt x="3533" y="5672"/>
                </a:lnTo>
                <a:lnTo>
                  <a:pt x="3337" y="6013"/>
                </a:lnTo>
                <a:lnTo>
                  <a:pt x="222" y="6013"/>
                </a:lnTo>
                <a:cubicBezTo>
                  <a:pt x="100" y="6013"/>
                  <a:pt x="0" y="5913"/>
                  <a:pt x="0" y="5791"/>
                </a:cubicBezTo>
                <a:lnTo>
                  <a:pt x="0" y="222"/>
                </a:lnTo>
                <a:cubicBezTo>
                  <a:pt x="0" y="100"/>
                  <a:pt x="100" y="0"/>
                  <a:pt x="222" y="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180"/>
          </a:p>
        </p:txBody>
      </p:sp>
      <p:sp>
        <p:nvSpPr>
          <p:cNvPr id="6" name="Freeform 6"/>
          <p:cNvSpPr>
            <a:spLocks noChangeArrowheads="1"/>
          </p:cNvSpPr>
          <p:nvPr/>
        </p:nvSpPr>
        <p:spPr bwMode="auto">
          <a:xfrm>
            <a:off x="3509341" y="3918693"/>
            <a:ext cx="2043239" cy="953195"/>
          </a:xfrm>
          <a:custGeom>
            <a:avLst/>
            <a:gdLst>
              <a:gd name="T0" fmla="*/ 2147483647 w 4367"/>
              <a:gd name="T1" fmla="*/ 2147483647 h 2224"/>
              <a:gd name="T2" fmla="*/ 2147483647 w 4367"/>
              <a:gd name="T3" fmla="*/ 2147483647 h 2224"/>
              <a:gd name="T4" fmla="*/ 2147483647 w 4367"/>
              <a:gd name="T5" fmla="*/ 2147483647 h 2224"/>
              <a:gd name="T6" fmla="*/ 2147483647 w 4367"/>
              <a:gd name="T7" fmla="*/ 0 h 2224"/>
              <a:gd name="T8" fmla="*/ 2147483647 w 4367"/>
              <a:gd name="T9" fmla="*/ 2147483647 h 2224"/>
              <a:gd name="T10" fmla="*/ 2147483647 w 4367"/>
              <a:gd name="T11" fmla="*/ 2147483647 h 2224"/>
              <a:gd name="T12" fmla="*/ 2147483647 w 4367"/>
              <a:gd name="T13" fmla="*/ 2147483647 h 2224"/>
              <a:gd name="T14" fmla="*/ 2147483647 w 4367"/>
              <a:gd name="T15" fmla="*/ 2147483647 h 2224"/>
              <a:gd name="T16" fmla="*/ 2147483647 w 4367"/>
              <a:gd name="T17" fmla="*/ 2147483647 h 2224"/>
              <a:gd name="T18" fmla="*/ 2147483647 w 4367"/>
              <a:gd name="T19" fmla="*/ 2147483647 h 2224"/>
              <a:gd name="T20" fmla="*/ 2147483647 w 4367"/>
              <a:gd name="T21" fmla="*/ 2147483647 h 2224"/>
              <a:gd name="T22" fmla="*/ 0 w 4367"/>
              <a:gd name="T23" fmla="*/ 2147483647 h 2224"/>
              <a:gd name="T24" fmla="*/ 0 w 4367"/>
              <a:gd name="T25" fmla="*/ 2147483647 h 2224"/>
              <a:gd name="T26" fmla="*/ 2147483647 w 4367"/>
              <a:gd name="T27" fmla="*/ 2147483647 h 2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367"/>
              <a:gd name="T43" fmla="*/ 0 h 2224"/>
              <a:gd name="T44" fmla="*/ 4367 w 4367"/>
              <a:gd name="T45" fmla="*/ 2224 h 2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367" h="2224">
                <a:moveTo>
                  <a:pt x="222" y="230"/>
                </a:moveTo>
                <a:lnTo>
                  <a:pt x="3400" y="230"/>
                </a:lnTo>
                <a:lnTo>
                  <a:pt x="3433" y="174"/>
                </a:lnTo>
                <a:lnTo>
                  <a:pt x="3533" y="0"/>
                </a:lnTo>
                <a:lnTo>
                  <a:pt x="3634" y="174"/>
                </a:lnTo>
                <a:lnTo>
                  <a:pt x="3667" y="230"/>
                </a:lnTo>
                <a:lnTo>
                  <a:pt x="4146" y="230"/>
                </a:lnTo>
                <a:cubicBezTo>
                  <a:pt x="4267" y="230"/>
                  <a:pt x="4367" y="330"/>
                  <a:pt x="4367" y="452"/>
                </a:cubicBezTo>
                <a:lnTo>
                  <a:pt x="4367" y="2003"/>
                </a:lnTo>
                <a:cubicBezTo>
                  <a:pt x="4367" y="2124"/>
                  <a:pt x="4267" y="2224"/>
                  <a:pt x="4146" y="2224"/>
                </a:cubicBezTo>
                <a:lnTo>
                  <a:pt x="222" y="2224"/>
                </a:lnTo>
                <a:cubicBezTo>
                  <a:pt x="100" y="2224"/>
                  <a:pt x="0" y="2124"/>
                  <a:pt x="0" y="2003"/>
                </a:cubicBezTo>
                <a:lnTo>
                  <a:pt x="0" y="452"/>
                </a:lnTo>
                <a:cubicBezTo>
                  <a:pt x="0" y="330"/>
                  <a:pt x="100" y="230"/>
                  <a:pt x="222" y="230"/>
                </a:cubicBezTo>
                <a:close/>
              </a:path>
            </a:pathLst>
          </a:custGeom>
          <a:solidFill>
            <a:srgbClr val="220911"/>
          </a:solidFill>
          <a:ln>
            <a:noFill/>
          </a:ln>
        </p:spPr>
        <p:txBody>
          <a:bodyPr/>
          <a:lstStyle/>
          <a:p>
            <a:endParaRPr lang="zh-CN" altLang="en-US" sz="1180"/>
          </a:p>
        </p:txBody>
      </p:sp>
      <p:sp>
        <p:nvSpPr>
          <p:cNvPr id="7" name="Freeform 7"/>
          <p:cNvSpPr>
            <a:spLocks noChangeArrowheads="1"/>
          </p:cNvSpPr>
          <p:nvPr/>
        </p:nvSpPr>
        <p:spPr bwMode="auto">
          <a:xfrm>
            <a:off x="3509341" y="1413733"/>
            <a:ext cx="2043239" cy="2578741"/>
          </a:xfrm>
          <a:custGeom>
            <a:avLst/>
            <a:gdLst>
              <a:gd name="T0" fmla="*/ 2147483647 w 4367"/>
              <a:gd name="T1" fmla="*/ 0 h 6013"/>
              <a:gd name="T2" fmla="*/ 2147483647 w 4367"/>
              <a:gd name="T3" fmla="*/ 0 h 6013"/>
              <a:gd name="T4" fmla="*/ 2147483647 w 4367"/>
              <a:gd name="T5" fmla="*/ 2147483647 h 6013"/>
              <a:gd name="T6" fmla="*/ 2147483647 w 4367"/>
              <a:gd name="T7" fmla="*/ 2147483647 h 6013"/>
              <a:gd name="T8" fmla="*/ 2147483647 w 4367"/>
              <a:gd name="T9" fmla="*/ 2147483647 h 6013"/>
              <a:gd name="T10" fmla="*/ 2147483647 w 4367"/>
              <a:gd name="T11" fmla="*/ 2147483647 h 6013"/>
              <a:gd name="T12" fmla="*/ 2147483647 w 4367"/>
              <a:gd name="T13" fmla="*/ 2147483647 h 6013"/>
              <a:gd name="T14" fmla="*/ 2147483647 w 4367"/>
              <a:gd name="T15" fmla="*/ 2147483647 h 6013"/>
              <a:gd name="T16" fmla="*/ 2147483647 w 4367"/>
              <a:gd name="T17" fmla="*/ 2147483647 h 6013"/>
              <a:gd name="T18" fmla="*/ 0 w 4367"/>
              <a:gd name="T19" fmla="*/ 2147483647 h 6013"/>
              <a:gd name="T20" fmla="*/ 0 w 4367"/>
              <a:gd name="T21" fmla="*/ 2147483647 h 6013"/>
              <a:gd name="T22" fmla="*/ 2147483647 w 4367"/>
              <a:gd name="T23" fmla="*/ 0 h 601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367"/>
              <a:gd name="T37" fmla="*/ 0 h 6013"/>
              <a:gd name="T38" fmla="*/ 4367 w 4367"/>
              <a:gd name="T39" fmla="*/ 6013 h 601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367" h="6013">
                <a:moveTo>
                  <a:pt x="222" y="0"/>
                </a:moveTo>
                <a:lnTo>
                  <a:pt x="4146" y="0"/>
                </a:lnTo>
                <a:cubicBezTo>
                  <a:pt x="4267" y="0"/>
                  <a:pt x="4367" y="100"/>
                  <a:pt x="4367" y="222"/>
                </a:cubicBezTo>
                <a:lnTo>
                  <a:pt x="4367" y="5791"/>
                </a:lnTo>
                <a:cubicBezTo>
                  <a:pt x="4367" y="5913"/>
                  <a:pt x="4267" y="6013"/>
                  <a:pt x="4146" y="6013"/>
                </a:cubicBezTo>
                <a:lnTo>
                  <a:pt x="3730" y="6013"/>
                </a:lnTo>
                <a:lnTo>
                  <a:pt x="3533" y="5672"/>
                </a:lnTo>
                <a:lnTo>
                  <a:pt x="3337" y="6013"/>
                </a:lnTo>
                <a:lnTo>
                  <a:pt x="222" y="6013"/>
                </a:lnTo>
                <a:cubicBezTo>
                  <a:pt x="100" y="6013"/>
                  <a:pt x="0" y="5913"/>
                  <a:pt x="0" y="5791"/>
                </a:cubicBezTo>
                <a:lnTo>
                  <a:pt x="0" y="222"/>
                </a:lnTo>
                <a:cubicBezTo>
                  <a:pt x="0" y="100"/>
                  <a:pt x="100" y="0"/>
                  <a:pt x="222" y="0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180"/>
          </a:p>
        </p:txBody>
      </p:sp>
      <p:sp>
        <p:nvSpPr>
          <p:cNvPr id="8" name="Freeform 6"/>
          <p:cNvSpPr>
            <a:spLocks noChangeArrowheads="1"/>
          </p:cNvSpPr>
          <p:nvPr/>
        </p:nvSpPr>
        <p:spPr bwMode="auto">
          <a:xfrm>
            <a:off x="5815571" y="3918693"/>
            <a:ext cx="2043239" cy="953195"/>
          </a:xfrm>
          <a:custGeom>
            <a:avLst/>
            <a:gdLst>
              <a:gd name="T0" fmla="*/ 2147483647 w 4367"/>
              <a:gd name="T1" fmla="*/ 2147483647 h 2224"/>
              <a:gd name="T2" fmla="*/ 2147483647 w 4367"/>
              <a:gd name="T3" fmla="*/ 2147483647 h 2224"/>
              <a:gd name="T4" fmla="*/ 2147483647 w 4367"/>
              <a:gd name="T5" fmla="*/ 2147483647 h 2224"/>
              <a:gd name="T6" fmla="*/ 2147483647 w 4367"/>
              <a:gd name="T7" fmla="*/ 0 h 2224"/>
              <a:gd name="T8" fmla="*/ 2147483647 w 4367"/>
              <a:gd name="T9" fmla="*/ 2147483647 h 2224"/>
              <a:gd name="T10" fmla="*/ 2147483647 w 4367"/>
              <a:gd name="T11" fmla="*/ 2147483647 h 2224"/>
              <a:gd name="T12" fmla="*/ 2147483647 w 4367"/>
              <a:gd name="T13" fmla="*/ 2147483647 h 2224"/>
              <a:gd name="T14" fmla="*/ 2147483647 w 4367"/>
              <a:gd name="T15" fmla="*/ 2147483647 h 2224"/>
              <a:gd name="T16" fmla="*/ 2147483647 w 4367"/>
              <a:gd name="T17" fmla="*/ 2147483647 h 2224"/>
              <a:gd name="T18" fmla="*/ 2147483647 w 4367"/>
              <a:gd name="T19" fmla="*/ 2147483647 h 2224"/>
              <a:gd name="T20" fmla="*/ 2147483647 w 4367"/>
              <a:gd name="T21" fmla="*/ 2147483647 h 2224"/>
              <a:gd name="T22" fmla="*/ 0 w 4367"/>
              <a:gd name="T23" fmla="*/ 2147483647 h 2224"/>
              <a:gd name="T24" fmla="*/ 0 w 4367"/>
              <a:gd name="T25" fmla="*/ 2147483647 h 2224"/>
              <a:gd name="T26" fmla="*/ 2147483647 w 4367"/>
              <a:gd name="T27" fmla="*/ 2147483647 h 2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367"/>
              <a:gd name="T43" fmla="*/ 0 h 2224"/>
              <a:gd name="T44" fmla="*/ 4367 w 4367"/>
              <a:gd name="T45" fmla="*/ 2224 h 2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367" h="2224">
                <a:moveTo>
                  <a:pt x="222" y="230"/>
                </a:moveTo>
                <a:lnTo>
                  <a:pt x="3400" y="230"/>
                </a:lnTo>
                <a:lnTo>
                  <a:pt x="3433" y="174"/>
                </a:lnTo>
                <a:lnTo>
                  <a:pt x="3533" y="0"/>
                </a:lnTo>
                <a:lnTo>
                  <a:pt x="3634" y="174"/>
                </a:lnTo>
                <a:lnTo>
                  <a:pt x="3667" y="230"/>
                </a:lnTo>
                <a:lnTo>
                  <a:pt x="4146" y="230"/>
                </a:lnTo>
                <a:cubicBezTo>
                  <a:pt x="4267" y="230"/>
                  <a:pt x="4367" y="330"/>
                  <a:pt x="4367" y="452"/>
                </a:cubicBezTo>
                <a:lnTo>
                  <a:pt x="4367" y="2003"/>
                </a:lnTo>
                <a:cubicBezTo>
                  <a:pt x="4367" y="2124"/>
                  <a:pt x="4267" y="2224"/>
                  <a:pt x="4146" y="2224"/>
                </a:cubicBezTo>
                <a:lnTo>
                  <a:pt x="222" y="2224"/>
                </a:lnTo>
                <a:cubicBezTo>
                  <a:pt x="100" y="2224"/>
                  <a:pt x="0" y="2124"/>
                  <a:pt x="0" y="2003"/>
                </a:cubicBezTo>
                <a:lnTo>
                  <a:pt x="0" y="452"/>
                </a:lnTo>
                <a:cubicBezTo>
                  <a:pt x="0" y="330"/>
                  <a:pt x="100" y="230"/>
                  <a:pt x="222" y="230"/>
                </a:cubicBezTo>
                <a:close/>
              </a:path>
            </a:pathLst>
          </a:custGeom>
          <a:solidFill>
            <a:srgbClr val="220911"/>
          </a:solidFill>
          <a:ln>
            <a:noFill/>
          </a:ln>
        </p:spPr>
        <p:txBody>
          <a:bodyPr/>
          <a:lstStyle/>
          <a:p>
            <a:endParaRPr lang="zh-CN" altLang="en-US" sz="1180"/>
          </a:p>
        </p:txBody>
      </p:sp>
      <p:sp>
        <p:nvSpPr>
          <p:cNvPr id="9" name="Freeform 7"/>
          <p:cNvSpPr>
            <a:spLocks noChangeArrowheads="1"/>
          </p:cNvSpPr>
          <p:nvPr/>
        </p:nvSpPr>
        <p:spPr bwMode="auto">
          <a:xfrm>
            <a:off x="5815571" y="1413733"/>
            <a:ext cx="2043239" cy="2578741"/>
          </a:xfrm>
          <a:custGeom>
            <a:avLst/>
            <a:gdLst>
              <a:gd name="T0" fmla="*/ 2147483647 w 4367"/>
              <a:gd name="T1" fmla="*/ 0 h 6013"/>
              <a:gd name="T2" fmla="*/ 2147483647 w 4367"/>
              <a:gd name="T3" fmla="*/ 0 h 6013"/>
              <a:gd name="T4" fmla="*/ 2147483647 w 4367"/>
              <a:gd name="T5" fmla="*/ 2147483647 h 6013"/>
              <a:gd name="T6" fmla="*/ 2147483647 w 4367"/>
              <a:gd name="T7" fmla="*/ 2147483647 h 6013"/>
              <a:gd name="T8" fmla="*/ 2147483647 w 4367"/>
              <a:gd name="T9" fmla="*/ 2147483647 h 6013"/>
              <a:gd name="T10" fmla="*/ 2147483647 w 4367"/>
              <a:gd name="T11" fmla="*/ 2147483647 h 6013"/>
              <a:gd name="T12" fmla="*/ 2147483647 w 4367"/>
              <a:gd name="T13" fmla="*/ 2147483647 h 6013"/>
              <a:gd name="T14" fmla="*/ 2147483647 w 4367"/>
              <a:gd name="T15" fmla="*/ 2147483647 h 6013"/>
              <a:gd name="T16" fmla="*/ 2147483647 w 4367"/>
              <a:gd name="T17" fmla="*/ 2147483647 h 6013"/>
              <a:gd name="T18" fmla="*/ 0 w 4367"/>
              <a:gd name="T19" fmla="*/ 2147483647 h 6013"/>
              <a:gd name="T20" fmla="*/ 0 w 4367"/>
              <a:gd name="T21" fmla="*/ 2147483647 h 6013"/>
              <a:gd name="T22" fmla="*/ 2147483647 w 4367"/>
              <a:gd name="T23" fmla="*/ 0 h 601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367"/>
              <a:gd name="T37" fmla="*/ 0 h 6013"/>
              <a:gd name="T38" fmla="*/ 4367 w 4367"/>
              <a:gd name="T39" fmla="*/ 6013 h 601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367" h="6013">
                <a:moveTo>
                  <a:pt x="222" y="0"/>
                </a:moveTo>
                <a:lnTo>
                  <a:pt x="4146" y="0"/>
                </a:lnTo>
                <a:cubicBezTo>
                  <a:pt x="4267" y="0"/>
                  <a:pt x="4367" y="100"/>
                  <a:pt x="4367" y="222"/>
                </a:cubicBezTo>
                <a:lnTo>
                  <a:pt x="4367" y="5791"/>
                </a:lnTo>
                <a:cubicBezTo>
                  <a:pt x="4367" y="5913"/>
                  <a:pt x="4267" y="6013"/>
                  <a:pt x="4146" y="6013"/>
                </a:cubicBezTo>
                <a:lnTo>
                  <a:pt x="3730" y="6013"/>
                </a:lnTo>
                <a:lnTo>
                  <a:pt x="3533" y="5672"/>
                </a:lnTo>
                <a:lnTo>
                  <a:pt x="3337" y="6013"/>
                </a:lnTo>
                <a:lnTo>
                  <a:pt x="222" y="6013"/>
                </a:lnTo>
                <a:cubicBezTo>
                  <a:pt x="100" y="6013"/>
                  <a:pt x="0" y="5913"/>
                  <a:pt x="0" y="5791"/>
                </a:cubicBezTo>
                <a:lnTo>
                  <a:pt x="0" y="222"/>
                </a:lnTo>
                <a:cubicBezTo>
                  <a:pt x="0" y="100"/>
                  <a:pt x="100" y="0"/>
                  <a:pt x="222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180"/>
          </a:p>
        </p:txBody>
      </p:sp>
      <p:sp>
        <p:nvSpPr>
          <p:cNvPr id="10" name="TextBox 9"/>
          <p:cNvSpPr>
            <a:spLocks noChangeArrowheads="1"/>
          </p:cNvSpPr>
          <p:nvPr/>
        </p:nvSpPr>
        <p:spPr bwMode="auto">
          <a:xfrm>
            <a:off x="1288791" y="4082914"/>
            <a:ext cx="1913528" cy="7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点击输入你的亮出内容</a:t>
            </a:r>
            <a:endParaRPr lang="en-US" sz="134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3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或复制文本内容</a:t>
            </a:r>
            <a:endParaRPr lang="en-US" sz="134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3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图片随意更改</a:t>
            </a: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3547421" y="4149554"/>
            <a:ext cx="1912339" cy="7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点击输入你的亮出内容</a:t>
            </a:r>
            <a:endParaRPr lang="en-US" sz="134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3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或复制文本内容</a:t>
            </a:r>
            <a:endParaRPr lang="en-US" sz="134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3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图片随意更改</a:t>
            </a:r>
          </a:p>
        </p:txBody>
      </p:sp>
      <p:sp>
        <p:nvSpPr>
          <p:cNvPr id="12" name="TextBox 11"/>
          <p:cNvSpPr>
            <a:spLocks noChangeArrowheads="1"/>
          </p:cNvSpPr>
          <p:nvPr/>
        </p:nvSpPr>
        <p:spPr bwMode="auto">
          <a:xfrm>
            <a:off x="5863171" y="4149554"/>
            <a:ext cx="1913528" cy="71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点击输入你的亮出内容</a:t>
            </a:r>
            <a:endParaRPr lang="en-US" sz="134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3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或复制文本内容</a:t>
            </a:r>
            <a:endParaRPr lang="en-US" sz="134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34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图片随意更改</a:t>
            </a:r>
          </a:p>
        </p:txBody>
      </p:sp>
    </p:spTree>
    <p:extLst>
      <p:ext uri="{BB962C8B-B14F-4D97-AF65-F5344CB8AC3E}">
        <p14:creationId xmlns:p14="http://schemas.microsoft.com/office/powerpoint/2010/main" xmlns="" val="3061032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3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8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utoUpdateAnimBg="0"/>
      <p:bldP spid="11" grpId="0" bldLvl="0" autoUpdateAnimBg="0"/>
      <p:bldP spid="12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98435" y="-268047"/>
            <a:ext cx="2171165" cy="5816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197" dirty="0" smtClean="0">
                <a:solidFill>
                  <a:schemeClr val="bg1"/>
                </a:solidFill>
              </a:rPr>
              <a:t>2</a:t>
            </a:r>
            <a:endParaRPr lang="zh-CN" altLang="en-US" sz="37197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41463" y="3117757"/>
            <a:ext cx="205958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500" b="1" dirty="0">
                <a:solidFill>
                  <a:schemeClr val="bg1"/>
                </a:solidFill>
              </a:rPr>
              <a:t>PART</a:t>
            </a:r>
            <a:endParaRPr lang="zh-CN" altLang="en-US" sz="4500" b="1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3116850" y="1600204"/>
            <a:ext cx="2053050" cy="26311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348300" y="2585001"/>
            <a:ext cx="29610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ANNUAL</a:t>
            </a:r>
          </a:p>
          <a:p>
            <a:r>
              <a:rPr lang="en-US" altLang="zh-CN" sz="3600" dirty="0">
                <a:solidFill>
                  <a:schemeClr val="bg1"/>
                </a:solidFill>
              </a:rPr>
              <a:t>POWERPOINT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48300" y="3700453"/>
            <a:ext cx="399560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+mj-lt"/>
              </a:rPr>
              <a:t>IF YOU LIKE THIS POWERPOINT TEMPLATE,PLEASE FOCUS ON ME,YOU WILL GET BETTER.</a:t>
            </a:r>
            <a:endParaRPr lang="zh-CN" altLang="en-US" sz="15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3074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1755</Words>
  <PresentationFormat>全屏显示(16:9)</PresentationFormat>
  <Paragraphs>287</Paragraphs>
  <Slides>27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2016-08-08T12:04:08Z</dcterms:created>
  <dcterms:modified xsi:type="dcterms:W3CDTF">2018-03-18T06:50:04Z</dcterms:modified>
</cp:coreProperties>
</file>