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5"/>
  </p:notesMasterIdLst>
  <p:sldIdLst>
    <p:sldId id="256" r:id="rId2"/>
    <p:sldId id="257" r:id="rId3"/>
    <p:sldId id="313" r:id="rId4"/>
    <p:sldId id="258" r:id="rId5"/>
    <p:sldId id="287" r:id="rId6"/>
    <p:sldId id="288" r:id="rId7"/>
    <p:sldId id="289" r:id="rId8"/>
    <p:sldId id="290" r:id="rId9"/>
    <p:sldId id="314" r:id="rId10"/>
    <p:sldId id="291" r:id="rId11"/>
    <p:sldId id="292" r:id="rId12"/>
    <p:sldId id="293" r:id="rId13"/>
    <p:sldId id="294" r:id="rId14"/>
    <p:sldId id="295" r:id="rId15"/>
    <p:sldId id="285" r:id="rId16"/>
    <p:sldId id="296" r:id="rId17"/>
    <p:sldId id="297" r:id="rId18"/>
    <p:sldId id="298" r:id="rId19"/>
    <p:sldId id="299" r:id="rId20"/>
    <p:sldId id="300" r:id="rId21"/>
    <p:sldId id="301" r:id="rId22"/>
    <p:sldId id="302" r:id="rId23"/>
    <p:sldId id="305" r:id="rId24"/>
    <p:sldId id="304" r:id="rId25"/>
    <p:sldId id="286" r:id="rId26"/>
    <p:sldId id="303" r:id="rId27"/>
    <p:sldId id="307" r:id="rId28"/>
    <p:sldId id="308" r:id="rId29"/>
    <p:sldId id="306" r:id="rId30"/>
    <p:sldId id="309" r:id="rId31"/>
    <p:sldId id="310" r:id="rId32"/>
    <p:sldId id="311" r:id="rId33"/>
    <p:sldId id="312" r:id="rId34"/>
  </p:sldIdLst>
  <p:sldSz cx="12190413" cy="6858000"/>
  <p:notesSz cx="6858000" cy="9144000"/>
  <p:embeddedFontLst>
    <p:embeddedFont>
      <p:font typeface="Calibri" pitchFamily="34" charset="0"/>
      <p:regular r:id="rId36"/>
      <p:bold r:id="rId37"/>
      <p:italic r:id="rId38"/>
      <p:boldItalic r:id="rId39"/>
    </p:embeddedFont>
    <p:embeddedFont>
      <p:font typeface="微软雅黑" pitchFamily="34" charset="-122"/>
      <p:regular r:id="rId40"/>
      <p:bold r:id="rId41"/>
    </p:embeddedFont>
    <p:embeddedFont>
      <p:font typeface="Gulim" pitchFamily="34" charset="-127"/>
      <p:regular r:id="rId42"/>
    </p:embeddedFont>
  </p:embeddedFontLst>
  <p:custDataLst>
    <p:tags r:id="rId43"/>
  </p:custDataLst>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DFF0"/>
    <a:srgbClr val="000000"/>
    <a:srgbClr val="22BF7B"/>
    <a:srgbClr val="FFFF00"/>
    <a:srgbClr val="1D1F75"/>
    <a:srgbClr val="6DC31F"/>
    <a:srgbClr val="00B0F0"/>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05" autoAdjust="0"/>
    <p:restoredTop sz="94628" autoAdjust="0"/>
  </p:normalViewPr>
  <p:slideViewPr>
    <p:cSldViewPr>
      <p:cViewPr varScale="1">
        <p:scale>
          <a:sx n="67" d="100"/>
          <a:sy n="67" d="100"/>
        </p:scale>
        <p:origin x="-1026" y="-10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3734613" cy="73734613"/>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4" Type="http://schemas.openxmlformats.org/officeDocument/2006/relationships/image" Target="../media/image1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defRPr sz="1200" noProof="1">
                <a:latin typeface="HelveticaNeueLT Pro 25 UltLt"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defRPr sz="1200" noProof="1">
                <a:latin typeface="HelveticaNeueLT Pro 25 UltLt" pitchFamily="34" charset="0"/>
                <a:ea typeface="+mn-ea"/>
              </a:defRPr>
            </a:lvl1pPr>
          </a:lstStyle>
          <a:p>
            <a:pPr>
              <a:defRPr/>
            </a:pPr>
            <a:fld id="{7EB695C0-FA2D-4B4F-8147-1F1FFB27A729}" type="datetimeFigureOut">
              <a:rPr lang="zh-CN" altLang="en-US"/>
              <a:pPr>
                <a:defRPr/>
              </a:pPr>
              <a:t>2018/3/18 Sunday</a:t>
            </a:fld>
            <a:endParaRPr lang="zh-CN" altLang="en-US"/>
          </a:p>
        </p:txBody>
      </p:sp>
      <p:sp>
        <p:nvSpPr>
          <p:cNvPr id="3076" name="幻灯片图像占位符 3"/>
          <p:cNvSpPr>
            <a:spLocks noGrp="1" noRot="1" noChangeAspect="1" noChangeArrowheads="1"/>
          </p:cNvSpPr>
          <p:nvPr>
            <p:ph type="sldImg" idx="4294967295"/>
          </p:nvPr>
        </p:nvSpPr>
        <p:spPr bwMode="auto">
          <a:xfrm>
            <a:off x="382588" y="685800"/>
            <a:ext cx="6092825" cy="3429000"/>
          </a:xfrm>
          <a:prstGeom prst="rect">
            <a:avLst/>
          </a:prstGeom>
          <a:noFill/>
          <a:ln w="12700">
            <a:solidFill>
              <a:srgbClr val="000000"/>
            </a:solidFill>
            <a:round/>
            <a:headEnd/>
            <a:tailEnd/>
          </a:ln>
        </p:spPr>
      </p:sp>
      <p:sp>
        <p:nvSpPr>
          <p:cNvPr id="3077" name="备注占位符 4"/>
          <p:cNvSpPr>
            <a:spLocks noGrp="1" noChangeArrowheads="1"/>
          </p:cNvSpPr>
          <p:nvPr>
            <p:ph type="body" sz="quarter" idx="4294967295"/>
          </p:nvPr>
        </p:nvSpPr>
        <p:spPr bwMode="auto">
          <a:xfrm>
            <a:off x="685800" y="4343400"/>
            <a:ext cx="54864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defRPr sz="1200" noProof="1">
                <a:latin typeface="HelveticaNeueLT Pro 25 UltLt"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noProof="1">
                <a:latin typeface="HelveticaNeueLT Pro 25 UltLt" pitchFamily="34" charset="0"/>
              </a:defRPr>
            </a:lvl1pPr>
          </a:lstStyle>
          <a:p>
            <a:fld id="{B5131CC3-BC9B-4EC9-A826-C0C8C3A1EB01}" type="slidenum">
              <a:rPr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HelveticaNeueLT Pro 25 UltLt" pitchFamily="34" charset="0"/>
        <a:ea typeface="+mn-ea"/>
        <a:cs typeface="+mn-cs"/>
      </a:defRPr>
    </a:lvl1pPr>
    <a:lvl2pPr marL="457200" algn="l" rtl="0" eaLnBrk="0" fontAlgn="base" hangingPunct="0">
      <a:spcBef>
        <a:spcPct val="0"/>
      </a:spcBef>
      <a:spcAft>
        <a:spcPct val="0"/>
      </a:spcAft>
      <a:defRPr sz="1200" kern="1200">
        <a:solidFill>
          <a:schemeClr val="tx1"/>
        </a:solidFill>
        <a:latin typeface="HelveticaNeueLT Pro 25 UltLt" pitchFamily="34" charset="0"/>
        <a:ea typeface="+mn-ea"/>
        <a:cs typeface="+mn-cs"/>
      </a:defRPr>
    </a:lvl2pPr>
    <a:lvl3pPr marL="914400" algn="l" rtl="0" eaLnBrk="0" fontAlgn="base" hangingPunct="0">
      <a:spcBef>
        <a:spcPct val="0"/>
      </a:spcBef>
      <a:spcAft>
        <a:spcPct val="0"/>
      </a:spcAft>
      <a:defRPr sz="1200" kern="1200">
        <a:solidFill>
          <a:schemeClr val="tx1"/>
        </a:solidFill>
        <a:latin typeface="HelveticaNeueLT Pro 25 UltLt" pitchFamily="34" charset="0"/>
        <a:ea typeface="+mn-ea"/>
        <a:cs typeface="+mn-cs"/>
      </a:defRPr>
    </a:lvl3pPr>
    <a:lvl4pPr marL="1371600" algn="l" rtl="0" eaLnBrk="0" fontAlgn="base" hangingPunct="0">
      <a:spcBef>
        <a:spcPct val="0"/>
      </a:spcBef>
      <a:spcAft>
        <a:spcPct val="0"/>
      </a:spcAft>
      <a:defRPr sz="1200" kern="1200">
        <a:solidFill>
          <a:schemeClr val="tx1"/>
        </a:solidFill>
        <a:latin typeface="HelveticaNeueLT Pro 25 UltLt" pitchFamily="34" charset="0"/>
        <a:ea typeface="+mn-ea"/>
        <a:cs typeface="+mn-cs"/>
      </a:defRPr>
    </a:lvl4pPr>
    <a:lvl5pPr marL="1828800" algn="l" rtl="0" eaLnBrk="0" fontAlgn="base" hangingPunct="0">
      <a:spcBef>
        <a:spcPct val="0"/>
      </a:spcBef>
      <a:spcAft>
        <a:spcPct val="0"/>
      </a:spcAft>
      <a:defRPr sz="1200" kern="1200">
        <a:solidFill>
          <a:schemeClr val="tx1"/>
        </a:solidFill>
        <a:latin typeface="HelveticaNeueLT Pro 25 UltLt"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ChangeArrowheads="1" noTextEdit="1"/>
          </p:cNvSpPr>
          <p:nvPr>
            <p:ph type="sldImg" idx="4294967295"/>
          </p:nvPr>
        </p:nvSpPr>
        <p:spPr>
          <a:ln>
            <a:miter lim="800000"/>
          </a:ln>
        </p:spPr>
      </p:sp>
      <p:sp>
        <p:nvSpPr>
          <p:cNvPr id="5123"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6F075413-1D80-405C-A541-CAA70E41C56B}" type="slidenum">
              <a:rPr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ChangeArrowheads="1" noTextEdit="1"/>
          </p:cNvSpPr>
          <p:nvPr>
            <p:ph type="sldImg" idx="4294967295"/>
          </p:nvPr>
        </p:nvSpPr>
        <p:spPr>
          <a:ln>
            <a:miter lim="800000"/>
          </a:ln>
        </p:spPr>
      </p:sp>
      <p:sp>
        <p:nvSpPr>
          <p:cNvPr id="23555"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C528A85A-E915-4D28-BB5D-2ECE17A84092}" type="slidenum">
              <a:rPr altLang="en-US"/>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ChangeArrowheads="1" noTextEdit="1"/>
          </p:cNvSpPr>
          <p:nvPr>
            <p:ph type="sldImg" idx="4294967295"/>
          </p:nvPr>
        </p:nvSpPr>
        <p:spPr>
          <a:ln>
            <a:miter lim="800000"/>
          </a:ln>
        </p:spPr>
      </p:sp>
      <p:sp>
        <p:nvSpPr>
          <p:cNvPr id="25603"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402C7DBE-70FF-4FD1-A441-EED7C5CA959D}" type="slidenum">
              <a:rPr altLang="en-US"/>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ChangeArrowheads="1" noTextEdit="1"/>
          </p:cNvSpPr>
          <p:nvPr>
            <p:ph type="sldImg" idx="4294967295"/>
          </p:nvPr>
        </p:nvSpPr>
        <p:spPr>
          <a:ln>
            <a:miter lim="800000"/>
          </a:ln>
        </p:spPr>
      </p:sp>
      <p:sp>
        <p:nvSpPr>
          <p:cNvPr id="27651"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C0058D4A-8E9B-48BA-ABCE-6A2AA329C712}" type="slidenum">
              <a:rPr altLang="en-US"/>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ChangeArrowheads="1" noTextEdit="1"/>
          </p:cNvSpPr>
          <p:nvPr>
            <p:ph type="sldImg" idx="4294967295"/>
          </p:nvPr>
        </p:nvSpPr>
        <p:spPr>
          <a:ln>
            <a:miter lim="800000"/>
          </a:ln>
        </p:spPr>
      </p:sp>
      <p:sp>
        <p:nvSpPr>
          <p:cNvPr id="29699"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BD9E9C5C-E3CB-4FE3-8087-6278DD637D9A}" type="slidenum">
              <a:rPr altLang="en-US"/>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ChangeArrowheads="1" noTextEdit="1"/>
          </p:cNvSpPr>
          <p:nvPr>
            <p:ph type="sldImg" idx="4294967295"/>
          </p:nvPr>
        </p:nvSpPr>
        <p:spPr>
          <a:ln>
            <a:miter lim="800000"/>
          </a:ln>
        </p:spPr>
      </p:sp>
      <p:sp>
        <p:nvSpPr>
          <p:cNvPr id="31747"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3291863B-33BE-4BD3-BCED-BAE2FA299D87}" type="slidenum">
              <a:rPr altLang="en-US"/>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4294967295"/>
          </p:nvPr>
        </p:nvSpPr>
        <p:spPr>
          <a:ln>
            <a:miter lim="800000"/>
          </a:ln>
        </p:spPr>
      </p:sp>
      <p:sp>
        <p:nvSpPr>
          <p:cNvPr id="33795"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F71AC847-7107-4C75-BC9F-FB6EFC1A295E}" type="slidenum">
              <a:rPr altLang="en-US"/>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a:ln>
            <a:miter lim="800000"/>
          </a:ln>
        </p:spPr>
      </p:sp>
      <p:sp>
        <p:nvSpPr>
          <p:cNvPr id="35843"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B6AE85F3-BEC9-497D-BED3-9CF88D7FA709}" type="slidenum">
              <a:rPr altLang="en-US"/>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a:ln>
            <a:miter lim="800000"/>
          </a:ln>
        </p:spPr>
      </p:sp>
      <p:sp>
        <p:nvSpPr>
          <p:cNvPr id="37891"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A2CD45F2-27C0-4C9C-BC85-D553E382DBA4}" type="slidenum">
              <a:rPr altLang="en-US"/>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a:ln>
            <a:miter lim="800000"/>
          </a:ln>
        </p:spPr>
      </p:sp>
      <p:sp>
        <p:nvSpPr>
          <p:cNvPr id="39939"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61A5B366-E48C-4E15-B116-367FA8209B3B}" type="slidenum">
              <a:rPr altLang="en-US"/>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ChangeArrowheads="1" noTextEdit="1"/>
          </p:cNvSpPr>
          <p:nvPr>
            <p:ph type="sldImg" idx="4294967295"/>
          </p:nvPr>
        </p:nvSpPr>
        <p:spPr>
          <a:ln>
            <a:miter lim="800000"/>
          </a:ln>
        </p:spPr>
      </p:sp>
      <p:sp>
        <p:nvSpPr>
          <p:cNvPr id="41987"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7D9A44A5-2632-44BE-8CCC-66F133C42852}" type="slidenum">
              <a:rPr altLang="en-US"/>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ln>
            <a:miter lim="800000"/>
          </a:ln>
        </p:spPr>
      </p:sp>
      <p:sp>
        <p:nvSpPr>
          <p:cNvPr id="7171"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7B54473C-916A-4696-9ECE-678DDE2AE03A}" type="slidenum">
              <a:rPr altLang="en-US"/>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ChangeArrowheads="1" noTextEdit="1"/>
          </p:cNvSpPr>
          <p:nvPr>
            <p:ph type="sldImg" idx="4294967295"/>
          </p:nvPr>
        </p:nvSpPr>
        <p:spPr>
          <a:ln>
            <a:miter lim="800000"/>
          </a:ln>
        </p:spPr>
      </p:sp>
      <p:sp>
        <p:nvSpPr>
          <p:cNvPr id="44035"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874B120D-8371-47BB-A6A2-0343592F2EF7}" type="slidenum">
              <a:rPr altLang="en-US"/>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idx="4294967295"/>
          </p:nvPr>
        </p:nvSpPr>
        <p:spPr>
          <a:ln>
            <a:miter lim="800000"/>
          </a:ln>
        </p:spPr>
      </p:sp>
      <p:sp>
        <p:nvSpPr>
          <p:cNvPr id="46083"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6F279388-B860-41FA-95B3-5784A65DBB39}" type="slidenum">
              <a:rPr altLang="en-US"/>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ChangeArrowheads="1" noTextEdit="1"/>
          </p:cNvSpPr>
          <p:nvPr>
            <p:ph type="sldImg" idx="4294967295"/>
          </p:nvPr>
        </p:nvSpPr>
        <p:spPr>
          <a:ln>
            <a:miter lim="800000"/>
          </a:ln>
        </p:spPr>
      </p:sp>
      <p:sp>
        <p:nvSpPr>
          <p:cNvPr id="48131"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43E35A43-0CE4-4745-9E5F-32A94F0A0FC8}" type="slidenum">
              <a:rPr altLang="en-US"/>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a:ln>
            <a:miter lim="800000"/>
          </a:ln>
        </p:spPr>
      </p:sp>
      <p:sp>
        <p:nvSpPr>
          <p:cNvPr id="50179"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1BF73ECE-6467-41A9-ADB9-46EB1FEFCF70}" type="slidenum">
              <a:rPr altLang="en-US"/>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ChangeArrowheads="1" noTextEdit="1"/>
          </p:cNvSpPr>
          <p:nvPr>
            <p:ph type="sldImg" idx="4294967295"/>
          </p:nvPr>
        </p:nvSpPr>
        <p:spPr>
          <a:ln>
            <a:miter lim="800000"/>
          </a:ln>
        </p:spPr>
      </p:sp>
      <p:sp>
        <p:nvSpPr>
          <p:cNvPr id="52227"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49AC4C2B-02F0-4A4A-B4AD-DC550B8196B1}" type="slidenum">
              <a:rPr altLang="en-US"/>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ChangeArrowheads="1" noTextEdit="1"/>
          </p:cNvSpPr>
          <p:nvPr>
            <p:ph type="sldImg" idx="4294967295"/>
          </p:nvPr>
        </p:nvSpPr>
        <p:spPr>
          <a:ln>
            <a:miter lim="800000"/>
          </a:ln>
        </p:spPr>
      </p:sp>
      <p:sp>
        <p:nvSpPr>
          <p:cNvPr id="54275"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BB3563AB-1BAD-48F7-8F31-58E9ECB8D532}" type="slidenum">
              <a:rPr altLang="en-US"/>
              <a:pPr/>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ChangeArrowheads="1" noTextEdit="1"/>
          </p:cNvSpPr>
          <p:nvPr>
            <p:ph type="sldImg" idx="4294967295"/>
          </p:nvPr>
        </p:nvSpPr>
        <p:spPr>
          <a:ln>
            <a:miter lim="800000"/>
          </a:ln>
        </p:spPr>
      </p:sp>
      <p:sp>
        <p:nvSpPr>
          <p:cNvPr id="56323"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832D9948-8F75-4BCD-B2C0-FDD6C4FFE50F}" type="slidenum">
              <a:rPr altLang="en-US"/>
              <a:pPr/>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ChangeArrowheads="1" noTextEdit="1"/>
          </p:cNvSpPr>
          <p:nvPr>
            <p:ph type="sldImg" idx="4294967295"/>
          </p:nvPr>
        </p:nvSpPr>
        <p:spPr>
          <a:ln>
            <a:miter lim="800000"/>
          </a:ln>
        </p:spPr>
      </p:sp>
      <p:sp>
        <p:nvSpPr>
          <p:cNvPr id="58371"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24567CB2-32E9-42D8-B91B-A8CCAEC6EACE}" type="slidenum">
              <a:rPr altLang="en-US"/>
              <a:pPr/>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ChangeArrowheads="1" noTextEdit="1"/>
          </p:cNvSpPr>
          <p:nvPr>
            <p:ph type="sldImg" idx="4294967295"/>
          </p:nvPr>
        </p:nvSpPr>
        <p:spPr>
          <a:ln>
            <a:miter lim="800000"/>
          </a:ln>
        </p:spPr>
      </p:sp>
      <p:sp>
        <p:nvSpPr>
          <p:cNvPr id="60419"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EE52CFB3-68E2-4122-881E-BE6B35529ABF}" type="slidenum">
              <a:rPr altLang="en-US"/>
              <a:pPr/>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ChangeArrowheads="1" noTextEdit="1"/>
          </p:cNvSpPr>
          <p:nvPr>
            <p:ph type="sldImg" idx="4294967295"/>
          </p:nvPr>
        </p:nvSpPr>
        <p:spPr>
          <a:ln>
            <a:miter lim="800000"/>
          </a:ln>
        </p:spPr>
      </p:sp>
      <p:sp>
        <p:nvSpPr>
          <p:cNvPr id="62467"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74257A14-F788-4815-BD39-6953202D87B4}" type="slidenum">
              <a:rPr altLang="en-US"/>
              <a:pPr/>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ChangeArrowheads="1" noTextEdit="1"/>
          </p:cNvSpPr>
          <p:nvPr>
            <p:ph type="sldImg" idx="4294967295"/>
          </p:nvPr>
        </p:nvSpPr>
        <p:spPr>
          <a:ln>
            <a:miter lim="800000"/>
          </a:ln>
        </p:spPr>
      </p:sp>
      <p:sp>
        <p:nvSpPr>
          <p:cNvPr id="9219"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C80F9F1E-59BC-4C67-A4CB-849489CF15E5}" type="slidenum">
              <a:rPr altLang="en-US"/>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ChangeArrowheads="1" noTextEdit="1"/>
          </p:cNvSpPr>
          <p:nvPr>
            <p:ph type="sldImg" idx="4294967295"/>
          </p:nvPr>
        </p:nvSpPr>
        <p:spPr>
          <a:ln>
            <a:miter lim="800000"/>
          </a:ln>
        </p:spPr>
      </p:sp>
      <p:sp>
        <p:nvSpPr>
          <p:cNvPr id="64515"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7737F143-7FA6-4D62-BBAF-BBEADBD5CE49}" type="slidenum">
              <a:rPr altLang="en-US"/>
              <a:pPr/>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ChangeArrowheads="1" noTextEdit="1"/>
          </p:cNvSpPr>
          <p:nvPr>
            <p:ph type="sldImg" idx="4294967295"/>
          </p:nvPr>
        </p:nvSpPr>
        <p:spPr>
          <a:ln>
            <a:miter lim="800000"/>
          </a:ln>
        </p:spPr>
      </p:sp>
      <p:sp>
        <p:nvSpPr>
          <p:cNvPr id="66563"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019C188D-9CBD-4629-A695-D5450E9628F5}" type="slidenum">
              <a:rPr altLang="en-US"/>
              <a:pPr/>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ChangeArrowheads="1" noTextEdit="1"/>
          </p:cNvSpPr>
          <p:nvPr>
            <p:ph type="sldImg" idx="4294967295"/>
          </p:nvPr>
        </p:nvSpPr>
        <p:spPr>
          <a:ln>
            <a:miter lim="800000"/>
          </a:ln>
        </p:spPr>
      </p:sp>
      <p:sp>
        <p:nvSpPr>
          <p:cNvPr id="68611"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49087597-705E-4038-949C-F7237B62FB58}" type="slidenum">
              <a:rPr altLang="en-US"/>
              <a:pPr/>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ChangeArrowheads="1" noTextEdit="1"/>
          </p:cNvSpPr>
          <p:nvPr>
            <p:ph type="sldImg" idx="4294967295"/>
          </p:nvPr>
        </p:nvSpPr>
        <p:spPr>
          <a:ln>
            <a:miter lim="800000"/>
          </a:ln>
        </p:spPr>
      </p:sp>
      <p:sp>
        <p:nvSpPr>
          <p:cNvPr id="70659"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1E5A46FC-EE8A-4E6C-ABCE-8441D5DD2520}" type="slidenum">
              <a:rPr altLang="en-US"/>
              <a:pPr/>
              <a:t>33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ChangeArrowheads="1" noTextEdit="1"/>
          </p:cNvSpPr>
          <p:nvPr>
            <p:ph type="sldImg" idx="4294967295"/>
          </p:nvPr>
        </p:nvSpPr>
        <p:spPr>
          <a:ln>
            <a:miter lim="800000"/>
          </a:ln>
        </p:spPr>
      </p:sp>
      <p:sp>
        <p:nvSpPr>
          <p:cNvPr id="11267"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8D6FE65F-0D9E-4672-98EA-75ADF84DAA9D}" type="slidenum">
              <a:rPr altLang="en-US"/>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ChangeArrowheads="1" noTextEdit="1"/>
          </p:cNvSpPr>
          <p:nvPr>
            <p:ph type="sldImg" idx="4294967295"/>
          </p:nvPr>
        </p:nvSpPr>
        <p:spPr>
          <a:ln>
            <a:miter lim="800000"/>
          </a:ln>
        </p:spPr>
      </p:sp>
      <p:sp>
        <p:nvSpPr>
          <p:cNvPr id="13315"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FE4F79CF-869F-4B7C-B21F-89764AA9AB2E}" type="slidenum">
              <a:rPr altLang="en-US"/>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ChangeArrowheads="1" noTextEdit="1"/>
          </p:cNvSpPr>
          <p:nvPr>
            <p:ph type="sldImg" idx="4294967295"/>
          </p:nvPr>
        </p:nvSpPr>
        <p:spPr>
          <a:ln>
            <a:miter lim="800000"/>
          </a:ln>
        </p:spPr>
      </p:sp>
      <p:sp>
        <p:nvSpPr>
          <p:cNvPr id="15363"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D43BADA7-190B-47EF-9DB6-D056BE7757E2}" type="slidenum">
              <a:rPr altLang="en-US"/>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ChangeArrowheads="1" noTextEdit="1"/>
          </p:cNvSpPr>
          <p:nvPr>
            <p:ph type="sldImg" idx="4294967295"/>
          </p:nvPr>
        </p:nvSpPr>
        <p:spPr>
          <a:ln>
            <a:miter lim="800000"/>
          </a:ln>
        </p:spPr>
      </p:sp>
      <p:sp>
        <p:nvSpPr>
          <p:cNvPr id="17411"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1EA3F3A4-94A6-4CD1-B551-9A982744A193}" type="slidenum">
              <a:rPr altLang="en-US"/>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ln>
            <a:miter lim="800000"/>
          </a:ln>
        </p:spPr>
      </p:sp>
      <p:sp>
        <p:nvSpPr>
          <p:cNvPr id="19459"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904B9D71-9884-4110-A1E3-51374F01FF03}" type="slidenum">
              <a:rPr altLang="en-US"/>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ChangeArrowheads="1" noTextEdit="1"/>
          </p:cNvSpPr>
          <p:nvPr>
            <p:ph type="sldImg" idx="4294967295"/>
          </p:nvPr>
        </p:nvSpPr>
        <p:spPr>
          <a:ln>
            <a:miter lim="800000"/>
          </a:ln>
        </p:spPr>
      </p:sp>
      <p:sp>
        <p:nvSpPr>
          <p:cNvPr id="21507" name="备注占位符 2"/>
          <p:cNvSpPr>
            <a:spLocks noGrp="1" noChangeArrowheads="1"/>
          </p:cNvSpPr>
          <p:nvPr>
            <p:ph type="body" idx="4294967295"/>
          </p:nvPr>
        </p:nvSpPr>
        <p:spPr/>
        <p:txBody>
          <a:bodyPr/>
          <a:lstStyle/>
          <a:p>
            <a:pPr eaLnBrk="1" hangingPunct="1"/>
            <a:endParaRPr lang="zh-CN" altLang="en-US" smtClean="0"/>
          </a:p>
        </p:txBody>
      </p:sp>
      <p:sp>
        <p:nvSpPr>
          <p:cNvPr id="2" name="灯片编号占位符 3"/>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52C4CD6E-8061-445B-9BBA-818CAFDFBF82}" type="slidenum">
              <a:rPr altLang="en-US"/>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advTm="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3998CEC6-C340-489E-B8C5-FBCDEE5C71E8}" type="datetimeFigureOut">
              <a:rPr lang="zh-CN" altLang="en-US"/>
              <a:pPr>
                <a:defRPr/>
              </a:pPr>
              <a:t>2018/3/18 Sunday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6E56687-BB20-4F40-BC0A-8333BBB2EFD0}" type="slidenum">
              <a:rPr altLang="en-US"/>
              <a:pPr/>
              <a:t>‹#›</a:t>
            </a:fld>
            <a:endParaRPr lang="zh-CN" altLang="en-US"/>
          </a:p>
        </p:txBody>
      </p:sp>
    </p:spTree>
  </p:cSld>
  <p:clrMapOvr>
    <a:masterClrMapping/>
  </p:clrMapOvr>
  <p:transition spd="slow" advTm="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4A1C62D6-5F89-44A3-88D3-AF0EABA237DF}" type="datetimeFigureOut">
              <a:rPr lang="zh-CN" altLang="en-US"/>
              <a:pPr>
                <a:defRPr/>
              </a:pPr>
              <a:t>2018/3/18 Sunday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E36A0295-530D-454D-8C08-72E25B103887}" type="slidenum">
              <a:rPr altLang="en-US"/>
              <a:pPr/>
              <a:t>‹#›</a:t>
            </a:fld>
            <a:endParaRPr lang="zh-CN" altLang="en-US"/>
          </a:p>
        </p:txBody>
      </p:sp>
    </p:spTree>
  </p:cSld>
  <p:clrMapOvr>
    <a:masterClrMapping/>
  </p:clrMapOvr>
  <p:transition spd="slow" advTm="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fld id="{8A8B10C0-B019-41BA-8F65-3B4FDC42DD8B}" type="datetimeFigureOut">
              <a:rPr lang="zh-CN" altLang="en-US"/>
              <a:pPr>
                <a:defRPr/>
              </a:pPr>
              <a:t>2018/3/18 Sunday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2E2E326A-4034-48D6-8AC4-8755E8FF9438}" type="slidenum">
              <a:rPr altLang="en-US"/>
              <a:pPr/>
              <a:t>‹#›</a:t>
            </a:fld>
            <a:endParaRPr lang="zh-CN" altLang="en-US"/>
          </a:p>
        </p:txBody>
      </p:sp>
    </p:spTree>
  </p:cSld>
  <p:clrMapOvr>
    <a:masterClrMapping/>
  </p:clrMapOvr>
  <p:transition spd="slow" advTm="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fld id="{4118AD97-9882-4BDE-8A09-D6F2F8127758}" type="datetimeFigureOut">
              <a:rPr lang="zh-CN" altLang="en-US"/>
              <a:pPr>
                <a:defRPr/>
              </a:pPr>
              <a:t>2018/3/18 Sunday</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1E5F4529-AEC9-459F-A712-D4AB1A013DCA}" type="slidenum">
              <a:rPr altLang="en-US"/>
              <a:pPr/>
              <a:t>‹#›</a:t>
            </a:fld>
            <a:endParaRPr lang="zh-CN" altLang="en-US"/>
          </a:p>
        </p:txBody>
      </p:sp>
    </p:spTree>
  </p:cSld>
  <p:clrMapOvr>
    <a:masterClrMapping/>
  </p:clrMapOvr>
  <p:transition spd="slow" advTm="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fld id="{FFA033C3-330E-4923-AB21-7B511AEC78F4}" type="datetimeFigureOut">
              <a:rPr lang="zh-CN" altLang="en-US"/>
              <a:pPr>
                <a:defRPr/>
              </a:pPr>
              <a:t>2018/3/18 Sunday</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F1EF2967-0CAA-4373-A702-491014CBEE75}" type="slidenum">
              <a:rPr altLang="en-US"/>
              <a:pPr/>
              <a:t>‹#›</a:t>
            </a:fld>
            <a:endParaRPr lang="zh-CN" altLang="en-US"/>
          </a:p>
        </p:txBody>
      </p:sp>
    </p:spTree>
  </p:cSld>
  <p:clrMapOvr>
    <a:masterClrMapping/>
  </p:clrMapOvr>
  <p:transition spd="slow" advTm="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1630B80E-7561-4E42-9F31-6A74DE43AC2D}" type="datetimeFigureOut">
              <a:rPr lang="zh-CN" altLang="en-US"/>
              <a:pPr>
                <a:defRPr/>
              </a:pPr>
              <a:t>2018/3/18 Sunday</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073A7223-C89E-4E64-B3B8-76ABA57A5174}" type="slidenum">
              <a:rPr altLang="en-US"/>
              <a:pPr/>
              <a:t>‹#›</a:t>
            </a:fld>
            <a:endParaRPr lang="zh-CN" altLang="en-US"/>
          </a:p>
        </p:txBody>
      </p:sp>
    </p:spTree>
  </p:cSld>
  <p:clrMapOvr>
    <a:masterClrMapping/>
  </p:clrMapOvr>
  <p:transition spd="slow" advTm="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EDC120D1-D6AB-4E65-BAAE-FEBFAEF88438}" type="datetimeFigureOut">
              <a:rPr lang="zh-CN" altLang="en-US"/>
              <a:pPr>
                <a:defRPr/>
              </a:pPr>
              <a:t>2018/3/18 Sunday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D4737063-31D6-4F48-8C0A-5BD87F99533F}" type="slidenum">
              <a:rPr altLang="en-US"/>
              <a:pPr/>
              <a:t>‹#›</a:t>
            </a:fld>
            <a:endParaRPr lang="zh-CN" altLang="en-US"/>
          </a:p>
        </p:txBody>
      </p:sp>
    </p:spTree>
  </p:cSld>
  <p:clrMapOvr>
    <a:masterClrMapping/>
  </p:clrMapOvr>
  <p:transition spd="slow" advTm="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723B7600-CCD6-435D-8CEE-0C952059C986}" type="datetimeFigureOut">
              <a:rPr lang="zh-CN" altLang="en-US"/>
              <a:pPr>
                <a:defRPr/>
              </a:pPr>
              <a:t>2018/3/18 Sunday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844854AC-8EA3-4B20-8586-6C9CB97FAF7D}" type="slidenum">
              <a:rPr altLang="en-US"/>
              <a:pPr/>
              <a:t>‹#›</a:t>
            </a:fld>
            <a:endParaRPr lang="zh-CN" altLang="en-US"/>
          </a:p>
        </p:txBody>
      </p:sp>
    </p:spTree>
  </p:cSld>
  <p:clrMapOvr>
    <a:masterClrMapping/>
  </p:clrMapOvr>
  <p:transition spd="slow" advTm="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016C90FC-65FD-4DA4-80B0-3FBAA0AD299B}" type="datetimeFigureOut">
              <a:rPr lang="zh-CN" altLang="en-US"/>
              <a:pPr>
                <a:defRPr/>
              </a:pPr>
              <a:t>2018/3/18 Sunday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4D1B248-1D0B-49F2-8A4F-8109A6160B7C}" type="slidenum">
              <a:rPr altLang="en-US"/>
              <a:pPr/>
              <a:t>‹#›</a:t>
            </a:fld>
            <a:endParaRPr lang="zh-CN" altLang="en-US"/>
          </a:p>
        </p:txBody>
      </p:sp>
    </p:spTree>
  </p:cSld>
  <p:clrMapOvr>
    <a:masterClrMapping/>
  </p:clrMapOvr>
  <p:transition spd="slow" advTm="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1213"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609600" y="1600200"/>
            <a:ext cx="10971213"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HelveticaNeueLT Pro 25 UltLt" pitchFamily="34" charset="0"/>
                <a:ea typeface="+mn-ea"/>
              </a:defRPr>
            </a:lvl1pPr>
          </a:lstStyle>
          <a:p>
            <a:pPr>
              <a:defRPr/>
            </a:pPr>
            <a:fld id="{672F8435-19F7-4E4F-A189-48551B302AC3}" type="datetimeFigureOut">
              <a:rPr lang="zh-CN" altLang="en-US"/>
              <a:pPr>
                <a:defRPr/>
              </a:pPr>
              <a:t>2018/3/18 Sunday</a:t>
            </a:fld>
            <a:endParaRPr lang="zh-CN" altLang="en-US"/>
          </a:p>
        </p:txBody>
      </p:sp>
      <p:sp>
        <p:nvSpPr>
          <p:cNvPr id="5" name="页脚占位符 4"/>
          <p:cNvSpPr>
            <a:spLocks noGrp="1"/>
          </p:cNvSpPr>
          <p:nvPr>
            <p:ph type="ftr" sz="quarter" idx="3"/>
          </p:nvPr>
        </p:nvSpPr>
        <p:spPr>
          <a:xfrm>
            <a:off x="4165600" y="6356350"/>
            <a:ext cx="3859213"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HelveticaNeueLT Pro 25 UltLt" pitchFamily="34" charset="0"/>
                <a:ea typeface="宋体" panose="02010600030101010101" pitchFamily="2" charset="-122"/>
              </a:defRPr>
            </a:lvl1pPr>
          </a:lstStyle>
          <a:p>
            <a:pPr>
              <a:defRPr/>
            </a:pPr>
            <a:endParaRPr lang="zh-CN" altLang="en-US"/>
          </a:p>
        </p:txBody>
      </p:sp>
      <p:sp>
        <p:nvSpPr>
          <p:cNvPr id="6" name="灯片编号占位符 5"/>
          <p:cNvSpPr>
            <a:spLocks noGrp="1"/>
          </p:cNvSpPr>
          <p:nvPr>
            <p:ph type="sldNum" sz="quarter" idx="4"/>
          </p:nvPr>
        </p:nvSpPr>
        <p:spPr>
          <a:xfrm>
            <a:off x="8736013" y="6356350"/>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noProof="1">
                <a:solidFill>
                  <a:srgbClr val="898989"/>
                </a:solidFill>
                <a:latin typeface="HelveticaNeueLT Pro 25 UltLt" pitchFamily="34" charset="0"/>
              </a:defRPr>
            </a:lvl1pPr>
          </a:lstStyle>
          <a:p>
            <a:fld id="{DEC306F4-2001-480B-8284-A9259947D56D}" type="slidenum">
              <a:rPr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9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Lst>
  <p:transition spd="slow" advTm="0">
    <p:fade/>
  </p:transition>
  <p:txStyles>
    <p:titleStyle>
      <a:lvl1pPr algn="ctr" rtl="0" eaLnBrk="0" fontAlgn="base" hangingPunct="0">
        <a:spcBef>
          <a:spcPct val="0"/>
        </a:spcBef>
        <a:spcAft>
          <a:spcPct val="0"/>
        </a:spcAft>
        <a:defRPr sz="4400" kern="1200">
          <a:solidFill>
            <a:schemeClr val="tx1"/>
          </a:solidFill>
          <a:latin typeface="HelveticaNeueLT Pro 25 UltLt" pitchFamily="34" charset="0"/>
          <a:ea typeface="+mj-ea"/>
          <a:cs typeface="+mj-cs"/>
        </a:defRPr>
      </a:lvl1pPr>
      <a:lvl2pPr algn="ctr" rtl="0" eaLnBrk="0" fontAlgn="base" hangingPunct="0">
        <a:spcBef>
          <a:spcPct val="0"/>
        </a:spcBef>
        <a:spcAft>
          <a:spcPct val="0"/>
        </a:spcAft>
        <a:defRPr sz="4400">
          <a:solidFill>
            <a:schemeClr val="tx1"/>
          </a:solidFill>
          <a:latin typeface="HelveticaNeueLT Pro 25 UltLt" panose="020B0303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HelveticaNeueLT Pro 25 UltLt" panose="020B0303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HelveticaNeueLT Pro 25 UltLt" panose="020B0303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HelveticaNeueLT Pro 25 UltLt" panose="020B030302020202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HelveticaNeueLT Pro 25 UltLt" panose="020B030302020202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HelveticaNeueLT Pro 25 UltLt" panose="020B030302020202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HelveticaNeueLT Pro 25 UltLt" panose="020B030302020202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HelveticaNeueLT Pro 25 UltLt" panose="020B0303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HelveticaNeueLT Pro 25 UltLt" pitchFamily="34"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HelveticaNeueLT Pro 25 UltLt" pitchFamily="34"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HelveticaNeueLT Pro 25 UltLt" pitchFamily="34"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HelveticaNeueLT Pro 25 UltLt"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HelveticaNeueLT Pro 25 UltLt"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Microsoft_Office_Excel_97-2003____1.xls"/><Relationship Id="rId3" Type="http://schemas.openxmlformats.org/officeDocument/2006/relationships/notesSlide" Target="../notesSlides/notesSlide16.xml"/><Relationship Id="rId7" Type="http://schemas.openxmlformats.org/officeDocument/2006/relationships/image" Target="../media/image15.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oleObject" Target="../embeddings/Microsoft_Office_Excel_97-2003____5.xls"/><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Microsoft_Office_Excel_97-2003____4.xls"/><Relationship Id="rId5" Type="http://schemas.openxmlformats.org/officeDocument/2006/relationships/oleObject" Target="../embeddings/Microsoft_Office_Excel_97-2003____3.xls"/><Relationship Id="rId4" Type="http://schemas.openxmlformats.org/officeDocument/2006/relationships/oleObject" Target="../embeddings/Microsoft_Office_Excel_97-2003____2.xls"/></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19"/>
          <p:cNvSpPr>
            <a:spLocks noChangeArrowheads="1"/>
          </p:cNvSpPr>
          <p:nvPr/>
        </p:nvSpPr>
        <p:spPr bwMode="auto">
          <a:xfrm>
            <a:off x="4826000" y="1176338"/>
            <a:ext cx="2538413" cy="2540000"/>
          </a:xfrm>
          <a:prstGeom prst="ellipse">
            <a:avLst/>
          </a:prstGeom>
          <a:noFill/>
          <a:ln w="9525">
            <a:solidFill>
              <a:srgbClr val="00DFF0"/>
            </a:solidFill>
            <a:round/>
          </a:ln>
          <a:effectLst/>
        </p:spPr>
        <p:txBody>
          <a:bodyPr wrap="none" anchor="ctr"/>
          <a:lstStyle/>
          <a:p>
            <a:pPr algn="ctr" eaLnBrk="1" fontAlgn="auto" hangingPunct="1">
              <a:spcBef>
                <a:spcPts val="0"/>
              </a:spcBef>
              <a:spcAft>
                <a:spcPts val="0"/>
              </a:spcAft>
              <a:defRPr/>
            </a:pPr>
            <a:endParaRPr lang="zh-CN" altLang="en-US" sz="6000" kern="0" dirty="0">
              <a:solidFill>
                <a:schemeClr val="bg1"/>
              </a:solidFill>
              <a:latin typeface="HelveticaNeueLT Pro 25 UltLt" pitchFamily="34" charset="0"/>
              <a:ea typeface="微软雅黑" panose="020B0503020204020204" pitchFamily="34" charset="-122"/>
            </a:endParaRPr>
          </a:p>
        </p:txBody>
      </p:sp>
      <p:sp>
        <p:nvSpPr>
          <p:cNvPr id="4" name="Oval 19"/>
          <p:cNvSpPr>
            <a:spLocks noChangeArrowheads="1"/>
          </p:cNvSpPr>
          <p:nvPr/>
        </p:nvSpPr>
        <p:spPr bwMode="auto">
          <a:xfrm>
            <a:off x="4922838" y="1268413"/>
            <a:ext cx="2344737" cy="2344737"/>
          </a:xfrm>
          <a:prstGeom prst="ellipse">
            <a:avLst/>
          </a:prstGeom>
          <a:solidFill>
            <a:srgbClr val="002060">
              <a:alpha val="40000"/>
            </a:srgbClr>
          </a:solidFill>
          <a:ln w="9525">
            <a:solidFill>
              <a:srgbClr val="00B0F0"/>
            </a:solidFill>
            <a:round/>
          </a:ln>
          <a:effectLst/>
        </p:spPr>
        <p:txBody>
          <a:bodyPr wrap="none" anchor="ctr"/>
          <a:lstStyle/>
          <a:p>
            <a:pPr algn="ctr" eaLnBrk="1" fontAlgn="auto" hangingPunct="1">
              <a:spcBef>
                <a:spcPts val="0"/>
              </a:spcBef>
              <a:spcAft>
                <a:spcPts val="0"/>
              </a:spcAft>
              <a:defRPr/>
            </a:pPr>
            <a:r>
              <a:rPr lang="en-US" altLang="zh-CN" sz="6600" kern="0" dirty="0">
                <a:solidFill>
                  <a:schemeClr val="bg1"/>
                </a:solidFill>
                <a:latin typeface="HelveticaNeueLT Pro 25 UltLt" pitchFamily="34" charset="0"/>
                <a:ea typeface="微软雅黑" panose="020B0503020204020204" pitchFamily="34" charset="-122"/>
              </a:rPr>
              <a:t>201X</a:t>
            </a:r>
            <a:endParaRPr lang="zh-CN" altLang="en-US" sz="6600" kern="0" dirty="0">
              <a:solidFill>
                <a:schemeClr val="bg1"/>
              </a:solidFill>
              <a:latin typeface="HelveticaNeueLT Pro 25 UltLt" pitchFamily="34" charset="0"/>
              <a:ea typeface="微软雅黑" panose="020B0503020204020204" pitchFamily="34" charset="-122"/>
            </a:endParaRPr>
          </a:p>
        </p:txBody>
      </p:sp>
      <p:grpSp>
        <p:nvGrpSpPr>
          <p:cNvPr id="8" name="组合 7"/>
          <p:cNvGrpSpPr>
            <a:grpSpLocks/>
          </p:cNvGrpSpPr>
          <p:nvPr/>
        </p:nvGrpSpPr>
        <p:grpSpPr bwMode="auto">
          <a:xfrm>
            <a:off x="5235575" y="1122363"/>
            <a:ext cx="1719263" cy="2649537"/>
            <a:chOff x="2136465" y="1578721"/>
            <a:chExt cx="2407678" cy="3707874"/>
          </a:xfrm>
        </p:grpSpPr>
        <p:sp>
          <p:nvSpPr>
            <p:cNvPr id="9" name="椭圆 8"/>
            <p:cNvSpPr/>
            <p:nvPr/>
          </p:nvSpPr>
          <p:spPr>
            <a:xfrm rot="1800000">
              <a:off x="2136465" y="4655656"/>
              <a:ext cx="631376" cy="63093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grpSp>
          <p:nvGrpSpPr>
            <p:cNvPr id="4115" name="组合 9"/>
            <p:cNvGrpSpPr>
              <a:grpSpLocks/>
            </p:cNvGrpSpPr>
            <p:nvPr/>
          </p:nvGrpSpPr>
          <p:grpSpPr bwMode="auto">
            <a:xfrm>
              <a:off x="3912567" y="1578721"/>
              <a:ext cx="631576" cy="631576"/>
              <a:chOff x="3912567" y="1578721"/>
              <a:chExt cx="631576" cy="631576"/>
            </a:xfrm>
          </p:grpSpPr>
          <p:sp>
            <p:nvSpPr>
              <p:cNvPr id="11" name="椭圆 10"/>
              <p:cNvSpPr/>
              <p:nvPr/>
            </p:nvSpPr>
            <p:spPr>
              <a:xfrm rot="1800000">
                <a:off x="3912767" y="1578721"/>
                <a:ext cx="631376" cy="630938"/>
              </a:xfrm>
              <a:prstGeom prst="ellipse">
                <a:avLst/>
              </a:prstGeom>
              <a:solidFill>
                <a:srgbClr val="00B0F0"/>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4117" name="Freeform 18"/>
              <p:cNvSpPr>
                <a:spLocks noEditPoints="1" noChangeArrowheads="1"/>
              </p:cNvSpPr>
              <p:nvPr/>
            </p:nvSpPr>
            <p:spPr bwMode="auto">
              <a:xfrm>
                <a:off x="4048355" y="1714509"/>
                <a:ext cx="360000" cy="360000"/>
              </a:xfrm>
              <a:custGeom>
                <a:avLst/>
                <a:gdLst>
                  <a:gd name="T0" fmla="*/ 2147483646 w 285"/>
                  <a:gd name="T1" fmla="*/ 2147483646 h 285"/>
                  <a:gd name="T2" fmla="*/ 2147483646 w 285"/>
                  <a:gd name="T3" fmla="*/ 2147483646 h 285"/>
                  <a:gd name="T4" fmla="*/ 2147483646 w 285"/>
                  <a:gd name="T5" fmla="*/ 0 h 285"/>
                  <a:gd name="T6" fmla="*/ 2147483646 w 285"/>
                  <a:gd name="T7" fmla="*/ 2147483646 h 285"/>
                  <a:gd name="T8" fmla="*/ 2147483646 w 285"/>
                  <a:gd name="T9" fmla="*/ 2147483646 h 285"/>
                  <a:gd name="T10" fmla="*/ 2147483646 w 285"/>
                  <a:gd name="T11" fmla="*/ 2147483646 h 285"/>
                  <a:gd name="T12" fmla="*/ 2147483646 w 285"/>
                  <a:gd name="T13" fmla="*/ 2147483646 h 285"/>
                  <a:gd name="T14" fmla="*/ 0 w 285"/>
                  <a:gd name="T15" fmla="*/ 2147483646 h 285"/>
                  <a:gd name="T16" fmla="*/ 2147483646 w 285"/>
                  <a:gd name="T17" fmla="*/ 2015201684 h 285"/>
                  <a:gd name="T18" fmla="*/ 2147483646 w 285"/>
                  <a:gd name="T19" fmla="*/ 2147483646 h 2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5" h="285">
                    <a:moveTo>
                      <a:pt x="142" y="142"/>
                    </a:moveTo>
                    <a:cubicBezTo>
                      <a:pt x="285" y="142"/>
                      <a:pt x="285" y="142"/>
                      <a:pt x="285" y="142"/>
                    </a:cubicBezTo>
                    <a:cubicBezTo>
                      <a:pt x="285" y="63"/>
                      <a:pt x="221" y="0"/>
                      <a:pt x="142" y="0"/>
                    </a:cubicBezTo>
                    <a:cubicBezTo>
                      <a:pt x="142" y="142"/>
                      <a:pt x="142" y="142"/>
                      <a:pt x="142" y="142"/>
                    </a:cubicBezTo>
                    <a:close/>
                    <a:moveTo>
                      <a:pt x="124" y="160"/>
                    </a:moveTo>
                    <a:cubicBezTo>
                      <a:pt x="284" y="160"/>
                      <a:pt x="284" y="160"/>
                      <a:pt x="284" y="160"/>
                    </a:cubicBezTo>
                    <a:cubicBezTo>
                      <a:pt x="275" y="230"/>
                      <a:pt x="215" y="285"/>
                      <a:pt x="142" y="285"/>
                    </a:cubicBezTo>
                    <a:cubicBezTo>
                      <a:pt x="63" y="285"/>
                      <a:pt x="0" y="221"/>
                      <a:pt x="0" y="142"/>
                    </a:cubicBezTo>
                    <a:cubicBezTo>
                      <a:pt x="0" y="70"/>
                      <a:pt x="54" y="10"/>
                      <a:pt x="124" y="1"/>
                    </a:cubicBezTo>
                    <a:lnTo>
                      <a:pt x="124" y="160"/>
                    </a:lnTo>
                    <a:close/>
                  </a:path>
                </a:pathLst>
              </a:custGeom>
              <a:solidFill>
                <a:schemeClr val="bg1"/>
              </a:solidFill>
              <a:ln w="9525">
                <a:noFill/>
                <a:round/>
                <a:headEnd/>
                <a:tailEnd/>
              </a:ln>
            </p:spPr>
            <p:txBody>
              <a:bodyPr/>
              <a:lstStyle/>
              <a:p>
                <a:endParaRPr lang="zh-CN" altLang="en-US"/>
              </a:p>
            </p:txBody>
          </p:sp>
        </p:grpSp>
      </p:grpSp>
      <p:grpSp>
        <p:nvGrpSpPr>
          <p:cNvPr id="13" name="组合 12"/>
          <p:cNvGrpSpPr>
            <a:grpSpLocks/>
          </p:cNvGrpSpPr>
          <p:nvPr/>
        </p:nvGrpSpPr>
        <p:grpSpPr bwMode="auto">
          <a:xfrm rot="2700000">
            <a:off x="4770438" y="1581150"/>
            <a:ext cx="2649537" cy="1719263"/>
            <a:chOff x="1486367" y="2228819"/>
            <a:chExt cx="3707874" cy="2407678"/>
          </a:xfrm>
        </p:grpSpPr>
        <p:sp>
          <p:nvSpPr>
            <p:cNvPr id="14" name="椭圆 13"/>
            <p:cNvSpPr/>
            <p:nvPr/>
          </p:nvSpPr>
          <p:spPr>
            <a:xfrm rot="14400000">
              <a:off x="4560974" y="2225861"/>
              <a:ext cx="631376" cy="63093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grpSp>
          <p:nvGrpSpPr>
            <p:cNvPr id="4111" name="组合 14"/>
            <p:cNvGrpSpPr>
              <a:grpSpLocks/>
            </p:cNvGrpSpPr>
            <p:nvPr/>
          </p:nvGrpSpPr>
          <p:grpSpPr bwMode="auto">
            <a:xfrm>
              <a:off x="1486367" y="4004921"/>
              <a:ext cx="631576" cy="631576"/>
              <a:chOff x="1486367" y="4004921"/>
              <a:chExt cx="631576" cy="631576"/>
            </a:xfrm>
          </p:grpSpPr>
          <p:sp>
            <p:nvSpPr>
              <p:cNvPr id="16" name="椭圆 15"/>
              <p:cNvSpPr/>
              <p:nvPr/>
            </p:nvSpPr>
            <p:spPr>
              <a:xfrm rot="14400000">
                <a:off x="1478832" y="4007594"/>
                <a:ext cx="631376" cy="626495"/>
              </a:xfrm>
              <a:prstGeom prst="ellipse">
                <a:avLst/>
              </a:prstGeom>
              <a:solidFill>
                <a:srgbClr val="00DFF0"/>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4113" name="Freeform 20"/>
              <p:cNvSpPr>
                <a:spLocks noChangeArrowheads="1"/>
              </p:cNvSpPr>
              <p:nvPr/>
            </p:nvSpPr>
            <p:spPr bwMode="auto">
              <a:xfrm rot="-2700000">
                <a:off x="1611928" y="4149081"/>
                <a:ext cx="380453" cy="343257"/>
              </a:xfrm>
              <a:custGeom>
                <a:avLst/>
                <a:gdLst>
                  <a:gd name="T0" fmla="*/ 2147483646 w 257"/>
                  <a:gd name="T1" fmla="*/ 2147483646 h 230"/>
                  <a:gd name="T2" fmla="*/ 2147483646 w 257"/>
                  <a:gd name="T3" fmla="*/ 2147483646 h 230"/>
                  <a:gd name="T4" fmla="*/ 2147483646 w 257"/>
                  <a:gd name="T5" fmla="*/ 2147483646 h 230"/>
                  <a:gd name="T6" fmla="*/ 2147483646 w 257"/>
                  <a:gd name="T7" fmla="*/ 2147483646 h 230"/>
                  <a:gd name="T8" fmla="*/ 2147483646 w 257"/>
                  <a:gd name="T9" fmla="*/ 2147483646 h 230"/>
                  <a:gd name="T10" fmla="*/ 2147483646 w 257"/>
                  <a:gd name="T11" fmla="*/ 2147483646 h 230"/>
                  <a:gd name="T12" fmla="*/ 2147483646 w 257"/>
                  <a:gd name="T13" fmla="*/ 2147483646 h 230"/>
                  <a:gd name="T14" fmla="*/ 2147483646 w 257"/>
                  <a:gd name="T15" fmla="*/ 2147483646 h 230"/>
                  <a:gd name="T16" fmla="*/ 2147483646 w 257"/>
                  <a:gd name="T17" fmla="*/ 2147483646 h 230"/>
                  <a:gd name="T18" fmla="*/ 2147483646 w 257"/>
                  <a:gd name="T19" fmla="*/ 2147483646 h 230"/>
                  <a:gd name="T20" fmla="*/ 2147483646 w 257"/>
                  <a:gd name="T21" fmla="*/ 2147483646 h 230"/>
                  <a:gd name="T22" fmla="*/ 2147483646 w 257"/>
                  <a:gd name="T23" fmla="*/ 2147483646 h 230"/>
                  <a:gd name="T24" fmla="*/ 2147483646 w 257"/>
                  <a:gd name="T25" fmla="*/ 2147483646 h 230"/>
                  <a:gd name="T26" fmla="*/ 2147483646 w 257"/>
                  <a:gd name="T27" fmla="*/ 2147483646 h 230"/>
                  <a:gd name="T28" fmla="*/ 2147483646 w 257"/>
                  <a:gd name="T29" fmla="*/ 2147483646 h 230"/>
                  <a:gd name="T30" fmla="*/ 2147483646 w 257"/>
                  <a:gd name="T31" fmla="*/ 2147483646 h 230"/>
                  <a:gd name="T32" fmla="*/ 2147483646 w 257"/>
                  <a:gd name="T33" fmla="*/ 2147483646 h 230"/>
                  <a:gd name="T34" fmla="*/ 2147483646 w 257"/>
                  <a:gd name="T35" fmla="*/ 2147483646 h 230"/>
                  <a:gd name="T36" fmla="*/ 2147483646 w 257"/>
                  <a:gd name="T37" fmla="*/ 2147483646 h 230"/>
                  <a:gd name="T38" fmla="*/ 2147483646 w 257"/>
                  <a:gd name="T39" fmla="*/ 2147483646 h 230"/>
                  <a:gd name="T40" fmla="*/ 2147483646 w 257"/>
                  <a:gd name="T41" fmla="*/ 2147483646 h 230"/>
                  <a:gd name="T42" fmla="*/ 2147483646 w 257"/>
                  <a:gd name="T43" fmla="*/ 2147483646 h 230"/>
                  <a:gd name="T44" fmla="*/ 2147483646 w 257"/>
                  <a:gd name="T45" fmla="*/ 2147483646 h 230"/>
                  <a:gd name="T46" fmla="*/ 2147483646 w 257"/>
                  <a:gd name="T47" fmla="*/ 2147483646 h 230"/>
                  <a:gd name="T48" fmla="*/ 2147483646 w 257"/>
                  <a:gd name="T49" fmla="*/ 2147483646 h 230"/>
                  <a:gd name="T50" fmla="*/ 2147483646 w 257"/>
                  <a:gd name="T51" fmla="*/ 2147483646 h 230"/>
                  <a:gd name="T52" fmla="*/ 2147483646 w 257"/>
                  <a:gd name="T53" fmla="*/ 2147483646 h 230"/>
                  <a:gd name="T54" fmla="*/ 2147483646 w 257"/>
                  <a:gd name="T55" fmla="*/ 2147483646 h 230"/>
                  <a:gd name="T56" fmla="*/ 2147483646 w 257"/>
                  <a:gd name="T57" fmla="*/ 2147483646 h 230"/>
                  <a:gd name="T58" fmla="*/ 2147483646 w 257"/>
                  <a:gd name="T59" fmla="*/ 2147483646 h 230"/>
                  <a:gd name="T60" fmla="*/ 2147483646 w 257"/>
                  <a:gd name="T61" fmla="*/ 2147483646 h 230"/>
                  <a:gd name="T62" fmla="*/ 2147483646 w 257"/>
                  <a:gd name="T63" fmla="*/ 2147483646 h 230"/>
                  <a:gd name="T64" fmla="*/ 2147483646 w 257"/>
                  <a:gd name="T65" fmla="*/ 2147483646 h 230"/>
                  <a:gd name="T66" fmla="*/ 2147483646 w 257"/>
                  <a:gd name="T67" fmla="*/ 2147483646 h 230"/>
                  <a:gd name="T68" fmla="*/ 2147483646 w 257"/>
                  <a:gd name="T69" fmla="*/ 2147483646 h 230"/>
                  <a:gd name="T70" fmla="*/ 2147483646 w 257"/>
                  <a:gd name="T71" fmla="*/ 2147483646 h 230"/>
                  <a:gd name="T72" fmla="*/ 2147483646 w 257"/>
                  <a:gd name="T73" fmla="*/ 2147483646 h 230"/>
                  <a:gd name="T74" fmla="*/ 2147483646 w 257"/>
                  <a:gd name="T75" fmla="*/ 2147483646 h 230"/>
                  <a:gd name="T76" fmla="*/ 2147483646 w 257"/>
                  <a:gd name="T77" fmla="*/ 2147483646 h 230"/>
                  <a:gd name="T78" fmla="*/ 2147483646 w 257"/>
                  <a:gd name="T79" fmla="*/ 2147483646 h 230"/>
                  <a:gd name="T80" fmla="*/ 2147483646 w 257"/>
                  <a:gd name="T81" fmla="*/ 2147483646 h 230"/>
                  <a:gd name="T82" fmla="*/ 2147483646 w 257"/>
                  <a:gd name="T83" fmla="*/ 2147483646 h 230"/>
                  <a:gd name="T84" fmla="*/ 2147483646 w 257"/>
                  <a:gd name="T85" fmla="*/ 2147483646 h 230"/>
                  <a:gd name="T86" fmla="*/ 2147483646 w 257"/>
                  <a:gd name="T87" fmla="*/ 2147483646 h 230"/>
                  <a:gd name="T88" fmla="*/ 2147483646 w 257"/>
                  <a:gd name="T89" fmla="*/ 2147483646 h 230"/>
                  <a:gd name="T90" fmla="*/ 2147483646 w 257"/>
                  <a:gd name="T91" fmla="*/ 2147483646 h 230"/>
                  <a:gd name="T92" fmla="*/ 2147483646 w 257"/>
                  <a:gd name="T93" fmla="*/ 2147483646 h 230"/>
                  <a:gd name="T94" fmla="*/ 2147483646 w 257"/>
                  <a:gd name="T95" fmla="*/ 2147483646 h 230"/>
                  <a:gd name="T96" fmla="*/ 2147483646 w 257"/>
                  <a:gd name="T97" fmla="*/ 2147483646 h 230"/>
                  <a:gd name="T98" fmla="*/ 2147483646 w 257"/>
                  <a:gd name="T99" fmla="*/ 2147483646 h 230"/>
                  <a:gd name="T100" fmla="*/ 2147483646 w 257"/>
                  <a:gd name="T101" fmla="*/ 2147483646 h 230"/>
                  <a:gd name="T102" fmla="*/ 2147483646 w 257"/>
                  <a:gd name="T103" fmla="*/ 2147483646 h 230"/>
                  <a:gd name="T104" fmla="*/ 2147483646 w 257"/>
                  <a:gd name="T105" fmla="*/ 2147483646 h 230"/>
                  <a:gd name="T106" fmla="*/ 2147483646 w 257"/>
                  <a:gd name="T107" fmla="*/ 2147483646 h 230"/>
                  <a:gd name="T108" fmla="*/ 2147483646 w 257"/>
                  <a:gd name="T109" fmla="*/ 2147483646 h 230"/>
                  <a:gd name="T110" fmla="*/ 2147483646 w 257"/>
                  <a:gd name="T111" fmla="*/ 2147483646 h 230"/>
                  <a:gd name="T112" fmla="*/ 0 w 257"/>
                  <a:gd name="T113" fmla="*/ 2147483646 h 230"/>
                  <a:gd name="T114" fmla="*/ 2147483646 w 257"/>
                  <a:gd name="T115" fmla="*/ 2147483646 h 230"/>
                  <a:gd name="T116" fmla="*/ 2147483646 w 257"/>
                  <a:gd name="T117" fmla="*/ 2147483646 h 2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57" h="230">
                    <a:moveTo>
                      <a:pt x="248" y="193"/>
                    </a:moveTo>
                    <a:cubicBezTo>
                      <a:pt x="248" y="182"/>
                      <a:pt x="240" y="181"/>
                      <a:pt x="231" y="178"/>
                    </a:cubicBezTo>
                    <a:cubicBezTo>
                      <a:pt x="188" y="161"/>
                      <a:pt x="188" y="161"/>
                      <a:pt x="188" y="161"/>
                    </a:cubicBezTo>
                    <a:cubicBezTo>
                      <a:pt x="187" y="160"/>
                      <a:pt x="187" y="160"/>
                      <a:pt x="186" y="160"/>
                    </a:cubicBezTo>
                    <a:cubicBezTo>
                      <a:pt x="186" y="160"/>
                      <a:pt x="186" y="160"/>
                      <a:pt x="186" y="160"/>
                    </a:cubicBezTo>
                    <a:cubicBezTo>
                      <a:pt x="178" y="156"/>
                      <a:pt x="172" y="151"/>
                      <a:pt x="169" y="148"/>
                    </a:cubicBezTo>
                    <a:cubicBezTo>
                      <a:pt x="169" y="148"/>
                      <a:pt x="169" y="148"/>
                      <a:pt x="169" y="148"/>
                    </a:cubicBezTo>
                    <a:cubicBezTo>
                      <a:pt x="169" y="148"/>
                      <a:pt x="169" y="148"/>
                      <a:pt x="169" y="148"/>
                    </a:cubicBezTo>
                    <a:cubicBezTo>
                      <a:pt x="169" y="148"/>
                      <a:pt x="169" y="147"/>
                      <a:pt x="169" y="147"/>
                    </a:cubicBezTo>
                    <a:cubicBezTo>
                      <a:pt x="168" y="147"/>
                      <a:pt x="168" y="147"/>
                      <a:pt x="168" y="147"/>
                    </a:cubicBezTo>
                    <a:cubicBezTo>
                      <a:pt x="168" y="147"/>
                      <a:pt x="168" y="147"/>
                      <a:pt x="168" y="147"/>
                    </a:cubicBezTo>
                    <a:cubicBezTo>
                      <a:pt x="168" y="147"/>
                      <a:pt x="168" y="147"/>
                      <a:pt x="168" y="147"/>
                    </a:cubicBezTo>
                    <a:cubicBezTo>
                      <a:pt x="168" y="147"/>
                      <a:pt x="168" y="147"/>
                      <a:pt x="168" y="147"/>
                    </a:cubicBezTo>
                    <a:cubicBezTo>
                      <a:pt x="167" y="145"/>
                      <a:pt x="166" y="144"/>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4" y="145"/>
                      <a:pt x="164" y="145"/>
                      <a:pt x="163" y="144"/>
                    </a:cubicBezTo>
                    <a:cubicBezTo>
                      <a:pt x="162" y="140"/>
                      <a:pt x="160" y="134"/>
                      <a:pt x="160" y="134"/>
                    </a:cubicBezTo>
                    <a:cubicBezTo>
                      <a:pt x="160" y="132"/>
                      <a:pt x="158" y="136"/>
                      <a:pt x="159" y="132"/>
                    </a:cubicBezTo>
                    <a:cubicBezTo>
                      <a:pt x="159" y="123"/>
                      <a:pt x="159" y="123"/>
                      <a:pt x="159" y="123"/>
                    </a:cubicBezTo>
                    <a:cubicBezTo>
                      <a:pt x="160" y="123"/>
                      <a:pt x="161" y="122"/>
                      <a:pt x="161" y="121"/>
                    </a:cubicBezTo>
                    <a:cubicBezTo>
                      <a:pt x="164" y="118"/>
                      <a:pt x="164" y="110"/>
                      <a:pt x="165" y="108"/>
                    </a:cubicBezTo>
                    <a:cubicBezTo>
                      <a:pt x="167" y="106"/>
                      <a:pt x="170" y="105"/>
                      <a:pt x="172" y="96"/>
                    </a:cubicBezTo>
                    <a:cubicBezTo>
                      <a:pt x="175" y="86"/>
                      <a:pt x="179" y="72"/>
                      <a:pt x="175" y="72"/>
                    </a:cubicBezTo>
                    <a:cubicBezTo>
                      <a:pt x="174" y="72"/>
                      <a:pt x="173" y="73"/>
                      <a:pt x="172" y="74"/>
                    </a:cubicBezTo>
                    <a:cubicBezTo>
                      <a:pt x="173" y="70"/>
                      <a:pt x="174" y="62"/>
                      <a:pt x="174" y="56"/>
                    </a:cubicBezTo>
                    <a:cubicBezTo>
                      <a:pt x="175" y="48"/>
                      <a:pt x="173" y="29"/>
                      <a:pt x="169" y="21"/>
                    </a:cubicBezTo>
                    <a:cubicBezTo>
                      <a:pt x="166" y="17"/>
                      <a:pt x="161" y="12"/>
                      <a:pt x="155" y="9"/>
                    </a:cubicBezTo>
                    <a:cubicBezTo>
                      <a:pt x="152" y="7"/>
                      <a:pt x="149" y="5"/>
                      <a:pt x="146" y="4"/>
                    </a:cubicBezTo>
                    <a:cubicBezTo>
                      <a:pt x="138" y="0"/>
                      <a:pt x="112" y="2"/>
                      <a:pt x="104" y="4"/>
                    </a:cubicBezTo>
                    <a:cubicBezTo>
                      <a:pt x="94" y="6"/>
                      <a:pt x="87" y="12"/>
                      <a:pt x="83" y="19"/>
                    </a:cubicBezTo>
                    <a:cubicBezTo>
                      <a:pt x="78" y="27"/>
                      <a:pt x="76" y="49"/>
                      <a:pt x="77" y="56"/>
                    </a:cubicBezTo>
                    <a:cubicBezTo>
                      <a:pt x="77" y="60"/>
                      <a:pt x="79" y="66"/>
                      <a:pt x="80" y="69"/>
                    </a:cubicBezTo>
                    <a:cubicBezTo>
                      <a:pt x="80" y="71"/>
                      <a:pt x="80" y="71"/>
                      <a:pt x="80" y="72"/>
                    </a:cubicBezTo>
                    <a:cubicBezTo>
                      <a:pt x="80" y="72"/>
                      <a:pt x="80" y="72"/>
                      <a:pt x="79" y="72"/>
                    </a:cubicBezTo>
                    <a:cubicBezTo>
                      <a:pt x="76" y="72"/>
                      <a:pt x="79" y="86"/>
                      <a:pt x="82" y="96"/>
                    </a:cubicBezTo>
                    <a:cubicBezTo>
                      <a:pt x="85" y="105"/>
                      <a:pt x="87" y="106"/>
                      <a:pt x="89" y="108"/>
                    </a:cubicBezTo>
                    <a:cubicBezTo>
                      <a:pt x="90" y="110"/>
                      <a:pt x="90" y="118"/>
                      <a:pt x="93" y="121"/>
                    </a:cubicBezTo>
                    <a:cubicBezTo>
                      <a:pt x="94" y="122"/>
                      <a:pt x="94" y="123"/>
                      <a:pt x="95" y="124"/>
                    </a:cubicBezTo>
                    <a:cubicBezTo>
                      <a:pt x="96" y="130"/>
                      <a:pt x="96" y="130"/>
                      <a:pt x="96" y="130"/>
                    </a:cubicBezTo>
                    <a:cubicBezTo>
                      <a:pt x="97" y="134"/>
                      <a:pt x="97" y="134"/>
                      <a:pt x="97" y="134"/>
                    </a:cubicBezTo>
                    <a:cubicBezTo>
                      <a:pt x="96" y="133"/>
                      <a:pt x="95" y="132"/>
                      <a:pt x="95" y="134"/>
                    </a:cubicBezTo>
                    <a:cubicBezTo>
                      <a:pt x="94" y="137"/>
                      <a:pt x="93" y="141"/>
                      <a:pt x="91" y="145"/>
                    </a:cubicBezTo>
                    <a:cubicBezTo>
                      <a:pt x="91" y="144"/>
                      <a:pt x="91" y="144"/>
                      <a:pt x="91" y="144"/>
                    </a:cubicBezTo>
                    <a:cubicBezTo>
                      <a:pt x="90" y="143"/>
                      <a:pt x="88" y="144"/>
                      <a:pt x="87" y="147"/>
                    </a:cubicBezTo>
                    <a:cubicBezTo>
                      <a:pt x="85" y="150"/>
                      <a:pt x="78" y="155"/>
                      <a:pt x="69" y="159"/>
                    </a:cubicBezTo>
                    <a:cubicBezTo>
                      <a:pt x="69" y="159"/>
                      <a:pt x="69" y="159"/>
                      <a:pt x="69" y="159"/>
                    </a:cubicBezTo>
                    <a:cubicBezTo>
                      <a:pt x="69" y="160"/>
                      <a:pt x="69" y="160"/>
                      <a:pt x="69" y="160"/>
                    </a:cubicBezTo>
                    <a:cubicBezTo>
                      <a:pt x="69" y="160"/>
                      <a:pt x="69" y="160"/>
                      <a:pt x="69" y="160"/>
                    </a:cubicBezTo>
                    <a:cubicBezTo>
                      <a:pt x="69" y="160"/>
                      <a:pt x="68" y="160"/>
                      <a:pt x="67" y="161"/>
                    </a:cubicBezTo>
                    <a:cubicBezTo>
                      <a:pt x="24" y="178"/>
                      <a:pt x="24" y="178"/>
                      <a:pt x="24" y="178"/>
                    </a:cubicBezTo>
                    <a:cubicBezTo>
                      <a:pt x="15" y="181"/>
                      <a:pt x="8" y="182"/>
                      <a:pt x="8" y="193"/>
                    </a:cubicBezTo>
                    <a:cubicBezTo>
                      <a:pt x="0" y="230"/>
                      <a:pt x="0" y="230"/>
                      <a:pt x="0" y="230"/>
                    </a:cubicBezTo>
                    <a:cubicBezTo>
                      <a:pt x="257" y="230"/>
                      <a:pt x="257" y="230"/>
                      <a:pt x="257" y="230"/>
                    </a:cubicBezTo>
                    <a:cubicBezTo>
                      <a:pt x="248" y="193"/>
                      <a:pt x="248" y="193"/>
                      <a:pt x="248" y="193"/>
                    </a:cubicBezTo>
                    <a:close/>
                  </a:path>
                </a:pathLst>
              </a:custGeom>
              <a:solidFill>
                <a:schemeClr val="bg1"/>
              </a:solidFill>
              <a:ln w="9525">
                <a:noFill/>
                <a:round/>
                <a:headEnd/>
                <a:tailEnd/>
              </a:ln>
            </p:spPr>
            <p:txBody>
              <a:bodyPr/>
              <a:lstStyle/>
              <a:p>
                <a:endParaRPr lang="zh-CN" altLang="en-US"/>
              </a:p>
            </p:txBody>
          </p:sp>
        </p:grpSp>
      </p:grpSp>
      <p:grpSp>
        <p:nvGrpSpPr>
          <p:cNvPr id="18" name="组合 17"/>
          <p:cNvGrpSpPr>
            <a:grpSpLocks/>
          </p:cNvGrpSpPr>
          <p:nvPr/>
        </p:nvGrpSpPr>
        <p:grpSpPr bwMode="auto">
          <a:xfrm>
            <a:off x="4805363" y="1585913"/>
            <a:ext cx="2649537" cy="1720850"/>
            <a:chOff x="1455479" y="2395793"/>
            <a:chExt cx="3193585" cy="2073730"/>
          </a:xfrm>
        </p:grpSpPr>
        <p:sp>
          <p:nvSpPr>
            <p:cNvPr id="19" name="椭圆 18"/>
            <p:cNvSpPr/>
            <p:nvPr/>
          </p:nvSpPr>
          <p:spPr>
            <a:xfrm rot="7200000">
              <a:off x="1455541" y="2395731"/>
              <a:ext cx="543302" cy="54342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grpSp>
          <p:nvGrpSpPr>
            <p:cNvPr id="4107" name="组合 19"/>
            <p:cNvGrpSpPr>
              <a:grpSpLocks/>
            </p:cNvGrpSpPr>
            <p:nvPr/>
          </p:nvGrpSpPr>
          <p:grpSpPr bwMode="auto">
            <a:xfrm>
              <a:off x="4105089" y="3925547"/>
              <a:ext cx="543975" cy="543976"/>
              <a:chOff x="4105089" y="3925547"/>
              <a:chExt cx="543975" cy="543976"/>
            </a:xfrm>
          </p:grpSpPr>
          <p:sp>
            <p:nvSpPr>
              <p:cNvPr id="21" name="椭圆 20"/>
              <p:cNvSpPr/>
              <p:nvPr/>
            </p:nvSpPr>
            <p:spPr>
              <a:xfrm rot="7200000">
                <a:off x="4105700" y="3926159"/>
                <a:ext cx="543302" cy="543427"/>
              </a:xfrm>
              <a:prstGeom prst="ellipse">
                <a:avLst/>
              </a:prstGeom>
              <a:solidFill>
                <a:srgbClr val="FFFFFF"/>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4109" name="Freeform 21"/>
              <p:cNvSpPr>
                <a:spLocks noEditPoints="1" noChangeArrowheads="1"/>
              </p:cNvSpPr>
              <p:nvPr/>
            </p:nvSpPr>
            <p:spPr bwMode="auto">
              <a:xfrm>
                <a:off x="4237197" y="4057654"/>
                <a:ext cx="279760" cy="279760"/>
              </a:xfrm>
              <a:custGeom>
                <a:avLst/>
                <a:gdLst>
                  <a:gd name="T0" fmla="*/ 2147483646 w 288"/>
                  <a:gd name="T1" fmla="*/ 2147483646 h 288"/>
                  <a:gd name="T2" fmla="*/ 2147483646 w 288"/>
                  <a:gd name="T3" fmla="*/ 2147483646 h 288"/>
                  <a:gd name="T4" fmla="*/ 2147483646 w 288"/>
                  <a:gd name="T5" fmla="*/ 2147483646 h 288"/>
                  <a:gd name="T6" fmla="*/ 2147483646 w 288"/>
                  <a:gd name="T7" fmla="*/ 2147483646 h 288"/>
                  <a:gd name="T8" fmla="*/ 2147483646 w 288"/>
                  <a:gd name="T9" fmla="*/ 2147483646 h 288"/>
                  <a:gd name="T10" fmla="*/ 2147483646 w 288"/>
                  <a:gd name="T11" fmla="*/ 2147483646 h 288"/>
                  <a:gd name="T12" fmla="*/ 2147483646 w 288"/>
                  <a:gd name="T13" fmla="*/ 2147483646 h 288"/>
                  <a:gd name="T14" fmla="*/ 2147483646 w 288"/>
                  <a:gd name="T15" fmla="*/ 2147483646 h 288"/>
                  <a:gd name="T16" fmla="*/ 2147483646 w 288"/>
                  <a:gd name="T17" fmla="*/ 2147483646 h 288"/>
                  <a:gd name="T18" fmla="*/ 2147483646 w 288"/>
                  <a:gd name="T19" fmla="*/ 2147483646 h 288"/>
                  <a:gd name="T20" fmla="*/ 2147483646 w 288"/>
                  <a:gd name="T21" fmla="*/ 2147483646 h 288"/>
                  <a:gd name="T22" fmla="*/ 2147483646 w 288"/>
                  <a:gd name="T23" fmla="*/ 2147483646 h 288"/>
                  <a:gd name="T24" fmla="*/ 2147483646 w 288"/>
                  <a:gd name="T25" fmla="*/ 2147483646 h 288"/>
                  <a:gd name="T26" fmla="*/ 2147483646 w 288"/>
                  <a:gd name="T27" fmla="*/ 2147483646 h 288"/>
                  <a:gd name="T28" fmla="*/ 2147483646 w 288"/>
                  <a:gd name="T29" fmla="*/ 2147483646 h 288"/>
                  <a:gd name="T30" fmla="*/ 2147483646 w 288"/>
                  <a:gd name="T31" fmla="*/ 2147483646 h 288"/>
                  <a:gd name="T32" fmla="*/ 2147483646 w 288"/>
                  <a:gd name="T33" fmla="*/ 2147483646 h 288"/>
                  <a:gd name="T34" fmla="*/ 2147483646 w 288"/>
                  <a:gd name="T35" fmla="*/ 2147483646 h 288"/>
                  <a:gd name="T36" fmla="*/ 2147483646 w 288"/>
                  <a:gd name="T37" fmla="*/ 2147483646 h 288"/>
                  <a:gd name="T38" fmla="*/ 2147483646 w 288"/>
                  <a:gd name="T39" fmla="*/ 2147483646 h 288"/>
                  <a:gd name="T40" fmla="*/ 0 w 288"/>
                  <a:gd name="T41" fmla="*/ 2147483646 h 288"/>
                  <a:gd name="T42" fmla="*/ 0 w 288"/>
                  <a:gd name="T43" fmla="*/ 2147483646 h 288"/>
                  <a:gd name="T44" fmla="*/ 2147483646 w 288"/>
                  <a:gd name="T45" fmla="*/ 2147483646 h 288"/>
                  <a:gd name="T46" fmla="*/ 2147483646 w 288"/>
                  <a:gd name="T47" fmla="*/ 2147483646 h 288"/>
                  <a:gd name="T48" fmla="*/ 2147483646 w 288"/>
                  <a:gd name="T49" fmla="*/ 2147483646 h 2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88" h="288">
                    <a:moveTo>
                      <a:pt x="278" y="11"/>
                    </a:moveTo>
                    <a:cubicBezTo>
                      <a:pt x="288" y="21"/>
                      <a:pt x="288" y="38"/>
                      <a:pt x="278" y="48"/>
                    </a:cubicBezTo>
                    <a:cubicBezTo>
                      <a:pt x="265" y="61"/>
                      <a:pt x="265" y="61"/>
                      <a:pt x="265" y="61"/>
                    </a:cubicBezTo>
                    <a:cubicBezTo>
                      <a:pt x="227" y="23"/>
                      <a:pt x="227" y="23"/>
                      <a:pt x="227" y="23"/>
                    </a:cubicBezTo>
                    <a:cubicBezTo>
                      <a:pt x="240" y="11"/>
                      <a:pt x="240" y="11"/>
                      <a:pt x="240" y="11"/>
                    </a:cubicBezTo>
                    <a:cubicBezTo>
                      <a:pt x="250" y="0"/>
                      <a:pt x="267" y="0"/>
                      <a:pt x="278" y="11"/>
                    </a:cubicBezTo>
                    <a:close/>
                    <a:moveTo>
                      <a:pt x="89" y="162"/>
                    </a:moveTo>
                    <a:cubicBezTo>
                      <a:pt x="89" y="162"/>
                      <a:pt x="89" y="162"/>
                      <a:pt x="89" y="162"/>
                    </a:cubicBezTo>
                    <a:cubicBezTo>
                      <a:pt x="76" y="212"/>
                      <a:pt x="76" y="212"/>
                      <a:pt x="76" y="212"/>
                    </a:cubicBezTo>
                    <a:cubicBezTo>
                      <a:pt x="126" y="200"/>
                      <a:pt x="126" y="200"/>
                      <a:pt x="126" y="200"/>
                    </a:cubicBezTo>
                    <a:cubicBezTo>
                      <a:pt x="253" y="74"/>
                      <a:pt x="253" y="74"/>
                      <a:pt x="253" y="74"/>
                    </a:cubicBezTo>
                    <a:cubicBezTo>
                      <a:pt x="215" y="36"/>
                      <a:pt x="215" y="36"/>
                      <a:pt x="215" y="36"/>
                    </a:cubicBezTo>
                    <a:cubicBezTo>
                      <a:pt x="89" y="162"/>
                      <a:pt x="89" y="162"/>
                      <a:pt x="89" y="162"/>
                    </a:cubicBezTo>
                    <a:close/>
                    <a:moveTo>
                      <a:pt x="214" y="137"/>
                    </a:moveTo>
                    <a:cubicBezTo>
                      <a:pt x="214" y="137"/>
                      <a:pt x="214" y="137"/>
                      <a:pt x="214" y="137"/>
                    </a:cubicBezTo>
                    <a:cubicBezTo>
                      <a:pt x="214" y="252"/>
                      <a:pt x="214" y="252"/>
                      <a:pt x="214" y="252"/>
                    </a:cubicBezTo>
                    <a:cubicBezTo>
                      <a:pt x="36" y="252"/>
                      <a:pt x="36" y="252"/>
                      <a:pt x="36" y="252"/>
                    </a:cubicBezTo>
                    <a:cubicBezTo>
                      <a:pt x="36" y="74"/>
                      <a:pt x="36" y="74"/>
                      <a:pt x="36" y="74"/>
                    </a:cubicBezTo>
                    <a:cubicBezTo>
                      <a:pt x="151" y="74"/>
                      <a:pt x="151" y="74"/>
                      <a:pt x="151" y="74"/>
                    </a:cubicBezTo>
                    <a:cubicBezTo>
                      <a:pt x="187" y="38"/>
                      <a:pt x="187" y="38"/>
                      <a:pt x="187" y="38"/>
                    </a:cubicBezTo>
                    <a:cubicBezTo>
                      <a:pt x="0" y="38"/>
                      <a:pt x="0" y="38"/>
                      <a:pt x="0" y="38"/>
                    </a:cubicBezTo>
                    <a:cubicBezTo>
                      <a:pt x="0" y="288"/>
                      <a:pt x="0" y="288"/>
                      <a:pt x="0" y="288"/>
                    </a:cubicBezTo>
                    <a:cubicBezTo>
                      <a:pt x="250" y="288"/>
                      <a:pt x="250" y="288"/>
                      <a:pt x="250" y="288"/>
                    </a:cubicBezTo>
                    <a:cubicBezTo>
                      <a:pt x="250" y="101"/>
                      <a:pt x="250" y="101"/>
                      <a:pt x="250" y="101"/>
                    </a:cubicBezTo>
                    <a:lnTo>
                      <a:pt x="214" y="137"/>
                    </a:lnTo>
                    <a:close/>
                  </a:path>
                </a:pathLst>
              </a:custGeom>
              <a:solidFill>
                <a:srgbClr val="00B0F0"/>
              </a:solidFill>
              <a:ln w="9525">
                <a:noFill/>
                <a:round/>
                <a:headEnd/>
                <a:tailEnd/>
              </a:ln>
            </p:spPr>
            <p:txBody>
              <a:bodyPr/>
              <a:lstStyle/>
              <a:p>
                <a:endParaRPr lang="zh-CN" altLang="en-US"/>
              </a:p>
            </p:txBody>
          </p:sp>
        </p:grpSp>
      </p:grpSp>
      <p:sp>
        <p:nvSpPr>
          <p:cNvPr id="23" name="TextBox 22"/>
          <p:cNvSpPr txBox="1">
            <a:spLocks noChangeArrowheads="1"/>
          </p:cNvSpPr>
          <p:nvPr/>
        </p:nvSpPr>
        <p:spPr bwMode="auto">
          <a:xfrm>
            <a:off x="3967163" y="3940175"/>
            <a:ext cx="4256087" cy="708025"/>
          </a:xfrm>
          <a:prstGeom prst="rect">
            <a:avLst/>
          </a:prstGeom>
          <a:noFill/>
          <a:ln w="9525">
            <a:noFill/>
            <a:miter lim="800000"/>
            <a:headEnd/>
            <a:tailEnd/>
          </a:ln>
        </p:spPr>
        <p:txBody>
          <a:bodyPr wrap="none">
            <a:spAutoFit/>
          </a:bodyPr>
          <a:lstStyle/>
          <a:p>
            <a:pPr algn="ctr" eaLnBrk="1" hangingPunct="1"/>
            <a:r>
              <a:rPr lang="zh-CN" altLang="en-US" sz="4000" b="1">
                <a:solidFill>
                  <a:schemeClr val="bg1"/>
                </a:solidFill>
                <a:latin typeface="微软雅黑" pitchFamily="34" charset="-122"/>
                <a:ea typeface="微软雅黑" pitchFamily="34" charset="-122"/>
              </a:rPr>
              <a:t>星空未来蓝色</a:t>
            </a:r>
            <a:r>
              <a:rPr lang="en-US" altLang="zh-CN" sz="4000" b="1">
                <a:solidFill>
                  <a:schemeClr val="bg1"/>
                </a:solidFill>
                <a:latin typeface="微软雅黑" pitchFamily="34" charset="-122"/>
                <a:ea typeface="微软雅黑" pitchFamily="34" charset="-122"/>
              </a:rPr>
              <a:t>PPT</a:t>
            </a:r>
          </a:p>
        </p:txBody>
      </p:sp>
      <p:pic>
        <p:nvPicPr>
          <p:cNvPr id="26" name="1.mp3">
            <a:hlinkClick r:id="" action="ppaction://media"/>
          </p:cNvPr>
          <p:cNvPicPr>
            <a:picLocks noChangeAspect="1" noChangeArrowheads="1"/>
          </p:cNvPicPr>
          <p:nvPr/>
        </p:nvPicPr>
        <p:blipFill>
          <a:blip r:embed="rId3"/>
          <a:srcRect/>
          <a:stretch>
            <a:fillRect/>
          </a:stretch>
        </p:blipFill>
        <p:spPr bwMode="auto">
          <a:xfrm>
            <a:off x="12190413" y="9525"/>
            <a:ext cx="487362" cy="487363"/>
          </a:xfrm>
          <a:prstGeom prst="rect">
            <a:avLst/>
          </a:prstGeom>
          <a:noFill/>
          <a:ln w="9525">
            <a:noFill/>
            <a:miter lim="800000"/>
            <a:headEnd/>
            <a:tailEnd/>
          </a:ln>
        </p:spPr>
      </p:pic>
      <p:sp>
        <p:nvSpPr>
          <p:cNvPr id="4105" name="文本框 1"/>
          <p:cNvSpPr txBox="1">
            <a:spLocks noChangeArrowheads="1"/>
          </p:cNvSpPr>
          <p:nvPr/>
        </p:nvSpPr>
        <p:spPr bwMode="auto">
          <a:xfrm>
            <a:off x="5338763" y="4735513"/>
            <a:ext cx="2152650" cy="830262"/>
          </a:xfrm>
          <a:prstGeom prst="rect">
            <a:avLst/>
          </a:prstGeom>
          <a:noFill/>
          <a:ln w="9525">
            <a:noFill/>
            <a:miter lim="800000"/>
            <a:headEnd/>
            <a:tailEnd/>
          </a:ln>
        </p:spPr>
        <p:txBody>
          <a:bodyPr wrap="none">
            <a:spAutoFit/>
          </a:bodyPr>
          <a:lstStyle/>
          <a:p>
            <a:r>
              <a:rPr lang="zh-CN" altLang="en-US" sz="1600" dirty="0">
                <a:solidFill>
                  <a:schemeClr val="bg1"/>
                </a:solidFill>
                <a:latin typeface="微软雅黑" pitchFamily="34" charset="-122"/>
                <a:ea typeface="微软雅黑" pitchFamily="34" charset="-122"/>
              </a:rPr>
              <a:t>汇报人</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XXX</a:t>
            </a:r>
            <a:endParaRPr lang="en-US" altLang="zh-CN" sz="1600" dirty="0">
              <a:solidFill>
                <a:schemeClr val="bg1"/>
              </a:solidFill>
              <a:latin typeface="微软雅黑" pitchFamily="34" charset="-122"/>
              <a:ea typeface="微软雅黑" pitchFamily="34" charset="-122"/>
            </a:endParaRPr>
          </a:p>
          <a:p>
            <a:endParaRPr lang="en-US" altLang="zh-CN" sz="1600" dirty="0">
              <a:solidFill>
                <a:schemeClr val="bg1"/>
              </a:solidFill>
              <a:latin typeface="微软雅黑" pitchFamily="34" charset="-122"/>
              <a:ea typeface="微软雅黑" pitchFamily="34" charset="-122"/>
            </a:endParaRPr>
          </a:p>
          <a:p>
            <a:r>
              <a:rPr lang="zh-CN" altLang="en-US" sz="1600" dirty="0">
                <a:solidFill>
                  <a:schemeClr val="bg1"/>
                </a:solidFill>
                <a:latin typeface="微软雅黑" pitchFamily="34" charset="-122"/>
                <a:ea typeface="微软雅黑" pitchFamily="34" charset="-122"/>
              </a:rPr>
              <a:t>汇报时间：</a:t>
            </a:r>
            <a:r>
              <a:rPr lang="en-US" altLang="zh-CN" sz="1600" dirty="0">
                <a:solidFill>
                  <a:schemeClr val="bg1"/>
                </a:solidFill>
                <a:latin typeface="微软雅黑" pitchFamily="34" charset="-122"/>
                <a:ea typeface="微软雅黑" pitchFamily="34" charset="-122"/>
              </a:rPr>
              <a:t>XX</a:t>
            </a:r>
            <a:r>
              <a:rPr lang="zh-CN" altLang="en-US" sz="1600" dirty="0">
                <a:solidFill>
                  <a:schemeClr val="bg1"/>
                </a:solidFill>
                <a:latin typeface="微软雅黑" pitchFamily="34" charset="-122"/>
                <a:ea typeface="微软雅黑" pitchFamily="34" charset="-122"/>
              </a:rPr>
              <a:t>年</a:t>
            </a:r>
            <a:r>
              <a:rPr lang="en-US" altLang="zh-CN" sz="1600" dirty="0">
                <a:solidFill>
                  <a:schemeClr val="bg1"/>
                </a:solidFill>
                <a:latin typeface="微软雅黑" pitchFamily="34" charset="-122"/>
                <a:ea typeface="微软雅黑" pitchFamily="34" charset="-122"/>
              </a:rPr>
              <a:t>XX</a:t>
            </a:r>
            <a:r>
              <a:rPr lang="zh-CN" altLang="en-US" sz="1600" dirty="0">
                <a:solidFill>
                  <a:schemeClr val="bg1"/>
                </a:solidFill>
                <a:latin typeface="微软雅黑" pitchFamily="34" charset="-122"/>
                <a:ea typeface="微软雅黑" pitchFamily="34" charset="-122"/>
              </a:rPr>
              <a:t>月</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6"/>
                                        </p:tgtEl>
                                      </p:cBhvr>
                                    </p:cmd>
                                  </p:childTnLst>
                                </p:cTn>
                              </p:par>
                            </p:childTnLst>
                          </p:cTn>
                        </p:par>
                        <p:par>
                          <p:cTn id="7" fill="hold" nodeType="afterGroup">
                            <p:stCondLst>
                              <p:cond delay="1"/>
                            </p:stCondLst>
                            <p:childTnLst>
                              <p:par>
                                <p:cTn id="8" presetID="53" presetClass="entr" presetSubtype="16"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300" fill="hold"/>
                                        <p:tgtEl>
                                          <p:spTgt spid="4"/>
                                        </p:tgtEl>
                                        <p:attrNameLst>
                                          <p:attrName>ppt_w</p:attrName>
                                        </p:attrNameLst>
                                      </p:cBhvr>
                                      <p:tavLst>
                                        <p:tav tm="0">
                                          <p:val>
                                            <p:fltVal val="0"/>
                                          </p:val>
                                        </p:tav>
                                        <p:tav tm="100000">
                                          <p:val>
                                            <p:strVal val="#ppt_w"/>
                                          </p:val>
                                        </p:tav>
                                      </p:tavLst>
                                    </p:anim>
                                    <p:anim calcmode="lin" valueType="num">
                                      <p:cBhvr>
                                        <p:cTn id="11" dur="300" fill="hold"/>
                                        <p:tgtEl>
                                          <p:spTgt spid="4"/>
                                        </p:tgtEl>
                                        <p:attrNameLst>
                                          <p:attrName>ppt_h</p:attrName>
                                        </p:attrNameLst>
                                      </p:cBhvr>
                                      <p:tavLst>
                                        <p:tav tm="0">
                                          <p:val>
                                            <p:fltVal val="0"/>
                                          </p:val>
                                        </p:tav>
                                        <p:tav tm="100000">
                                          <p:val>
                                            <p:strVal val="#ppt_h"/>
                                          </p:val>
                                        </p:tav>
                                      </p:tavLst>
                                    </p:anim>
                                    <p:animEffect transition="in" filter="fade">
                                      <p:cBhvr>
                                        <p:cTn id="12" dur="300"/>
                                        <p:tgtEl>
                                          <p:spTgt spid="4"/>
                                        </p:tgtEl>
                                      </p:cBhvr>
                                    </p:animEffect>
                                  </p:childTnLst>
                                </p:cTn>
                              </p:par>
                              <p:par>
                                <p:cTn id="13" presetID="6" presetClass="emph" presetSubtype="0" autoRev="1" fill="hold" grpId="1" nodeType="withEffect">
                                  <p:stCondLst>
                                    <p:cond delay="300"/>
                                  </p:stCondLst>
                                  <p:childTnLst>
                                    <p:animScale>
                                      <p:cBhvr>
                                        <p:cTn id="14" dur="100" fill="hold"/>
                                        <p:tgtEl>
                                          <p:spTgt spid="4"/>
                                        </p:tgtEl>
                                      </p:cBhvr>
                                      <p:by x="150000" y="150000"/>
                                    </p:animScale>
                                  </p:childTnLst>
                                </p:cTn>
                              </p:par>
                            </p:childTnLst>
                          </p:cTn>
                        </p:par>
                        <p:par>
                          <p:cTn id="15" fill="hold" nodeType="afterGroup">
                            <p:stCondLst>
                              <p:cond delay="501"/>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300" fill="hold"/>
                                        <p:tgtEl>
                                          <p:spTgt spid="5"/>
                                        </p:tgtEl>
                                        <p:attrNameLst>
                                          <p:attrName>ppt_w</p:attrName>
                                        </p:attrNameLst>
                                      </p:cBhvr>
                                      <p:tavLst>
                                        <p:tav tm="0">
                                          <p:val>
                                            <p:fltVal val="0"/>
                                          </p:val>
                                        </p:tav>
                                        <p:tav tm="100000">
                                          <p:val>
                                            <p:strVal val="#ppt_w"/>
                                          </p:val>
                                        </p:tav>
                                      </p:tavLst>
                                    </p:anim>
                                    <p:anim calcmode="lin" valueType="num">
                                      <p:cBhvr>
                                        <p:cTn id="19" dur="300" fill="hold"/>
                                        <p:tgtEl>
                                          <p:spTgt spid="5"/>
                                        </p:tgtEl>
                                        <p:attrNameLst>
                                          <p:attrName>ppt_h</p:attrName>
                                        </p:attrNameLst>
                                      </p:cBhvr>
                                      <p:tavLst>
                                        <p:tav tm="0">
                                          <p:val>
                                            <p:fltVal val="0"/>
                                          </p:val>
                                        </p:tav>
                                        <p:tav tm="100000">
                                          <p:val>
                                            <p:strVal val="#ppt_h"/>
                                          </p:val>
                                        </p:tav>
                                      </p:tavLst>
                                    </p:anim>
                                    <p:animEffect transition="in" filter="fade">
                                      <p:cBhvr>
                                        <p:cTn id="20" dur="300"/>
                                        <p:tgtEl>
                                          <p:spTgt spid="5"/>
                                        </p:tgtEl>
                                      </p:cBhvr>
                                    </p:animEffect>
                                  </p:childTnLst>
                                </p:cTn>
                              </p:par>
                              <p:par>
                                <p:cTn id="21" presetID="6" presetClass="emph" presetSubtype="0" autoRev="1" fill="hold" grpId="1" nodeType="withEffect">
                                  <p:stCondLst>
                                    <p:cond delay="300"/>
                                  </p:stCondLst>
                                  <p:childTnLst>
                                    <p:animScale>
                                      <p:cBhvr>
                                        <p:cTn id="22" dur="100" fill="hold"/>
                                        <p:tgtEl>
                                          <p:spTgt spid="5"/>
                                        </p:tgtEl>
                                      </p:cBhvr>
                                      <p:by x="150000" y="150000"/>
                                    </p:animScale>
                                  </p:childTnLst>
                                </p:cTn>
                              </p:par>
                            </p:childTnLst>
                          </p:cTn>
                        </p:par>
                        <p:par>
                          <p:cTn id="23" fill="hold" nodeType="afterGroup">
                            <p:stCondLst>
                              <p:cond delay="1001"/>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8" presetClass="emph" presetSubtype="0" fill="hold" nodeType="withEffect">
                                  <p:stCondLst>
                                    <p:cond delay="0"/>
                                  </p:stCondLst>
                                  <p:childTnLst>
                                    <p:animRot by="43200000">
                                      <p:cBhvr>
                                        <p:cTn id="28" dur="3000" fill="hold"/>
                                        <p:tgtEl>
                                          <p:spTgt spid="8"/>
                                        </p:tgtEl>
                                        <p:attrNameLst>
                                          <p:attrName>r</p:attrName>
                                        </p:attrNameLst>
                                      </p:cBhvr>
                                    </p:animRot>
                                  </p:childTnLst>
                                </p:cTn>
                              </p:par>
                              <p:par>
                                <p:cTn id="29" presetID="10"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8" presetClass="emph" presetSubtype="0" fill="hold" nodeType="withEffect">
                                  <p:stCondLst>
                                    <p:cond delay="0"/>
                                  </p:stCondLst>
                                  <p:childTnLst>
                                    <p:animRot by="43200000">
                                      <p:cBhvr>
                                        <p:cTn id="33" dur="4000" fill="hold"/>
                                        <p:tgtEl>
                                          <p:spTgt spid="13"/>
                                        </p:tgtEl>
                                        <p:attrNameLst>
                                          <p:attrName>r</p:attrName>
                                        </p:attrNameLst>
                                      </p:cBhvr>
                                    </p:animRot>
                                  </p:childTnLst>
                                </p:cTn>
                              </p:par>
                              <p:par>
                                <p:cTn id="34" presetID="10" presetClass="entr" presetSubtype="0"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par>
                                <p:cTn id="37" presetID="8" presetClass="emph" presetSubtype="0" fill="hold" nodeType="withEffect">
                                  <p:stCondLst>
                                    <p:cond delay="0"/>
                                  </p:stCondLst>
                                  <p:childTnLst>
                                    <p:animRot by="43200000">
                                      <p:cBhvr>
                                        <p:cTn id="38" dur="3800" fill="hold"/>
                                        <p:tgtEl>
                                          <p:spTgt spid="18"/>
                                        </p:tgtEl>
                                        <p:attrNameLst>
                                          <p:attrName>r</p:attrName>
                                        </p:attrNameLst>
                                      </p:cBhvr>
                                    </p:animRot>
                                  </p:childTnLst>
                                </p:cTn>
                              </p:par>
                              <p:par>
                                <p:cTn id="39" presetID="2" presetClass="entr" presetSubtype="4" decel="10000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1000" fill="hold"/>
                                        <p:tgtEl>
                                          <p:spTgt spid="23"/>
                                        </p:tgtEl>
                                        <p:attrNameLst>
                                          <p:attrName>ppt_x</p:attrName>
                                        </p:attrNameLst>
                                      </p:cBhvr>
                                      <p:tavLst>
                                        <p:tav tm="0">
                                          <p:val>
                                            <p:strVal val="#ppt_x"/>
                                          </p:val>
                                        </p:tav>
                                        <p:tav tm="100000">
                                          <p:val>
                                            <p:strVal val="#ppt_x"/>
                                          </p:val>
                                        </p:tav>
                                      </p:tavLst>
                                    </p:anim>
                                    <p:anim calcmode="lin" valueType="num">
                                      <p:cBhvr>
                                        <p:cTn id="42"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4" grpId="0" animBg="1"/>
      <p:bldP spid="4" grpId="1" animBg="1"/>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1414463" y="1916113"/>
          <a:ext cx="9361487" cy="3600450"/>
        </p:xfrm>
        <a:graphic>
          <a:graphicData uri="http://schemas.openxmlformats.org/drawingml/2006/table">
            <a:tbl>
              <a:tblPr firstRow="1" bandRow="1">
                <a:tableStyleId>{5C22544A-7EE6-4342-B048-85BDC9FD1C3A}</a:tableStyleId>
              </a:tblPr>
              <a:tblGrid>
                <a:gridCol w="2340372"/>
                <a:gridCol w="2340372"/>
                <a:gridCol w="2340372"/>
                <a:gridCol w="2340372"/>
              </a:tblGrid>
              <a:tr h="504063">
                <a:tc>
                  <a:txBody>
                    <a:bodyPr/>
                    <a:lstStyle/>
                    <a:p>
                      <a:pPr algn="l"/>
                      <a:r>
                        <a:rPr lang="zh-CN" altLang="en-US" sz="1400" b="0" dirty="0" smtClean="0">
                          <a:solidFill>
                            <a:srgbClr val="00DFF0"/>
                          </a:solidFill>
                          <a:latin typeface="微软雅黑" panose="020B0503020204020204" pitchFamily="34" charset="-122"/>
                          <a:ea typeface="微软雅黑" panose="020B0503020204020204" pitchFamily="34" charset="-122"/>
                        </a:rPr>
                        <a:t>点击添加标题</a:t>
                      </a:r>
                      <a:endParaRPr lang="zh-CN" altLang="en-US" sz="1400" b="0" dirty="0">
                        <a:solidFill>
                          <a:srgbClr val="00DFF0"/>
                        </a:solidFill>
                        <a:latin typeface="微软雅黑" panose="020B0503020204020204" pitchFamily="34" charset="-122"/>
                        <a:ea typeface="微软雅黑" panose="020B0503020204020204" pitchFamily="34" charset="-122"/>
                      </a:endParaRPr>
                    </a:p>
                  </a:txBody>
                  <a:tcPr marL="91444" marR="91444" marT="45726" marB="45726"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添加类别</a:t>
                      </a:r>
                    </a:p>
                  </a:txBody>
                  <a:tcPr marL="91444" marR="91444" marT="45726" marB="45726"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添加类别</a:t>
                      </a:r>
                      <a:endParaRPr lang="zh-CN" altLang="en-US" sz="1400" dirty="0">
                        <a:solidFill>
                          <a:schemeClr val="bg1"/>
                        </a:solidFill>
                        <a:latin typeface="微软雅黑" panose="020B0503020204020204" pitchFamily="34" charset="-122"/>
                        <a:ea typeface="微软雅黑" panose="020B0503020204020204" pitchFamily="34" charset="-122"/>
                      </a:endParaRPr>
                    </a:p>
                  </a:txBody>
                  <a:tcPr marL="91444" marR="91444" marT="45726" marB="45726"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添加类别</a:t>
                      </a:r>
                    </a:p>
                  </a:txBody>
                  <a:tcPr marL="91444" marR="91444" marT="45726" marB="45726"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96050">
                <a:tc>
                  <a:txBody>
                    <a:bodyPr/>
                    <a:lstStyle/>
                    <a:p>
                      <a:pPr algn="l"/>
                      <a:endParaRPr lang="zh-CN" altLang="en-US" sz="1200" dirty="0">
                        <a:solidFill>
                          <a:schemeClr val="bg1"/>
                        </a:solidFill>
                        <a:latin typeface="微软雅黑" panose="020B0503020204020204" pitchFamily="34" charset="-122"/>
                        <a:ea typeface="微软雅黑" panose="020B0503020204020204" pitchFamily="34" charset="-122"/>
                      </a:endParaRPr>
                    </a:p>
                  </a:txBody>
                  <a:tcPr marL="91444" marR="91444" marT="45726" marB="45726"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00DFF0">
                        <a:alpha val="40000"/>
                      </a:srgbClr>
                    </a:solidFill>
                  </a:tcPr>
                </a:tc>
                <a:tc>
                  <a:txBody>
                    <a:bodyPr/>
                    <a:lstStyle/>
                    <a:p>
                      <a:pPr algn="l"/>
                      <a:r>
                        <a:rPr lang="zh-CN" altLang="en-US" sz="1200" dirty="0" smtClean="0">
                          <a:solidFill>
                            <a:schemeClr val="bg1"/>
                          </a:solidFill>
                          <a:latin typeface="微软雅黑" panose="020B0503020204020204" pitchFamily="34" charset="-122"/>
                          <a:ea typeface="微软雅黑" panose="020B0503020204020204" pitchFamily="34" charset="-122"/>
                        </a:rPr>
                        <a:t>点击此处输入内容</a:t>
                      </a:r>
                      <a:endParaRPr lang="zh-CN" altLang="en-US" sz="1200" dirty="0">
                        <a:solidFill>
                          <a:schemeClr val="bg1"/>
                        </a:solidFill>
                        <a:latin typeface="微软雅黑" panose="020B0503020204020204" pitchFamily="34" charset="-122"/>
                        <a:ea typeface="微软雅黑" panose="020B0503020204020204" pitchFamily="34" charset="-122"/>
                      </a:endParaRPr>
                    </a:p>
                  </a:txBody>
                  <a:tcPr marL="91444" marR="91444" marT="45726" marB="45726"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00DFF0">
                        <a:alpha val="4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点击输入内容</a:t>
                      </a:r>
                    </a:p>
                  </a:txBody>
                  <a:tcPr marL="91444" marR="91444" marT="45726" marB="45726"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00DFF0">
                        <a:alpha val="4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点击输入内容</a:t>
                      </a:r>
                    </a:p>
                  </a:txBody>
                  <a:tcPr marL="91444" marR="91444" marT="45726" marB="45726"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00DFF0">
                        <a:alpha val="40000"/>
                      </a:srgbClr>
                    </a:solidFill>
                  </a:tcPr>
                </a:tc>
              </a:tr>
              <a:tr h="504063">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400" b="0" dirty="0" smtClean="0">
                          <a:solidFill>
                            <a:srgbClr val="00DFF0"/>
                          </a:solidFill>
                          <a:latin typeface="微软雅黑" panose="020B0503020204020204" pitchFamily="34" charset="-122"/>
                          <a:ea typeface="微软雅黑" panose="020B0503020204020204" pitchFamily="34" charset="-122"/>
                        </a:rPr>
                        <a:t>添加标题</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点击此处输入内容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点击此处输入内容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96050">
                <a:tc>
                  <a:txBody>
                    <a:bodyPr/>
                    <a:lstStyle/>
                    <a:p>
                      <a:pPr algn="l"/>
                      <a:endParaRPr lang="zh-CN" altLang="en-US" sz="1200" dirty="0">
                        <a:solidFill>
                          <a:srgbClr val="00DFF0"/>
                        </a:solidFill>
                        <a:latin typeface="微软雅黑" panose="020B0503020204020204" pitchFamily="34" charset="-122"/>
                        <a:ea typeface="微软雅黑" panose="020B0503020204020204" pitchFamily="34" charset="-122"/>
                      </a:endParaRP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alpha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点击此处输入内容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alpha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点击此处输入内容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alpha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alpha val="40000"/>
                      </a:srgbClr>
                    </a:solidFill>
                  </a:tcPr>
                </a:tc>
              </a:tr>
              <a:tr h="504063">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400" b="0" dirty="0" smtClean="0">
                          <a:solidFill>
                            <a:srgbClr val="00DFF0"/>
                          </a:solidFill>
                          <a:latin typeface="微软雅黑" panose="020B0503020204020204" pitchFamily="34" charset="-122"/>
                          <a:ea typeface="微软雅黑" panose="020B0503020204020204" pitchFamily="34" charset="-122"/>
                        </a:rPr>
                        <a:t>点击添加标题</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点击此处输入内容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点击此处输入内容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96050">
                <a:tc>
                  <a:txBody>
                    <a:bodyPr/>
                    <a:lstStyle/>
                    <a:p>
                      <a:pPr algn="l"/>
                      <a:endParaRPr lang="zh-CN" altLang="en-US" sz="1200" dirty="0">
                        <a:solidFill>
                          <a:schemeClr val="bg1"/>
                        </a:solidFill>
                        <a:latin typeface="微软雅黑" panose="020B0503020204020204" pitchFamily="34" charset="-122"/>
                        <a:ea typeface="微软雅黑" panose="020B0503020204020204" pitchFamily="34" charset="-122"/>
                      </a:endParaRP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DFF0">
                        <a:alpha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DFF0">
                        <a:alpha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点击此处输入内容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DFF0">
                        <a:alpha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点击此处输入内容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DFF0">
                        <a:alpha val="40000"/>
                      </a:srgbClr>
                    </a:solidFill>
                  </a:tcPr>
                </a:tc>
              </a:tr>
              <a:tr h="504063">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400" b="0" dirty="0" smtClean="0">
                          <a:solidFill>
                            <a:srgbClr val="00DFF0"/>
                          </a:solidFill>
                          <a:latin typeface="微软雅黑" panose="020B0503020204020204" pitchFamily="34" charset="-122"/>
                          <a:ea typeface="微软雅黑" panose="020B0503020204020204" pitchFamily="34" charset="-122"/>
                        </a:rPr>
                        <a:t>添加标题</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点击此处输入内容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96050">
                <a:tc>
                  <a:txBody>
                    <a:bodyPr/>
                    <a:lstStyle/>
                    <a:p>
                      <a:pPr algn="l"/>
                      <a:endParaRPr lang="zh-CN" altLang="en-US" sz="1200" dirty="0">
                        <a:solidFill>
                          <a:schemeClr val="bg1"/>
                        </a:solidFill>
                        <a:latin typeface="微软雅黑" panose="020B0503020204020204" pitchFamily="34" charset="-122"/>
                        <a:ea typeface="微软雅黑" panose="020B0503020204020204" pitchFamily="34" charset="-122"/>
                      </a:endParaRP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alpha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alpha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点击此处输入内容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alpha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solidFill>
                            <a:schemeClr val="bg1"/>
                          </a:solidFill>
                          <a:latin typeface="微软雅黑" panose="020B0503020204020204" pitchFamily="34" charset="-122"/>
                          <a:ea typeface="微软雅黑" panose="020B0503020204020204" pitchFamily="34" charset="-122"/>
                        </a:rPr>
                        <a:t>点击输入内容</a:t>
                      </a:r>
                    </a:p>
                  </a:txBody>
                  <a:tcPr marL="91444" marR="91444" marT="45726" marB="45726"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alpha val="40000"/>
                      </a:srgbClr>
                    </a:solidFill>
                  </a:tcPr>
                </a:tc>
              </a:tr>
            </a:tbl>
          </a:graphicData>
        </a:graphic>
      </p:graphicFrame>
      <p:sp>
        <p:nvSpPr>
          <p:cNvPr id="5"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6"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ppt_x</p:attrName>
                                        </p:attrNameLst>
                                      </p:cBhvr>
                                      <p:tavLst>
                                        <p:tav tm="0">
                                          <p:val>
                                            <p:strVal val="#ppt_x"/>
                                          </p:val>
                                        </p:tav>
                                        <p:tav tm="100000">
                                          <p:val>
                                            <p:strVal val="#ppt_x"/>
                                          </p:val>
                                        </p:tav>
                                      </p:tavLst>
                                    </p:anim>
                                    <p:anim calcmode="lin" valueType="num">
                                      <p:cBhvr>
                                        <p:cTn id="11" dur="500" fill="hold"/>
                                        <p:tgtEl>
                                          <p:spTgt spid="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235075" y="1989138"/>
            <a:ext cx="2016125" cy="3455987"/>
          </a:xfrm>
          <a:prstGeom prst="roundRect">
            <a:avLst>
              <a:gd name="adj" fmla="val 5477"/>
            </a:avLst>
          </a:prstGeom>
          <a:noFill/>
          <a:ln w="127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cxnSp>
        <p:nvCxnSpPr>
          <p:cNvPr id="5" name="直接连接符 4"/>
          <p:cNvCxnSpPr/>
          <p:nvPr/>
        </p:nvCxnSpPr>
        <p:spPr>
          <a:xfrm>
            <a:off x="1235075" y="2565400"/>
            <a:ext cx="2016125" cy="0"/>
          </a:xfrm>
          <a:prstGeom prst="line">
            <a:avLst/>
          </a:prstGeom>
          <a:ln>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6" name="TextBox 5"/>
          <p:cNvSpPr txBox="1">
            <a:spLocks noChangeArrowheads="1"/>
          </p:cNvSpPr>
          <p:nvPr/>
        </p:nvSpPr>
        <p:spPr bwMode="auto">
          <a:xfrm>
            <a:off x="1790700" y="2124075"/>
            <a:ext cx="903288" cy="307975"/>
          </a:xfrm>
          <a:prstGeom prst="rect">
            <a:avLst/>
          </a:prstGeom>
          <a:noFill/>
          <a:ln w="9525">
            <a:noFill/>
            <a:miter lim="800000"/>
            <a:headEnd/>
            <a:tailEnd/>
          </a:ln>
        </p:spPr>
        <p:txBody>
          <a:bodyPr wrap="none">
            <a:spAutoFit/>
          </a:bodyPr>
          <a:lstStyle/>
          <a:p>
            <a:pPr eaLnBrk="1" hangingPunct="1"/>
            <a:r>
              <a:rPr lang="zh-CN" altLang="en-US" sz="1400">
                <a:solidFill>
                  <a:srgbClr val="00B0F0"/>
                </a:solidFill>
                <a:latin typeface="微软雅黑" pitchFamily="34" charset="-122"/>
                <a:ea typeface="微软雅黑" pitchFamily="34" charset="-122"/>
              </a:rPr>
              <a:t>添加标题</a:t>
            </a:r>
          </a:p>
        </p:txBody>
      </p:sp>
      <p:sp>
        <p:nvSpPr>
          <p:cNvPr id="7" name="矩形 6"/>
          <p:cNvSpPr>
            <a:spLocks noChangeArrowheads="1"/>
          </p:cNvSpPr>
          <p:nvPr/>
        </p:nvSpPr>
        <p:spPr bwMode="auto">
          <a:xfrm>
            <a:off x="1512888" y="2724150"/>
            <a:ext cx="1522412" cy="1939925"/>
          </a:xfrm>
          <a:prstGeom prst="rect">
            <a:avLst/>
          </a:prstGeom>
          <a:noFill/>
          <a:ln w="9525">
            <a:noFill/>
            <a:miter lim="800000"/>
            <a:headEnd/>
            <a:tailEnd/>
          </a:ln>
        </p:spPr>
        <p:txBody>
          <a:bodyPr lIns="91840" tIns="45920" rIns="91840" bIns="45920">
            <a:spAutoFit/>
          </a:bodyPr>
          <a:lstStyle/>
          <a:p>
            <a:pP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8" name="圆角矩形 7"/>
          <p:cNvSpPr/>
          <p:nvPr/>
        </p:nvSpPr>
        <p:spPr>
          <a:xfrm>
            <a:off x="1487488" y="4891088"/>
            <a:ext cx="1511300" cy="342900"/>
          </a:xfrm>
          <a:prstGeom prst="roundRect">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zh-CN" altLang="en-US" sz="1200" noProof="1">
                <a:latin typeface="微软雅黑" panose="020B0503020204020204" pitchFamily="34" charset="-122"/>
                <a:ea typeface="微软雅黑" panose="020B0503020204020204" pitchFamily="34" charset="-122"/>
              </a:rPr>
              <a:t>点击输入内容</a:t>
            </a:r>
          </a:p>
        </p:txBody>
      </p:sp>
      <p:sp>
        <p:nvSpPr>
          <p:cNvPr id="9" name="圆角矩形 8"/>
          <p:cNvSpPr/>
          <p:nvPr/>
        </p:nvSpPr>
        <p:spPr>
          <a:xfrm>
            <a:off x="3803650" y="1989138"/>
            <a:ext cx="2016125" cy="3455987"/>
          </a:xfrm>
          <a:prstGeom prst="roundRect">
            <a:avLst>
              <a:gd name="adj" fmla="val 5477"/>
            </a:avLst>
          </a:prstGeom>
          <a:noFill/>
          <a:ln w="127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cxnSp>
        <p:nvCxnSpPr>
          <p:cNvPr id="10" name="直接连接符 9"/>
          <p:cNvCxnSpPr/>
          <p:nvPr/>
        </p:nvCxnSpPr>
        <p:spPr>
          <a:xfrm>
            <a:off x="3803650" y="2565400"/>
            <a:ext cx="2016125" cy="0"/>
          </a:xfrm>
          <a:prstGeom prst="line">
            <a:avLst/>
          </a:prstGeom>
          <a:ln>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a:spLocks noChangeArrowheads="1"/>
          </p:cNvSpPr>
          <p:nvPr/>
        </p:nvSpPr>
        <p:spPr bwMode="auto">
          <a:xfrm>
            <a:off x="4359275" y="2124075"/>
            <a:ext cx="903288" cy="307975"/>
          </a:xfrm>
          <a:prstGeom prst="rect">
            <a:avLst/>
          </a:prstGeom>
          <a:noFill/>
          <a:ln w="9525">
            <a:noFill/>
            <a:miter lim="800000"/>
            <a:headEnd/>
            <a:tailEnd/>
          </a:ln>
        </p:spPr>
        <p:txBody>
          <a:bodyPr wrap="none">
            <a:spAutoFit/>
          </a:bodyPr>
          <a:lstStyle/>
          <a:p>
            <a:pPr eaLnBrk="1" hangingPunct="1"/>
            <a:r>
              <a:rPr lang="zh-CN" altLang="en-US" sz="1400">
                <a:solidFill>
                  <a:srgbClr val="00B0F0"/>
                </a:solidFill>
                <a:latin typeface="微软雅黑" pitchFamily="34" charset="-122"/>
                <a:ea typeface="微软雅黑" pitchFamily="34" charset="-122"/>
              </a:rPr>
              <a:t>添加标题</a:t>
            </a:r>
          </a:p>
        </p:txBody>
      </p:sp>
      <p:sp>
        <p:nvSpPr>
          <p:cNvPr id="12" name="矩形 11"/>
          <p:cNvSpPr>
            <a:spLocks noChangeArrowheads="1"/>
          </p:cNvSpPr>
          <p:nvPr/>
        </p:nvSpPr>
        <p:spPr bwMode="auto">
          <a:xfrm>
            <a:off x="4081463" y="2724150"/>
            <a:ext cx="1522412" cy="1939925"/>
          </a:xfrm>
          <a:prstGeom prst="rect">
            <a:avLst/>
          </a:prstGeom>
          <a:noFill/>
          <a:ln w="9525">
            <a:noFill/>
            <a:miter lim="800000"/>
            <a:headEnd/>
            <a:tailEnd/>
          </a:ln>
        </p:spPr>
        <p:txBody>
          <a:bodyPr lIns="91840" tIns="45920" rIns="91840" bIns="45920">
            <a:spAutoFit/>
          </a:bodyPr>
          <a:lstStyle/>
          <a:p>
            <a:pP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3" name="圆角矩形 12"/>
          <p:cNvSpPr/>
          <p:nvPr/>
        </p:nvSpPr>
        <p:spPr>
          <a:xfrm>
            <a:off x="4054475" y="4891088"/>
            <a:ext cx="1512888" cy="342900"/>
          </a:xfrm>
          <a:prstGeom prst="roundRect">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zh-CN" altLang="en-US" sz="1200" noProof="1">
                <a:latin typeface="微软雅黑" panose="020B0503020204020204" pitchFamily="34" charset="-122"/>
                <a:ea typeface="微软雅黑" panose="020B0503020204020204" pitchFamily="34" charset="-122"/>
              </a:rPr>
              <a:t>点击输入内容</a:t>
            </a:r>
          </a:p>
        </p:txBody>
      </p:sp>
      <p:sp>
        <p:nvSpPr>
          <p:cNvPr id="14" name="圆角矩形 13"/>
          <p:cNvSpPr/>
          <p:nvPr/>
        </p:nvSpPr>
        <p:spPr>
          <a:xfrm>
            <a:off x="6370638" y="1989138"/>
            <a:ext cx="2016125" cy="3455987"/>
          </a:xfrm>
          <a:prstGeom prst="roundRect">
            <a:avLst>
              <a:gd name="adj" fmla="val 5477"/>
            </a:avLst>
          </a:prstGeom>
          <a:noFill/>
          <a:ln w="127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cxnSp>
        <p:nvCxnSpPr>
          <p:cNvPr id="15" name="直接连接符 14"/>
          <p:cNvCxnSpPr/>
          <p:nvPr/>
        </p:nvCxnSpPr>
        <p:spPr>
          <a:xfrm>
            <a:off x="6370638" y="2565400"/>
            <a:ext cx="2016125" cy="0"/>
          </a:xfrm>
          <a:prstGeom prst="line">
            <a:avLst/>
          </a:prstGeom>
          <a:ln>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a:spLocks noChangeArrowheads="1"/>
          </p:cNvSpPr>
          <p:nvPr/>
        </p:nvSpPr>
        <p:spPr bwMode="auto">
          <a:xfrm>
            <a:off x="6927850" y="2124075"/>
            <a:ext cx="903288" cy="307975"/>
          </a:xfrm>
          <a:prstGeom prst="rect">
            <a:avLst/>
          </a:prstGeom>
          <a:noFill/>
          <a:ln w="9525">
            <a:noFill/>
            <a:miter lim="800000"/>
            <a:headEnd/>
            <a:tailEnd/>
          </a:ln>
        </p:spPr>
        <p:txBody>
          <a:bodyPr wrap="none">
            <a:spAutoFit/>
          </a:bodyPr>
          <a:lstStyle/>
          <a:p>
            <a:pPr eaLnBrk="1" hangingPunct="1"/>
            <a:r>
              <a:rPr lang="zh-CN" altLang="en-US" sz="1400">
                <a:solidFill>
                  <a:srgbClr val="00B0F0"/>
                </a:solidFill>
                <a:latin typeface="微软雅黑" pitchFamily="34" charset="-122"/>
                <a:ea typeface="微软雅黑" pitchFamily="34" charset="-122"/>
              </a:rPr>
              <a:t>添加标题</a:t>
            </a:r>
          </a:p>
        </p:txBody>
      </p:sp>
      <p:sp>
        <p:nvSpPr>
          <p:cNvPr id="17" name="矩形 16"/>
          <p:cNvSpPr>
            <a:spLocks noChangeArrowheads="1"/>
          </p:cNvSpPr>
          <p:nvPr/>
        </p:nvSpPr>
        <p:spPr bwMode="auto">
          <a:xfrm>
            <a:off x="6650038" y="2724150"/>
            <a:ext cx="1522412" cy="1939925"/>
          </a:xfrm>
          <a:prstGeom prst="rect">
            <a:avLst/>
          </a:prstGeom>
          <a:noFill/>
          <a:ln w="9525">
            <a:noFill/>
            <a:miter lim="800000"/>
            <a:headEnd/>
            <a:tailEnd/>
          </a:ln>
        </p:spPr>
        <p:txBody>
          <a:bodyPr lIns="91840" tIns="45920" rIns="91840" bIns="45920">
            <a:spAutoFit/>
          </a:bodyPr>
          <a:lstStyle/>
          <a:p>
            <a:pP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0" name="圆角矩形 19"/>
          <p:cNvSpPr/>
          <p:nvPr/>
        </p:nvSpPr>
        <p:spPr>
          <a:xfrm>
            <a:off x="6623050" y="4891088"/>
            <a:ext cx="1512888" cy="342900"/>
          </a:xfrm>
          <a:prstGeom prst="roundRect">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zh-CN" altLang="en-US" sz="1200" noProof="1">
                <a:latin typeface="微软雅黑" panose="020B0503020204020204" pitchFamily="34" charset="-122"/>
                <a:ea typeface="微软雅黑" panose="020B0503020204020204" pitchFamily="34" charset="-122"/>
              </a:rPr>
              <a:t>点击输入内容</a:t>
            </a:r>
          </a:p>
        </p:txBody>
      </p:sp>
      <p:sp>
        <p:nvSpPr>
          <p:cNvPr id="21" name="圆角矩形 20"/>
          <p:cNvSpPr/>
          <p:nvPr/>
        </p:nvSpPr>
        <p:spPr>
          <a:xfrm>
            <a:off x="8939213" y="1989138"/>
            <a:ext cx="2016125" cy="3455987"/>
          </a:xfrm>
          <a:prstGeom prst="roundRect">
            <a:avLst>
              <a:gd name="adj" fmla="val 5477"/>
            </a:avLst>
          </a:prstGeom>
          <a:noFill/>
          <a:ln w="127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cxnSp>
        <p:nvCxnSpPr>
          <p:cNvPr id="22" name="直接连接符 21"/>
          <p:cNvCxnSpPr/>
          <p:nvPr/>
        </p:nvCxnSpPr>
        <p:spPr>
          <a:xfrm>
            <a:off x="8939213" y="2565400"/>
            <a:ext cx="2016125" cy="0"/>
          </a:xfrm>
          <a:prstGeom prst="line">
            <a:avLst/>
          </a:prstGeom>
          <a:ln>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9496425" y="2124075"/>
            <a:ext cx="903288" cy="307975"/>
          </a:xfrm>
          <a:prstGeom prst="rect">
            <a:avLst/>
          </a:prstGeom>
          <a:noFill/>
          <a:ln w="9525">
            <a:noFill/>
            <a:miter lim="800000"/>
            <a:headEnd/>
            <a:tailEnd/>
          </a:ln>
        </p:spPr>
        <p:txBody>
          <a:bodyPr wrap="none">
            <a:spAutoFit/>
          </a:bodyPr>
          <a:lstStyle/>
          <a:p>
            <a:pPr eaLnBrk="1" hangingPunct="1"/>
            <a:r>
              <a:rPr lang="zh-CN" altLang="en-US" sz="1400">
                <a:solidFill>
                  <a:srgbClr val="00B0F0"/>
                </a:solidFill>
                <a:latin typeface="微软雅黑" pitchFamily="34" charset="-122"/>
                <a:ea typeface="微软雅黑" pitchFamily="34" charset="-122"/>
              </a:rPr>
              <a:t>添加标题</a:t>
            </a:r>
          </a:p>
        </p:txBody>
      </p:sp>
      <p:sp>
        <p:nvSpPr>
          <p:cNvPr id="24" name="矩形 23"/>
          <p:cNvSpPr>
            <a:spLocks noChangeArrowheads="1"/>
          </p:cNvSpPr>
          <p:nvPr/>
        </p:nvSpPr>
        <p:spPr bwMode="auto">
          <a:xfrm>
            <a:off x="9218613" y="2724150"/>
            <a:ext cx="1522412" cy="1939925"/>
          </a:xfrm>
          <a:prstGeom prst="rect">
            <a:avLst/>
          </a:prstGeom>
          <a:noFill/>
          <a:ln w="9525">
            <a:noFill/>
            <a:miter lim="800000"/>
            <a:headEnd/>
            <a:tailEnd/>
          </a:ln>
        </p:spPr>
        <p:txBody>
          <a:bodyPr lIns="91840" tIns="45920" rIns="91840" bIns="45920">
            <a:spAutoFit/>
          </a:bodyPr>
          <a:lstStyle/>
          <a:p>
            <a:pP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5" name="圆角矩形 24"/>
          <p:cNvSpPr/>
          <p:nvPr/>
        </p:nvSpPr>
        <p:spPr>
          <a:xfrm>
            <a:off x="9191625" y="4891088"/>
            <a:ext cx="1512888" cy="342900"/>
          </a:xfrm>
          <a:prstGeom prst="roundRect">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zh-CN" altLang="en-US" sz="1200" noProof="1">
                <a:latin typeface="微软雅黑" panose="020B0503020204020204" pitchFamily="34" charset="-122"/>
                <a:ea typeface="微软雅黑" panose="020B0503020204020204" pitchFamily="34" charset="-122"/>
              </a:rPr>
              <a:t>点击输入内容</a:t>
            </a:r>
          </a:p>
        </p:txBody>
      </p:sp>
      <p:sp>
        <p:nvSpPr>
          <p:cNvPr id="26"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27"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000"/>
                                        <p:tgtEl>
                                          <p:spTgt spid="4"/>
                                        </p:tgtEl>
                                      </p:cBhvr>
                                    </p:animEffect>
                                  </p:childTnLst>
                                </p:cTn>
                              </p:par>
                            </p:childTnLst>
                          </p:cTn>
                        </p:par>
                        <p:par>
                          <p:cTn id="8" fill="hold" nodeType="afterGroup">
                            <p:stCondLst>
                              <p:cond delay="10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nodeType="afterGroup">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nodeType="afterGroup">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p:tgtEl>
                                          <p:spTgt spid="7"/>
                                        </p:tgtEl>
                                        <p:attrNameLst>
                                          <p:attrName>ppt_y</p:attrName>
                                        </p:attrNameLst>
                                      </p:cBhvr>
                                      <p:tavLst>
                                        <p:tav tm="0">
                                          <p:val>
                                            <p:strVal val="#ppt_y-#ppt_h*1.125000"/>
                                          </p:val>
                                        </p:tav>
                                        <p:tav tm="100000">
                                          <p:val>
                                            <p:strVal val="#ppt_y"/>
                                          </p:val>
                                        </p:tav>
                                      </p:tavLst>
                                    </p:anim>
                                    <p:animEffect transition="in" filter="wipe(down)">
                                      <p:cBhvr>
                                        <p:cTn id="20" dur="500"/>
                                        <p:tgtEl>
                                          <p:spTgt spid="7"/>
                                        </p:tgtEl>
                                      </p:cBhvr>
                                    </p:animEffect>
                                  </p:childTnLst>
                                </p:cTn>
                              </p:par>
                            </p:childTnLst>
                          </p:cTn>
                        </p:par>
                        <p:par>
                          <p:cTn id="21" fill="hold" nodeType="afterGroup">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outVertical)">
                                      <p:cBhvr>
                                        <p:cTn id="24" dur="500"/>
                                        <p:tgtEl>
                                          <p:spTgt spid="8"/>
                                        </p:tgtEl>
                                      </p:cBhvr>
                                    </p:animEffect>
                                  </p:childTnLst>
                                </p:cTn>
                              </p:par>
                            </p:childTnLst>
                          </p:cTn>
                        </p:par>
                        <p:par>
                          <p:cTn id="25" fill="hold" nodeType="afterGroup">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heel(1)">
                                      <p:cBhvr>
                                        <p:cTn id="28" dur="1000"/>
                                        <p:tgtEl>
                                          <p:spTgt spid="9"/>
                                        </p:tgtEl>
                                      </p:cBhvr>
                                    </p:animEffect>
                                  </p:childTnLst>
                                </p:cTn>
                              </p:par>
                            </p:childTnLst>
                          </p:cTn>
                        </p:par>
                        <p:par>
                          <p:cTn id="29" fill="hold" nodeType="afterGroup">
                            <p:stCondLst>
                              <p:cond delay="4000"/>
                            </p:stCondLst>
                            <p:childTnLst>
                              <p:par>
                                <p:cTn id="30" presetID="2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nodeType="afterGroup">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nodeType="afterGroup">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p:tgtEl>
                                          <p:spTgt spid="12"/>
                                        </p:tgtEl>
                                        <p:attrNameLst>
                                          <p:attrName>ppt_y</p:attrName>
                                        </p:attrNameLst>
                                      </p:cBhvr>
                                      <p:tavLst>
                                        <p:tav tm="0">
                                          <p:val>
                                            <p:strVal val="#ppt_y-#ppt_h*1.125000"/>
                                          </p:val>
                                        </p:tav>
                                        <p:tav tm="100000">
                                          <p:val>
                                            <p:strVal val="#ppt_y"/>
                                          </p:val>
                                        </p:tav>
                                      </p:tavLst>
                                    </p:anim>
                                    <p:animEffect transition="in" filter="wipe(down)">
                                      <p:cBhvr>
                                        <p:cTn id="41" dur="500"/>
                                        <p:tgtEl>
                                          <p:spTgt spid="12"/>
                                        </p:tgtEl>
                                      </p:cBhvr>
                                    </p:animEffect>
                                  </p:childTnLst>
                                </p:cTn>
                              </p:par>
                            </p:childTnLst>
                          </p:cTn>
                        </p:par>
                        <p:par>
                          <p:cTn id="42" fill="hold" nodeType="afterGroup">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arn(outVertical)">
                                      <p:cBhvr>
                                        <p:cTn id="45" dur="500"/>
                                        <p:tgtEl>
                                          <p:spTgt spid="13"/>
                                        </p:tgtEl>
                                      </p:cBhvr>
                                    </p:animEffect>
                                  </p:childTnLst>
                                </p:cTn>
                              </p:par>
                            </p:childTnLst>
                          </p:cTn>
                        </p:par>
                        <p:par>
                          <p:cTn id="46" fill="hold" nodeType="afterGroup">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heel(1)">
                                      <p:cBhvr>
                                        <p:cTn id="49" dur="1000"/>
                                        <p:tgtEl>
                                          <p:spTgt spid="14"/>
                                        </p:tgtEl>
                                      </p:cBhvr>
                                    </p:animEffect>
                                  </p:childTnLst>
                                </p:cTn>
                              </p:par>
                            </p:childTnLst>
                          </p:cTn>
                        </p:par>
                        <p:par>
                          <p:cTn id="50" fill="hold" nodeType="afterGroup">
                            <p:stCondLst>
                              <p:cond delay="7000"/>
                            </p:stCondLst>
                            <p:childTnLst>
                              <p:par>
                                <p:cTn id="51" presetID="22" presetClass="entr" presetSubtype="8"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par>
                          <p:cTn id="54" fill="hold" nodeType="afterGroup">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par>
                          <p:cTn id="58" fill="hold" nodeType="afterGroup">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p:tgtEl>
                                          <p:spTgt spid="17"/>
                                        </p:tgtEl>
                                        <p:attrNameLst>
                                          <p:attrName>ppt_y</p:attrName>
                                        </p:attrNameLst>
                                      </p:cBhvr>
                                      <p:tavLst>
                                        <p:tav tm="0">
                                          <p:val>
                                            <p:strVal val="#ppt_y-#ppt_h*1.125000"/>
                                          </p:val>
                                        </p:tav>
                                        <p:tav tm="100000">
                                          <p:val>
                                            <p:strVal val="#ppt_y"/>
                                          </p:val>
                                        </p:tav>
                                      </p:tavLst>
                                    </p:anim>
                                    <p:animEffect transition="in" filter="wipe(down)">
                                      <p:cBhvr>
                                        <p:cTn id="62" dur="500"/>
                                        <p:tgtEl>
                                          <p:spTgt spid="17"/>
                                        </p:tgtEl>
                                      </p:cBhvr>
                                    </p:animEffect>
                                  </p:childTnLst>
                                </p:cTn>
                              </p:par>
                            </p:childTnLst>
                          </p:cTn>
                        </p:par>
                        <p:par>
                          <p:cTn id="63" fill="hold" nodeType="afterGroup">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barn(outVertical)">
                                      <p:cBhvr>
                                        <p:cTn id="66" dur="500"/>
                                        <p:tgtEl>
                                          <p:spTgt spid="20"/>
                                        </p:tgtEl>
                                      </p:cBhvr>
                                    </p:animEffect>
                                  </p:childTnLst>
                                </p:cTn>
                              </p:par>
                            </p:childTnLst>
                          </p:cTn>
                        </p:par>
                        <p:par>
                          <p:cTn id="67" fill="hold" nodeType="afterGroup">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wheel(1)">
                                      <p:cBhvr>
                                        <p:cTn id="70" dur="1000"/>
                                        <p:tgtEl>
                                          <p:spTgt spid="21"/>
                                        </p:tgtEl>
                                      </p:cBhvr>
                                    </p:animEffect>
                                  </p:childTnLst>
                                </p:cTn>
                              </p:par>
                            </p:childTnLst>
                          </p:cTn>
                        </p:par>
                        <p:par>
                          <p:cTn id="71" fill="hold" nodeType="afterGroup">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wipe(left)">
                                      <p:cBhvr>
                                        <p:cTn id="74" dur="500"/>
                                        <p:tgtEl>
                                          <p:spTgt spid="22"/>
                                        </p:tgtEl>
                                      </p:cBhvr>
                                    </p:animEffect>
                                  </p:childTnLst>
                                </p:cTn>
                              </p:par>
                            </p:childTnLst>
                          </p:cTn>
                        </p:par>
                        <p:par>
                          <p:cTn id="75" fill="hold" nodeType="afterGroup">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500"/>
                                        <p:tgtEl>
                                          <p:spTgt spid="23"/>
                                        </p:tgtEl>
                                      </p:cBhvr>
                                    </p:animEffect>
                                  </p:childTnLst>
                                </p:cTn>
                              </p:par>
                            </p:childTnLst>
                          </p:cTn>
                        </p:par>
                        <p:par>
                          <p:cTn id="79" fill="hold" nodeType="afterGroup">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 calcmode="lin" valueType="num">
                                      <p:cBhvr>
                                        <p:cTn id="82" dur="500"/>
                                        <p:tgtEl>
                                          <p:spTgt spid="24"/>
                                        </p:tgtEl>
                                        <p:attrNameLst>
                                          <p:attrName>ppt_y</p:attrName>
                                        </p:attrNameLst>
                                      </p:cBhvr>
                                      <p:tavLst>
                                        <p:tav tm="0">
                                          <p:val>
                                            <p:strVal val="#ppt_y-#ppt_h*1.125000"/>
                                          </p:val>
                                        </p:tav>
                                        <p:tav tm="100000">
                                          <p:val>
                                            <p:strVal val="#ppt_y"/>
                                          </p:val>
                                        </p:tav>
                                      </p:tavLst>
                                    </p:anim>
                                    <p:animEffect transition="in" filter="wipe(down)">
                                      <p:cBhvr>
                                        <p:cTn id="83" dur="500"/>
                                        <p:tgtEl>
                                          <p:spTgt spid="24"/>
                                        </p:tgtEl>
                                      </p:cBhvr>
                                    </p:animEffect>
                                  </p:childTnLst>
                                </p:cTn>
                              </p:par>
                            </p:childTnLst>
                          </p:cTn>
                        </p:par>
                        <p:par>
                          <p:cTn id="84" fill="hold" nodeType="afterGroup">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barn(outVertical)">
                                      <p:cBhvr>
                                        <p:cTn id="87" dur="500"/>
                                        <p:tgtEl>
                                          <p:spTgt spid="25"/>
                                        </p:tgtEl>
                                      </p:cBhvr>
                                    </p:animEffect>
                                  </p:childTnLst>
                                </p:cTn>
                              </p:par>
                              <p:par>
                                <p:cTn id="88" presetID="2" presetClass="entr" presetSubtype="1" decel="100000"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p:cTn id="90" dur="500" fill="hold"/>
                                        <p:tgtEl>
                                          <p:spTgt spid="26"/>
                                        </p:tgtEl>
                                        <p:attrNameLst>
                                          <p:attrName>ppt_x</p:attrName>
                                        </p:attrNameLst>
                                      </p:cBhvr>
                                      <p:tavLst>
                                        <p:tav tm="0">
                                          <p:val>
                                            <p:strVal val="#ppt_x"/>
                                          </p:val>
                                        </p:tav>
                                        <p:tav tm="100000">
                                          <p:val>
                                            <p:strVal val="#ppt_x"/>
                                          </p:val>
                                        </p:tav>
                                      </p:tavLst>
                                    </p:anim>
                                    <p:anim calcmode="lin" valueType="num">
                                      <p:cBhvr>
                                        <p:cTn id="91" dur="500" fill="hold"/>
                                        <p:tgtEl>
                                          <p:spTgt spid="26"/>
                                        </p:tgtEl>
                                        <p:attrNameLst>
                                          <p:attrName>ppt_y</p:attrName>
                                        </p:attrNameLst>
                                      </p:cBhvr>
                                      <p:tavLst>
                                        <p:tav tm="0">
                                          <p:val>
                                            <p:strVal val="0-#ppt_h/2"/>
                                          </p:val>
                                        </p:tav>
                                        <p:tav tm="100000">
                                          <p:val>
                                            <p:strVal val="#ppt_y"/>
                                          </p:val>
                                        </p:tav>
                                      </p:tavLst>
                                    </p:anim>
                                  </p:childTnLst>
                                </p:cTn>
                              </p:par>
                              <p:par>
                                <p:cTn id="92" presetID="2" presetClass="entr" presetSubtype="1" decel="100000" fill="hold" grpId="0" nodeType="withEffect">
                                  <p:stCondLst>
                                    <p:cond delay="0"/>
                                  </p:stCondLst>
                                  <p:childTnLst>
                                    <p:set>
                                      <p:cBhvr>
                                        <p:cTn id="93" dur="1" fill="hold">
                                          <p:stCondLst>
                                            <p:cond delay="0"/>
                                          </p:stCondLst>
                                        </p:cTn>
                                        <p:tgtEl>
                                          <p:spTgt spid="27"/>
                                        </p:tgtEl>
                                        <p:attrNameLst>
                                          <p:attrName>style.visibility</p:attrName>
                                        </p:attrNameLst>
                                      </p:cBhvr>
                                      <p:to>
                                        <p:strVal val="visible"/>
                                      </p:to>
                                    </p:set>
                                    <p:anim calcmode="lin" valueType="num">
                                      <p:cBhvr>
                                        <p:cTn id="94" dur="500" fill="hold"/>
                                        <p:tgtEl>
                                          <p:spTgt spid="27"/>
                                        </p:tgtEl>
                                        <p:attrNameLst>
                                          <p:attrName>ppt_x</p:attrName>
                                        </p:attrNameLst>
                                      </p:cBhvr>
                                      <p:tavLst>
                                        <p:tav tm="0">
                                          <p:val>
                                            <p:strVal val="#ppt_x"/>
                                          </p:val>
                                        </p:tav>
                                        <p:tav tm="100000">
                                          <p:val>
                                            <p:strVal val="#ppt_x"/>
                                          </p:val>
                                        </p:tav>
                                      </p:tavLst>
                                    </p:anim>
                                    <p:anim calcmode="lin" valueType="num">
                                      <p:cBhvr>
                                        <p:cTn id="95"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animBg="1"/>
      <p:bldP spid="9" grpId="0" animBg="1"/>
      <p:bldP spid="11" grpId="0"/>
      <p:bldP spid="12" grpId="0"/>
      <p:bldP spid="13" grpId="0" animBg="1"/>
      <p:bldP spid="14" grpId="0" animBg="1"/>
      <p:bldP spid="16" grpId="0"/>
      <p:bldP spid="17" grpId="0"/>
      <p:bldP spid="20" grpId="0" animBg="1"/>
      <p:bldP spid="21" grpId="0" animBg="1"/>
      <p:bldP spid="23" grpId="0"/>
      <p:bldP spid="24" grpId="0"/>
      <p:bldP spid="25" grpId="0" animBg="1"/>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p:cNvSpPr/>
          <p:nvPr/>
        </p:nvSpPr>
        <p:spPr>
          <a:xfrm>
            <a:off x="1487488" y="2454275"/>
            <a:ext cx="1693862" cy="1695450"/>
          </a:xfrm>
          <a:prstGeom prst="ellipse">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eaLnBrk="1" fontAlgn="auto" hangingPunct="1">
              <a:defRPr/>
            </a:pPr>
            <a:r>
              <a:rPr lang="zh-CN" altLang="en-US" sz="1600" noProof="1">
                <a:latin typeface="微软雅黑" panose="020B0503020204020204" pitchFamily="34" charset="-122"/>
                <a:ea typeface="微软雅黑" panose="020B0503020204020204" pitchFamily="34" charset="-122"/>
              </a:rPr>
              <a:t>添加标题</a:t>
            </a:r>
          </a:p>
        </p:txBody>
      </p:sp>
      <p:sp>
        <p:nvSpPr>
          <p:cNvPr id="26" name="椭圆 25"/>
          <p:cNvSpPr/>
          <p:nvPr/>
        </p:nvSpPr>
        <p:spPr>
          <a:xfrm>
            <a:off x="2711450" y="2649538"/>
            <a:ext cx="1304925" cy="1304925"/>
          </a:xfrm>
          <a:prstGeom prst="ellipse">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eaLnBrk="1" fontAlgn="auto" hangingPunct="1">
              <a:defRPr/>
            </a:pPr>
            <a:r>
              <a:rPr lang="zh-CN" altLang="en-US" sz="1400" noProof="1">
                <a:latin typeface="微软雅黑" panose="020B0503020204020204" pitchFamily="34" charset="-122"/>
                <a:ea typeface="微软雅黑" panose="020B0503020204020204" pitchFamily="34" charset="-122"/>
              </a:rPr>
              <a:t>添加标题</a:t>
            </a:r>
          </a:p>
        </p:txBody>
      </p:sp>
      <p:sp>
        <p:nvSpPr>
          <p:cNvPr id="27" name="椭圆 26"/>
          <p:cNvSpPr/>
          <p:nvPr/>
        </p:nvSpPr>
        <p:spPr>
          <a:xfrm>
            <a:off x="3727450" y="2852738"/>
            <a:ext cx="898525" cy="896937"/>
          </a:xfrm>
          <a:prstGeom prst="ellipse">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eaVert" tIns="0" bIns="0" anchor="ctr"/>
          <a:lstStyle/>
          <a:p>
            <a:pPr algn="ctr" eaLnBrk="1" fontAlgn="auto" hangingPunct="1">
              <a:defRPr/>
            </a:pPr>
            <a:r>
              <a:rPr lang="zh-CN" altLang="en-US" sz="1200" noProof="1">
                <a:latin typeface="微软雅黑" panose="020B0503020204020204" pitchFamily="34" charset="-122"/>
                <a:ea typeface="微软雅黑" panose="020B0503020204020204" pitchFamily="34" charset="-122"/>
              </a:rPr>
              <a:t>添加标题</a:t>
            </a:r>
          </a:p>
        </p:txBody>
      </p:sp>
      <p:sp>
        <p:nvSpPr>
          <p:cNvPr id="28" name="燕尾形 27"/>
          <p:cNvSpPr/>
          <p:nvPr/>
        </p:nvSpPr>
        <p:spPr>
          <a:xfrm>
            <a:off x="4389438" y="2516188"/>
            <a:ext cx="863600" cy="1571625"/>
          </a:xfrm>
          <a:prstGeom prst="chevron">
            <a:avLst>
              <a:gd name="adj" fmla="val 73516"/>
            </a:avLst>
          </a:prstGeom>
          <a:solidFill>
            <a:srgbClr val="FFFFFF">
              <a:alpha val="30196"/>
            </a:srgbClr>
          </a:solidFill>
          <a:ln w="127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29" name="燕尾形 28"/>
          <p:cNvSpPr/>
          <p:nvPr/>
        </p:nvSpPr>
        <p:spPr>
          <a:xfrm>
            <a:off x="7535863" y="2516188"/>
            <a:ext cx="863600" cy="1571625"/>
          </a:xfrm>
          <a:prstGeom prst="chevron">
            <a:avLst>
              <a:gd name="adj" fmla="val 73516"/>
            </a:avLst>
          </a:prstGeom>
          <a:solidFill>
            <a:srgbClr val="FFFFFF">
              <a:alpha val="30196"/>
            </a:srgbClr>
          </a:solidFill>
          <a:ln w="127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30" name="椭圆 29"/>
          <p:cNvSpPr/>
          <p:nvPr/>
        </p:nvSpPr>
        <p:spPr>
          <a:xfrm>
            <a:off x="8653463" y="2349500"/>
            <a:ext cx="1906587" cy="1905000"/>
          </a:xfrm>
          <a:prstGeom prst="ellipse">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zh-CN" altLang="en-US" noProof="1">
                <a:latin typeface="微软雅黑" panose="020B0503020204020204" pitchFamily="34" charset="-122"/>
                <a:ea typeface="微软雅黑" panose="020B0503020204020204" pitchFamily="34" charset="-122"/>
              </a:rPr>
              <a:t>添加标题</a:t>
            </a:r>
          </a:p>
        </p:txBody>
      </p:sp>
      <p:sp>
        <p:nvSpPr>
          <p:cNvPr id="31" name="TextBox 30"/>
          <p:cNvSpPr txBox="1">
            <a:spLocks noChangeArrowheads="1"/>
          </p:cNvSpPr>
          <p:nvPr/>
        </p:nvSpPr>
        <p:spPr bwMode="auto">
          <a:xfrm>
            <a:off x="5314950" y="2855913"/>
            <a:ext cx="2282825" cy="892175"/>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2" name="TextBox 31"/>
          <p:cNvSpPr txBox="1">
            <a:spLocks noChangeArrowheads="1"/>
          </p:cNvSpPr>
          <p:nvPr/>
        </p:nvSpPr>
        <p:spPr bwMode="auto">
          <a:xfrm>
            <a:off x="1919288" y="4614863"/>
            <a:ext cx="1997075"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33" name="TextBox 32"/>
          <p:cNvSpPr txBox="1">
            <a:spLocks noChangeArrowheads="1"/>
          </p:cNvSpPr>
          <p:nvPr/>
        </p:nvSpPr>
        <p:spPr bwMode="auto">
          <a:xfrm>
            <a:off x="5314950" y="4614863"/>
            <a:ext cx="1997075"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34" name="TextBox 33"/>
          <p:cNvSpPr txBox="1">
            <a:spLocks noChangeArrowheads="1"/>
          </p:cNvSpPr>
          <p:nvPr/>
        </p:nvSpPr>
        <p:spPr bwMode="auto">
          <a:xfrm>
            <a:off x="8609013" y="4614863"/>
            <a:ext cx="1997075"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15"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4/3*#ppt_w"/>
                                          </p:val>
                                        </p:tav>
                                        <p:tav tm="100000">
                                          <p:val>
                                            <p:strVal val="#ppt_w"/>
                                          </p:val>
                                        </p:tav>
                                      </p:tavLst>
                                    </p:anim>
                                    <p:anim calcmode="lin" valueType="num">
                                      <p:cBhvr>
                                        <p:cTn id="8" dur="500" fill="hold"/>
                                        <p:tgtEl>
                                          <p:spTgt spid="25"/>
                                        </p:tgtEl>
                                        <p:attrNameLst>
                                          <p:attrName>ppt_h</p:attrName>
                                        </p:attrNameLst>
                                      </p:cBhvr>
                                      <p:tavLst>
                                        <p:tav tm="0">
                                          <p:val>
                                            <p:strVal val="4/3*#ppt_h"/>
                                          </p:val>
                                        </p:tav>
                                        <p:tav tm="100000">
                                          <p:val>
                                            <p:strVal val="#ppt_h"/>
                                          </p:val>
                                        </p:tav>
                                      </p:tavLst>
                                    </p:anim>
                                  </p:childTnLst>
                                </p:cTn>
                              </p:par>
                            </p:childTnLst>
                          </p:cTn>
                        </p:par>
                        <p:par>
                          <p:cTn id="9" fill="hold" nodeType="afterGroup">
                            <p:stCondLst>
                              <p:cond delay="500"/>
                            </p:stCondLst>
                            <p:childTnLst>
                              <p:par>
                                <p:cTn id="10" presetID="23" presetClass="entr" presetSubtype="28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strVal val="4/3*#ppt_w"/>
                                          </p:val>
                                        </p:tav>
                                        <p:tav tm="100000">
                                          <p:val>
                                            <p:strVal val="#ppt_w"/>
                                          </p:val>
                                        </p:tav>
                                      </p:tavLst>
                                    </p:anim>
                                    <p:anim calcmode="lin" valueType="num">
                                      <p:cBhvr>
                                        <p:cTn id="13" dur="500" fill="hold"/>
                                        <p:tgtEl>
                                          <p:spTgt spid="26"/>
                                        </p:tgtEl>
                                        <p:attrNameLst>
                                          <p:attrName>ppt_h</p:attrName>
                                        </p:attrNameLst>
                                      </p:cBhvr>
                                      <p:tavLst>
                                        <p:tav tm="0">
                                          <p:val>
                                            <p:strVal val="4/3*#ppt_h"/>
                                          </p:val>
                                        </p:tav>
                                        <p:tav tm="100000">
                                          <p:val>
                                            <p:strVal val="#ppt_h"/>
                                          </p:val>
                                        </p:tav>
                                      </p:tavLst>
                                    </p:anim>
                                  </p:childTnLst>
                                </p:cTn>
                              </p:par>
                            </p:childTnLst>
                          </p:cTn>
                        </p:par>
                        <p:par>
                          <p:cTn id="14" fill="hold" nodeType="afterGroup">
                            <p:stCondLst>
                              <p:cond delay="1000"/>
                            </p:stCondLst>
                            <p:childTnLst>
                              <p:par>
                                <p:cTn id="15" presetID="23" presetClass="entr" presetSubtype="288"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strVal val="4/3*#ppt_w"/>
                                          </p:val>
                                        </p:tav>
                                        <p:tav tm="100000">
                                          <p:val>
                                            <p:strVal val="#ppt_w"/>
                                          </p:val>
                                        </p:tav>
                                      </p:tavLst>
                                    </p:anim>
                                    <p:anim calcmode="lin" valueType="num">
                                      <p:cBhvr>
                                        <p:cTn id="18" dur="500" fill="hold"/>
                                        <p:tgtEl>
                                          <p:spTgt spid="27"/>
                                        </p:tgtEl>
                                        <p:attrNameLst>
                                          <p:attrName>ppt_h</p:attrName>
                                        </p:attrNameLst>
                                      </p:cBhvr>
                                      <p:tavLst>
                                        <p:tav tm="0">
                                          <p:val>
                                            <p:strVal val="4/3*#ppt_h"/>
                                          </p:val>
                                        </p:tav>
                                        <p:tav tm="100000">
                                          <p:val>
                                            <p:strVal val="#ppt_h"/>
                                          </p:val>
                                        </p:tav>
                                      </p:tavLst>
                                    </p:anim>
                                  </p:childTnLst>
                                </p:cTn>
                              </p:par>
                            </p:childTnLst>
                          </p:cTn>
                        </p:par>
                        <p:par>
                          <p:cTn id="19" fill="hold" nodeType="afterGroup">
                            <p:stCondLst>
                              <p:cond delay="1500"/>
                            </p:stCondLst>
                            <p:childTnLst>
                              <p:par>
                                <p:cTn id="20" presetID="12" presetClass="entr" presetSubtype="8"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p:tgtEl>
                                          <p:spTgt spid="28"/>
                                        </p:tgtEl>
                                        <p:attrNameLst>
                                          <p:attrName>ppt_x</p:attrName>
                                        </p:attrNameLst>
                                      </p:cBhvr>
                                      <p:tavLst>
                                        <p:tav tm="0">
                                          <p:val>
                                            <p:strVal val="#ppt_x-#ppt_w*1.125000"/>
                                          </p:val>
                                        </p:tav>
                                        <p:tav tm="100000">
                                          <p:val>
                                            <p:strVal val="#ppt_x"/>
                                          </p:val>
                                        </p:tav>
                                      </p:tavLst>
                                    </p:anim>
                                    <p:animEffect transition="in" filter="wipe(right)">
                                      <p:cBhvr>
                                        <p:cTn id="23" dur="500"/>
                                        <p:tgtEl>
                                          <p:spTgt spid="28"/>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p:tgtEl>
                                          <p:spTgt spid="31"/>
                                        </p:tgtEl>
                                        <p:attrNameLst>
                                          <p:attrName>ppt_y</p:attrName>
                                        </p:attrNameLst>
                                      </p:cBhvr>
                                      <p:tavLst>
                                        <p:tav tm="0">
                                          <p:val>
                                            <p:strVal val="#ppt_y-#ppt_h*1.125000"/>
                                          </p:val>
                                        </p:tav>
                                        <p:tav tm="100000">
                                          <p:val>
                                            <p:strVal val="#ppt_y"/>
                                          </p:val>
                                        </p:tav>
                                      </p:tavLst>
                                    </p:anim>
                                    <p:animEffect transition="in" filter="wipe(down)">
                                      <p:cBhvr>
                                        <p:cTn id="27" dur="500"/>
                                        <p:tgtEl>
                                          <p:spTgt spid="31"/>
                                        </p:tgtEl>
                                      </p:cBhvr>
                                    </p:animEffect>
                                  </p:childTnLst>
                                </p:cTn>
                              </p:par>
                            </p:childTnLst>
                          </p:cTn>
                        </p:par>
                        <p:par>
                          <p:cTn id="28" fill="hold" nodeType="afterGroup">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nodeType="afterGroup">
                            <p:stCondLst>
                              <p:cond delay="2500"/>
                            </p:stCondLst>
                            <p:childTnLst>
                              <p:par>
                                <p:cTn id="34" presetID="23" presetClass="entr" presetSubtype="28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strVal val="4/3*#ppt_w"/>
                                          </p:val>
                                        </p:tav>
                                        <p:tav tm="100000">
                                          <p:val>
                                            <p:strVal val="#ppt_w"/>
                                          </p:val>
                                        </p:tav>
                                      </p:tavLst>
                                    </p:anim>
                                    <p:anim calcmode="lin" valueType="num">
                                      <p:cBhvr>
                                        <p:cTn id="37" dur="500" fill="hold"/>
                                        <p:tgtEl>
                                          <p:spTgt spid="30"/>
                                        </p:tgtEl>
                                        <p:attrNameLst>
                                          <p:attrName>ppt_h</p:attrName>
                                        </p:attrNameLst>
                                      </p:cBhvr>
                                      <p:tavLst>
                                        <p:tav tm="0">
                                          <p:val>
                                            <p:strVal val="4/3*#ppt_h"/>
                                          </p:val>
                                        </p:tav>
                                        <p:tav tm="100000">
                                          <p:val>
                                            <p:strVal val="#ppt_h"/>
                                          </p:val>
                                        </p:tav>
                                      </p:tavLst>
                                    </p:anim>
                                  </p:childTnLst>
                                </p:cTn>
                              </p:par>
                              <p:par>
                                <p:cTn id="38" presetID="1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p:tgtEl>
                                          <p:spTgt spid="32"/>
                                        </p:tgtEl>
                                        <p:attrNameLst>
                                          <p:attrName>ppt_x</p:attrName>
                                        </p:attrNameLst>
                                      </p:cBhvr>
                                      <p:tavLst>
                                        <p:tav tm="0">
                                          <p:val>
                                            <p:strVal val="#ppt_x-#ppt_w*1.125000"/>
                                          </p:val>
                                        </p:tav>
                                        <p:tav tm="100000">
                                          <p:val>
                                            <p:strVal val="#ppt_x"/>
                                          </p:val>
                                        </p:tav>
                                      </p:tavLst>
                                    </p:anim>
                                    <p:animEffect transition="in" filter="wipe(right)">
                                      <p:cBhvr>
                                        <p:cTn id="41" dur="500"/>
                                        <p:tgtEl>
                                          <p:spTgt spid="32"/>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p:tgtEl>
                                          <p:spTgt spid="33"/>
                                        </p:tgtEl>
                                        <p:attrNameLst>
                                          <p:attrName>ppt_x</p:attrName>
                                        </p:attrNameLst>
                                      </p:cBhvr>
                                      <p:tavLst>
                                        <p:tav tm="0">
                                          <p:val>
                                            <p:strVal val="#ppt_x-#ppt_w*1.125000"/>
                                          </p:val>
                                        </p:tav>
                                        <p:tav tm="100000">
                                          <p:val>
                                            <p:strVal val="#ppt_x"/>
                                          </p:val>
                                        </p:tav>
                                      </p:tavLst>
                                    </p:anim>
                                    <p:animEffect transition="in" filter="wipe(right)">
                                      <p:cBhvr>
                                        <p:cTn id="45" dur="500"/>
                                        <p:tgtEl>
                                          <p:spTgt spid="33"/>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p:tgtEl>
                                          <p:spTgt spid="34"/>
                                        </p:tgtEl>
                                        <p:attrNameLst>
                                          <p:attrName>ppt_x</p:attrName>
                                        </p:attrNameLst>
                                      </p:cBhvr>
                                      <p:tavLst>
                                        <p:tav tm="0">
                                          <p:val>
                                            <p:strVal val="#ppt_x-#ppt_w*1.125000"/>
                                          </p:val>
                                        </p:tav>
                                        <p:tav tm="100000">
                                          <p:val>
                                            <p:strVal val="#ppt_x"/>
                                          </p:val>
                                        </p:tav>
                                      </p:tavLst>
                                    </p:anim>
                                    <p:animEffect transition="in" filter="wipe(right)">
                                      <p:cBhvr>
                                        <p:cTn id="49" dur="500"/>
                                        <p:tgtEl>
                                          <p:spTgt spid="34"/>
                                        </p:tgtEl>
                                      </p:cBhvr>
                                    </p:animEffect>
                                  </p:childTnLst>
                                </p:cTn>
                              </p:par>
                              <p:par>
                                <p:cTn id="50" presetID="2" presetClass="entr" presetSubtype="1" decel="10000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ppt_x</p:attrName>
                                        </p:attrNameLst>
                                      </p:cBhvr>
                                      <p:tavLst>
                                        <p:tav tm="0">
                                          <p:val>
                                            <p:strVal val="#ppt_x"/>
                                          </p:val>
                                        </p:tav>
                                        <p:tav tm="100000">
                                          <p:val>
                                            <p:strVal val="#ppt_x"/>
                                          </p:val>
                                        </p:tav>
                                      </p:tavLst>
                                    </p:anim>
                                    <p:anim calcmode="lin" valueType="num">
                                      <p:cBhvr>
                                        <p:cTn id="53" dur="500" fill="hold"/>
                                        <p:tgtEl>
                                          <p:spTgt spid="14"/>
                                        </p:tgtEl>
                                        <p:attrNameLst>
                                          <p:attrName>ppt_y</p:attrName>
                                        </p:attrNameLst>
                                      </p:cBhvr>
                                      <p:tavLst>
                                        <p:tav tm="0">
                                          <p:val>
                                            <p:strVal val="0-#ppt_h/2"/>
                                          </p:val>
                                        </p:tav>
                                        <p:tav tm="100000">
                                          <p:val>
                                            <p:strVal val="#ppt_y"/>
                                          </p:val>
                                        </p:tav>
                                      </p:tavLst>
                                    </p:anim>
                                  </p:childTnLst>
                                </p:cTn>
                              </p:par>
                              <p:par>
                                <p:cTn id="54" presetID="2" presetClass="entr" presetSubtype="1" decel="10000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ppt_x</p:attrName>
                                        </p:attrNameLst>
                                      </p:cBhvr>
                                      <p:tavLst>
                                        <p:tav tm="0">
                                          <p:val>
                                            <p:strVal val="#ppt_x"/>
                                          </p:val>
                                        </p:tav>
                                        <p:tav tm="100000">
                                          <p:val>
                                            <p:strVal val="#ppt_x"/>
                                          </p:val>
                                        </p:tav>
                                      </p:tavLst>
                                    </p:anim>
                                    <p:anim calcmode="lin" valueType="num">
                                      <p:cBhvr>
                                        <p:cTn id="57"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p:bldP spid="32" grpId="0"/>
      <p:bldP spid="33" grpId="0"/>
      <p:bldP spid="34"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noChangeArrowheads="1"/>
          </p:cNvSpPr>
          <p:nvPr/>
        </p:nvSpPr>
        <p:spPr bwMode="auto">
          <a:xfrm>
            <a:off x="1414463" y="1916113"/>
            <a:ext cx="1354137" cy="1352550"/>
          </a:xfrm>
          <a:custGeom>
            <a:avLst/>
            <a:gdLst>
              <a:gd name="T0" fmla="*/ 2147483646 w 635"/>
              <a:gd name="T1" fmla="*/ 2147483646 h 634"/>
              <a:gd name="T2" fmla="*/ 2147483646 w 635"/>
              <a:gd name="T3" fmla="*/ 2147483646 h 634"/>
              <a:gd name="T4" fmla="*/ 2147483646 w 635"/>
              <a:gd name="T5" fmla="*/ 2147483646 h 634"/>
              <a:gd name="T6" fmla="*/ 2147483646 w 635"/>
              <a:gd name="T7" fmla="*/ 2147483646 h 634"/>
              <a:gd name="T8" fmla="*/ 2147483646 w 635"/>
              <a:gd name="T9" fmla="*/ 2147483646 h 634"/>
              <a:gd name="T10" fmla="*/ 2147483646 w 635"/>
              <a:gd name="T11" fmla="*/ 2147483646 h 634"/>
              <a:gd name="T12" fmla="*/ 2147483646 w 635"/>
              <a:gd name="T13" fmla="*/ 2147483646 h 634"/>
              <a:gd name="T14" fmla="*/ 2147483646 w 635"/>
              <a:gd name="T15" fmla="*/ 2147483646 h 634"/>
              <a:gd name="T16" fmla="*/ 2147483646 w 635"/>
              <a:gd name="T17" fmla="*/ 2147483646 h 634"/>
              <a:gd name="T18" fmla="*/ 2147483646 w 635"/>
              <a:gd name="T19" fmla="*/ 0 h 634"/>
              <a:gd name="T20" fmla="*/ 2147483646 w 635"/>
              <a:gd name="T21" fmla="*/ 2147483646 h 634"/>
              <a:gd name="T22" fmla="*/ 2147483646 w 635"/>
              <a:gd name="T23" fmla="*/ 2147483646 h 634"/>
              <a:gd name="T24" fmla="*/ 2147483646 w 635"/>
              <a:gd name="T25" fmla="*/ 2147483646 h 634"/>
              <a:gd name="T26" fmla="*/ 2147483646 w 635"/>
              <a:gd name="T27" fmla="*/ 2147483646 h 634"/>
              <a:gd name="T28" fmla="*/ 2147483646 w 635"/>
              <a:gd name="T29" fmla="*/ 2147483646 h 634"/>
              <a:gd name="T30" fmla="*/ 2147483646 w 635"/>
              <a:gd name="T31" fmla="*/ 2147483646 h 634"/>
              <a:gd name="T32" fmla="*/ 2147483646 w 635"/>
              <a:gd name="T33" fmla="*/ 2147483646 h 634"/>
              <a:gd name="T34" fmla="*/ 2147483646 w 635"/>
              <a:gd name="T35" fmla="*/ 2147483646 h 634"/>
              <a:gd name="T36" fmla="*/ 0 w 635"/>
              <a:gd name="T37" fmla="*/ 2147483646 h 634"/>
              <a:gd name="T38" fmla="*/ 2147483646 w 635"/>
              <a:gd name="T39" fmla="*/ 2147483646 h 634"/>
              <a:gd name="T40" fmla="*/ 2147483646 w 635"/>
              <a:gd name="T41" fmla="*/ 2147483646 h 634"/>
              <a:gd name="T42" fmla="*/ 2147483646 w 635"/>
              <a:gd name="T43" fmla="*/ 2147483646 h 634"/>
              <a:gd name="T44" fmla="*/ 2147483646 w 635"/>
              <a:gd name="T45" fmla="*/ 2147483646 h 634"/>
              <a:gd name="T46" fmla="*/ 2147483646 w 635"/>
              <a:gd name="T47" fmla="*/ 2147483646 h 634"/>
              <a:gd name="T48" fmla="*/ 2147483646 w 635"/>
              <a:gd name="T49" fmla="*/ 2147483646 h 634"/>
              <a:gd name="T50" fmla="*/ 2147483646 w 635"/>
              <a:gd name="T51" fmla="*/ 2147483646 h 634"/>
              <a:gd name="T52" fmla="*/ 2147483646 w 635"/>
              <a:gd name="T53" fmla="*/ 2147483646 h 634"/>
              <a:gd name="T54" fmla="*/ 2147483646 w 635"/>
              <a:gd name="T55" fmla="*/ 2147483646 h 634"/>
              <a:gd name="T56" fmla="*/ 2147483646 w 635"/>
              <a:gd name="T57" fmla="*/ 2147483646 h 634"/>
              <a:gd name="T58" fmla="*/ 2147483646 w 635"/>
              <a:gd name="T59" fmla="*/ 2147483646 h 634"/>
              <a:gd name="T60" fmla="*/ 2147483646 w 635"/>
              <a:gd name="T61" fmla="*/ 2147483646 h 634"/>
              <a:gd name="T62" fmla="*/ 2147483646 w 635"/>
              <a:gd name="T63" fmla="*/ 2147483646 h 634"/>
              <a:gd name="T64" fmla="*/ 2147483646 w 635"/>
              <a:gd name="T65" fmla="*/ 2147483646 h 634"/>
              <a:gd name="T66" fmla="*/ 2147483646 w 635"/>
              <a:gd name="T67" fmla="*/ 2147483646 h 634"/>
              <a:gd name="T68" fmla="*/ 2147483646 w 635"/>
              <a:gd name="T69" fmla="*/ 2147483646 h 634"/>
              <a:gd name="T70" fmla="*/ 2147483646 w 635"/>
              <a:gd name="T71" fmla="*/ 2147483646 h 634"/>
              <a:gd name="T72" fmla="*/ 2147483646 w 635"/>
              <a:gd name="T73" fmla="*/ 2147483646 h 63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35" h="634">
                <a:moveTo>
                  <a:pt x="600" y="351"/>
                </a:moveTo>
                <a:cubicBezTo>
                  <a:pt x="635" y="345"/>
                  <a:pt x="635" y="345"/>
                  <a:pt x="635" y="345"/>
                </a:cubicBezTo>
                <a:cubicBezTo>
                  <a:pt x="635" y="289"/>
                  <a:pt x="635" y="289"/>
                  <a:pt x="635" y="289"/>
                </a:cubicBezTo>
                <a:cubicBezTo>
                  <a:pt x="600" y="283"/>
                  <a:pt x="600" y="283"/>
                  <a:pt x="600" y="283"/>
                </a:cubicBezTo>
                <a:cubicBezTo>
                  <a:pt x="570" y="283"/>
                  <a:pt x="570" y="283"/>
                  <a:pt x="570" y="283"/>
                </a:cubicBezTo>
                <a:cubicBezTo>
                  <a:pt x="567" y="261"/>
                  <a:pt x="561" y="240"/>
                  <a:pt x="553" y="220"/>
                </a:cubicBezTo>
                <a:cubicBezTo>
                  <a:pt x="579" y="205"/>
                  <a:pt x="579" y="205"/>
                  <a:pt x="579" y="205"/>
                </a:cubicBezTo>
                <a:cubicBezTo>
                  <a:pt x="606" y="184"/>
                  <a:pt x="606" y="184"/>
                  <a:pt x="606" y="184"/>
                </a:cubicBezTo>
                <a:cubicBezTo>
                  <a:pt x="577" y="134"/>
                  <a:pt x="577" y="134"/>
                  <a:pt x="577" y="134"/>
                </a:cubicBezTo>
                <a:cubicBezTo>
                  <a:pt x="544" y="146"/>
                  <a:pt x="544" y="146"/>
                  <a:pt x="544" y="146"/>
                </a:cubicBezTo>
                <a:cubicBezTo>
                  <a:pt x="519" y="161"/>
                  <a:pt x="519" y="161"/>
                  <a:pt x="519" y="161"/>
                </a:cubicBezTo>
                <a:cubicBezTo>
                  <a:pt x="507" y="145"/>
                  <a:pt x="490" y="128"/>
                  <a:pt x="473" y="116"/>
                </a:cubicBezTo>
                <a:cubicBezTo>
                  <a:pt x="489" y="91"/>
                  <a:pt x="489" y="91"/>
                  <a:pt x="489" y="91"/>
                </a:cubicBezTo>
                <a:cubicBezTo>
                  <a:pt x="501" y="57"/>
                  <a:pt x="501" y="57"/>
                  <a:pt x="501" y="57"/>
                </a:cubicBezTo>
                <a:cubicBezTo>
                  <a:pt x="451" y="29"/>
                  <a:pt x="451" y="29"/>
                  <a:pt x="451" y="29"/>
                </a:cubicBezTo>
                <a:cubicBezTo>
                  <a:pt x="430" y="56"/>
                  <a:pt x="430" y="56"/>
                  <a:pt x="430" y="56"/>
                </a:cubicBezTo>
                <a:cubicBezTo>
                  <a:pt x="415" y="82"/>
                  <a:pt x="415" y="82"/>
                  <a:pt x="415" y="82"/>
                </a:cubicBezTo>
                <a:cubicBezTo>
                  <a:pt x="395" y="74"/>
                  <a:pt x="374" y="68"/>
                  <a:pt x="351" y="65"/>
                </a:cubicBezTo>
                <a:cubicBezTo>
                  <a:pt x="351" y="35"/>
                  <a:pt x="351" y="35"/>
                  <a:pt x="351" y="35"/>
                </a:cubicBezTo>
                <a:cubicBezTo>
                  <a:pt x="345" y="0"/>
                  <a:pt x="345" y="0"/>
                  <a:pt x="345" y="0"/>
                </a:cubicBezTo>
                <a:cubicBezTo>
                  <a:pt x="290" y="0"/>
                  <a:pt x="290" y="0"/>
                  <a:pt x="290" y="0"/>
                </a:cubicBezTo>
                <a:cubicBezTo>
                  <a:pt x="284" y="35"/>
                  <a:pt x="284" y="35"/>
                  <a:pt x="284" y="35"/>
                </a:cubicBezTo>
                <a:cubicBezTo>
                  <a:pt x="284" y="65"/>
                  <a:pt x="284" y="65"/>
                  <a:pt x="284" y="65"/>
                </a:cubicBezTo>
                <a:cubicBezTo>
                  <a:pt x="261" y="68"/>
                  <a:pt x="241" y="74"/>
                  <a:pt x="220" y="82"/>
                </a:cubicBezTo>
                <a:cubicBezTo>
                  <a:pt x="207" y="56"/>
                  <a:pt x="207" y="56"/>
                  <a:pt x="207" y="56"/>
                </a:cubicBezTo>
                <a:cubicBezTo>
                  <a:pt x="184" y="29"/>
                  <a:pt x="184" y="29"/>
                  <a:pt x="184" y="29"/>
                </a:cubicBezTo>
                <a:cubicBezTo>
                  <a:pt x="134" y="57"/>
                  <a:pt x="134" y="57"/>
                  <a:pt x="134" y="57"/>
                </a:cubicBezTo>
                <a:cubicBezTo>
                  <a:pt x="148" y="91"/>
                  <a:pt x="148" y="91"/>
                  <a:pt x="148" y="91"/>
                </a:cubicBezTo>
                <a:cubicBezTo>
                  <a:pt x="162" y="116"/>
                  <a:pt x="162" y="116"/>
                  <a:pt x="162" y="116"/>
                </a:cubicBezTo>
                <a:cubicBezTo>
                  <a:pt x="145" y="128"/>
                  <a:pt x="130" y="145"/>
                  <a:pt x="116" y="161"/>
                </a:cubicBezTo>
                <a:cubicBezTo>
                  <a:pt x="91" y="146"/>
                  <a:pt x="91" y="146"/>
                  <a:pt x="91" y="146"/>
                </a:cubicBezTo>
                <a:cubicBezTo>
                  <a:pt x="58" y="134"/>
                  <a:pt x="58" y="134"/>
                  <a:pt x="58" y="134"/>
                </a:cubicBezTo>
                <a:cubicBezTo>
                  <a:pt x="29" y="184"/>
                  <a:pt x="29" y="184"/>
                  <a:pt x="29" y="184"/>
                </a:cubicBezTo>
                <a:cubicBezTo>
                  <a:pt x="56" y="205"/>
                  <a:pt x="56" y="205"/>
                  <a:pt x="56" y="205"/>
                </a:cubicBezTo>
                <a:cubicBezTo>
                  <a:pt x="82" y="220"/>
                  <a:pt x="82" y="220"/>
                  <a:pt x="82" y="220"/>
                </a:cubicBezTo>
                <a:cubicBezTo>
                  <a:pt x="74" y="240"/>
                  <a:pt x="68" y="261"/>
                  <a:pt x="65" y="283"/>
                </a:cubicBezTo>
                <a:cubicBezTo>
                  <a:pt x="36" y="283"/>
                  <a:pt x="36" y="283"/>
                  <a:pt x="36" y="283"/>
                </a:cubicBezTo>
                <a:cubicBezTo>
                  <a:pt x="0" y="289"/>
                  <a:pt x="0" y="289"/>
                  <a:pt x="0" y="289"/>
                </a:cubicBezTo>
                <a:cubicBezTo>
                  <a:pt x="0" y="345"/>
                  <a:pt x="0" y="345"/>
                  <a:pt x="0" y="345"/>
                </a:cubicBezTo>
                <a:cubicBezTo>
                  <a:pt x="36" y="351"/>
                  <a:pt x="36" y="351"/>
                  <a:pt x="36" y="351"/>
                </a:cubicBezTo>
                <a:cubicBezTo>
                  <a:pt x="65" y="351"/>
                  <a:pt x="65" y="351"/>
                  <a:pt x="65" y="351"/>
                </a:cubicBezTo>
                <a:cubicBezTo>
                  <a:pt x="68" y="372"/>
                  <a:pt x="74" y="393"/>
                  <a:pt x="82" y="413"/>
                </a:cubicBezTo>
                <a:cubicBezTo>
                  <a:pt x="56" y="428"/>
                  <a:pt x="56" y="428"/>
                  <a:pt x="56" y="428"/>
                </a:cubicBezTo>
                <a:cubicBezTo>
                  <a:pt x="29" y="450"/>
                  <a:pt x="29" y="450"/>
                  <a:pt x="29" y="450"/>
                </a:cubicBezTo>
                <a:cubicBezTo>
                  <a:pt x="58" y="500"/>
                  <a:pt x="58" y="500"/>
                  <a:pt x="58" y="500"/>
                </a:cubicBezTo>
                <a:cubicBezTo>
                  <a:pt x="91" y="487"/>
                  <a:pt x="91" y="487"/>
                  <a:pt x="91" y="487"/>
                </a:cubicBezTo>
                <a:cubicBezTo>
                  <a:pt x="116" y="473"/>
                  <a:pt x="116" y="473"/>
                  <a:pt x="116" y="473"/>
                </a:cubicBezTo>
                <a:cubicBezTo>
                  <a:pt x="130" y="490"/>
                  <a:pt x="145" y="505"/>
                  <a:pt x="162" y="518"/>
                </a:cubicBezTo>
                <a:cubicBezTo>
                  <a:pt x="148" y="544"/>
                  <a:pt x="148" y="544"/>
                  <a:pt x="148" y="544"/>
                </a:cubicBezTo>
                <a:cubicBezTo>
                  <a:pt x="134" y="577"/>
                  <a:pt x="134" y="577"/>
                  <a:pt x="134" y="577"/>
                </a:cubicBezTo>
                <a:cubicBezTo>
                  <a:pt x="184" y="605"/>
                  <a:pt x="184" y="605"/>
                  <a:pt x="184" y="605"/>
                </a:cubicBezTo>
                <a:cubicBezTo>
                  <a:pt x="207" y="578"/>
                  <a:pt x="207" y="578"/>
                  <a:pt x="207" y="578"/>
                </a:cubicBezTo>
                <a:cubicBezTo>
                  <a:pt x="220" y="553"/>
                  <a:pt x="220" y="553"/>
                  <a:pt x="220" y="553"/>
                </a:cubicBezTo>
                <a:cubicBezTo>
                  <a:pt x="241" y="560"/>
                  <a:pt x="261" y="566"/>
                  <a:pt x="284" y="569"/>
                </a:cubicBezTo>
                <a:cubicBezTo>
                  <a:pt x="284" y="598"/>
                  <a:pt x="284" y="598"/>
                  <a:pt x="284" y="598"/>
                </a:cubicBezTo>
                <a:cubicBezTo>
                  <a:pt x="290" y="634"/>
                  <a:pt x="290" y="634"/>
                  <a:pt x="290" y="634"/>
                </a:cubicBezTo>
                <a:cubicBezTo>
                  <a:pt x="345" y="634"/>
                  <a:pt x="345" y="634"/>
                  <a:pt x="345" y="634"/>
                </a:cubicBezTo>
                <a:cubicBezTo>
                  <a:pt x="351" y="598"/>
                  <a:pt x="351" y="598"/>
                  <a:pt x="351" y="598"/>
                </a:cubicBezTo>
                <a:cubicBezTo>
                  <a:pt x="351" y="569"/>
                  <a:pt x="351" y="569"/>
                  <a:pt x="351" y="569"/>
                </a:cubicBezTo>
                <a:cubicBezTo>
                  <a:pt x="374" y="566"/>
                  <a:pt x="395" y="560"/>
                  <a:pt x="415" y="553"/>
                </a:cubicBezTo>
                <a:cubicBezTo>
                  <a:pt x="430" y="578"/>
                  <a:pt x="430" y="578"/>
                  <a:pt x="430" y="578"/>
                </a:cubicBezTo>
                <a:cubicBezTo>
                  <a:pt x="451" y="605"/>
                  <a:pt x="451" y="605"/>
                  <a:pt x="451" y="605"/>
                </a:cubicBezTo>
                <a:cubicBezTo>
                  <a:pt x="501" y="577"/>
                  <a:pt x="501" y="577"/>
                  <a:pt x="501" y="577"/>
                </a:cubicBezTo>
                <a:cubicBezTo>
                  <a:pt x="489" y="544"/>
                  <a:pt x="489" y="544"/>
                  <a:pt x="489" y="544"/>
                </a:cubicBezTo>
                <a:cubicBezTo>
                  <a:pt x="473" y="518"/>
                  <a:pt x="473" y="518"/>
                  <a:pt x="473" y="518"/>
                </a:cubicBezTo>
                <a:cubicBezTo>
                  <a:pt x="490" y="505"/>
                  <a:pt x="507" y="490"/>
                  <a:pt x="519" y="473"/>
                </a:cubicBezTo>
                <a:cubicBezTo>
                  <a:pt x="544" y="487"/>
                  <a:pt x="544" y="487"/>
                  <a:pt x="544" y="487"/>
                </a:cubicBezTo>
                <a:cubicBezTo>
                  <a:pt x="577" y="500"/>
                  <a:pt x="577" y="500"/>
                  <a:pt x="577" y="500"/>
                </a:cubicBezTo>
                <a:cubicBezTo>
                  <a:pt x="606" y="450"/>
                  <a:pt x="606" y="450"/>
                  <a:pt x="606" y="450"/>
                </a:cubicBezTo>
                <a:cubicBezTo>
                  <a:pt x="579" y="428"/>
                  <a:pt x="579" y="428"/>
                  <a:pt x="579" y="428"/>
                </a:cubicBezTo>
                <a:cubicBezTo>
                  <a:pt x="553" y="413"/>
                  <a:pt x="553" y="413"/>
                  <a:pt x="553" y="413"/>
                </a:cubicBezTo>
                <a:cubicBezTo>
                  <a:pt x="561" y="393"/>
                  <a:pt x="567" y="372"/>
                  <a:pt x="570" y="351"/>
                </a:cubicBezTo>
                <a:cubicBezTo>
                  <a:pt x="600" y="351"/>
                  <a:pt x="600" y="351"/>
                  <a:pt x="600" y="351"/>
                </a:cubicBezTo>
                <a:cubicBezTo>
                  <a:pt x="600" y="351"/>
                  <a:pt x="600" y="351"/>
                  <a:pt x="600" y="351"/>
                </a:cubicBezTo>
                <a:close/>
              </a:path>
            </a:pathLst>
          </a:custGeom>
          <a:solidFill>
            <a:srgbClr val="FFFFFF">
              <a:alpha val="30196"/>
            </a:srgbClr>
          </a:solidFill>
          <a:ln w="9525">
            <a:solidFill>
              <a:schemeClr val="bg1"/>
            </a:solidFill>
            <a:round/>
            <a:headEnd/>
            <a:tailEnd/>
          </a:ln>
        </p:spPr>
        <p:txBody>
          <a:bodyPr/>
          <a:lstStyle/>
          <a:p>
            <a:endParaRPr lang="zh-CN" altLang="en-US"/>
          </a:p>
        </p:txBody>
      </p:sp>
      <p:sp>
        <p:nvSpPr>
          <p:cNvPr id="5" name="Freeform 7"/>
          <p:cNvSpPr/>
          <p:nvPr/>
        </p:nvSpPr>
        <p:spPr bwMode="auto">
          <a:xfrm>
            <a:off x="2235200" y="2736850"/>
            <a:ext cx="1700213" cy="1695450"/>
          </a:xfrm>
          <a:custGeom>
            <a:avLst/>
            <a:gdLst>
              <a:gd name="T0" fmla="*/ 797 w 797"/>
              <a:gd name="T1" fmla="*/ 426 h 795"/>
              <a:gd name="T2" fmla="*/ 762 w 797"/>
              <a:gd name="T3" fmla="*/ 363 h 795"/>
              <a:gd name="T4" fmla="*/ 721 w 797"/>
              <a:gd name="T5" fmla="*/ 301 h 795"/>
              <a:gd name="T6" fmla="*/ 777 w 797"/>
              <a:gd name="T7" fmla="*/ 271 h 795"/>
              <a:gd name="T8" fmla="*/ 721 w 797"/>
              <a:gd name="T9" fmla="*/ 227 h 795"/>
              <a:gd name="T10" fmla="*/ 660 w 797"/>
              <a:gd name="T11" fmla="*/ 185 h 795"/>
              <a:gd name="T12" fmla="*/ 700 w 797"/>
              <a:gd name="T13" fmla="*/ 135 h 795"/>
              <a:gd name="T14" fmla="*/ 633 w 797"/>
              <a:gd name="T15" fmla="*/ 116 h 795"/>
              <a:gd name="T16" fmla="*/ 559 w 797"/>
              <a:gd name="T17" fmla="*/ 100 h 795"/>
              <a:gd name="T18" fmla="*/ 577 w 797"/>
              <a:gd name="T19" fmla="*/ 40 h 795"/>
              <a:gd name="T20" fmla="*/ 506 w 797"/>
              <a:gd name="T21" fmla="*/ 48 h 795"/>
              <a:gd name="T22" fmla="*/ 434 w 797"/>
              <a:gd name="T23" fmla="*/ 63 h 795"/>
              <a:gd name="T24" fmla="*/ 428 w 797"/>
              <a:gd name="T25" fmla="*/ 0 h 795"/>
              <a:gd name="T26" fmla="*/ 365 w 797"/>
              <a:gd name="T27" fmla="*/ 34 h 795"/>
              <a:gd name="T28" fmla="*/ 303 w 797"/>
              <a:gd name="T29" fmla="*/ 75 h 795"/>
              <a:gd name="T30" fmla="*/ 273 w 797"/>
              <a:gd name="T31" fmla="*/ 19 h 795"/>
              <a:gd name="T32" fmla="*/ 229 w 797"/>
              <a:gd name="T33" fmla="*/ 75 h 795"/>
              <a:gd name="T34" fmla="*/ 187 w 797"/>
              <a:gd name="T35" fmla="*/ 137 h 795"/>
              <a:gd name="T36" fmla="*/ 137 w 797"/>
              <a:gd name="T37" fmla="*/ 96 h 795"/>
              <a:gd name="T38" fmla="*/ 118 w 797"/>
              <a:gd name="T39" fmla="*/ 164 h 795"/>
              <a:gd name="T40" fmla="*/ 103 w 797"/>
              <a:gd name="T41" fmla="*/ 238 h 795"/>
              <a:gd name="T42" fmla="*/ 42 w 797"/>
              <a:gd name="T43" fmla="*/ 218 h 795"/>
              <a:gd name="T44" fmla="*/ 50 w 797"/>
              <a:gd name="T45" fmla="*/ 290 h 795"/>
              <a:gd name="T46" fmla="*/ 63 w 797"/>
              <a:gd name="T47" fmla="*/ 363 h 795"/>
              <a:gd name="T48" fmla="*/ 0 w 797"/>
              <a:gd name="T49" fmla="*/ 369 h 795"/>
              <a:gd name="T50" fmla="*/ 36 w 797"/>
              <a:gd name="T51" fmla="*/ 432 h 795"/>
              <a:gd name="T52" fmla="*/ 77 w 797"/>
              <a:gd name="T53" fmla="*/ 494 h 795"/>
              <a:gd name="T54" fmla="*/ 20 w 797"/>
              <a:gd name="T55" fmla="*/ 524 h 795"/>
              <a:gd name="T56" fmla="*/ 77 w 797"/>
              <a:gd name="T57" fmla="*/ 567 h 795"/>
              <a:gd name="T58" fmla="*/ 139 w 797"/>
              <a:gd name="T59" fmla="*/ 610 h 795"/>
              <a:gd name="T60" fmla="*/ 98 w 797"/>
              <a:gd name="T61" fmla="*/ 659 h 795"/>
              <a:gd name="T62" fmla="*/ 166 w 797"/>
              <a:gd name="T63" fmla="*/ 679 h 795"/>
              <a:gd name="T64" fmla="*/ 240 w 797"/>
              <a:gd name="T65" fmla="*/ 694 h 795"/>
              <a:gd name="T66" fmla="*/ 220 w 797"/>
              <a:gd name="T67" fmla="*/ 754 h 795"/>
              <a:gd name="T68" fmla="*/ 291 w 797"/>
              <a:gd name="T69" fmla="*/ 747 h 795"/>
              <a:gd name="T70" fmla="*/ 365 w 797"/>
              <a:gd name="T71" fmla="*/ 731 h 795"/>
              <a:gd name="T72" fmla="*/ 371 w 797"/>
              <a:gd name="T73" fmla="*/ 795 h 795"/>
              <a:gd name="T74" fmla="*/ 434 w 797"/>
              <a:gd name="T75" fmla="*/ 760 h 795"/>
              <a:gd name="T76" fmla="*/ 495 w 797"/>
              <a:gd name="T77" fmla="*/ 719 h 795"/>
              <a:gd name="T78" fmla="*/ 526 w 797"/>
              <a:gd name="T79" fmla="*/ 777 h 795"/>
              <a:gd name="T80" fmla="*/ 569 w 797"/>
              <a:gd name="T81" fmla="*/ 719 h 795"/>
              <a:gd name="T82" fmla="*/ 611 w 797"/>
              <a:gd name="T83" fmla="*/ 658 h 795"/>
              <a:gd name="T84" fmla="*/ 661 w 797"/>
              <a:gd name="T85" fmla="*/ 698 h 795"/>
              <a:gd name="T86" fmla="*/ 681 w 797"/>
              <a:gd name="T87" fmla="*/ 631 h 795"/>
              <a:gd name="T88" fmla="*/ 696 w 797"/>
              <a:gd name="T89" fmla="*/ 557 h 795"/>
              <a:gd name="T90" fmla="*/ 756 w 797"/>
              <a:gd name="T91" fmla="*/ 576 h 795"/>
              <a:gd name="T92" fmla="*/ 747 w 797"/>
              <a:gd name="T93" fmla="*/ 504 h 795"/>
              <a:gd name="T94" fmla="*/ 733 w 797"/>
              <a:gd name="T95" fmla="*/ 432 h 795"/>
              <a:gd name="T96" fmla="*/ 762 w 797"/>
              <a:gd name="T97" fmla="*/ 43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7" h="795">
                <a:moveTo>
                  <a:pt x="762" y="432"/>
                </a:moveTo>
                <a:cubicBezTo>
                  <a:pt x="797" y="426"/>
                  <a:pt x="797" y="426"/>
                  <a:pt x="797" y="426"/>
                </a:cubicBezTo>
                <a:cubicBezTo>
                  <a:pt x="797" y="369"/>
                  <a:pt x="797" y="369"/>
                  <a:pt x="797" y="369"/>
                </a:cubicBezTo>
                <a:cubicBezTo>
                  <a:pt x="762" y="363"/>
                  <a:pt x="762" y="363"/>
                  <a:pt x="762" y="363"/>
                </a:cubicBezTo>
                <a:cubicBezTo>
                  <a:pt x="733" y="363"/>
                  <a:pt x="733" y="363"/>
                  <a:pt x="733" y="363"/>
                </a:cubicBezTo>
                <a:cubicBezTo>
                  <a:pt x="732" y="341"/>
                  <a:pt x="727" y="320"/>
                  <a:pt x="721" y="301"/>
                </a:cubicBezTo>
                <a:cubicBezTo>
                  <a:pt x="747" y="290"/>
                  <a:pt x="747" y="290"/>
                  <a:pt x="747" y="290"/>
                </a:cubicBezTo>
                <a:cubicBezTo>
                  <a:pt x="777" y="271"/>
                  <a:pt x="777" y="271"/>
                  <a:pt x="777" y="271"/>
                </a:cubicBezTo>
                <a:cubicBezTo>
                  <a:pt x="756" y="218"/>
                  <a:pt x="756" y="218"/>
                  <a:pt x="756" y="218"/>
                </a:cubicBezTo>
                <a:cubicBezTo>
                  <a:pt x="721" y="227"/>
                  <a:pt x="721" y="227"/>
                  <a:pt x="721" y="227"/>
                </a:cubicBezTo>
                <a:cubicBezTo>
                  <a:pt x="696" y="238"/>
                  <a:pt x="696" y="238"/>
                  <a:pt x="696" y="238"/>
                </a:cubicBezTo>
                <a:cubicBezTo>
                  <a:pt x="685" y="218"/>
                  <a:pt x="673" y="201"/>
                  <a:pt x="660" y="185"/>
                </a:cubicBezTo>
                <a:cubicBezTo>
                  <a:pt x="681" y="164"/>
                  <a:pt x="681" y="164"/>
                  <a:pt x="681" y="164"/>
                </a:cubicBezTo>
                <a:cubicBezTo>
                  <a:pt x="700" y="135"/>
                  <a:pt x="700" y="135"/>
                  <a:pt x="700" y="135"/>
                </a:cubicBezTo>
                <a:cubicBezTo>
                  <a:pt x="661" y="96"/>
                  <a:pt x="661" y="96"/>
                  <a:pt x="661" y="96"/>
                </a:cubicBezTo>
                <a:cubicBezTo>
                  <a:pt x="633" y="116"/>
                  <a:pt x="633" y="116"/>
                  <a:pt x="633" y="116"/>
                </a:cubicBezTo>
                <a:cubicBezTo>
                  <a:pt x="611" y="137"/>
                  <a:pt x="611" y="137"/>
                  <a:pt x="611" y="137"/>
                </a:cubicBezTo>
                <a:cubicBezTo>
                  <a:pt x="595" y="123"/>
                  <a:pt x="577" y="111"/>
                  <a:pt x="559" y="100"/>
                </a:cubicBezTo>
                <a:cubicBezTo>
                  <a:pt x="569" y="75"/>
                  <a:pt x="569" y="75"/>
                  <a:pt x="569" y="75"/>
                </a:cubicBezTo>
                <a:cubicBezTo>
                  <a:pt x="577" y="40"/>
                  <a:pt x="577" y="40"/>
                  <a:pt x="577" y="40"/>
                </a:cubicBezTo>
                <a:cubicBezTo>
                  <a:pt x="526" y="19"/>
                  <a:pt x="526" y="19"/>
                  <a:pt x="526" y="19"/>
                </a:cubicBezTo>
                <a:cubicBezTo>
                  <a:pt x="506" y="48"/>
                  <a:pt x="506" y="48"/>
                  <a:pt x="506" y="48"/>
                </a:cubicBezTo>
                <a:cubicBezTo>
                  <a:pt x="495" y="75"/>
                  <a:pt x="495" y="75"/>
                  <a:pt x="495" y="75"/>
                </a:cubicBezTo>
                <a:cubicBezTo>
                  <a:pt x="476" y="69"/>
                  <a:pt x="455" y="64"/>
                  <a:pt x="434" y="63"/>
                </a:cubicBezTo>
                <a:cubicBezTo>
                  <a:pt x="434" y="34"/>
                  <a:pt x="434" y="34"/>
                  <a:pt x="434" y="34"/>
                </a:cubicBezTo>
                <a:cubicBezTo>
                  <a:pt x="428" y="0"/>
                  <a:pt x="428" y="0"/>
                  <a:pt x="428" y="0"/>
                </a:cubicBezTo>
                <a:cubicBezTo>
                  <a:pt x="371" y="0"/>
                  <a:pt x="371" y="0"/>
                  <a:pt x="371" y="0"/>
                </a:cubicBezTo>
                <a:cubicBezTo>
                  <a:pt x="365" y="34"/>
                  <a:pt x="365" y="34"/>
                  <a:pt x="365" y="34"/>
                </a:cubicBezTo>
                <a:cubicBezTo>
                  <a:pt x="365" y="63"/>
                  <a:pt x="365" y="63"/>
                  <a:pt x="365" y="63"/>
                </a:cubicBezTo>
                <a:cubicBezTo>
                  <a:pt x="343" y="64"/>
                  <a:pt x="322" y="69"/>
                  <a:pt x="303" y="75"/>
                </a:cubicBezTo>
                <a:cubicBezTo>
                  <a:pt x="291" y="48"/>
                  <a:pt x="291" y="48"/>
                  <a:pt x="291" y="48"/>
                </a:cubicBezTo>
                <a:cubicBezTo>
                  <a:pt x="273" y="19"/>
                  <a:pt x="273" y="19"/>
                  <a:pt x="273" y="19"/>
                </a:cubicBezTo>
                <a:cubicBezTo>
                  <a:pt x="220" y="40"/>
                  <a:pt x="220" y="40"/>
                  <a:pt x="220" y="40"/>
                </a:cubicBezTo>
                <a:cubicBezTo>
                  <a:pt x="229" y="75"/>
                  <a:pt x="229" y="75"/>
                  <a:pt x="229" y="75"/>
                </a:cubicBezTo>
                <a:cubicBezTo>
                  <a:pt x="240" y="100"/>
                  <a:pt x="240" y="100"/>
                  <a:pt x="240" y="100"/>
                </a:cubicBezTo>
                <a:cubicBezTo>
                  <a:pt x="220" y="111"/>
                  <a:pt x="203" y="123"/>
                  <a:pt x="187" y="137"/>
                </a:cubicBezTo>
                <a:cubicBezTo>
                  <a:pt x="166" y="116"/>
                  <a:pt x="166" y="116"/>
                  <a:pt x="166" y="116"/>
                </a:cubicBezTo>
                <a:cubicBezTo>
                  <a:pt x="137" y="96"/>
                  <a:pt x="137" y="96"/>
                  <a:pt x="137" y="96"/>
                </a:cubicBezTo>
                <a:cubicBezTo>
                  <a:pt x="98" y="135"/>
                  <a:pt x="98" y="135"/>
                  <a:pt x="98" y="135"/>
                </a:cubicBezTo>
                <a:cubicBezTo>
                  <a:pt x="118" y="164"/>
                  <a:pt x="118" y="164"/>
                  <a:pt x="118" y="164"/>
                </a:cubicBezTo>
                <a:cubicBezTo>
                  <a:pt x="139" y="185"/>
                  <a:pt x="139" y="185"/>
                  <a:pt x="139" y="185"/>
                </a:cubicBezTo>
                <a:cubicBezTo>
                  <a:pt x="125" y="201"/>
                  <a:pt x="113" y="218"/>
                  <a:pt x="103" y="238"/>
                </a:cubicBezTo>
                <a:cubicBezTo>
                  <a:pt x="77" y="227"/>
                  <a:pt x="77" y="227"/>
                  <a:pt x="77" y="227"/>
                </a:cubicBezTo>
                <a:cubicBezTo>
                  <a:pt x="42" y="218"/>
                  <a:pt x="42" y="218"/>
                  <a:pt x="42" y="218"/>
                </a:cubicBezTo>
                <a:cubicBezTo>
                  <a:pt x="20" y="271"/>
                  <a:pt x="20" y="271"/>
                  <a:pt x="20" y="271"/>
                </a:cubicBezTo>
                <a:cubicBezTo>
                  <a:pt x="50" y="290"/>
                  <a:pt x="50" y="290"/>
                  <a:pt x="50" y="290"/>
                </a:cubicBezTo>
                <a:cubicBezTo>
                  <a:pt x="77" y="301"/>
                  <a:pt x="77" y="301"/>
                  <a:pt x="77" y="301"/>
                </a:cubicBezTo>
                <a:cubicBezTo>
                  <a:pt x="71" y="320"/>
                  <a:pt x="66" y="341"/>
                  <a:pt x="63" y="363"/>
                </a:cubicBezTo>
                <a:cubicBezTo>
                  <a:pt x="36" y="363"/>
                  <a:pt x="36" y="363"/>
                  <a:pt x="36" y="363"/>
                </a:cubicBezTo>
                <a:cubicBezTo>
                  <a:pt x="0" y="369"/>
                  <a:pt x="0" y="369"/>
                  <a:pt x="0" y="369"/>
                </a:cubicBezTo>
                <a:cubicBezTo>
                  <a:pt x="0" y="426"/>
                  <a:pt x="0" y="426"/>
                  <a:pt x="0" y="426"/>
                </a:cubicBezTo>
                <a:cubicBezTo>
                  <a:pt x="36" y="432"/>
                  <a:pt x="36" y="432"/>
                  <a:pt x="36" y="432"/>
                </a:cubicBezTo>
                <a:cubicBezTo>
                  <a:pt x="63" y="432"/>
                  <a:pt x="63" y="432"/>
                  <a:pt x="63" y="432"/>
                </a:cubicBezTo>
                <a:cubicBezTo>
                  <a:pt x="66" y="453"/>
                  <a:pt x="71" y="474"/>
                  <a:pt x="77" y="494"/>
                </a:cubicBezTo>
                <a:cubicBezTo>
                  <a:pt x="50" y="504"/>
                  <a:pt x="50" y="504"/>
                  <a:pt x="50" y="504"/>
                </a:cubicBezTo>
                <a:cubicBezTo>
                  <a:pt x="20" y="524"/>
                  <a:pt x="20" y="524"/>
                  <a:pt x="20" y="524"/>
                </a:cubicBezTo>
                <a:cubicBezTo>
                  <a:pt x="42" y="576"/>
                  <a:pt x="42" y="576"/>
                  <a:pt x="42" y="576"/>
                </a:cubicBezTo>
                <a:cubicBezTo>
                  <a:pt x="77" y="567"/>
                  <a:pt x="77" y="567"/>
                  <a:pt x="77" y="567"/>
                </a:cubicBezTo>
                <a:cubicBezTo>
                  <a:pt x="103" y="557"/>
                  <a:pt x="103" y="557"/>
                  <a:pt x="103" y="557"/>
                </a:cubicBezTo>
                <a:cubicBezTo>
                  <a:pt x="113" y="576"/>
                  <a:pt x="125" y="593"/>
                  <a:pt x="139" y="610"/>
                </a:cubicBezTo>
                <a:cubicBezTo>
                  <a:pt x="118" y="631"/>
                  <a:pt x="118" y="631"/>
                  <a:pt x="118" y="631"/>
                </a:cubicBezTo>
                <a:cubicBezTo>
                  <a:pt x="98" y="659"/>
                  <a:pt x="98" y="659"/>
                  <a:pt x="98" y="659"/>
                </a:cubicBezTo>
                <a:cubicBezTo>
                  <a:pt x="137" y="698"/>
                  <a:pt x="137" y="698"/>
                  <a:pt x="137" y="698"/>
                </a:cubicBezTo>
                <a:cubicBezTo>
                  <a:pt x="166" y="679"/>
                  <a:pt x="166" y="679"/>
                  <a:pt x="166" y="679"/>
                </a:cubicBezTo>
                <a:cubicBezTo>
                  <a:pt x="187" y="658"/>
                  <a:pt x="187" y="658"/>
                  <a:pt x="187" y="658"/>
                </a:cubicBezTo>
                <a:cubicBezTo>
                  <a:pt x="203" y="671"/>
                  <a:pt x="220" y="683"/>
                  <a:pt x="240" y="694"/>
                </a:cubicBezTo>
                <a:cubicBezTo>
                  <a:pt x="229" y="719"/>
                  <a:pt x="229" y="719"/>
                  <a:pt x="229" y="719"/>
                </a:cubicBezTo>
                <a:cubicBezTo>
                  <a:pt x="220" y="754"/>
                  <a:pt x="220" y="754"/>
                  <a:pt x="220" y="754"/>
                </a:cubicBezTo>
                <a:cubicBezTo>
                  <a:pt x="273" y="777"/>
                  <a:pt x="273" y="777"/>
                  <a:pt x="273" y="777"/>
                </a:cubicBezTo>
                <a:cubicBezTo>
                  <a:pt x="291" y="747"/>
                  <a:pt x="291" y="747"/>
                  <a:pt x="291" y="747"/>
                </a:cubicBezTo>
                <a:cubicBezTo>
                  <a:pt x="303" y="719"/>
                  <a:pt x="303" y="719"/>
                  <a:pt x="303" y="719"/>
                </a:cubicBezTo>
                <a:cubicBezTo>
                  <a:pt x="322" y="725"/>
                  <a:pt x="343" y="730"/>
                  <a:pt x="365" y="731"/>
                </a:cubicBezTo>
                <a:cubicBezTo>
                  <a:pt x="365" y="760"/>
                  <a:pt x="365" y="760"/>
                  <a:pt x="365" y="760"/>
                </a:cubicBezTo>
                <a:cubicBezTo>
                  <a:pt x="371" y="795"/>
                  <a:pt x="371" y="795"/>
                  <a:pt x="371" y="795"/>
                </a:cubicBezTo>
                <a:cubicBezTo>
                  <a:pt x="428" y="795"/>
                  <a:pt x="428" y="795"/>
                  <a:pt x="428" y="795"/>
                </a:cubicBezTo>
                <a:cubicBezTo>
                  <a:pt x="434" y="760"/>
                  <a:pt x="434" y="760"/>
                  <a:pt x="434" y="760"/>
                </a:cubicBezTo>
                <a:cubicBezTo>
                  <a:pt x="434" y="731"/>
                  <a:pt x="434" y="731"/>
                  <a:pt x="434" y="731"/>
                </a:cubicBezTo>
                <a:cubicBezTo>
                  <a:pt x="455" y="730"/>
                  <a:pt x="476" y="725"/>
                  <a:pt x="495" y="719"/>
                </a:cubicBezTo>
                <a:cubicBezTo>
                  <a:pt x="506" y="747"/>
                  <a:pt x="506" y="747"/>
                  <a:pt x="506" y="747"/>
                </a:cubicBezTo>
                <a:cubicBezTo>
                  <a:pt x="526" y="777"/>
                  <a:pt x="526" y="777"/>
                  <a:pt x="526" y="777"/>
                </a:cubicBezTo>
                <a:cubicBezTo>
                  <a:pt x="577" y="754"/>
                  <a:pt x="577" y="754"/>
                  <a:pt x="577" y="754"/>
                </a:cubicBezTo>
                <a:cubicBezTo>
                  <a:pt x="569" y="719"/>
                  <a:pt x="569" y="719"/>
                  <a:pt x="569" y="719"/>
                </a:cubicBezTo>
                <a:cubicBezTo>
                  <a:pt x="559" y="694"/>
                  <a:pt x="559" y="694"/>
                  <a:pt x="559" y="694"/>
                </a:cubicBezTo>
                <a:cubicBezTo>
                  <a:pt x="577" y="683"/>
                  <a:pt x="595" y="671"/>
                  <a:pt x="611" y="658"/>
                </a:cubicBezTo>
                <a:cubicBezTo>
                  <a:pt x="633" y="679"/>
                  <a:pt x="633" y="679"/>
                  <a:pt x="633" y="679"/>
                </a:cubicBezTo>
                <a:cubicBezTo>
                  <a:pt x="661" y="698"/>
                  <a:pt x="661" y="698"/>
                  <a:pt x="661" y="698"/>
                </a:cubicBezTo>
                <a:cubicBezTo>
                  <a:pt x="700" y="659"/>
                  <a:pt x="700" y="659"/>
                  <a:pt x="700" y="659"/>
                </a:cubicBezTo>
                <a:cubicBezTo>
                  <a:pt x="681" y="631"/>
                  <a:pt x="681" y="631"/>
                  <a:pt x="681" y="631"/>
                </a:cubicBezTo>
                <a:cubicBezTo>
                  <a:pt x="660" y="610"/>
                  <a:pt x="660" y="610"/>
                  <a:pt x="660" y="610"/>
                </a:cubicBezTo>
                <a:cubicBezTo>
                  <a:pt x="673" y="593"/>
                  <a:pt x="685" y="576"/>
                  <a:pt x="696" y="557"/>
                </a:cubicBezTo>
                <a:cubicBezTo>
                  <a:pt x="721" y="567"/>
                  <a:pt x="721" y="567"/>
                  <a:pt x="721" y="567"/>
                </a:cubicBezTo>
                <a:cubicBezTo>
                  <a:pt x="756" y="576"/>
                  <a:pt x="756" y="576"/>
                  <a:pt x="756" y="576"/>
                </a:cubicBezTo>
                <a:cubicBezTo>
                  <a:pt x="777" y="524"/>
                  <a:pt x="777" y="524"/>
                  <a:pt x="777" y="524"/>
                </a:cubicBezTo>
                <a:cubicBezTo>
                  <a:pt x="747" y="504"/>
                  <a:pt x="747" y="504"/>
                  <a:pt x="747" y="504"/>
                </a:cubicBezTo>
                <a:cubicBezTo>
                  <a:pt x="721" y="494"/>
                  <a:pt x="721" y="494"/>
                  <a:pt x="721" y="494"/>
                </a:cubicBezTo>
                <a:cubicBezTo>
                  <a:pt x="727" y="474"/>
                  <a:pt x="732" y="453"/>
                  <a:pt x="733" y="432"/>
                </a:cubicBezTo>
                <a:cubicBezTo>
                  <a:pt x="762" y="432"/>
                  <a:pt x="762" y="432"/>
                  <a:pt x="762" y="432"/>
                </a:cubicBezTo>
                <a:cubicBezTo>
                  <a:pt x="762" y="432"/>
                  <a:pt x="762" y="432"/>
                  <a:pt x="762" y="432"/>
                </a:cubicBezTo>
                <a:close/>
              </a:path>
            </a:pathLst>
          </a:cu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eaLnBrk="1" fontAlgn="auto" hangingPunct="1">
              <a:defRPr/>
            </a:pPr>
            <a:endParaRPr lang="zh-CN" altLang="en-US" sz="1600" noProof="1">
              <a:latin typeface="微软雅黑" panose="020B0503020204020204" pitchFamily="34" charset="-122"/>
              <a:ea typeface="微软雅黑" panose="020B0503020204020204" pitchFamily="34" charset="-122"/>
            </a:endParaRPr>
          </a:p>
        </p:txBody>
      </p:sp>
      <p:sp>
        <p:nvSpPr>
          <p:cNvPr id="6" name="Freeform 8"/>
          <p:cNvSpPr>
            <a:spLocks noChangeArrowheads="1"/>
          </p:cNvSpPr>
          <p:nvPr/>
        </p:nvSpPr>
        <p:spPr bwMode="auto">
          <a:xfrm>
            <a:off x="3686175" y="2417763"/>
            <a:ext cx="1112838" cy="1130300"/>
          </a:xfrm>
          <a:custGeom>
            <a:avLst/>
            <a:gdLst>
              <a:gd name="T0" fmla="*/ 2147483646 w 522"/>
              <a:gd name="T1" fmla="*/ 2147483646 h 530"/>
              <a:gd name="T2" fmla="*/ 2147483646 w 522"/>
              <a:gd name="T3" fmla="*/ 2147483646 h 530"/>
              <a:gd name="T4" fmla="*/ 2147483646 w 522"/>
              <a:gd name="T5" fmla="*/ 2147483646 h 530"/>
              <a:gd name="T6" fmla="*/ 2147483646 w 522"/>
              <a:gd name="T7" fmla="*/ 2147483646 h 530"/>
              <a:gd name="T8" fmla="*/ 2147483646 w 522"/>
              <a:gd name="T9" fmla="*/ 2147483646 h 530"/>
              <a:gd name="T10" fmla="*/ 2147483646 w 522"/>
              <a:gd name="T11" fmla="*/ 2147483646 h 530"/>
              <a:gd name="T12" fmla="*/ 2147483646 w 522"/>
              <a:gd name="T13" fmla="*/ 2147483646 h 530"/>
              <a:gd name="T14" fmla="*/ 2147483646 w 522"/>
              <a:gd name="T15" fmla="*/ 2147483646 h 530"/>
              <a:gd name="T16" fmla="*/ 2147483646 w 522"/>
              <a:gd name="T17" fmla="*/ 0 h 530"/>
              <a:gd name="T18" fmla="*/ 2147483646 w 522"/>
              <a:gd name="T19" fmla="*/ 2147483646 h 530"/>
              <a:gd name="T20" fmla="*/ 2147483646 w 522"/>
              <a:gd name="T21" fmla="*/ 2147483646 h 530"/>
              <a:gd name="T22" fmla="*/ 2147483646 w 522"/>
              <a:gd name="T23" fmla="*/ 2147483646 h 530"/>
              <a:gd name="T24" fmla="*/ 2147483646 w 522"/>
              <a:gd name="T25" fmla="*/ 2147483646 h 530"/>
              <a:gd name="T26" fmla="*/ 2147483646 w 522"/>
              <a:gd name="T27" fmla="*/ 2147483646 h 530"/>
              <a:gd name="T28" fmla="*/ 0 w 522"/>
              <a:gd name="T29" fmla="*/ 2147483646 h 530"/>
              <a:gd name="T30" fmla="*/ 2147483646 w 522"/>
              <a:gd name="T31" fmla="*/ 2147483646 h 530"/>
              <a:gd name="T32" fmla="*/ 2147483646 w 522"/>
              <a:gd name="T33" fmla="*/ 2147483646 h 530"/>
              <a:gd name="T34" fmla="*/ 0 w 522"/>
              <a:gd name="T35" fmla="*/ 2147483646 h 530"/>
              <a:gd name="T36" fmla="*/ 2147483646 w 522"/>
              <a:gd name="T37" fmla="*/ 2147483646 h 530"/>
              <a:gd name="T38" fmla="*/ 2147483646 w 522"/>
              <a:gd name="T39" fmla="*/ 2147483646 h 530"/>
              <a:gd name="T40" fmla="*/ 2147483646 w 522"/>
              <a:gd name="T41" fmla="*/ 2147483646 h 530"/>
              <a:gd name="T42" fmla="*/ 2147483646 w 522"/>
              <a:gd name="T43" fmla="*/ 2147483646 h 530"/>
              <a:gd name="T44" fmla="*/ 2147483646 w 522"/>
              <a:gd name="T45" fmla="*/ 2147483646 h 530"/>
              <a:gd name="T46" fmla="*/ 2147483646 w 522"/>
              <a:gd name="T47" fmla="*/ 2147483646 h 530"/>
              <a:gd name="T48" fmla="*/ 2147483646 w 522"/>
              <a:gd name="T49" fmla="*/ 2147483646 h 530"/>
              <a:gd name="T50" fmla="*/ 2147483646 w 522"/>
              <a:gd name="T51" fmla="*/ 2147483646 h 530"/>
              <a:gd name="T52" fmla="*/ 2147483646 w 522"/>
              <a:gd name="T53" fmla="*/ 2147483646 h 530"/>
              <a:gd name="T54" fmla="*/ 2147483646 w 522"/>
              <a:gd name="T55" fmla="*/ 2147483646 h 530"/>
              <a:gd name="T56" fmla="*/ 2147483646 w 522"/>
              <a:gd name="T57" fmla="*/ 2147483646 h 530"/>
              <a:gd name="T58" fmla="*/ 2147483646 w 522"/>
              <a:gd name="T59" fmla="*/ 2147483646 h 530"/>
              <a:gd name="T60" fmla="*/ 2147483646 w 522"/>
              <a:gd name="T61" fmla="*/ 2147483646 h 530"/>
              <a:gd name="T62" fmla="*/ 2147483646 w 522"/>
              <a:gd name="T63" fmla="*/ 2147483646 h 5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22" h="530">
                <a:moveTo>
                  <a:pt x="463" y="294"/>
                </a:moveTo>
                <a:cubicBezTo>
                  <a:pt x="465" y="285"/>
                  <a:pt x="465" y="274"/>
                  <a:pt x="465" y="265"/>
                </a:cubicBezTo>
                <a:cubicBezTo>
                  <a:pt x="465" y="254"/>
                  <a:pt x="465" y="244"/>
                  <a:pt x="463" y="235"/>
                </a:cubicBezTo>
                <a:cubicBezTo>
                  <a:pt x="491" y="226"/>
                  <a:pt x="491" y="226"/>
                  <a:pt x="491" y="226"/>
                </a:cubicBezTo>
                <a:cubicBezTo>
                  <a:pt x="522" y="209"/>
                  <a:pt x="522" y="209"/>
                  <a:pt x="522" y="209"/>
                </a:cubicBezTo>
                <a:cubicBezTo>
                  <a:pt x="504" y="155"/>
                  <a:pt x="504" y="155"/>
                  <a:pt x="504" y="155"/>
                </a:cubicBezTo>
                <a:cubicBezTo>
                  <a:pt x="470" y="161"/>
                  <a:pt x="470" y="161"/>
                  <a:pt x="470" y="161"/>
                </a:cubicBezTo>
                <a:cubicBezTo>
                  <a:pt x="442" y="170"/>
                  <a:pt x="442" y="170"/>
                  <a:pt x="442" y="170"/>
                </a:cubicBezTo>
                <a:cubicBezTo>
                  <a:pt x="433" y="152"/>
                  <a:pt x="421" y="136"/>
                  <a:pt x="408" y="122"/>
                </a:cubicBezTo>
                <a:cubicBezTo>
                  <a:pt x="424" y="98"/>
                  <a:pt x="424" y="98"/>
                  <a:pt x="424" y="98"/>
                </a:cubicBezTo>
                <a:cubicBezTo>
                  <a:pt x="439" y="66"/>
                  <a:pt x="439" y="66"/>
                  <a:pt x="439" y="66"/>
                </a:cubicBezTo>
                <a:cubicBezTo>
                  <a:pt x="394" y="33"/>
                  <a:pt x="394" y="33"/>
                  <a:pt x="394" y="33"/>
                </a:cubicBezTo>
                <a:cubicBezTo>
                  <a:pt x="369" y="59"/>
                  <a:pt x="369" y="59"/>
                  <a:pt x="369" y="59"/>
                </a:cubicBezTo>
                <a:cubicBezTo>
                  <a:pt x="352" y="81"/>
                  <a:pt x="352" y="81"/>
                  <a:pt x="352" y="81"/>
                </a:cubicBezTo>
                <a:cubicBezTo>
                  <a:pt x="334" y="72"/>
                  <a:pt x="316" y="66"/>
                  <a:pt x="295" y="63"/>
                </a:cubicBezTo>
                <a:cubicBezTo>
                  <a:pt x="295" y="35"/>
                  <a:pt x="295" y="35"/>
                  <a:pt x="295" y="35"/>
                </a:cubicBezTo>
                <a:cubicBezTo>
                  <a:pt x="289" y="0"/>
                  <a:pt x="289" y="0"/>
                  <a:pt x="289" y="0"/>
                </a:cubicBezTo>
                <a:cubicBezTo>
                  <a:pt x="233" y="0"/>
                  <a:pt x="233" y="0"/>
                  <a:pt x="233" y="0"/>
                </a:cubicBezTo>
                <a:cubicBezTo>
                  <a:pt x="227" y="35"/>
                  <a:pt x="227" y="35"/>
                  <a:pt x="227" y="35"/>
                </a:cubicBezTo>
                <a:cubicBezTo>
                  <a:pt x="227" y="63"/>
                  <a:pt x="227" y="63"/>
                  <a:pt x="227" y="63"/>
                </a:cubicBezTo>
                <a:cubicBezTo>
                  <a:pt x="208" y="66"/>
                  <a:pt x="188" y="72"/>
                  <a:pt x="170" y="81"/>
                </a:cubicBezTo>
                <a:cubicBezTo>
                  <a:pt x="153" y="59"/>
                  <a:pt x="153" y="59"/>
                  <a:pt x="153" y="59"/>
                </a:cubicBezTo>
                <a:cubicBezTo>
                  <a:pt x="128" y="33"/>
                  <a:pt x="128" y="33"/>
                  <a:pt x="128" y="33"/>
                </a:cubicBezTo>
                <a:cubicBezTo>
                  <a:pt x="83" y="66"/>
                  <a:pt x="83" y="66"/>
                  <a:pt x="83" y="66"/>
                </a:cubicBezTo>
                <a:cubicBezTo>
                  <a:pt x="98" y="98"/>
                  <a:pt x="98" y="98"/>
                  <a:pt x="98" y="98"/>
                </a:cubicBezTo>
                <a:cubicBezTo>
                  <a:pt x="116" y="122"/>
                  <a:pt x="116" y="122"/>
                  <a:pt x="116" y="122"/>
                </a:cubicBezTo>
                <a:cubicBezTo>
                  <a:pt x="101" y="136"/>
                  <a:pt x="90" y="152"/>
                  <a:pt x="80" y="170"/>
                </a:cubicBezTo>
                <a:cubicBezTo>
                  <a:pt x="53" y="161"/>
                  <a:pt x="53" y="161"/>
                  <a:pt x="53" y="161"/>
                </a:cubicBezTo>
                <a:cubicBezTo>
                  <a:pt x="18" y="155"/>
                  <a:pt x="18" y="155"/>
                  <a:pt x="18" y="155"/>
                </a:cubicBezTo>
                <a:cubicBezTo>
                  <a:pt x="0" y="209"/>
                  <a:pt x="0" y="209"/>
                  <a:pt x="0" y="209"/>
                </a:cubicBezTo>
                <a:cubicBezTo>
                  <a:pt x="32" y="226"/>
                  <a:pt x="32" y="226"/>
                  <a:pt x="32" y="226"/>
                </a:cubicBezTo>
                <a:cubicBezTo>
                  <a:pt x="59" y="235"/>
                  <a:pt x="59" y="235"/>
                  <a:pt x="59" y="235"/>
                </a:cubicBezTo>
                <a:cubicBezTo>
                  <a:pt x="57" y="244"/>
                  <a:pt x="57" y="254"/>
                  <a:pt x="57" y="265"/>
                </a:cubicBezTo>
                <a:cubicBezTo>
                  <a:pt x="57" y="274"/>
                  <a:pt x="57" y="285"/>
                  <a:pt x="59" y="294"/>
                </a:cubicBezTo>
                <a:cubicBezTo>
                  <a:pt x="32" y="303"/>
                  <a:pt x="32" y="303"/>
                  <a:pt x="32" y="303"/>
                </a:cubicBezTo>
                <a:cubicBezTo>
                  <a:pt x="0" y="319"/>
                  <a:pt x="0" y="319"/>
                  <a:pt x="0" y="319"/>
                </a:cubicBezTo>
                <a:cubicBezTo>
                  <a:pt x="18" y="373"/>
                  <a:pt x="18" y="373"/>
                  <a:pt x="18" y="373"/>
                </a:cubicBezTo>
                <a:cubicBezTo>
                  <a:pt x="53" y="367"/>
                  <a:pt x="53" y="367"/>
                  <a:pt x="53" y="367"/>
                </a:cubicBezTo>
                <a:cubicBezTo>
                  <a:pt x="80" y="360"/>
                  <a:pt x="80" y="360"/>
                  <a:pt x="80" y="360"/>
                </a:cubicBezTo>
                <a:cubicBezTo>
                  <a:pt x="90" y="376"/>
                  <a:pt x="101" y="393"/>
                  <a:pt x="116" y="408"/>
                </a:cubicBezTo>
                <a:cubicBezTo>
                  <a:pt x="98" y="431"/>
                  <a:pt x="98" y="431"/>
                  <a:pt x="98" y="431"/>
                </a:cubicBezTo>
                <a:cubicBezTo>
                  <a:pt x="83" y="462"/>
                  <a:pt x="83" y="462"/>
                  <a:pt x="83" y="462"/>
                </a:cubicBezTo>
                <a:cubicBezTo>
                  <a:pt x="128" y="495"/>
                  <a:pt x="128" y="495"/>
                  <a:pt x="128" y="495"/>
                </a:cubicBezTo>
                <a:cubicBezTo>
                  <a:pt x="153" y="471"/>
                  <a:pt x="153" y="471"/>
                  <a:pt x="153" y="471"/>
                </a:cubicBezTo>
                <a:cubicBezTo>
                  <a:pt x="170" y="447"/>
                  <a:pt x="170" y="447"/>
                  <a:pt x="170" y="447"/>
                </a:cubicBezTo>
                <a:cubicBezTo>
                  <a:pt x="188" y="456"/>
                  <a:pt x="208" y="462"/>
                  <a:pt x="227" y="465"/>
                </a:cubicBezTo>
                <a:cubicBezTo>
                  <a:pt x="227" y="495"/>
                  <a:pt x="227" y="495"/>
                  <a:pt x="227" y="495"/>
                </a:cubicBezTo>
                <a:cubicBezTo>
                  <a:pt x="233" y="530"/>
                  <a:pt x="233" y="530"/>
                  <a:pt x="233" y="530"/>
                </a:cubicBezTo>
                <a:cubicBezTo>
                  <a:pt x="289" y="530"/>
                  <a:pt x="289" y="530"/>
                  <a:pt x="289" y="530"/>
                </a:cubicBezTo>
                <a:cubicBezTo>
                  <a:pt x="295" y="495"/>
                  <a:pt x="295" y="495"/>
                  <a:pt x="295" y="495"/>
                </a:cubicBezTo>
                <a:cubicBezTo>
                  <a:pt x="295" y="465"/>
                  <a:pt x="295" y="465"/>
                  <a:pt x="295" y="465"/>
                </a:cubicBezTo>
                <a:cubicBezTo>
                  <a:pt x="316" y="462"/>
                  <a:pt x="334" y="456"/>
                  <a:pt x="352" y="447"/>
                </a:cubicBezTo>
                <a:cubicBezTo>
                  <a:pt x="369" y="471"/>
                  <a:pt x="369" y="471"/>
                  <a:pt x="369" y="471"/>
                </a:cubicBezTo>
                <a:cubicBezTo>
                  <a:pt x="394" y="495"/>
                  <a:pt x="394" y="495"/>
                  <a:pt x="394" y="495"/>
                </a:cubicBezTo>
                <a:cubicBezTo>
                  <a:pt x="439" y="462"/>
                  <a:pt x="439" y="462"/>
                  <a:pt x="439" y="462"/>
                </a:cubicBezTo>
                <a:cubicBezTo>
                  <a:pt x="424" y="431"/>
                  <a:pt x="424" y="431"/>
                  <a:pt x="424" y="431"/>
                </a:cubicBezTo>
                <a:cubicBezTo>
                  <a:pt x="408" y="408"/>
                  <a:pt x="408" y="408"/>
                  <a:pt x="408" y="408"/>
                </a:cubicBezTo>
                <a:cubicBezTo>
                  <a:pt x="421" y="393"/>
                  <a:pt x="433" y="376"/>
                  <a:pt x="442" y="360"/>
                </a:cubicBezTo>
                <a:cubicBezTo>
                  <a:pt x="470" y="367"/>
                  <a:pt x="470" y="367"/>
                  <a:pt x="470" y="367"/>
                </a:cubicBezTo>
                <a:cubicBezTo>
                  <a:pt x="504" y="373"/>
                  <a:pt x="504" y="373"/>
                  <a:pt x="504" y="373"/>
                </a:cubicBezTo>
                <a:cubicBezTo>
                  <a:pt x="522" y="319"/>
                  <a:pt x="522" y="319"/>
                  <a:pt x="522" y="319"/>
                </a:cubicBezTo>
                <a:cubicBezTo>
                  <a:pt x="491" y="303"/>
                  <a:pt x="491" y="303"/>
                  <a:pt x="491" y="303"/>
                </a:cubicBezTo>
                <a:cubicBezTo>
                  <a:pt x="463" y="294"/>
                  <a:pt x="463" y="294"/>
                  <a:pt x="463" y="294"/>
                </a:cubicBezTo>
                <a:cubicBezTo>
                  <a:pt x="463" y="294"/>
                  <a:pt x="463" y="294"/>
                  <a:pt x="463" y="294"/>
                </a:cubicBezTo>
                <a:close/>
              </a:path>
            </a:pathLst>
          </a:custGeom>
          <a:solidFill>
            <a:srgbClr val="FFFFFF">
              <a:alpha val="30196"/>
            </a:srgbClr>
          </a:solidFill>
          <a:ln w="9525">
            <a:solidFill>
              <a:schemeClr val="bg1"/>
            </a:solidFill>
            <a:round/>
            <a:headEnd/>
            <a:tailEnd/>
          </a:ln>
        </p:spPr>
        <p:txBody>
          <a:bodyPr/>
          <a:lstStyle/>
          <a:p>
            <a:endParaRPr lang="zh-CN" altLang="en-US"/>
          </a:p>
        </p:txBody>
      </p:sp>
      <p:sp>
        <p:nvSpPr>
          <p:cNvPr id="7" name="TextBox 6"/>
          <p:cNvSpPr txBox="1">
            <a:spLocks noChangeArrowheads="1"/>
          </p:cNvSpPr>
          <p:nvPr/>
        </p:nvSpPr>
        <p:spPr bwMode="auto">
          <a:xfrm>
            <a:off x="1692275" y="2438400"/>
            <a:ext cx="800100" cy="277813"/>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添加标题</a:t>
            </a:r>
          </a:p>
        </p:txBody>
      </p:sp>
      <p:sp>
        <p:nvSpPr>
          <p:cNvPr id="8" name="TextBox 7"/>
          <p:cNvSpPr txBox="1">
            <a:spLocks noChangeArrowheads="1"/>
          </p:cNvSpPr>
          <p:nvPr/>
        </p:nvSpPr>
        <p:spPr bwMode="auto">
          <a:xfrm>
            <a:off x="2633663" y="3430588"/>
            <a:ext cx="903287" cy="307975"/>
          </a:xfrm>
          <a:prstGeom prst="rect">
            <a:avLst/>
          </a:prstGeom>
          <a:noFill/>
          <a:ln w="9525">
            <a:noFill/>
            <a:miter lim="800000"/>
            <a:headEnd/>
            <a:tailEnd/>
          </a:ln>
        </p:spPr>
        <p:txBody>
          <a:bodyPr wrap="none">
            <a:spAutoFit/>
          </a:bodyPr>
          <a:lstStyle/>
          <a:p>
            <a:pPr eaLnBrk="1" hangingPunct="1"/>
            <a:r>
              <a:rPr lang="zh-CN" altLang="en-US" sz="1400">
                <a:solidFill>
                  <a:schemeClr val="bg1"/>
                </a:solidFill>
                <a:latin typeface="微软雅黑" pitchFamily="34" charset="-122"/>
                <a:ea typeface="微软雅黑" pitchFamily="34" charset="-122"/>
              </a:rPr>
              <a:t>添加标题</a:t>
            </a:r>
          </a:p>
        </p:txBody>
      </p:sp>
      <p:sp>
        <p:nvSpPr>
          <p:cNvPr id="9" name="TextBox 8"/>
          <p:cNvSpPr txBox="1">
            <a:spLocks noChangeArrowheads="1"/>
          </p:cNvSpPr>
          <p:nvPr/>
        </p:nvSpPr>
        <p:spPr bwMode="auto">
          <a:xfrm>
            <a:off x="3841750" y="2844800"/>
            <a:ext cx="800100"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添加标题</a:t>
            </a:r>
          </a:p>
        </p:txBody>
      </p:sp>
      <p:sp>
        <p:nvSpPr>
          <p:cNvPr id="10" name="TextBox 9"/>
          <p:cNvSpPr txBox="1">
            <a:spLocks noChangeArrowheads="1"/>
          </p:cNvSpPr>
          <p:nvPr/>
        </p:nvSpPr>
        <p:spPr bwMode="auto">
          <a:xfrm>
            <a:off x="1414463" y="4941888"/>
            <a:ext cx="3249612"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1" name="TextBox 10"/>
          <p:cNvSpPr txBox="1">
            <a:spLocks noChangeArrowheads="1"/>
          </p:cNvSpPr>
          <p:nvPr/>
        </p:nvSpPr>
        <p:spPr bwMode="auto">
          <a:xfrm>
            <a:off x="1414463" y="4586288"/>
            <a:ext cx="1751012" cy="284162"/>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cxnSp>
        <p:nvCxnSpPr>
          <p:cNvPr id="12" name="直接连接符 11"/>
          <p:cNvCxnSpPr/>
          <p:nvPr/>
        </p:nvCxnSpPr>
        <p:spPr>
          <a:xfrm>
            <a:off x="5303838" y="1916113"/>
            <a:ext cx="0" cy="3697287"/>
          </a:xfrm>
          <a:prstGeom prst="line">
            <a:avLst/>
          </a:prstGeom>
          <a:noFill/>
          <a:ln w="127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cxnSp>
      <p:sp>
        <p:nvSpPr>
          <p:cNvPr id="13" name="TextBox 12"/>
          <p:cNvSpPr txBox="1">
            <a:spLocks noChangeArrowheads="1"/>
          </p:cNvSpPr>
          <p:nvPr/>
        </p:nvSpPr>
        <p:spPr bwMode="auto">
          <a:xfrm>
            <a:off x="5807075" y="2327275"/>
            <a:ext cx="2305050"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13"/>
          <p:cNvSpPr txBox="1">
            <a:spLocks noChangeArrowheads="1"/>
          </p:cNvSpPr>
          <p:nvPr/>
        </p:nvSpPr>
        <p:spPr bwMode="auto">
          <a:xfrm>
            <a:off x="5807075" y="1920875"/>
            <a:ext cx="871538" cy="461963"/>
          </a:xfrm>
          <a:prstGeom prst="rect">
            <a:avLst/>
          </a:prstGeom>
          <a:noFill/>
          <a:ln w="9525">
            <a:noFill/>
            <a:miter lim="800000"/>
            <a:headEnd/>
            <a:tailEnd/>
          </a:ln>
        </p:spPr>
        <p:txBody>
          <a:bodyPr wrap="none">
            <a:spAutoFit/>
          </a:bodyPr>
          <a:lstStyle/>
          <a:p>
            <a:pPr eaLnBrk="1" hangingPunct="1"/>
            <a:r>
              <a:rPr lang="en-US" altLang="zh-CN" sz="2400">
                <a:solidFill>
                  <a:srgbClr val="00B0F0"/>
                </a:solidFill>
                <a:latin typeface="HelveticaNeueLT Pro 25 UltLt" pitchFamily="34" charset="0"/>
              </a:rPr>
              <a:t>2010</a:t>
            </a:r>
            <a:endParaRPr lang="zh-CN" altLang="en-US" sz="2400">
              <a:solidFill>
                <a:srgbClr val="00B0F0"/>
              </a:solidFill>
              <a:latin typeface="HelveticaNeueLT Pro 25 UltLt" pitchFamily="34" charset="0"/>
            </a:endParaRPr>
          </a:p>
        </p:txBody>
      </p:sp>
      <p:sp>
        <p:nvSpPr>
          <p:cNvPr id="15" name="TextBox 14"/>
          <p:cNvSpPr txBox="1">
            <a:spLocks noChangeArrowheads="1"/>
          </p:cNvSpPr>
          <p:nvPr/>
        </p:nvSpPr>
        <p:spPr bwMode="auto">
          <a:xfrm>
            <a:off x="5807075" y="3622675"/>
            <a:ext cx="2305050" cy="693738"/>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6" name="TextBox 15"/>
          <p:cNvSpPr txBox="1">
            <a:spLocks noChangeArrowheads="1"/>
          </p:cNvSpPr>
          <p:nvPr/>
        </p:nvSpPr>
        <p:spPr bwMode="auto">
          <a:xfrm>
            <a:off x="5807075" y="3217863"/>
            <a:ext cx="871538" cy="461962"/>
          </a:xfrm>
          <a:prstGeom prst="rect">
            <a:avLst/>
          </a:prstGeom>
          <a:noFill/>
          <a:ln w="9525">
            <a:noFill/>
            <a:miter lim="800000"/>
            <a:headEnd/>
            <a:tailEnd/>
          </a:ln>
        </p:spPr>
        <p:txBody>
          <a:bodyPr wrap="none">
            <a:spAutoFit/>
          </a:bodyPr>
          <a:lstStyle/>
          <a:p>
            <a:pPr eaLnBrk="1" hangingPunct="1"/>
            <a:r>
              <a:rPr lang="en-US" altLang="zh-CN" sz="2400">
                <a:solidFill>
                  <a:srgbClr val="00B0F0"/>
                </a:solidFill>
                <a:latin typeface="HelveticaNeueLT Pro 25 UltLt" pitchFamily="34" charset="0"/>
              </a:rPr>
              <a:t>2011</a:t>
            </a:r>
            <a:endParaRPr lang="zh-CN" altLang="en-US" sz="2400">
              <a:solidFill>
                <a:srgbClr val="00B0F0"/>
              </a:solidFill>
              <a:latin typeface="HelveticaNeueLT Pro 25 UltLt" pitchFamily="34" charset="0"/>
            </a:endParaRPr>
          </a:p>
        </p:txBody>
      </p:sp>
      <p:sp>
        <p:nvSpPr>
          <p:cNvPr id="17" name="TextBox 16"/>
          <p:cNvSpPr txBox="1">
            <a:spLocks noChangeArrowheads="1"/>
          </p:cNvSpPr>
          <p:nvPr/>
        </p:nvSpPr>
        <p:spPr bwMode="auto">
          <a:xfrm>
            <a:off x="5807075" y="4922838"/>
            <a:ext cx="2305050"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0" name="TextBox 19"/>
          <p:cNvSpPr txBox="1">
            <a:spLocks noChangeArrowheads="1"/>
          </p:cNvSpPr>
          <p:nvPr/>
        </p:nvSpPr>
        <p:spPr bwMode="auto">
          <a:xfrm>
            <a:off x="5807075" y="4516438"/>
            <a:ext cx="871538" cy="461962"/>
          </a:xfrm>
          <a:prstGeom prst="rect">
            <a:avLst/>
          </a:prstGeom>
          <a:noFill/>
          <a:ln w="9525">
            <a:noFill/>
            <a:miter lim="800000"/>
            <a:headEnd/>
            <a:tailEnd/>
          </a:ln>
        </p:spPr>
        <p:txBody>
          <a:bodyPr wrap="none">
            <a:spAutoFit/>
          </a:bodyPr>
          <a:lstStyle/>
          <a:p>
            <a:pPr eaLnBrk="1" hangingPunct="1"/>
            <a:r>
              <a:rPr lang="en-US" altLang="zh-CN" sz="2400">
                <a:solidFill>
                  <a:srgbClr val="00B0F0"/>
                </a:solidFill>
                <a:latin typeface="HelveticaNeueLT Pro 25 UltLt" pitchFamily="34" charset="0"/>
              </a:rPr>
              <a:t>2012</a:t>
            </a:r>
            <a:endParaRPr lang="zh-CN" altLang="en-US" sz="2400">
              <a:solidFill>
                <a:srgbClr val="00B0F0"/>
              </a:solidFill>
              <a:latin typeface="HelveticaNeueLT Pro 25 UltLt" pitchFamily="34" charset="0"/>
            </a:endParaRPr>
          </a:p>
        </p:txBody>
      </p:sp>
      <p:sp>
        <p:nvSpPr>
          <p:cNvPr id="21" name="TextBox 20"/>
          <p:cNvSpPr txBox="1">
            <a:spLocks noChangeArrowheads="1"/>
          </p:cNvSpPr>
          <p:nvPr/>
        </p:nvSpPr>
        <p:spPr bwMode="auto">
          <a:xfrm>
            <a:off x="8470900" y="2327275"/>
            <a:ext cx="2305050"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2" name="TextBox 21"/>
          <p:cNvSpPr txBox="1">
            <a:spLocks noChangeArrowheads="1"/>
          </p:cNvSpPr>
          <p:nvPr/>
        </p:nvSpPr>
        <p:spPr bwMode="auto">
          <a:xfrm>
            <a:off x="8470900" y="1920875"/>
            <a:ext cx="871538" cy="461963"/>
          </a:xfrm>
          <a:prstGeom prst="rect">
            <a:avLst/>
          </a:prstGeom>
          <a:noFill/>
          <a:ln w="9525">
            <a:noFill/>
            <a:miter lim="800000"/>
            <a:headEnd/>
            <a:tailEnd/>
          </a:ln>
        </p:spPr>
        <p:txBody>
          <a:bodyPr wrap="none">
            <a:spAutoFit/>
          </a:bodyPr>
          <a:lstStyle/>
          <a:p>
            <a:pPr eaLnBrk="1" hangingPunct="1"/>
            <a:r>
              <a:rPr lang="en-US" altLang="zh-CN" sz="2400">
                <a:solidFill>
                  <a:srgbClr val="00B0F0"/>
                </a:solidFill>
                <a:latin typeface="HelveticaNeueLT Pro 25 UltLt" pitchFamily="34" charset="0"/>
              </a:rPr>
              <a:t>2013</a:t>
            </a:r>
            <a:endParaRPr lang="zh-CN" altLang="en-US" sz="2400">
              <a:solidFill>
                <a:srgbClr val="00B0F0"/>
              </a:solidFill>
              <a:latin typeface="HelveticaNeueLT Pro 25 UltLt" pitchFamily="34" charset="0"/>
            </a:endParaRPr>
          </a:p>
        </p:txBody>
      </p:sp>
      <p:sp>
        <p:nvSpPr>
          <p:cNvPr id="23" name="TextBox 22"/>
          <p:cNvSpPr txBox="1">
            <a:spLocks noChangeArrowheads="1"/>
          </p:cNvSpPr>
          <p:nvPr/>
        </p:nvSpPr>
        <p:spPr bwMode="auto">
          <a:xfrm>
            <a:off x="8470900" y="3622675"/>
            <a:ext cx="2305050" cy="693738"/>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4" name="TextBox 23"/>
          <p:cNvSpPr txBox="1">
            <a:spLocks noChangeArrowheads="1"/>
          </p:cNvSpPr>
          <p:nvPr/>
        </p:nvSpPr>
        <p:spPr bwMode="auto">
          <a:xfrm>
            <a:off x="8470900" y="3217863"/>
            <a:ext cx="871538" cy="461962"/>
          </a:xfrm>
          <a:prstGeom prst="rect">
            <a:avLst/>
          </a:prstGeom>
          <a:noFill/>
          <a:ln w="9525">
            <a:noFill/>
            <a:miter lim="800000"/>
            <a:headEnd/>
            <a:tailEnd/>
          </a:ln>
        </p:spPr>
        <p:txBody>
          <a:bodyPr wrap="none">
            <a:spAutoFit/>
          </a:bodyPr>
          <a:lstStyle/>
          <a:p>
            <a:pPr eaLnBrk="1" hangingPunct="1"/>
            <a:r>
              <a:rPr lang="en-US" altLang="zh-CN" sz="2400">
                <a:solidFill>
                  <a:srgbClr val="00B0F0"/>
                </a:solidFill>
                <a:latin typeface="HelveticaNeueLT Pro 25 UltLt" pitchFamily="34" charset="0"/>
              </a:rPr>
              <a:t>2014</a:t>
            </a:r>
            <a:endParaRPr lang="zh-CN" altLang="en-US" sz="2400">
              <a:solidFill>
                <a:srgbClr val="00B0F0"/>
              </a:solidFill>
              <a:latin typeface="HelveticaNeueLT Pro 25 UltLt" pitchFamily="34" charset="0"/>
            </a:endParaRPr>
          </a:p>
        </p:txBody>
      </p:sp>
      <p:sp>
        <p:nvSpPr>
          <p:cNvPr id="25" name="TextBox 24"/>
          <p:cNvSpPr txBox="1">
            <a:spLocks noChangeArrowheads="1"/>
          </p:cNvSpPr>
          <p:nvPr/>
        </p:nvSpPr>
        <p:spPr bwMode="auto">
          <a:xfrm>
            <a:off x="8470900" y="4922838"/>
            <a:ext cx="2305050"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6" name="TextBox 25"/>
          <p:cNvSpPr txBox="1">
            <a:spLocks noChangeArrowheads="1"/>
          </p:cNvSpPr>
          <p:nvPr/>
        </p:nvSpPr>
        <p:spPr bwMode="auto">
          <a:xfrm>
            <a:off x="8470900" y="4516438"/>
            <a:ext cx="871538" cy="461962"/>
          </a:xfrm>
          <a:prstGeom prst="rect">
            <a:avLst/>
          </a:prstGeom>
          <a:noFill/>
          <a:ln w="9525">
            <a:noFill/>
            <a:miter lim="800000"/>
            <a:headEnd/>
            <a:tailEnd/>
          </a:ln>
        </p:spPr>
        <p:txBody>
          <a:bodyPr wrap="none">
            <a:spAutoFit/>
          </a:bodyPr>
          <a:lstStyle/>
          <a:p>
            <a:pPr eaLnBrk="1" hangingPunct="1"/>
            <a:r>
              <a:rPr lang="en-US" altLang="zh-CN" sz="2400">
                <a:solidFill>
                  <a:srgbClr val="00B0F0"/>
                </a:solidFill>
                <a:latin typeface="HelveticaNeueLT Pro 25 UltLt" pitchFamily="34" charset="0"/>
              </a:rPr>
              <a:t>2015</a:t>
            </a:r>
            <a:endParaRPr lang="zh-CN" altLang="en-US" sz="2400">
              <a:solidFill>
                <a:srgbClr val="00B0F0"/>
              </a:solidFill>
              <a:latin typeface="HelveticaNeueLT Pro 25 UltLt" pitchFamily="34" charset="0"/>
            </a:endParaRPr>
          </a:p>
        </p:txBody>
      </p:sp>
      <p:sp>
        <p:nvSpPr>
          <p:cNvPr id="27"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28"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8" presetClass="emph" presetSubtype="0" repeatCount="indefinite" fill="hold" grpId="1" nodeType="withEffect">
                                  <p:stCondLst>
                                    <p:cond delay="0"/>
                                  </p:stCondLst>
                                  <p:childTnLst>
                                    <p:animRot by="-96000000">
                                      <p:cBhvr>
                                        <p:cTn id="15" dur="8000" fill="hold"/>
                                        <p:tgtEl>
                                          <p:spTgt spid="4"/>
                                        </p:tgtEl>
                                        <p:attrNameLst>
                                          <p:attrName>r</p:attrName>
                                        </p:attrNameLst>
                                      </p:cBhvr>
                                    </p:animRot>
                                  </p:childTnLst>
                                </p:cTn>
                              </p:par>
                              <p:par>
                                <p:cTn id="16" presetID="8" presetClass="emph" presetSubtype="0" repeatCount="indefinite" fill="hold" nodeType="withEffect">
                                  <p:stCondLst>
                                    <p:cond delay="0"/>
                                  </p:stCondLst>
                                  <p:childTnLst>
                                    <p:animRot by="72000000">
                                      <p:cBhvr>
                                        <p:cTn id="17" dur="8000" fill="hold"/>
                                        <p:tgtEl>
                                          <p:spTgt spid="5"/>
                                        </p:tgtEl>
                                        <p:attrNameLst>
                                          <p:attrName>r</p:attrName>
                                        </p:attrNameLst>
                                      </p:cBhvr>
                                    </p:animRot>
                                  </p:childTnLst>
                                </p:cTn>
                              </p:par>
                              <p:par>
                                <p:cTn id="18" presetID="8" presetClass="emph" presetSubtype="0" repeatCount="indefinite" fill="hold" grpId="1" nodeType="withEffect">
                                  <p:stCondLst>
                                    <p:cond delay="0"/>
                                  </p:stCondLst>
                                  <p:childTnLst>
                                    <p:animRot by="-115200000">
                                      <p:cBhvr>
                                        <p:cTn id="19" dur="8000" fill="hold"/>
                                        <p:tgtEl>
                                          <p:spTgt spid="6"/>
                                        </p:tgtEl>
                                        <p:attrNameLst>
                                          <p:attrName>r</p:attrName>
                                        </p:attrNameLst>
                                      </p:cBhvr>
                                    </p:animRo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par>
                                <p:cTn id="32" presetID="12" presetClass="entr" presetSubtype="1" fill="hold" grpId="0" nodeType="withEffect">
                                  <p:stCondLst>
                                    <p:cond delay="100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p:tgtEl>
                                          <p:spTgt spid="10"/>
                                        </p:tgtEl>
                                        <p:attrNameLst>
                                          <p:attrName>ppt_y</p:attrName>
                                        </p:attrNameLst>
                                      </p:cBhvr>
                                      <p:tavLst>
                                        <p:tav tm="0">
                                          <p:val>
                                            <p:strVal val="#ppt_y-#ppt_h*1.125000"/>
                                          </p:val>
                                        </p:tav>
                                        <p:tav tm="100000">
                                          <p:val>
                                            <p:strVal val="#ppt_y"/>
                                          </p:val>
                                        </p:tav>
                                      </p:tavLst>
                                    </p:anim>
                                    <p:animEffect transition="in" filter="wipe(down)">
                                      <p:cBhvr>
                                        <p:cTn id="35" dur="500"/>
                                        <p:tgtEl>
                                          <p:spTgt spid="10"/>
                                        </p:tgtEl>
                                      </p:cBhvr>
                                    </p:animEffect>
                                  </p:childTnLst>
                                </p:cTn>
                              </p:par>
                              <p:par>
                                <p:cTn id="36" presetID="22" presetClass="entr" presetSubtype="1" fill="hold" nodeType="withEffect">
                                  <p:stCondLst>
                                    <p:cond delay="150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500"/>
                                        <p:tgtEl>
                                          <p:spTgt spid="12"/>
                                        </p:tgtEl>
                                      </p:cBhvr>
                                    </p:animEffect>
                                  </p:childTnLst>
                                </p:cTn>
                              </p:par>
                              <p:par>
                                <p:cTn id="39" presetID="14" presetClass="entr" presetSubtype="5" fill="hold" grpId="0" nodeType="withEffect">
                                  <p:stCondLst>
                                    <p:cond delay="2000"/>
                                  </p:stCondLst>
                                  <p:iterate type="lt">
                                    <p:tmPct val="50000"/>
                                  </p:iterate>
                                  <p:childTnLst>
                                    <p:set>
                                      <p:cBhvr>
                                        <p:cTn id="40" dur="1" fill="hold">
                                          <p:stCondLst>
                                            <p:cond delay="0"/>
                                          </p:stCondLst>
                                        </p:cTn>
                                        <p:tgtEl>
                                          <p:spTgt spid="14"/>
                                        </p:tgtEl>
                                        <p:attrNameLst>
                                          <p:attrName>style.visibility</p:attrName>
                                        </p:attrNameLst>
                                      </p:cBhvr>
                                      <p:to>
                                        <p:strVal val="visible"/>
                                      </p:to>
                                    </p:set>
                                    <p:animEffect transition="in" filter="randombar(vertical)">
                                      <p:cBhvr>
                                        <p:cTn id="41" dur="500"/>
                                        <p:tgtEl>
                                          <p:spTgt spid="14"/>
                                        </p:tgtEl>
                                      </p:cBhvr>
                                    </p:animEffect>
                                  </p:childTnLst>
                                </p:cTn>
                              </p:par>
                              <p:par>
                                <p:cTn id="42" presetID="12" presetClass="entr" presetSubtype="8" fill="hold" grpId="0" nodeType="withEffect">
                                  <p:stCondLst>
                                    <p:cond delay="200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p:tgtEl>
                                          <p:spTgt spid="13"/>
                                        </p:tgtEl>
                                        <p:attrNameLst>
                                          <p:attrName>ppt_x</p:attrName>
                                        </p:attrNameLst>
                                      </p:cBhvr>
                                      <p:tavLst>
                                        <p:tav tm="0">
                                          <p:val>
                                            <p:strVal val="#ppt_x-#ppt_w*1.125000"/>
                                          </p:val>
                                        </p:tav>
                                        <p:tav tm="100000">
                                          <p:val>
                                            <p:strVal val="#ppt_x"/>
                                          </p:val>
                                        </p:tav>
                                      </p:tavLst>
                                    </p:anim>
                                    <p:animEffect transition="in" filter="wipe(right)">
                                      <p:cBhvr>
                                        <p:cTn id="45" dur="500"/>
                                        <p:tgtEl>
                                          <p:spTgt spid="13"/>
                                        </p:tgtEl>
                                      </p:cBhvr>
                                    </p:animEffect>
                                  </p:childTnLst>
                                </p:cTn>
                              </p:par>
                              <p:par>
                                <p:cTn id="46" presetID="14" presetClass="entr" presetSubtype="5" fill="hold" grpId="0" nodeType="withEffect">
                                  <p:stCondLst>
                                    <p:cond delay="3000"/>
                                  </p:stCondLst>
                                  <p:iterate type="lt">
                                    <p:tmPct val="50000"/>
                                  </p:iterate>
                                  <p:childTnLst>
                                    <p:set>
                                      <p:cBhvr>
                                        <p:cTn id="47" dur="1" fill="hold">
                                          <p:stCondLst>
                                            <p:cond delay="0"/>
                                          </p:stCondLst>
                                        </p:cTn>
                                        <p:tgtEl>
                                          <p:spTgt spid="16"/>
                                        </p:tgtEl>
                                        <p:attrNameLst>
                                          <p:attrName>style.visibility</p:attrName>
                                        </p:attrNameLst>
                                      </p:cBhvr>
                                      <p:to>
                                        <p:strVal val="visible"/>
                                      </p:to>
                                    </p:set>
                                    <p:animEffect transition="in" filter="randombar(vertical)">
                                      <p:cBhvr>
                                        <p:cTn id="48" dur="500"/>
                                        <p:tgtEl>
                                          <p:spTgt spid="16"/>
                                        </p:tgtEl>
                                      </p:cBhvr>
                                    </p:animEffect>
                                  </p:childTnLst>
                                </p:cTn>
                              </p:par>
                              <p:par>
                                <p:cTn id="49" presetID="12" presetClass="entr" presetSubtype="8" fill="hold" grpId="0" nodeType="withEffect">
                                  <p:stCondLst>
                                    <p:cond delay="300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p:tgtEl>
                                          <p:spTgt spid="15"/>
                                        </p:tgtEl>
                                        <p:attrNameLst>
                                          <p:attrName>ppt_x</p:attrName>
                                        </p:attrNameLst>
                                      </p:cBhvr>
                                      <p:tavLst>
                                        <p:tav tm="0">
                                          <p:val>
                                            <p:strVal val="#ppt_x-#ppt_w*1.125000"/>
                                          </p:val>
                                        </p:tav>
                                        <p:tav tm="100000">
                                          <p:val>
                                            <p:strVal val="#ppt_x"/>
                                          </p:val>
                                        </p:tav>
                                      </p:tavLst>
                                    </p:anim>
                                    <p:animEffect transition="in" filter="wipe(right)">
                                      <p:cBhvr>
                                        <p:cTn id="52" dur="500"/>
                                        <p:tgtEl>
                                          <p:spTgt spid="15"/>
                                        </p:tgtEl>
                                      </p:cBhvr>
                                    </p:animEffect>
                                  </p:childTnLst>
                                </p:cTn>
                              </p:par>
                              <p:par>
                                <p:cTn id="53" presetID="14" presetClass="entr" presetSubtype="5" fill="hold" grpId="0" nodeType="withEffect">
                                  <p:stCondLst>
                                    <p:cond delay="4000"/>
                                  </p:stCondLst>
                                  <p:iterate type="lt">
                                    <p:tmPct val="50000"/>
                                  </p:iterate>
                                  <p:childTnLst>
                                    <p:set>
                                      <p:cBhvr>
                                        <p:cTn id="54" dur="1" fill="hold">
                                          <p:stCondLst>
                                            <p:cond delay="0"/>
                                          </p:stCondLst>
                                        </p:cTn>
                                        <p:tgtEl>
                                          <p:spTgt spid="20"/>
                                        </p:tgtEl>
                                        <p:attrNameLst>
                                          <p:attrName>style.visibility</p:attrName>
                                        </p:attrNameLst>
                                      </p:cBhvr>
                                      <p:to>
                                        <p:strVal val="visible"/>
                                      </p:to>
                                    </p:set>
                                    <p:animEffect transition="in" filter="randombar(vertical)">
                                      <p:cBhvr>
                                        <p:cTn id="55" dur="500"/>
                                        <p:tgtEl>
                                          <p:spTgt spid="20"/>
                                        </p:tgtEl>
                                      </p:cBhvr>
                                    </p:animEffect>
                                  </p:childTnLst>
                                </p:cTn>
                              </p:par>
                              <p:par>
                                <p:cTn id="56" presetID="12" presetClass="entr" presetSubtype="8" fill="hold" grpId="0" nodeType="withEffect">
                                  <p:stCondLst>
                                    <p:cond delay="400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p:tgtEl>
                                          <p:spTgt spid="17"/>
                                        </p:tgtEl>
                                        <p:attrNameLst>
                                          <p:attrName>ppt_x</p:attrName>
                                        </p:attrNameLst>
                                      </p:cBhvr>
                                      <p:tavLst>
                                        <p:tav tm="0">
                                          <p:val>
                                            <p:strVal val="#ppt_x-#ppt_w*1.125000"/>
                                          </p:val>
                                        </p:tav>
                                        <p:tav tm="100000">
                                          <p:val>
                                            <p:strVal val="#ppt_x"/>
                                          </p:val>
                                        </p:tav>
                                      </p:tavLst>
                                    </p:anim>
                                    <p:animEffect transition="in" filter="wipe(right)">
                                      <p:cBhvr>
                                        <p:cTn id="59" dur="500"/>
                                        <p:tgtEl>
                                          <p:spTgt spid="17"/>
                                        </p:tgtEl>
                                      </p:cBhvr>
                                    </p:animEffect>
                                  </p:childTnLst>
                                </p:cTn>
                              </p:par>
                              <p:par>
                                <p:cTn id="60" presetID="14" presetClass="entr" presetSubtype="5" fill="hold" grpId="0" nodeType="withEffect">
                                  <p:stCondLst>
                                    <p:cond delay="5000"/>
                                  </p:stCondLst>
                                  <p:iterate type="lt">
                                    <p:tmPct val="50000"/>
                                  </p:iterate>
                                  <p:childTnLst>
                                    <p:set>
                                      <p:cBhvr>
                                        <p:cTn id="61" dur="1" fill="hold">
                                          <p:stCondLst>
                                            <p:cond delay="0"/>
                                          </p:stCondLst>
                                        </p:cTn>
                                        <p:tgtEl>
                                          <p:spTgt spid="22"/>
                                        </p:tgtEl>
                                        <p:attrNameLst>
                                          <p:attrName>style.visibility</p:attrName>
                                        </p:attrNameLst>
                                      </p:cBhvr>
                                      <p:to>
                                        <p:strVal val="visible"/>
                                      </p:to>
                                    </p:set>
                                    <p:animEffect transition="in" filter="randombar(vertical)">
                                      <p:cBhvr>
                                        <p:cTn id="62" dur="500"/>
                                        <p:tgtEl>
                                          <p:spTgt spid="22"/>
                                        </p:tgtEl>
                                      </p:cBhvr>
                                    </p:animEffect>
                                  </p:childTnLst>
                                </p:cTn>
                              </p:par>
                              <p:par>
                                <p:cTn id="63" presetID="12" presetClass="entr" presetSubtype="8" fill="hold" grpId="0" nodeType="withEffect">
                                  <p:stCondLst>
                                    <p:cond delay="5000"/>
                                  </p:stCondLst>
                                  <p:childTnLst>
                                    <p:set>
                                      <p:cBhvr>
                                        <p:cTn id="64" dur="1" fill="hold">
                                          <p:stCondLst>
                                            <p:cond delay="0"/>
                                          </p:stCondLst>
                                        </p:cTn>
                                        <p:tgtEl>
                                          <p:spTgt spid="21"/>
                                        </p:tgtEl>
                                        <p:attrNameLst>
                                          <p:attrName>style.visibility</p:attrName>
                                        </p:attrNameLst>
                                      </p:cBhvr>
                                      <p:to>
                                        <p:strVal val="visible"/>
                                      </p:to>
                                    </p:set>
                                    <p:anim calcmode="lin" valueType="num">
                                      <p:cBhvr>
                                        <p:cTn id="65" dur="500"/>
                                        <p:tgtEl>
                                          <p:spTgt spid="21"/>
                                        </p:tgtEl>
                                        <p:attrNameLst>
                                          <p:attrName>ppt_x</p:attrName>
                                        </p:attrNameLst>
                                      </p:cBhvr>
                                      <p:tavLst>
                                        <p:tav tm="0">
                                          <p:val>
                                            <p:strVal val="#ppt_x-#ppt_w*1.125000"/>
                                          </p:val>
                                        </p:tav>
                                        <p:tav tm="100000">
                                          <p:val>
                                            <p:strVal val="#ppt_x"/>
                                          </p:val>
                                        </p:tav>
                                      </p:tavLst>
                                    </p:anim>
                                    <p:animEffect transition="in" filter="wipe(right)">
                                      <p:cBhvr>
                                        <p:cTn id="66" dur="500"/>
                                        <p:tgtEl>
                                          <p:spTgt spid="21"/>
                                        </p:tgtEl>
                                      </p:cBhvr>
                                    </p:animEffect>
                                  </p:childTnLst>
                                </p:cTn>
                              </p:par>
                              <p:par>
                                <p:cTn id="67" presetID="14" presetClass="entr" presetSubtype="5" fill="hold" grpId="0" nodeType="withEffect">
                                  <p:stCondLst>
                                    <p:cond delay="6000"/>
                                  </p:stCondLst>
                                  <p:iterate type="lt">
                                    <p:tmPct val="50000"/>
                                  </p:iterate>
                                  <p:childTnLst>
                                    <p:set>
                                      <p:cBhvr>
                                        <p:cTn id="68" dur="1" fill="hold">
                                          <p:stCondLst>
                                            <p:cond delay="0"/>
                                          </p:stCondLst>
                                        </p:cTn>
                                        <p:tgtEl>
                                          <p:spTgt spid="24"/>
                                        </p:tgtEl>
                                        <p:attrNameLst>
                                          <p:attrName>style.visibility</p:attrName>
                                        </p:attrNameLst>
                                      </p:cBhvr>
                                      <p:to>
                                        <p:strVal val="visible"/>
                                      </p:to>
                                    </p:set>
                                    <p:animEffect transition="in" filter="randombar(vertical)">
                                      <p:cBhvr>
                                        <p:cTn id="69" dur="500"/>
                                        <p:tgtEl>
                                          <p:spTgt spid="24"/>
                                        </p:tgtEl>
                                      </p:cBhvr>
                                    </p:animEffect>
                                  </p:childTnLst>
                                </p:cTn>
                              </p:par>
                              <p:par>
                                <p:cTn id="70" presetID="12" presetClass="entr" presetSubtype="8" fill="hold" grpId="0" nodeType="withEffect">
                                  <p:stCondLst>
                                    <p:cond delay="600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p:tgtEl>
                                          <p:spTgt spid="23"/>
                                        </p:tgtEl>
                                        <p:attrNameLst>
                                          <p:attrName>ppt_x</p:attrName>
                                        </p:attrNameLst>
                                      </p:cBhvr>
                                      <p:tavLst>
                                        <p:tav tm="0">
                                          <p:val>
                                            <p:strVal val="#ppt_x-#ppt_w*1.125000"/>
                                          </p:val>
                                        </p:tav>
                                        <p:tav tm="100000">
                                          <p:val>
                                            <p:strVal val="#ppt_x"/>
                                          </p:val>
                                        </p:tav>
                                      </p:tavLst>
                                    </p:anim>
                                    <p:animEffect transition="in" filter="wipe(right)">
                                      <p:cBhvr>
                                        <p:cTn id="73" dur="500"/>
                                        <p:tgtEl>
                                          <p:spTgt spid="23"/>
                                        </p:tgtEl>
                                      </p:cBhvr>
                                    </p:animEffect>
                                  </p:childTnLst>
                                </p:cTn>
                              </p:par>
                              <p:par>
                                <p:cTn id="74" presetID="14" presetClass="entr" presetSubtype="5" fill="hold" grpId="0" nodeType="withEffect">
                                  <p:stCondLst>
                                    <p:cond delay="7000"/>
                                  </p:stCondLst>
                                  <p:iterate type="lt">
                                    <p:tmPct val="50000"/>
                                  </p:iterate>
                                  <p:childTnLst>
                                    <p:set>
                                      <p:cBhvr>
                                        <p:cTn id="75" dur="1" fill="hold">
                                          <p:stCondLst>
                                            <p:cond delay="0"/>
                                          </p:stCondLst>
                                        </p:cTn>
                                        <p:tgtEl>
                                          <p:spTgt spid="26"/>
                                        </p:tgtEl>
                                        <p:attrNameLst>
                                          <p:attrName>style.visibility</p:attrName>
                                        </p:attrNameLst>
                                      </p:cBhvr>
                                      <p:to>
                                        <p:strVal val="visible"/>
                                      </p:to>
                                    </p:set>
                                    <p:animEffect transition="in" filter="randombar(vertical)">
                                      <p:cBhvr>
                                        <p:cTn id="76" dur="500"/>
                                        <p:tgtEl>
                                          <p:spTgt spid="26"/>
                                        </p:tgtEl>
                                      </p:cBhvr>
                                    </p:animEffect>
                                  </p:childTnLst>
                                </p:cTn>
                              </p:par>
                              <p:par>
                                <p:cTn id="77" presetID="12" presetClass="entr" presetSubtype="8" fill="hold" grpId="0" nodeType="withEffect">
                                  <p:stCondLst>
                                    <p:cond delay="70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500"/>
                                        <p:tgtEl>
                                          <p:spTgt spid="25"/>
                                        </p:tgtEl>
                                        <p:attrNameLst>
                                          <p:attrName>ppt_x</p:attrName>
                                        </p:attrNameLst>
                                      </p:cBhvr>
                                      <p:tavLst>
                                        <p:tav tm="0">
                                          <p:val>
                                            <p:strVal val="#ppt_x-#ppt_w*1.125000"/>
                                          </p:val>
                                        </p:tav>
                                        <p:tav tm="100000">
                                          <p:val>
                                            <p:strVal val="#ppt_x"/>
                                          </p:val>
                                        </p:tav>
                                      </p:tavLst>
                                    </p:anim>
                                    <p:animEffect transition="in" filter="wipe(right)">
                                      <p:cBhvr>
                                        <p:cTn id="80" dur="500"/>
                                        <p:tgtEl>
                                          <p:spTgt spid="25"/>
                                        </p:tgtEl>
                                      </p:cBhvr>
                                    </p:animEffect>
                                  </p:childTnLst>
                                </p:cTn>
                              </p:par>
                              <p:par>
                                <p:cTn id="81" presetID="2" presetClass="entr" presetSubtype="1" decel="100000"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ppt_x</p:attrName>
                                        </p:attrNameLst>
                                      </p:cBhvr>
                                      <p:tavLst>
                                        <p:tav tm="0">
                                          <p:val>
                                            <p:strVal val="#ppt_x"/>
                                          </p:val>
                                        </p:tav>
                                        <p:tav tm="100000">
                                          <p:val>
                                            <p:strVal val="#ppt_x"/>
                                          </p:val>
                                        </p:tav>
                                      </p:tavLst>
                                    </p:anim>
                                    <p:anim calcmode="lin" valueType="num">
                                      <p:cBhvr>
                                        <p:cTn id="84" dur="500" fill="hold"/>
                                        <p:tgtEl>
                                          <p:spTgt spid="27"/>
                                        </p:tgtEl>
                                        <p:attrNameLst>
                                          <p:attrName>ppt_y</p:attrName>
                                        </p:attrNameLst>
                                      </p:cBhvr>
                                      <p:tavLst>
                                        <p:tav tm="0">
                                          <p:val>
                                            <p:strVal val="0-#ppt_h/2"/>
                                          </p:val>
                                        </p:tav>
                                        <p:tav tm="100000">
                                          <p:val>
                                            <p:strVal val="#ppt_y"/>
                                          </p:val>
                                        </p:tav>
                                      </p:tavLst>
                                    </p:anim>
                                  </p:childTnLst>
                                </p:cTn>
                              </p:par>
                              <p:par>
                                <p:cTn id="85" presetID="2" presetClass="entr" presetSubtype="1" decel="10000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p:cTn id="87" dur="500" fill="hold"/>
                                        <p:tgtEl>
                                          <p:spTgt spid="28"/>
                                        </p:tgtEl>
                                        <p:attrNameLst>
                                          <p:attrName>ppt_x</p:attrName>
                                        </p:attrNameLst>
                                      </p:cBhvr>
                                      <p:tavLst>
                                        <p:tav tm="0">
                                          <p:val>
                                            <p:strVal val="#ppt_x"/>
                                          </p:val>
                                        </p:tav>
                                        <p:tav tm="100000">
                                          <p:val>
                                            <p:strVal val="#ppt_x"/>
                                          </p:val>
                                        </p:tav>
                                      </p:tavLst>
                                    </p:anim>
                                    <p:anim calcmode="lin" valueType="num">
                                      <p:cBhvr>
                                        <p:cTn id="88"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animBg="1"/>
      <p:bldP spid="6" grpId="1" animBg="1"/>
      <p:bldP spid="7" grpId="0"/>
      <p:bldP spid="8" grpId="0"/>
      <p:bldP spid="9" grpId="0"/>
      <p:bldP spid="10" grpId="0"/>
      <p:bldP spid="11" grpId="0"/>
      <p:bldP spid="13" grpId="0"/>
      <p:bldP spid="14" grpId="0"/>
      <p:bldP spid="15" grpId="0"/>
      <p:bldP spid="16" grpId="0"/>
      <p:bldP spid="17" grpId="0"/>
      <p:bldP spid="20" grpId="0"/>
      <p:bldP spid="21" grpId="0"/>
      <p:bldP spid="22" grpId="0"/>
      <p:bldP spid="23" grpId="0"/>
      <p:bldP spid="24" grpId="0"/>
      <p:bldP spid="25" grpId="0"/>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noChangeArrowheads="1"/>
          </p:cNvSpPr>
          <p:nvPr/>
        </p:nvSpPr>
        <p:spPr bwMode="auto">
          <a:xfrm>
            <a:off x="1670050" y="3484563"/>
            <a:ext cx="1290638" cy="935037"/>
          </a:xfrm>
          <a:custGeom>
            <a:avLst/>
            <a:gdLst>
              <a:gd name="T0" fmla="*/ 0 w 401"/>
              <a:gd name="T1" fmla="*/ 2147483646 h 290"/>
              <a:gd name="T2" fmla="*/ 2147483646 w 401"/>
              <a:gd name="T3" fmla="*/ 2147483646 h 290"/>
              <a:gd name="T4" fmla="*/ 2147483646 w 401"/>
              <a:gd name="T5" fmla="*/ 0 h 290"/>
              <a:gd name="T6" fmla="*/ 2147483646 w 401"/>
              <a:gd name="T7" fmla="*/ 2147483646 h 290"/>
              <a:gd name="T8" fmla="*/ 2147483646 w 401"/>
              <a:gd name="T9" fmla="*/ 2147483646 h 290"/>
              <a:gd name="T10" fmla="*/ 0 w 401"/>
              <a:gd name="T11" fmla="*/ 2147483646 h 2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1" h="290">
                <a:moveTo>
                  <a:pt x="0" y="290"/>
                </a:moveTo>
                <a:cubicBezTo>
                  <a:pt x="33" y="249"/>
                  <a:pt x="46" y="203"/>
                  <a:pt x="54" y="152"/>
                </a:cubicBezTo>
                <a:cubicBezTo>
                  <a:pt x="64" y="89"/>
                  <a:pt x="93" y="0"/>
                  <a:pt x="201" y="0"/>
                </a:cubicBezTo>
                <a:cubicBezTo>
                  <a:pt x="309" y="0"/>
                  <a:pt x="337" y="89"/>
                  <a:pt x="347" y="152"/>
                </a:cubicBezTo>
                <a:cubicBezTo>
                  <a:pt x="355" y="203"/>
                  <a:pt x="368" y="249"/>
                  <a:pt x="401" y="290"/>
                </a:cubicBezTo>
                <a:lnTo>
                  <a:pt x="0" y="290"/>
                </a:lnTo>
                <a:close/>
              </a:path>
            </a:pathLst>
          </a:custGeom>
          <a:solidFill>
            <a:srgbClr val="00B0F0">
              <a:alpha val="39999"/>
            </a:srgbClr>
          </a:solidFill>
          <a:ln w="9525">
            <a:solidFill>
              <a:srgbClr val="00B0F0"/>
            </a:solidFill>
            <a:round/>
            <a:headEnd/>
            <a:tailEnd/>
          </a:ln>
        </p:spPr>
        <p:txBody>
          <a:bodyPr lIns="83999" tIns="41999" rIns="83999" bIns="41999"/>
          <a:lstStyle/>
          <a:p>
            <a:endParaRPr lang="zh-CN" altLang="en-US"/>
          </a:p>
        </p:txBody>
      </p:sp>
      <p:sp>
        <p:nvSpPr>
          <p:cNvPr id="5" name="Freeform 7"/>
          <p:cNvSpPr>
            <a:spLocks noChangeArrowheads="1"/>
          </p:cNvSpPr>
          <p:nvPr/>
        </p:nvSpPr>
        <p:spPr bwMode="auto">
          <a:xfrm>
            <a:off x="2462213" y="2979738"/>
            <a:ext cx="1325562" cy="1439862"/>
          </a:xfrm>
          <a:custGeom>
            <a:avLst/>
            <a:gdLst>
              <a:gd name="T0" fmla="*/ 0 w 412"/>
              <a:gd name="T1" fmla="*/ 2147483646 h 447"/>
              <a:gd name="T2" fmla="*/ 2147483646 w 412"/>
              <a:gd name="T3" fmla="*/ 2147483646 h 447"/>
              <a:gd name="T4" fmla="*/ 2147483646 w 412"/>
              <a:gd name="T5" fmla="*/ 0 h 447"/>
              <a:gd name="T6" fmla="*/ 2147483646 w 412"/>
              <a:gd name="T7" fmla="*/ 2147483646 h 447"/>
              <a:gd name="T8" fmla="*/ 2147483646 w 412"/>
              <a:gd name="T9" fmla="*/ 2147483646 h 447"/>
              <a:gd name="T10" fmla="*/ 0 w 412"/>
              <a:gd name="T11" fmla="*/ 2147483646 h 44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2" h="447">
                <a:moveTo>
                  <a:pt x="0" y="447"/>
                </a:moveTo>
                <a:cubicBezTo>
                  <a:pt x="33" y="385"/>
                  <a:pt x="46" y="313"/>
                  <a:pt x="55" y="235"/>
                </a:cubicBezTo>
                <a:cubicBezTo>
                  <a:pt x="65" y="137"/>
                  <a:pt x="95" y="0"/>
                  <a:pt x="206" y="0"/>
                </a:cubicBezTo>
                <a:cubicBezTo>
                  <a:pt x="317" y="0"/>
                  <a:pt x="346" y="137"/>
                  <a:pt x="357" y="235"/>
                </a:cubicBezTo>
                <a:cubicBezTo>
                  <a:pt x="365" y="313"/>
                  <a:pt x="378" y="385"/>
                  <a:pt x="412" y="447"/>
                </a:cubicBezTo>
                <a:lnTo>
                  <a:pt x="0" y="447"/>
                </a:lnTo>
                <a:close/>
              </a:path>
            </a:pathLst>
          </a:custGeom>
          <a:solidFill>
            <a:srgbClr val="00DFF0">
              <a:alpha val="39999"/>
            </a:srgbClr>
          </a:solidFill>
          <a:ln w="9525">
            <a:solidFill>
              <a:srgbClr val="00DFF0"/>
            </a:solidFill>
            <a:round/>
            <a:headEnd/>
            <a:tailEnd/>
          </a:ln>
        </p:spPr>
        <p:txBody>
          <a:bodyPr lIns="83999" tIns="41999" rIns="83999" bIns="41999"/>
          <a:lstStyle/>
          <a:p>
            <a:endParaRPr lang="zh-CN" altLang="en-US"/>
          </a:p>
        </p:txBody>
      </p:sp>
      <p:sp>
        <p:nvSpPr>
          <p:cNvPr id="6" name="Freeform 8"/>
          <p:cNvSpPr>
            <a:spLocks noChangeArrowheads="1"/>
          </p:cNvSpPr>
          <p:nvPr/>
        </p:nvSpPr>
        <p:spPr bwMode="auto">
          <a:xfrm>
            <a:off x="3514725" y="3297238"/>
            <a:ext cx="1204913" cy="1122362"/>
          </a:xfrm>
          <a:custGeom>
            <a:avLst/>
            <a:gdLst>
              <a:gd name="T0" fmla="*/ 0 w 374"/>
              <a:gd name="T1" fmla="*/ 2147483646 h 348"/>
              <a:gd name="T2" fmla="*/ 2147483646 w 374"/>
              <a:gd name="T3" fmla="*/ 2147483646 h 348"/>
              <a:gd name="T4" fmla="*/ 2147483646 w 374"/>
              <a:gd name="T5" fmla="*/ 0 h 348"/>
              <a:gd name="T6" fmla="*/ 2147483646 w 374"/>
              <a:gd name="T7" fmla="*/ 2147483646 h 348"/>
              <a:gd name="T8" fmla="*/ 2147483646 w 374"/>
              <a:gd name="T9" fmla="*/ 2147483646 h 348"/>
              <a:gd name="T10" fmla="*/ 0 w 374"/>
              <a:gd name="T11" fmla="*/ 2147483646 h 3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74" h="348">
                <a:moveTo>
                  <a:pt x="0" y="348"/>
                </a:moveTo>
                <a:cubicBezTo>
                  <a:pt x="31" y="299"/>
                  <a:pt x="43" y="244"/>
                  <a:pt x="50" y="183"/>
                </a:cubicBezTo>
                <a:cubicBezTo>
                  <a:pt x="60" y="107"/>
                  <a:pt x="87" y="0"/>
                  <a:pt x="187" y="0"/>
                </a:cubicBezTo>
                <a:cubicBezTo>
                  <a:pt x="288" y="0"/>
                  <a:pt x="315" y="107"/>
                  <a:pt x="324" y="183"/>
                </a:cubicBezTo>
                <a:cubicBezTo>
                  <a:pt x="332" y="244"/>
                  <a:pt x="344" y="299"/>
                  <a:pt x="374" y="348"/>
                </a:cubicBezTo>
                <a:lnTo>
                  <a:pt x="0" y="348"/>
                </a:lnTo>
                <a:close/>
              </a:path>
            </a:pathLst>
          </a:custGeom>
          <a:solidFill>
            <a:srgbClr val="00B0F0">
              <a:alpha val="39999"/>
            </a:srgbClr>
          </a:solidFill>
          <a:ln w="9525">
            <a:solidFill>
              <a:srgbClr val="00B0F0"/>
            </a:solidFill>
            <a:round/>
            <a:headEnd/>
            <a:tailEnd/>
          </a:ln>
        </p:spPr>
        <p:txBody>
          <a:bodyPr lIns="83999" tIns="41999" rIns="83999" bIns="41999"/>
          <a:lstStyle/>
          <a:p>
            <a:endParaRPr lang="zh-CN" altLang="en-US"/>
          </a:p>
        </p:txBody>
      </p:sp>
      <p:sp>
        <p:nvSpPr>
          <p:cNvPr id="7" name="Freeform 9"/>
          <p:cNvSpPr>
            <a:spLocks noChangeArrowheads="1"/>
          </p:cNvSpPr>
          <p:nvPr/>
        </p:nvSpPr>
        <p:spPr bwMode="auto">
          <a:xfrm>
            <a:off x="4467225" y="3630613"/>
            <a:ext cx="1089025" cy="788987"/>
          </a:xfrm>
          <a:custGeom>
            <a:avLst/>
            <a:gdLst>
              <a:gd name="T0" fmla="*/ 0 w 338"/>
              <a:gd name="T1" fmla="*/ 2147483646 h 245"/>
              <a:gd name="T2" fmla="*/ 2147483646 w 338"/>
              <a:gd name="T3" fmla="*/ 2147483646 h 245"/>
              <a:gd name="T4" fmla="*/ 2147483646 w 338"/>
              <a:gd name="T5" fmla="*/ 0 h 245"/>
              <a:gd name="T6" fmla="*/ 2147483646 w 338"/>
              <a:gd name="T7" fmla="*/ 2147483646 h 245"/>
              <a:gd name="T8" fmla="*/ 2147483646 w 338"/>
              <a:gd name="T9" fmla="*/ 2147483646 h 245"/>
              <a:gd name="T10" fmla="*/ 0 w 338"/>
              <a:gd name="T11" fmla="*/ 2147483646 h 2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8" h="245">
                <a:moveTo>
                  <a:pt x="0" y="245"/>
                </a:moveTo>
                <a:cubicBezTo>
                  <a:pt x="27" y="211"/>
                  <a:pt x="38" y="172"/>
                  <a:pt x="45" y="129"/>
                </a:cubicBezTo>
                <a:cubicBezTo>
                  <a:pt x="54" y="75"/>
                  <a:pt x="78" y="0"/>
                  <a:pt x="169" y="0"/>
                </a:cubicBezTo>
                <a:cubicBezTo>
                  <a:pt x="260" y="0"/>
                  <a:pt x="284" y="75"/>
                  <a:pt x="293" y="129"/>
                </a:cubicBezTo>
                <a:cubicBezTo>
                  <a:pt x="300" y="172"/>
                  <a:pt x="311" y="211"/>
                  <a:pt x="338" y="245"/>
                </a:cubicBezTo>
                <a:lnTo>
                  <a:pt x="0" y="245"/>
                </a:lnTo>
                <a:close/>
              </a:path>
            </a:pathLst>
          </a:custGeom>
          <a:solidFill>
            <a:srgbClr val="00B0F0">
              <a:alpha val="39999"/>
            </a:srgbClr>
          </a:solidFill>
          <a:ln w="9525">
            <a:solidFill>
              <a:srgbClr val="00B0F0"/>
            </a:solidFill>
            <a:round/>
            <a:headEnd/>
            <a:tailEnd/>
          </a:ln>
        </p:spPr>
        <p:txBody>
          <a:bodyPr lIns="83999" tIns="41999" rIns="83999" bIns="41999"/>
          <a:lstStyle/>
          <a:p>
            <a:endParaRPr lang="zh-CN" altLang="en-US"/>
          </a:p>
        </p:txBody>
      </p:sp>
      <p:sp>
        <p:nvSpPr>
          <p:cNvPr id="8" name="Freeform 10"/>
          <p:cNvSpPr>
            <a:spLocks noChangeArrowheads="1"/>
          </p:cNvSpPr>
          <p:nvPr/>
        </p:nvSpPr>
        <p:spPr bwMode="auto">
          <a:xfrm>
            <a:off x="5233988" y="3462338"/>
            <a:ext cx="1319212" cy="957262"/>
          </a:xfrm>
          <a:custGeom>
            <a:avLst/>
            <a:gdLst>
              <a:gd name="T0" fmla="*/ 0 w 410"/>
              <a:gd name="T1" fmla="*/ 2147483646 h 297"/>
              <a:gd name="T2" fmla="*/ 2147483646 w 410"/>
              <a:gd name="T3" fmla="*/ 2147483646 h 297"/>
              <a:gd name="T4" fmla="*/ 2147483646 w 410"/>
              <a:gd name="T5" fmla="*/ 0 h 297"/>
              <a:gd name="T6" fmla="*/ 2147483646 w 410"/>
              <a:gd name="T7" fmla="*/ 2147483646 h 297"/>
              <a:gd name="T8" fmla="*/ 2147483646 w 410"/>
              <a:gd name="T9" fmla="*/ 2147483646 h 297"/>
              <a:gd name="T10" fmla="*/ 0 w 410"/>
              <a:gd name="T11" fmla="*/ 2147483646 h 2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0" h="297">
                <a:moveTo>
                  <a:pt x="0" y="297"/>
                </a:moveTo>
                <a:cubicBezTo>
                  <a:pt x="33" y="256"/>
                  <a:pt x="47" y="208"/>
                  <a:pt x="55" y="156"/>
                </a:cubicBezTo>
                <a:cubicBezTo>
                  <a:pt x="65" y="91"/>
                  <a:pt x="95" y="0"/>
                  <a:pt x="205" y="0"/>
                </a:cubicBezTo>
                <a:cubicBezTo>
                  <a:pt x="316" y="0"/>
                  <a:pt x="345" y="91"/>
                  <a:pt x="355" y="156"/>
                </a:cubicBezTo>
                <a:cubicBezTo>
                  <a:pt x="364" y="208"/>
                  <a:pt x="377" y="256"/>
                  <a:pt x="410" y="297"/>
                </a:cubicBezTo>
                <a:lnTo>
                  <a:pt x="0" y="297"/>
                </a:lnTo>
                <a:close/>
              </a:path>
            </a:pathLst>
          </a:custGeom>
          <a:solidFill>
            <a:srgbClr val="00DFF0">
              <a:alpha val="39999"/>
            </a:srgbClr>
          </a:solidFill>
          <a:ln w="9525">
            <a:solidFill>
              <a:srgbClr val="00DFF0"/>
            </a:solidFill>
            <a:round/>
            <a:headEnd/>
            <a:tailEnd/>
          </a:ln>
        </p:spPr>
        <p:txBody>
          <a:bodyPr lIns="83999" tIns="41999" rIns="83999" bIns="41999"/>
          <a:lstStyle/>
          <a:p>
            <a:endParaRPr lang="zh-CN" altLang="en-US"/>
          </a:p>
        </p:txBody>
      </p:sp>
      <p:sp>
        <p:nvSpPr>
          <p:cNvPr id="9" name="Freeform 11"/>
          <p:cNvSpPr>
            <a:spLocks noChangeArrowheads="1"/>
          </p:cNvSpPr>
          <p:nvPr/>
        </p:nvSpPr>
        <p:spPr bwMode="auto">
          <a:xfrm>
            <a:off x="6067425" y="3873500"/>
            <a:ext cx="1303338" cy="546100"/>
          </a:xfrm>
          <a:custGeom>
            <a:avLst/>
            <a:gdLst>
              <a:gd name="T0" fmla="*/ 0 w 405"/>
              <a:gd name="T1" fmla="*/ 2147483646 h 169"/>
              <a:gd name="T2" fmla="*/ 2147483646 w 405"/>
              <a:gd name="T3" fmla="*/ 2147483646 h 169"/>
              <a:gd name="T4" fmla="*/ 2147483646 w 405"/>
              <a:gd name="T5" fmla="*/ 0 h 169"/>
              <a:gd name="T6" fmla="*/ 2147483646 w 405"/>
              <a:gd name="T7" fmla="*/ 2147483646 h 169"/>
              <a:gd name="T8" fmla="*/ 2147483646 w 405"/>
              <a:gd name="T9" fmla="*/ 2147483646 h 169"/>
              <a:gd name="T10" fmla="*/ 0 w 405"/>
              <a:gd name="T11" fmla="*/ 2147483646 h 16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5" h="169">
                <a:moveTo>
                  <a:pt x="0" y="169"/>
                </a:moveTo>
                <a:cubicBezTo>
                  <a:pt x="33" y="145"/>
                  <a:pt x="46" y="118"/>
                  <a:pt x="54" y="89"/>
                </a:cubicBezTo>
                <a:cubicBezTo>
                  <a:pt x="65" y="52"/>
                  <a:pt x="94" y="0"/>
                  <a:pt x="203" y="0"/>
                </a:cubicBezTo>
                <a:cubicBezTo>
                  <a:pt x="312" y="0"/>
                  <a:pt x="341" y="52"/>
                  <a:pt x="351" y="89"/>
                </a:cubicBezTo>
                <a:cubicBezTo>
                  <a:pt x="359" y="118"/>
                  <a:pt x="372" y="145"/>
                  <a:pt x="405" y="169"/>
                </a:cubicBezTo>
                <a:lnTo>
                  <a:pt x="0" y="169"/>
                </a:lnTo>
                <a:close/>
              </a:path>
            </a:pathLst>
          </a:custGeom>
          <a:solidFill>
            <a:srgbClr val="00DFF0">
              <a:alpha val="39999"/>
            </a:srgbClr>
          </a:solidFill>
          <a:ln w="9525">
            <a:solidFill>
              <a:srgbClr val="00DFF0"/>
            </a:solidFill>
            <a:round/>
            <a:headEnd/>
            <a:tailEnd/>
          </a:ln>
        </p:spPr>
        <p:txBody>
          <a:bodyPr lIns="83999" tIns="41999" rIns="83999" bIns="41999"/>
          <a:lstStyle/>
          <a:p>
            <a:endParaRPr lang="zh-CN" altLang="en-US"/>
          </a:p>
        </p:txBody>
      </p:sp>
      <p:sp>
        <p:nvSpPr>
          <p:cNvPr id="10" name="Freeform 12"/>
          <p:cNvSpPr>
            <a:spLocks noChangeArrowheads="1"/>
          </p:cNvSpPr>
          <p:nvPr/>
        </p:nvSpPr>
        <p:spPr bwMode="auto">
          <a:xfrm>
            <a:off x="6765925" y="2755900"/>
            <a:ext cx="1395413" cy="1663700"/>
          </a:xfrm>
          <a:custGeom>
            <a:avLst/>
            <a:gdLst>
              <a:gd name="T0" fmla="*/ 0 w 433"/>
              <a:gd name="T1" fmla="*/ 2147483646 h 516"/>
              <a:gd name="T2" fmla="*/ 2147483646 w 433"/>
              <a:gd name="T3" fmla="*/ 2147483646 h 516"/>
              <a:gd name="T4" fmla="*/ 2147483646 w 433"/>
              <a:gd name="T5" fmla="*/ 0 h 516"/>
              <a:gd name="T6" fmla="*/ 2147483646 w 433"/>
              <a:gd name="T7" fmla="*/ 2147483646 h 516"/>
              <a:gd name="T8" fmla="*/ 2147483646 w 433"/>
              <a:gd name="T9" fmla="*/ 2147483646 h 516"/>
              <a:gd name="T10" fmla="*/ 0 w 433"/>
              <a:gd name="T11" fmla="*/ 214748364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3" h="516">
                <a:moveTo>
                  <a:pt x="0" y="516"/>
                </a:moveTo>
                <a:cubicBezTo>
                  <a:pt x="35" y="444"/>
                  <a:pt x="49" y="361"/>
                  <a:pt x="58" y="271"/>
                </a:cubicBezTo>
                <a:cubicBezTo>
                  <a:pt x="69" y="158"/>
                  <a:pt x="100" y="0"/>
                  <a:pt x="217" y="0"/>
                </a:cubicBezTo>
                <a:cubicBezTo>
                  <a:pt x="333" y="0"/>
                  <a:pt x="364" y="158"/>
                  <a:pt x="375" y="271"/>
                </a:cubicBezTo>
                <a:cubicBezTo>
                  <a:pt x="384" y="361"/>
                  <a:pt x="398" y="444"/>
                  <a:pt x="433" y="516"/>
                </a:cubicBezTo>
                <a:lnTo>
                  <a:pt x="0" y="516"/>
                </a:lnTo>
                <a:close/>
              </a:path>
            </a:pathLst>
          </a:custGeom>
          <a:solidFill>
            <a:srgbClr val="00B0F0">
              <a:alpha val="39999"/>
            </a:srgbClr>
          </a:solidFill>
          <a:ln w="9525">
            <a:solidFill>
              <a:srgbClr val="00B0F0"/>
            </a:solidFill>
            <a:round/>
            <a:headEnd/>
            <a:tailEnd/>
          </a:ln>
        </p:spPr>
        <p:txBody>
          <a:bodyPr lIns="83999" tIns="41999" rIns="83999" bIns="41999"/>
          <a:lstStyle/>
          <a:p>
            <a:endParaRPr lang="zh-CN" altLang="en-US"/>
          </a:p>
        </p:txBody>
      </p:sp>
      <p:sp>
        <p:nvSpPr>
          <p:cNvPr id="11" name="Freeform 13"/>
          <p:cNvSpPr>
            <a:spLocks noChangeArrowheads="1"/>
          </p:cNvSpPr>
          <p:nvPr/>
        </p:nvSpPr>
        <p:spPr bwMode="auto">
          <a:xfrm>
            <a:off x="7539038" y="3665538"/>
            <a:ext cx="1287462" cy="754062"/>
          </a:xfrm>
          <a:custGeom>
            <a:avLst/>
            <a:gdLst>
              <a:gd name="T0" fmla="*/ 0 w 400"/>
              <a:gd name="T1" fmla="*/ 2147483646 h 234"/>
              <a:gd name="T2" fmla="*/ 2147483646 w 400"/>
              <a:gd name="T3" fmla="*/ 2147483646 h 234"/>
              <a:gd name="T4" fmla="*/ 2147483646 w 400"/>
              <a:gd name="T5" fmla="*/ 0 h 234"/>
              <a:gd name="T6" fmla="*/ 2147483646 w 400"/>
              <a:gd name="T7" fmla="*/ 2147483646 h 234"/>
              <a:gd name="T8" fmla="*/ 2147483646 w 400"/>
              <a:gd name="T9" fmla="*/ 2147483646 h 234"/>
              <a:gd name="T10" fmla="*/ 0 w 400"/>
              <a:gd name="T11" fmla="*/ 2147483646 h 23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0" h="234">
                <a:moveTo>
                  <a:pt x="0" y="234"/>
                </a:moveTo>
                <a:cubicBezTo>
                  <a:pt x="32" y="201"/>
                  <a:pt x="45" y="164"/>
                  <a:pt x="53" y="123"/>
                </a:cubicBezTo>
                <a:cubicBezTo>
                  <a:pt x="63" y="72"/>
                  <a:pt x="92" y="0"/>
                  <a:pt x="200" y="0"/>
                </a:cubicBezTo>
                <a:cubicBezTo>
                  <a:pt x="308" y="0"/>
                  <a:pt x="336" y="72"/>
                  <a:pt x="346" y="123"/>
                </a:cubicBezTo>
                <a:cubicBezTo>
                  <a:pt x="354" y="164"/>
                  <a:pt x="367" y="201"/>
                  <a:pt x="400" y="234"/>
                </a:cubicBezTo>
                <a:lnTo>
                  <a:pt x="0" y="234"/>
                </a:lnTo>
                <a:close/>
              </a:path>
            </a:pathLst>
          </a:custGeom>
          <a:solidFill>
            <a:srgbClr val="00B0F0">
              <a:alpha val="39999"/>
            </a:srgbClr>
          </a:solidFill>
          <a:ln w="9525">
            <a:solidFill>
              <a:srgbClr val="00B0F0"/>
            </a:solidFill>
            <a:round/>
            <a:headEnd/>
            <a:tailEnd/>
          </a:ln>
        </p:spPr>
        <p:txBody>
          <a:bodyPr lIns="83999" tIns="41999" rIns="83999" bIns="41999"/>
          <a:lstStyle/>
          <a:p>
            <a:endParaRPr lang="zh-CN" altLang="en-US"/>
          </a:p>
        </p:txBody>
      </p:sp>
      <p:sp>
        <p:nvSpPr>
          <p:cNvPr id="12" name="Freeform 14"/>
          <p:cNvSpPr>
            <a:spLocks noChangeArrowheads="1"/>
          </p:cNvSpPr>
          <p:nvPr/>
        </p:nvSpPr>
        <p:spPr bwMode="auto">
          <a:xfrm>
            <a:off x="8191500" y="3497263"/>
            <a:ext cx="1533525" cy="922337"/>
          </a:xfrm>
          <a:custGeom>
            <a:avLst/>
            <a:gdLst>
              <a:gd name="T0" fmla="*/ 0 w 476"/>
              <a:gd name="T1" fmla="*/ 2147483646 h 286"/>
              <a:gd name="T2" fmla="*/ 2147483646 w 476"/>
              <a:gd name="T3" fmla="*/ 2147483646 h 286"/>
              <a:gd name="T4" fmla="*/ 2147483646 w 476"/>
              <a:gd name="T5" fmla="*/ 0 h 286"/>
              <a:gd name="T6" fmla="*/ 2147483646 w 476"/>
              <a:gd name="T7" fmla="*/ 2147483646 h 286"/>
              <a:gd name="T8" fmla="*/ 2147483646 w 476"/>
              <a:gd name="T9" fmla="*/ 2147483646 h 286"/>
              <a:gd name="T10" fmla="*/ 0 w 476"/>
              <a:gd name="T11" fmla="*/ 2147483646 h 28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6" h="286">
                <a:moveTo>
                  <a:pt x="0" y="286"/>
                </a:moveTo>
                <a:cubicBezTo>
                  <a:pt x="38" y="246"/>
                  <a:pt x="54" y="200"/>
                  <a:pt x="63" y="151"/>
                </a:cubicBezTo>
                <a:cubicBezTo>
                  <a:pt x="75" y="88"/>
                  <a:pt x="109" y="0"/>
                  <a:pt x="238" y="0"/>
                </a:cubicBezTo>
                <a:cubicBezTo>
                  <a:pt x="366" y="0"/>
                  <a:pt x="400" y="88"/>
                  <a:pt x="412" y="151"/>
                </a:cubicBezTo>
                <a:cubicBezTo>
                  <a:pt x="421" y="200"/>
                  <a:pt x="437" y="246"/>
                  <a:pt x="476" y="286"/>
                </a:cubicBezTo>
                <a:lnTo>
                  <a:pt x="0" y="286"/>
                </a:lnTo>
                <a:close/>
              </a:path>
            </a:pathLst>
          </a:custGeom>
          <a:solidFill>
            <a:srgbClr val="00DFF0">
              <a:alpha val="39999"/>
            </a:srgbClr>
          </a:solidFill>
          <a:ln w="9525">
            <a:solidFill>
              <a:srgbClr val="00DFF0"/>
            </a:solidFill>
            <a:round/>
            <a:headEnd/>
            <a:tailEnd/>
          </a:ln>
        </p:spPr>
        <p:txBody>
          <a:bodyPr lIns="83999" tIns="41999" rIns="83999" bIns="41999"/>
          <a:lstStyle/>
          <a:p>
            <a:endParaRPr lang="zh-CN" altLang="en-US"/>
          </a:p>
        </p:txBody>
      </p:sp>
      <p:sp>
        <p:nvSpPr>
          <p:cNvPr id="13" name="Freeform 15"/>
          <p:cNvSpPr>
            <a:spLocks noChangeArrowheads="1"/>
          </p:cNvSpPr>
          <p:nvPr/>
        </p:nvSpPr>
        <p:spPr bwMode="auto">
          <a:xfrm>
            <a:off x="8980488" y="3311525"/>
            <a:ext cx="1290637" cy="1108075"/>
          </a:xfrm>
          <a:custGeom>
            <a:avLst/>
            <a:gdLst>
              <a:gd name="T0" fmla="*/ 0 w 401"/>
              <a:gd name="T1" fmla="*/ 2147483646 h 344"/>
              <a:gd name="T2" fmla="*/ 2147483646 w 401"/>
              <a:gd name="T3" fmla="*/ 2147483646 h 344"/>
              <a:gd name="T4" fmla="*/ 2147483646 w 401"/>
              <a:gd name="T5" fmla="*/ 0 h 344"/>
              <a:gd name="T6" fmla="*/ 2147483646 w 401"/>
              <a:gd name="T7" fmla="*/ 2147483646 h 344"/>
              <a:gd name="T8" fmla="*/ 2147483646 w 401"/>
              <a:gd name="T9" fmla="*/ 2147483646 h 344"/>
              <a:gd name="T10" fmla="*/ 0 w 401"/>
              <a:gd name="T11" fmla="*/ 2147483646 h 3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1" h="344">
                <a:moveTo>
                  <a:pt x="0" y="344"/>
                </a:moveTo>
                <a:cubicBezTo>
                  <a:pt x="33" y="296"/>
                  <a:pt x="46" y="241"/>
                  <a:pt x="54" y="181"/>
                </a:cubicBezTo>
                <a:cubicBezTo>
                  <a:pt x="64" y="106"/>
                  <a:pt x="93" y="0"/>
                  <a:pt x="201" y="0"/>
                </a:cubicBezTo>
                <a:cubicBezTo>
                  <a:pt x="308" y="0"/>
                  <a:pt x="337" y="106"/>
                  <a:pt x="347" y="181"/>
                </a:cubicBezTo>
                <a:cubicBezTo>
                  <a:pt x="355" y="241"/>
                  <a:pt x="368" y="296"/>
                  <a:pt x="401" y="344"/>
                </a:cubicBezTo>
                <a:lnTo>
                  <a:pt x="0" y="344"/>
                </a:lnTo>
                <a:close/>
              </a:path>
            </a:pathLst>
          </a:custGeom>
          <a:solidFill>
            <a:srgbClr val="00B0F0">
              <a:alpha val="39999"/>
            </a:srgbClr>
          </a:solidFill>
          <a:ln w="9525">
            <a:solidFill>
              <a:srgbClr val="00B0F0"/>
            </a:solidFill>
            <a:round/>
            <a:headEnd/>
            <a:tailEnd/>
          </a:ln>
        </p:spPr>
        <p:txBody>
          <a:bodyPr lIns="83999" tIns="41999" rIns="83999" bIns="41999"/>
          <a:lstStyle/>
          <a:p>
            <a:endParaRPr lang="zh-CN" altLang="en-US"/>
          </a:p>
        </p:txBody>
      </p:sp>
      <p:sp>
        <p:nvSpPr>
          <p:cNvPr id="14" name="Oval 16"/>
          <p:cNvSpPr>
            <a:spLocks noChangeArrowheads="1"/>
          </p:cNvSpPr>
          <p:nvPr/>
        </p:nvSpPr>
        <p:spPr bwMode="auto">
          <a:xfrm>
            <a:off x="2089150" y="2432050"/>
            <a:ext cx="454025" cy="454025"/>
          </a:xfrm>
          <a:prstGeom prst="ellipse">
            <a:avLst/>
          </a:prstGeom>
          <a:solidFill>
            <a:srgbClr val="00B0F0">
              <a:alpha val="30196"/>
            </a:srgbClr>
          </a:solidFill>
          <a:ln w="9525">
            <a:solidFill>
              <a:schemeClr val="bg1"/>
            </a:solidFill>
            <a:round/>
            <a:headEnd/>
            <a:tailEnd/>
          </a:ln>
        </p:spPr>
        <p:txBody>
          <a:bodyPr lIns="0" tIns="0" rIns="0" bIns="0" anchor="ctr"/>
          <a:lstStyle/>
          <a:p>
            <a:pPr algn="ctr" eaLnBrk="1" hangingPunct="1"/>
            <a:r>
              <a:rPr lang="en-US" altLang="zh-CN">
                <a:solidFill>
                  <a:schemeClr val="bg1"/>
                </a:solidFill>
                <a:latin typeface="HelveticaNeueLT Pro 25 UltLt" pitchFamily="34" charset="0"/>
              </a:rPr>
              <a:t>50</a:t>
            </a:r>
            <a:endParaRPr lang="zh-CN" altLang="en-US">
              <a:solidFill>
                <a:schemeClr val="bg1"/>
              </a:solidFill>
              <a:latin typeface="HelveticaNeueLT Pro 25 UltLt" pitchFamily="34" charset="0"/>
            </a:endParaRPr>
          </a:p>
        </p:txBody>
      </p:sp>
      <p:sp>
        <p:nvSpPr>
          <p:cNvPr id="15" name="Line 17"/>
          <p:cNvSpPr>
            <a:spLocks noChangeShapeType="1"/>
          </p:cNvSpPr>
          <p:nvPr/>
        </p:nvSpPr>
        <p:spPr bwMode="auto">
          <a:xfrm>
            <a:off x="2316163" y="2979738"/>
            <a:ext cx="0" cy="409575"/>
          </a:xfrm>
          <a:prstGeom prst="line">
            <a:avLst/>
          </a:prstGeom>
          <a:noFill/>
          <a:ln w="12700">
            <a:solidFill>
              <a:srgbClr val="BFBFBF"/>
            </a:solidFill>
            <a:miter lim="800000"/>
            <a:headEnd type="oval" w="sm" len="sm"/>
            <a:tailEnd type="oval" w="sm" len="sm"/>
          </a:ln>
        </p:spPr>
        <p:txBody>
          <a:bodyPr lIns="83999" tIns="41999" rIns="83999" bIns="41999"/>
          <a:lstStyle/>
          <a:p>
            <a:endParaRPr lang="zh-CN" altLang="en-US"/>
          </a:p>
        </p:txBody>
      </p:sp>
      <p:sp>
        <p:nvSpPr>
          <p:cNvPr id="16" name="Oval 18"/>
          <p:cNvSpPr>
            <a:spLocks noChangeArrowheads="1"/>
          </p:cNvSpPr>
          <p:nvPr/>
        </p:nvSpPr>
        <p:spPr bwMode="auto">
          <a:xfrm>
            <a:off x="2897188" y="1900238"/>
            <a:ext cx="454025" cy="454025"/>
          </a:xfrm>
          <a:prstGeom prst="ellipse">
            <a:avLst/>
          </a:prstGeom>
          <a:solidFill>
            <a:srgbClr val="00B0F0">
              <a:alpha val="30196"/>
            </a:srgbClr>
          </a:solidFill>
          <a:ln w="9525">
            <a:solidFill>
              <a:schemeClr val="bg1"/>
            </a:solidFill>
            <a:round/>
            <a:headEnd/>
            <a:tailEnd/>
          </a:ln>
        </p:spPr>
        <p:txBody>
          <a:bodyPr lIns="0" tIns="0" rIns="0" bIns="0" anchor="ctr"/>
          <a:lstStyle/>
          <a:p>
            <a:pPr algn="ctr" eaLnBrk="1" hangingPunct="1"/>
            <a:r>
              <a:rPr lang="en-US" altLang="zh-CN">
                <a:solidFill>
                  <a:schemeClr val="bg1"/>
                </a:solidFill>
                <a:latin typeface="HelveticaNeueLT Pro 25 UltLt" pitchFamily="34" charset="0"/>
              </a:rPr>
              <a:t>79</a:t>
            </a:r>
            <a:endParaRPr lang="zh-CN" altLang="en-US">
              <a:solidFill>
                <a:schemeClr val="bg1"/>
              </a:solidFill>
              <a:latin typeface="HelveticaNeueLT Pro 25 UltLt" pitchFamily="34" charset="0"/>
            </a:endParaRPr>
          </a:p>
        </p:txBody>
      </p:sp>
      <p:sp>
        <p:nvSpPr>
          <p:cNvPr id="17" name="Line 19"/>
          <p:cNvSpPr>
            <a:spLocks noChangeShapeType="1"/>
          </p:cNvSpPr>
          <p:nvPr/>
        </p:nvSpPr>
        <p:spPr bwMode="auto">
          <a:xfrm>
            <a:off x="3124200" y="2460625"/>
            <a:ext cx="0" cy="409575"/>
          </a:xfrm>
          <a:prstGeom prst="line">
            <a:avLst/>
          </a:prstGeom>
          <a:noFill/>
          <a:ln w="12700">
            <a:solidFill>
              <a:srgbClr val="BFBFBF"/>
            </a:solidFill>
            <a:miter lim="800000"/>
            <a:headEnd type="oval" w="sm" len="sm"/>
            <a:tailEnd type="oval" w="sm" len="sm"/>
          </a:ln>
        </p:spPr>
        <p:txBody>
          <a:bodyPr lIns="83999" tIns="41999" rIns="83999" bIns="41999"/>
          <a:lstStyle/>
          <a:p>
            <a:endParaRPr lang="zh-CN" altLang="en-US"/>
          </a:p>
        </p:txBody>
      </p:sp>
      <p:sp>
        <p:nvSpPr>
          <p:cNvPr id="20" name="Oval 20"/>
          <p:cNvSpPr>
            <a:spLocks noChangeArrowheads="1"/>
          </p:cNvSpPr>
          <p:nvPr/>
        </p:nvSpPr>
        <p:spPr bwMode="auto">
          <a:xfrm>
            <a:off x="3892550" y="2254250"/>
            <a:ext cx="454025" cy="454025"/>
          </a:xfrm>
          <a:prstGeom prst="ellipse">
            <a:avLst/>
          </a:prstGeom>
          <a:solidFill>
            <a:srgbClr val="00B0F0">
              <a:alpha val="30196"/>
            </a:srgbClr>
          </a:solidFill>
          <a:ln w="9525">
            <a:solidFill>
              <a:schemeClr val="bg1"/>
            </a:solidFill>
            <a:round/>
            <a:headEnd/>
            <a:tailEnd/>
          </a:ln>
        </p:spPr>
        <p:txBody>
          <a:bodyPr lIns="0" tIns="0" rIns="0" bIns="0" anchor="ctr"/>
          <a:lstStyle/>
          <a:p>
            <a:pPr algn="ctr" eaLnBrk="1" hangingPunct="1"/>
            <a:r>
              <a:rPr lang="en-US" altLang="zh-CN">
                <a:solidFill>
                  <a:schemeClr val="bg1"/>
                </a:solidFill>
                <a:latin typeface="HelveticaNeueLT Pro 25 UltLt" pitchFamily="34" charset="0"/>
              </a:rPr>
              <a:t>68</a:t>
            </a:r>
            <a:endParaRPr lang="zh-CN" altLang="en-US">
              <a:solidFill>
                <a:schemeClr val="bg1"/>
              </a:solidFill>
              <a:latin typeface="HelveticaNeueLT Pro 25 UltLt" pitchFamily="34" charset="0"/>
            </a:endParaRPr>
          </a:p>
        </p:txBody>
      </p:sp>
      <p:sp>
        <p:nvSpPr>
          <p:cNvPr id="21" name="Oval 21"/>
          <p:cNvSpPr>
            <a:spLocks noChangeArrowheads="1"/>
          </p:cNvSpPr>
          <p:nvPr/>
        </p:nvSpPr>
        <p:spPr bwMode="auto">
          <a:xfrm>
            <a:off x="4786313" y="2611438"/>
            <a:ext cx="454025" cy="454025"/>
          </a:xfrm>
          <a:prstGeom prst="ellipse">
            <a:avLst/>
          </a:prstGeom>
          <a:solidFill>
            <a:srgbClr val="00B0F0">
              <a:alpha val="30196"/>
            </a:srgbClr>
          </a:solidFill>
          <a:ln w="9525">
            <a:solidFill>
              <a:schemeClr val="bg1"/>
            </a:solidFill>
            <a:round/>
            <a:headEnd/>
            <a:tailEnd/>
          </a:ln>
        </p:spPr>
        <p:txBody>
          <a:bodyPr lIns="0" tIns="0" rIns="0" bIns="0" anchor="ctr"/>
          <a:lstStyle/>
          <a:p>
            <a:pPr algn="ctr" eaLnBrk="1" hangingPunct="1"/>
            <a:r>
              <a:rPr lang="en-US" altLang="zh-CN">
                <a:solidFill>
                  <a:schemeClr val="bg1"/>
                </a:solidFill>
                <a:latin typeface="HelveticaNeueLT Pro 25 UltLt" pitchFamily="34" charset="0"/>
              </a:rPr>
              <a:t>42</a:t>
            </a:r>
            <a:endParaRPr lang="zh-CN" altLang="en-US">
              <a:solidFill>
                <a:schemeClr val="bg1"/>
              </a:solidFill>
              <a:latin typeface="HelveticaNeueLT Pro 25 UltLt" pitchFamily="34" charset="0"/>
            </a:endParaRPr>
          </a:p>
        </p:txBody>
      </p:sp>
      <p:sp>
        <p:nvSpPr>
          <p:cNvPr id="22" name="Oval 22"/>
          <p:cNvSpPr>
            <a:spLocks noChangeArrowheads="1"/>
          </p:cNvSpPr>
          <p:nvPr/>
        </p:nvSpPr>
        <p:spPr bwMode="auto">
          <a:xfrm>
            <a:off x="5667375" y="2416175"/>
            <a:ext cx="455613" cy="454025"/>
          </a:xfrm>
          <a:prstGeom prst="ellipse">
            <a:avLst/>
          </a:prstGeom>
          <a:solidFill>
            <a:srgbClr val="00B0F0">
              <a:alpha val="30196"/>
            </a:srgbClr>
          </a:solidFill>
          <a:ln w="9525">
            <a:solidFill>
              <a:schemeClr val="bg1"/>
            </a:solidFill>
            <a:round/>
            <a:headEnd/>
            <a:tailEnd/>
          </a:ln>
        </p:spPr>
        <p:txBody>
          <a:bodyPr lIns="0" tIns="0" rIns="0" bIns="0" anchor="ctr"/>
          <a:lstStyle/>
          <a:p>
            <a:pPr algn="ctr" eaLnBrk="1" hangingPunct="1"/>
            <a:r>
              <a:rPr lang="en-US" altLang="zh-CN">
                <a:solidFill>
                  <a:schemeClr val="bg1"/>
                </a:solidFill>
                <a:latin typeface="HelveticaNeueLT Pro 25 UltLt" pitchFamily="34" charset="0"/>
              </a:rPr>
              <a:t>60</a:t>
            </a:r>
            <a:endParaRPr lang="zh-CN" altLang="en-US">
              <a:solidFill>
                <a:schemeClr val="bg1"/>
              </a:solidFill>
              <a:latin typeface="HelveticaNeueLT Pro 25 UltLt" pitchFamily="34" charset="0"/>
            </a:endParaRPr>
          </a:p>
        </p:txBody>
      </p:sp>
      <p:sp>
        <p:nvSpPr>
          <p:cNvPr id="23" name="Oval 23"/>
          <p:cNvSpPr>
            <a:spLocks noChangeArrowheads="1"/>
          </p:cNvSpPr>
          <p:nvPr/>
        </p:nvSpPr>
        <p:spPr bwMode="auto">
          <a:xfrm>
            <a:off x="6492875" y="2792413"/>
            <a:ext cx="454025" cy="454025"/>
          </a:xfrm>
          <a:prstGeom prst="ellipse">
            <a:avLst/>
          </a:prstGeom>
          <a:solidFill>
            <a:srgbClr val="00B0F0">
              <a:alpha val="30196"/>
            </a:srgbClr>
          </a:solidFill>
          <a:ln w="9525">
            <a:solidFill>
              <a:schemeClr val="bg1"/>
            </a:solidFill>
            <a:round/>
            <a:headEnd/>
            <a:tailEnd/>
          </a:ln>
        </p:spPr>
        <p:txBody>
          <a:bodyPr lIns="0" tIns="0" rIns="0" bIns="0" anchor="ctr"/>
          <a:lstStyle/>
          <a:p>
            <a:pPr algn="ctr" eaLnBrk="1" hangingPunct="1"/>
            <a:r>
              <a:rPr lang="en-US" altLang="zh-CN">
                <a:solidFill>
                  <a:schemeClr val="bg1"/>
                </a:solidFill>
                <a:latin typeface="HelveticaNeueLT Pro 25 UltLt" pitchFamily="34" charset="0"/>
              </a:rPr>
              <a:t>31</a:t>
            </a:r>
            <a:endParaRPr lang="zh-CN" altLang="en-US">
              <a:solidFill>
                <a:schemeClr val="bg1"/>
              </a:solidFill>
              <a:latin typeface="HelveticaNeueLT Pro 25 UltLt" pitchFamily="34" charset="0"/>
            </a:endParaRPr>
          </a:p>
        </p:txBody>
      </p:sp>
      <p:sp>
        <p:nvSpPr>
          <p:cNvPr id="24" name="Oval 24"/>
          <p:cNvSpPr>
            <a:spLocks noChangeArrowheads="1"/>
          </p:cNvSpPr>
          <p:nvPr/>
        </p:nvSpPr>
        <p:spPr bwMode="auto">
          <a:xfrm>
            <a:off x="7235825" y="1701800"/>
            <a:ext cx="454025" cy="454025"/>
          </a:xfrm>
          <a:prstGeom prst="ellipse">
            <a:avLst/>
          </a:prstGeom>
          <a:solidFill>
            <a:srgbClr val="00B0F0">
              <a:alpha val="30196"/>
            </a:srgbClr>
          </a:solidFill>
          <a:ln w="9525">
            <a:solidFill>
              <a:schemeClr val="bg1"/>
            </a:solidFill>
            <a:round/>
            <a:headEnd/>
            <a:tailEnd/>
          </a:ln>
        </p:spPr>
        <p:txBody>
          <a:bodyPr lIns="0" tIns="0" rIns="0" bIns="0" anchor="ctr"/>
          <a:lstStyle/>
          <a:p>
            <a:pPr algn="ctr" eaLnBrk="1" hangingPunct="1"/>
            <a:r>
              <a:rPr lang="en-US" altLang="zh-CN">
                <a:solidFill>
                  <a:schemeClr val="bg1"/>
                </a:solidFill>
                <a:latin typeface="HelveticaNeueLT Pro 25 UltLt" pitchFamily="34" charset="0"/>
              </a:rPr>
              <a:t>92</a:t>
            </a:r>
            <a:endParaRPr lang="zh-CN" altLang="en-US">
              <a:solidFill>
                <a:schemeClr val="bg1"/>
              </a:solidFill>
              <a:latin typeface="HelveticaNeueLT Pro 25 UltLt" pitchFamily="34" charset="0"/>
            </a:endParaRPr>
          </a:p>
        </p:txBody>
      </p:sp>
      <p:sp>
        <p:nvSpPr>
          <p:cNvPr id="25" name="Oval 25"/>
          <p:cNvSpPr>
            <a:spLocks noChangeArrowheads="1"/>
          </p:cNvSpPr>
          <p:nvPr/>
        </p:nvSpPr>
        <p:spPr bwMode="auto">
          <a:xfrm>
            <a:off x="7954963" y="2611438"/>
            <a:ext cx="454025" cy="454025"/>
          </a:xfrm>
          <a:prstGeom prst="ellipse">
            <a:avLst/>
          </a:prstGeom>
          <a:solidFill>
            <a:srgbClr val="00B0F0">
              <a:alpha val="30196"/>
            </a:srgbClr>
          </a:solidFill>
          <a:ln w="9525">
            <a:solidFill>
              <a:schemeClr val="bg1"/>
            </a:solidFill>
            <a:round/>
            <a:headEnd/>
            <a:tailEnd/>
          </a:ln>
        </p:spPr>
        <p:txBody>
          <a:bodyPr lIns="0" tIns="0" rIns="0" bIns="0" anchor="ctr"/>
          <a:lstStyle/>
          <a:p>
            <a:pPr algn="ctr" eaLnBrk="1" hangingPunct="1"/>
            <a:r>
              <a:rPr lang="en-US" altLang="zh-CN">
                <a:solidFill>
                  <a:schemeClr val="bg1"/>
                </a:solidFill>
                <a:latin typeface="HelveticaNeueLT Pro 25 UltLt" pitchFamily="34" charset="0"/>
              </a:rPr>
              <a:t>40</a:t>
            </a:r>
            <a:endParaRPr lang="zh-CN" altLang="en-US">
              <a:solidFill>
                <a:schemeClr val="bg1"/>
              </a:solidFill>
              <a:latin typeface="HelveticaNeueLT Pro 25 UltLt" pitchFamily="34" charset="0"/>
            </a:endParaRPr>
          </a:p>
        </p:txBody>
      </p:sp>
      <p:sp>
        <p:nvSpPr>
          <p:cNvPr id="26" name="Oval 26"/>
          <p:cNvSpPr>
            <a:spLocks noChangeArrowheads="1"/>
          </p:cNvSpPr>
          <p:nvPr/>
        </p:nvSpPr>
        <p:spPr bwMode="auto">
          <a:xfrm>
            <a:off x="9399588" y="2262188"/>
            <a:ext cx="454025" cy="454025"/>
          </a:xfrm>
          <a:prstGeom prst="ellipse">
            <a:avLst/>
          </a:prstGeom>
          <a:solidFill>
            <a:srgbClr val="00B0F0">
              <a:alpha val="30196"/>
            </a:srgbClr>
          </a:solidFill>
          <a:ln w="9525">
            <a:solidFill>
              <a:schemeClr val="bg1"/>
            </a:solidFill>
            <a:round/>
            <a:headEnd/>
            <a:tailEnd/>
          </a:ln>
        </p:spPr>
        <p:txBody>
          <a:bodyPr lIns="0" tIns="0" rIns="0" bIns="0" anchor="ctr"/>
          <a:lstStyle/>
          <a:p>
            <a:pPr algn="ctr" eaLnBrk="1" hangingPunct="1"/>
            <a:r>
              <a:rPr lang="en-US" altLang="zh-CN">
                <a:solidFill>
                  <a:schemeClr val="bg1"/>
                </a:solidFill>
                <a:latin typeface="HelveticaNeueLT Pro 25 UltLt" pitchFamily="34" charset="0"/>
              </a:rPr>
              <a:t>64</a:t>
            </a:r>
            <a:endParaRPr lang="zh-CN" altLang="en-US">
              <a:solidFill>
                <a:schemeClr val="bg1"/>
              </a:solidFill>
              <a:latin typeface="HelveticaNeueLT Pro 25 UltLt" pitchFamily="34" charset="0"/>
            </a:endParaRPr>
          </a:p>
        </p:txBody>
      </p:sp>
      <p:sp>
        <p:nvSpPr>
          <p:cNvPr id="27" name="Oval 27"/>
          <p:cNvSpPr>
            <a:spLocks noChangeArrowheads="1"/>
          </p:cNvSpPr>
          <p:nvPr/>
        </p:nvSpPr>
        <p:spPr bwMode="auto">
          <a:xfrm>
            <a:off x="8729663" y="2416175"/>
            <a:ext cx="454025" cy="454025"/>
          </a:xfrm>
          <a:prstGeom prst="ellipse">
            <a:avLst/>
          </a:prstGeom>
          <a:solidFill>
            <a:srgbClr val="00B0F0">
              <a:alpha val="30196"/>
            </a:srgbClr>
          </a:solidFill>
          <a:ln w="9525">
            <a:solidFill>
              <a:schemeClr val="bg1"/>
            </a:solidFill>
            <a:round/>
            <a:headEnd/>
            <a:tailEnd/>
          </a:ln>
        </p:spPr>
        <p:txBody>
          <a:bodyPr lIns="0" tIns="0" rIns="0" bIns="0" anchor="ctr"/>
          <a:lstStyle/>
          <a:p>
            <a:pPr algn="ctr" eaLnBrk="1" hangingPunct="1"/>
            <a:r>
              <a:rPr lang="en-US" altLang="zh-CN">
                <a:solidFill>
                  <a:schemeClr val="bg1"/>
                </a:solidFill>
                <a:latin typeface="HelveticaNeueLT Pro 25 UltLt" pitchFamily="34" charset="0"/>
              </a:rPr>
              <a:t>61</a:t>
            </a:r>
            <a:endParaRPr lang="zh-CN" altLang="en-US">
              <a:solidFill>
                <a:schemeClr val="bg1"/>
              </a:solidFill>
              <a:latin typeface="HelveticaNeueLT Pro 25 UltLt" pitchFamily="34" charset="0"/>
            </a:endParaRPr>
          </a:p>
        </p:txBody>
      </p:sp>
      <p:sp>
        <p:nvSpPr>
          <p:cNvPr id="28" name="Line 28"/>
          <p:cNvSpPr>
            <a:spLocks noChangeShapeType="1"/>
          </p:cNvSpPr>
          <p:nvPr/>
        </p:nvSpPr>
        <p:spPr bwMode="auto">
          <a:xfrm>
            <a:off x="4119563" y="2817813"/>
            <a:ext cx="0" cy="409575"/>
          </a:xfrm>
          <a:prstGeom prst="line">
            <a:avLst/>
          </a:prstGeom>
          <a:noFill/>
          <a:ln w="12700">
            <a:solidFill>
              <a:srgbClr val="BFBFBF"/>
            </a:solidFill>
            <a:miter lim="800000"/>
            <a:headEnd type="oval" w="sm" len="sm"/>
            <a:tailEnd type="oval" w="sm" len="sm"/>
          </a:ln>
        </p:spPr>
        <p:txBody>
          <a:bodyPr lIns="83999" tIns="41999" rIns="83999" bIns="41999"/>
          <a:lstStyle/>
          <a:p>
            <a:endParaRPr lang="zh-CN" altLang="en-US"/>
          </a:p>
        </p:txBody>
      </p:sp>
      <p:sp>
        <p:nvSpPr>
          <p:cNvPr id="29" name="Line 29"/>
          <p:cNvSpPr>
            <a:spLocks noChangeShapeType="1"/>
          </p:cNvSpPr>
          <p:nvPr/>
        </p:nvSpPr>
        <p:spPr bwMode="auto">
          <a:xfrm>
            <a:off x="5013325" y="3159125"/>
            <a:ext cx="0" cy="412750"/>
          </a:xfrm>
          <a:prstGeom prst="line">
            <a:avLst/>
          </a:prstGeom>
          <a:noFill/>
          <a:ln w="12700">
            <a:solidFill>
              <a:srgbClr val="BFBFBF"/>
            </a:solidFill>
            <a:miter lim="800000"/>
            <a:headEnd type="oval" w="sm" len="sm"/>
            <a:tailEnd type="oval" w="sm" len="sm"/>
          </a:ln>
        </p:spPr>
        <p:txBody>
          <a:bodyPr lIns="83999" tIns="41999" rIns="83999" bIns="41999"/>
          <a:lstStyle/>
          <a:p>
            <a:endParaRPr lang="zh-CN" altLang="en-US"/>
          </a:p>
        </p:txBody>
      </p:sp>
      <p:sp>
        <p:nvSpPr>
          <p:cNvPr id="30" name="Line 30"/>
          <p:cNvSpPr>
            <a:spLocks noChangeShapeType="1"/>
          </p:cNvSpPr>
          <p:nvPr/>
        </p:nvSpPr>
        <p:spPr bwMode="auto">
          <a:xfrm>
            <a:off x="5895975" y="2949575"/>
            <a:ext cx="0" cy="412750"/>
          </a:xfrm>
          <a:prstGeom prst="line">
            <a:avLst/>
          </a:prstGeom>
          <a:noFill/>
          <a:ln w="12700">
            <a:solidFill>
              <a:srgbClr val="BFBFBF"/>
            </a:solidFill>
            <a:miter lim="800000"/>
            <a:headEnd type="oval" w="sm" len="sm"/>
            <a:tailEnd type="oval" w="sm" len="sm"/>
          </a:ln>
        </p:spPr>
        <p:txBody>
          <a:bodyPr lIns="83999" tIns="41999" rIns="83999" bIns="41999"/>
          <a:lstStyle/>
          <a:p>
            <a:endParaRPr lang="zh-CN" altLang="en-US"/>
          </a:p>
        </p:txBody>
      </p:sp>
      <p:sp>
        <p:nvSpPr>
          <p:cNvPr id="31" name="Line 31"/>
          <p:cNvSpPr>
            <a:spLocks noChangeShapeType="1"/>
          </p:cNvSpPr>
          <p:nvPr/>
        </p:nvSpPr>
        <p:spPr bwMode="auto">
          <a:xfrm>
            <a:off x="6719888" y="3355975"/>
            <a:ext cx="0" cy="411163"/>
          </a:xfrm>
          <a:prstGeom prst="line">
            <a:avLst/>
          </a:prstGeom>
          <a:noFill/>
          <a:ln w="12700">
            <a:solidFill>
              <a:srgbClr val="BFBFBF"/>
            </a:solidFill>
            <a:miter lim="800000"/>
            <a:headEnd type="oval" w="sm" len="sm"/>
            <a:tailEnd type="oval" w="sm" len="sm"/>
          </a:ln>
        </p:spPr>
        <p:txBody>
          <a:bodyPr lIns="83999" tIns="41999" rIns="83999" bIns="41999"/>
          <a:lstStyle/>
          <a:p>
            <a:endParaRPr lang="zh-CN" altLang="en-US"/>
          </a:p>
        </p:txBody>
      </p:sp>
      <p:sp>
        <p:nvSpPr>
          <p:cNvPr id="32" name="Line 32"/>
          <p:cNvSpPr>
            <a:spLocks noChangeShapeType="1"/>
          </p:cNvSpPr>
          <p:nvPr/>
        </p:nvSpPr>
        <p:spPr bwMode="auto">
          <a:xfrm>
            <a:off x="7462838" y="2241550"/>
            <a:ext cx="0" cy="412750"/>
          </a:xfrm>
          <a:prstGeom prst="line">
            <a:avLst/>
          </a:prstGeom>
          <a:noFill/>
          <a:ln w="12700">
            <a:solidFill>
              <a:srgbClr val="BFBFBF"/>
            </a:solidFill>
            <a:miter lim="800000"/>
            <a:headEnd type="oval" w="sm" len="sm"/>
            <a:tailEnd type="oval" w="sm" len="sm"/>
          </a:ln>
        </p:spPr>
        <p:txBody>
          <a:bodyPr lIns="83999" tIns="41999" rIns="83999" bIns="41999"/>
          <a:lstStyle/>
          <a:p>
            <a:endParaRPr lang="zh-CN" altLang="en-US"/>
          </a:p>
        </p:txBody>
      </p:sp>
      <p:sp>
        <p:nvSpPr>
          <p:cNvPr id="33" name="Line 33"/>
          <p:cNvSpPr>
            <a:spLocks noChangeShapeType="1"/>
          </p:cNvSpPr>
          <p:nvPr/>
        </p:nvSpPr>
        <p:spPr bwMode="auto">
          <a:xfrm>
            <a:off x="8181975" y="3181350"/>
            <a:ext cx="0" cy="412750"/>
          </a:xfrm>
          <a:prstGeom prst="line">
            <a:avLst/>
          </a:prstGeom>
          <a:noFill/>
          <a:ln w="12700">
            <a:solidFill>
              <a:srgbClr val="BFBFBF"/>
            </a:solidFill>
            <a:miter lim="800000"/>
            <a:headEnd type="oval" w="sm" len="sm"/>
            <a:tailEnd type="oval" w="sm" len="sm"/>
          </a:ln>
        </p:spPr>
        <p:txBody>
          <a:bodyPr lIns="83999" tIns="41999" rIns="83999" bIns="41999"/>
          <a:lstStyle/>
          <a:p>
            <a:endParaRPr lang="zh-CN" altLang="en-US"/>
          </a:p>
        </p:txBody>
      </p:sp>
      <p:sp>
        <p:nvSpPr>
          <p:cNvPr id="34" name="Line 34"/>
          <p:cNvSpPr>
            <a:spLocks noChangeShapeType="1"/>
          </p:cNvSpPr>
          <p:nvPr/>
        </p:nvSpPr>
        <p:spPr bwMode="auto">
          <a:xfrm>
            <a:off x="8956675" y="2938463"/>
            <a:ext cx="0" cy="411162"/>
          </a:xfrm>
          <a:prstGeom prst="line">
            <a:avLst/>
          </a:prstGeom>
          <a:noFill/>
          <a:ln w="12700">
            <a:solidFill>
              <a:srgbClr val="BFBFBF"/>
            </a:solidFill>
            <a:miter lim="800000"/>
            <a:headEnd type="oval" w="sm" len="sm"/>
            <a:tailEnd type="oval" w="sm" len="sm"/>
          </a:ln>
        </p:spPr>
        <p:txBody>
          <a:bodyPr lIns="83999" tIns="41999" rIns="83999" bIns="41999"/>
          <a:lstStyle/>
          <a:p>
            <a:endParaRPr lang="zh-CN" altLang="en-US"/>
          </a:p>
        </p:txBody>
      </p:sp>
      <p:sp>
        <p:nvSpPr>
          <p:cNvPr id="35" name="Line 35"/>
          <p:cNvSpPr>
            <a:spLocks noChangeShapeType="1"/>
          </p:cNvSpPr>
          <p:nvPr/>
        </p:nvSpPr>
        <p:spPr bwMode="auto">
          <a:xfrm>
            <a:off x="9626600" y="2817813"/>
            <a:ext cx="0" cy="412750"/>
          </a:xfrm>
          <a:prstGeom prst="line">
            <a:avLst/>
          </a:prstGeom>
          <a:noFill/>
          <a:ln w="12700">
            <a:solidFill>
              <a:srgbClr val="BFBFBF"/>
            </a:solidFill>
            <a:miter lim="800000"/>
            <a:headEnd type="oval" w="sm" len="sm"/>
            <a:tailEnd type="oval" w="sm" len="sm"/>
          </a:ln>
        </p:spPr>
        <p:txBody>
          <a:bodyPr lIns="83999" tIns="41999" rIns="83999" bIns="41999"/>
          <a:lstStyle/>
          <a:p>
            <a:endParaRPr lang="zh-CN" altLang="en-US"/>
          </a:p>
        </p:txBody>
      </p:sp>
      <p:sp>
        <p:nvSpPr>
          <p:cNvPr id="36" name="TextBox 35"/>
          <p:cNvSpPr txBox="1">
            <a:spLocks noChangeArrowheads="1"/>
          </p:cNvSpPr>
          <p:nvPr/>
        </p:nvSpPr>
        <p:spPr bwMode="auto">
          <a:xfrm>
            <a:off x="2065338" y="4552950"/>
            <a:ext cx="506412" cy="287338"/>
          </a:xfrm>
          <a:prstGeom prst="rect">
            <a:avLst/>
          </a:prstGeom>
          <a:noFill/>
          <a:ln w="9525">
            <a:noFill/>
            <a:miter lim="800000"/>
            <a:headEnd/>
            <a:tailEnd/>
          </a:ln>
        </p:spPr>
        <p:txBody>
          <a:bodyPr wrap="none" lIns="83999" tIns="41999" rIns="83999" bIns="41999">
            <a:spAutoFit/>
          </a:bodyPr>
          <a:lstStyle/>
          <a:p>
            <a:pPr eaLnBrk="1" hangingPunct="1"/>
            <a:r>
              <a:rPr lang="zh-CN" altLang="en-US" sz="1300">
                <a:solidFill>
                  <a:schemeClr val="bg1"/>
                </a:solidFill>
                <a:latin typeface="微软雅黑" pitchFamily="34" charset="-122"/>
                <a:ea typeface="微软雅黑" pitchFamily="34" charset="-122"/>
              </a:rPr>
              <a:t>标题</a:t>
            </a:r>
          </a:p>
        </p:txBody>
      </p:sp>
      <p:sp>
        <p:nvSpPr>
          <p:cNvPr id="37" name="TextBox 36"/>
          <p:cNvSpPr txBox="1">
            <a:spLocks noChangeArrowheads="1"/>
          </p:cNvSpPr>
          <p:nvPr/>
        </p:nvSpPr>
        <p:spPr bwMode="auto">
          <a:xfrm>
            <a:off x="2874963" y="4552950"/>
            <a:ext cx="506412" cy="287338"/>
          </a:xfrm>
          <a:prstGeom prst="rect">
            <a:avLst/>
          </a:prstGeom>
          <a:noFill/>
          <a:ln w="9525">
            <a:noFill/>
            <a:miter lim="800000"/>
            <a:headEnd/>
            <a:tailEnd/>
          </a:ln>
        </p:spPr>
        <p:txBody>
          <a:bodyPr wrap="none" lIns="83999" tIns="41999" rIns="83999" bIns="41999">
            <a:spAutoFit/>
          </a:bodyPr>
          <a:lstStyle/>
          <a:p>
            <a:pPr eaLnBrk="1" hangingPunct="1"/>
            <a:r>
              <a:rPr lang="zh-CN" altLang="en-US" sz="1300">
                <a:solidFill>
                  <a:schemeClr val="bg1"/>
                </a:solidFill>
                <a:latin typeface="微软雅黑" pitchFamily="34" charset="-122"/>
                <a:ea typeface="微软雅黑" pitchFamily="34" charset="-122"/>
              </a:rPr>
              <a:t>标题</a:t>
            </a:r>
          </a:p>
        </p:txBody>
      </p:sp>
      <p:sp>
        <p:nvSpPr>
          <p:cNvPr id="38" name="TextBox 37"/>
          <p:cNvSpPr txBox="1">
            <a:spLocks noChangeArrowheads="1"/>
          </p:cNvSpPr>
          <p:nvPr/>
        </p:nvSpPr>
        <p:spPr bwMode="auto">
          <a:xfrm>
            <a:off x="3867150" y="4552950"/>
            <a:ext cx="506413" cy="287338"/>
          </a:xfrm>
          <a:prstGeom prst="rect">
            <a:avLst/>
          </a:prstGeom>
          <a:noFill/>
          <a:ln w="9525">
            <a:noFill/>
            <a:miter lim="800000"/>
            <a:headEnd/>
            <a:tailEnd/>
          </a:ln>
        </p:spPr>
        <p:txBody>
          <a:bodyPr wrap="none" lIns="83999" tIns="41999" rIns="83999" bIns="41999">
            <a:spAutoFit/>
          </a:bodyPr>
          <a:lstStyle/>
          <a:p>
            <a:pPr eaLnBrk="1" hangingPunct="1"/>
            <a:r>
              <a:rPr lang="zh-CN" altLang="en-US" sz="1300">
                <a:solidFill>
                  <a:schemeClr val="bg1"/>
                </a:solidFill>
                <a:latin typeface="微软雅黑" pitchFamily="34" charset="-122"/>
                <a:ea typeface="微软雅黑" pitchFamily="34" charset="-122"/>
              </a:rPr>
              <a:t>标题</a:t>
            </a:r>
          </a:p>
        </p:txBody>
      </p:sp>
      <p:sp>
        <p:nvSpPr>
          <p:cNvPr id="39" name="TextBox 38"/>
          <p:cNvSpPr txBox="1">
            <a:spLocks noChangeArrowheads="1"/>
          </p:cNvSpPr>
          <p:nvPr/>
        </p:nvSpPr>
        <p:spPr bwMode="auto">
          <a:xfrm>
            <a:off x="4762500" y="4552950"/>
            <a:ext cx="506413" cy="287338"/>
          </a:xfrm>
          <a:prstGeom prst="rect">
            <a:avLst/>
          </a:prstGeom>
          <a:noFill/>
          <a:ln w="9525">
            <a:noFill/>
            <a:miter lim="800000"/>
            <a:headEnd/>
            <a:tailEnd/>
          </a:ln>
        </p:spPr>
        <p:txBody>
          <a:bodyPr wrap="none" lIns="83999" tIns="41999" rIns="83999" bIns="41999">
            <a:spAutoFit/>
          </a:bodyPr>
          <a:lstStyle/>
          <a:p>
            <a:pPr eaLnBrk="1" hangingPunct="1"/>
            <a:r>
              <a:rPr lang="zh-CN" altLang="en-US" sz="1300">
                <a:solidFill>
                  <a:schemeClr val="bg1"/>
                </a:solidFill>
                <a:latin typeface="微软雅黑" pitchFamily="34" charset="-122"/>
                <a:ea typeface="微软雅黑" pitchFamily="34" charset="-122"/>
              </a:rPr>
              <a:t>标题</a:t>
            </a:r>
          </a:p>
        </p:txBody>
      </p:sp>
      <p:sp>
        <p:nvSpPr>
          <p:cNvPr id="40" name="TextBox 39"/>
          <p:cNvSpPr txBox="1">
            <a:spLocks noChangeArrowheads="1"/>
          </p:cNvSpPr>
          <p:nvPr/>
        </p:nvSpPr>
        <p:spPr bwMode="auto">
          <a:xfrm>
            <a:off x="5643563" y="4552950"/>
            <a:ext cx="506412" cy="287338"/>
          </a:xfrm>
          <a:prstGeom prst="rect">
            <a:avLst/>
          </a:prstGeom>
          <a:noFill/>
          <a:ln w="9525">
            <a:noFill/>
            <a:miter lim="800000"/>
            <a:headEnd/>
            <a:tailEnd/>
          </a:ln>
        </p:spPr>
        <p:txBody>
          <a:bodyPr wrap="none" lIns="83999" tIns="41999" rIns="83999" bIns="41999">
            <a:spAutoFit/>
          </a:bodyPr>
          <a:lstStyle/>
          <a:p>
            <a:pPr eaLnBrk="1" hangingPunct="1"/>
            <a:r>
              <a:rPr lang="zh-CN" altLang="en-US" sz="1300">
                <a:solidFill>
                  <a:schemeClr val="bg1"/>
                </a:solidFill>
                <a:latin typeface="微软雅黑" pitchFamily="34" charset="-122"/>
                <a:ea typeface="微软雅黑" pitchFamily="34" charset="-122"/>
              </a:rPr>
              <a:t>标题</a:t>
            </a:r>
          </a:p>
        </p:txBody>
      </p:sp>
      <p:sp>
        <p:nvSpPr>
          <p:cNvPr id="41" name="TextBox 40"/>
          <p:cNvSpPr txBox="1">
            <a:spLocks noChangeArrowheads="1"/>
          </p:cNvSpPr>
          <p:nvPr/>
        </p:nvSpPr>
        <p:spPr bwMode="auto">
          <a:xfrm>
            <a:off x="6469063" y="4552950"/>
            <a:ext cx="506412" cy="287338"/>
          </a:xfrm>
          <a:prstGeom prst="rect">
            <a:avLst/>
          </a:prstGeom>
          <a:noFill/>
          <a:ln w="9525">
            <a:noFill/>
            <a:miter lim="800000"/>
            <a:headEnd/>
            <a:tailEnd/>
          </a:ln>
        </p:spPr>
        <p:txBody>
          <a:bodyPr wrap="none" lIns="83999" tIns="41999" rIns="83999" bIns="41999">
            <a:spAutoFit/>
          </a:bodyPr>
          <a:lstStyle/>
          <a:p>
            <a:pPr eaLnBrk="1" hangingPunct="1"/>
            <a:r>
              <a:rPr lang="zh-CN" altLang="en-US" sz="1300">
                <a:solidFill>
                  <a:schemeClr val="bg1"/>
                </a:solidFill>
                <a:latin typeface="微软雅黑" pitchFamily="34" charset="-122"/>
                <a:ea typeface="微软雅黑" pitchFamily="34" charset="-122"/>
              </a:rPr>
              <a:t>标题</a:t>
            </a:r>
          </a:p>
        </p:txBody>
      </p:sp>
      <p:sp>
        <p:nvSpPr>
          <p:cNvPr id="42" name="TextBox 41"/>
          <p:cNvSpPr txBox="1">
            <a:spLocks noChangeArrowheads="1"/>
          </p:cNvSpPr>
          <p:nvPr/>
        </p:nvSpPr>
        <p:spPr bwMode="auto">
          <a:xfrm>
            <a:off x="7213600" y="4552950"/>
            <a:ext cx="506413" cy="287338"/>
          </a:xfrm>
          <a:prstGeom prst="rect">
            <a:avLst/>
          </a:prstGeom>
          <a:noFill/>
          <a:ln w="9525">
            <a:noFill/>
            <a:miter lim="800000"/>
            <a:headEnd/>
            <a:tailEnd/>
          </a:ln>
        </p:spPr>
        <p:txBody>
          <a:bodyPr wrap="none" lIns="83999" tIns="41999" rIns="83999" bIns="41999">
            <a:spAutoFit/>
          </a:bodyPr>
          <a:lstStyle/>
          <a:p>
            <a:pPr eaLnBrk="1" hangingPunct="1"/>
            <a:r>
              <a:rPr lang="zh-CN" altLang="en-US" sz="1300">
                <a:solidFill>
                  <a:schemeClr val="bg1"/>
                </a:solidFill>
                <a:latin typeface="微软雅黑" pitchFamily="34" charset="-122"/>
                <a:ea typeface="微软雅黑" pitchFamily="34" charset="-122"/>
              </a:rPr>
              <a:t>标题</a:t>
            </a:r>
          </a:p>
        </p:txBody>
      </p:sp>
      <p:sp>
        <p:nvSpPr>
          <p:cNvPr id="43" name="TextBox 42"/>
          <p:cNvSpPr txBox="1">
            <a:spLocks noChangeArrowheads="1"/>
          </p:cNvSpPr>
          <p:nvPr/>
        </p:nvSpPr>
        <p:spPr bwMode="auto">
          <a:xfrm>
            <a:off x="7932738" y="4552950"/>
            <a:ext cx="506412" cy="287338"/>
          </a:xfrm>
          <a:prstGeom prst="rect">
            <a:avLst/>
          </a:prstGeom>
          <a:noFill/>
          <a:ln w="9525">
            <a:noFill/>
            <a:miter lim="800000"/>
            <a:headEnd/>
            <a:tailEnd/>
          </a:ln>
        </p:spPr>
        <p:txBody>
          <a:bodyPr wrap="none" lIns="83999" tIns="41999" rIns="83999" bIns="41999">
            <a:spAutoFit/>
          </a:bodyPr>
          <a:lstStyle/>
          <a:p>
            <a:pPr eaLnBrk="1" hangingPunct="1"/>
            <a:r>
              <a:rPr lang="zh-CN" altLang="en-US" sz="1300">
                <a:solidFill>
                  <a:schemeClr val="bg1"/>
                </a:solidFill>
                <a:latin typeface="微软雅黑" pitchFamily="34" charset="-122"/>
                <a:ea typeface="微软雅黑" pitchFamily="34" charset="-122"/>
              </a:rPr>
              <a:t>标题</a:t>
            </a:r>
          </a:p>
        </p:txBody>
      </p:sp>
      <p:sp>
        <p:nvSpPr>
          <p:cNvPr id="44" name="TextBox 43"/>
          <p:cNvSpPr txBox="1">
            <a:spLocks noChangeArrowheads="1"/>
          </p:cNvSpPr>
          <p:nvPr/>
        </p:nvSpPr>
        <p:spPr bwMode="auto">
          <a:xfrm>
            <a:off x="8709025" y="4552950"/>
            <a:ext cx="506413" cy="287338"/>
          </a:xfrm>
          <a:prstGeom prst="rect">
            <a:avLst/>
          </a:prstGeom>
          <a:noFill/>
          <a:ln w="9525">
            <a:noFill/>
            <a:miter lim="800000"/>
            <a:headEnd/>
            <a:tailEnd/>
          </a:ln>
        </p:spPr>
        <p:txBody>
          <a:bodyPr wrap="none" lIns="83999" tIns="41999" rIns="83999" bIns="41999">
            <a:spAutoFit/>
          </a:bodyPr>
          <a:lstStyle/>
          <a:p>
            <a:pPr eaLnBrk="1" hangingPunct="1"/>
            <a:r>
              <a:rPr lang="zh-CN" altLang="en-US" sz="1300">
                <a:solidFill>
                  <a:schemeClr val="bg1"/>
                </a:solidFill>
                <a:latin typeface="微软雅黑" pitchFamily="34" charset="-122"/>
                <a:ea typeface="微软雅黑" pitchFamily="34" charset="-122"/>
              </a:rPr>
              <a:t>标题</a:t>
            </a:r>
          </a:p>
        </p:txBody>
      </p:sp>
      <p:sp>
        <p:nvSpPr>
          <p:cNvPr id="45" name="TextBox 44"/>
          <p:cNvSpPr txBox="1">
            <a:spLocks noChangeArrowheads="1"/>
          </p:cNvSpPr>
          <p:nvPr/>
        </p:nvSpPr>
        <p:spPr bwMode="auto">
          <a:xfrm>
            <a:off x="9375775" y="4552950"/>
            <a:ext cx="506413" cy="287338"/>
          </a:xfrm>
          <a:prstGeom prst="rect">
            <a:avLst/>
          </a:prstGeom>
          <a:noFill/>
          <a:ln w="9525">
            <a:noFill/>
            <a:miter lim="800000"/>
            <a:headEnd/>
            <a:tailEnd/>
          </a:ln>
        </p:spPr>
        <p:txBody>
          <a:bodyPr wrap="none" lIns="83999" tIns="41999" rIns="83999" bIns="41999">
            <a:spAutoFit/>
          </a:bodyPr>
          <a:lstStyle/>
          <a:p>
            <a:pPr eaLnBrk="1" hangingPunct="1"/>
            <a:r>
              <a:rPr lang="zh-CN" altLang="en-US" sz="1300">
                <a:solidFill>
                  <a:schemeClr val="bg1"/>
                </a:solidFill>
                <a:latin typeface="微软雅黑" pitchFamily="34" charset="-122"/>
                <a:ea typeface="微软雅黑" pitchFamily="34" charset="-122"/>
              </a:rPr>
              <a:t>标题</a:t>
            </a:r>
          </a:p>
        </p:txBody>
      </p:sp>
      <p:sp>
        <p:nvSpPr>
          <p:cNvPr id="46" name="TextBox 45"/>
          <p:cNvSpPr txBox="1">
            <a:spLocks noChangeArrowheads="1"/>
          </p:cNvSpPr>
          <p:nvPr/>
        </p:nvSpPr>
        <p:spPr bwMode="auto">
          <a:xfrm>
            <a:off x="5153025" y="5056188"/>
            <a:ext cx="1630363" cy="284162"/>
          </a:xfrm>
          <a:prstGeom prst="rect">
            <a:avLst/>
          </a:prstGeom>
          <a:noFill/>
          <a:ln w="9525">
            <a:noFill/>
            <a:miter lim="800000"/>
            <a:headEnd/>
            <a:tailEnd/>
          </a:ln>
        </p:spPr>
        <p:txBody>
          <a:bodyPr lIns="83999" tIns="0" rIns="83999" bIns="0">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47" name="TextBox 46"/>
          <p:cNvSpPr txBox="1">
            <a:spLocks noChangeArrowheads="1"/>
          </p:cNvSpPr>
          <p:nvPr/>
        </p:nvSpPr>
        <p:spPr bwMode="auto">
          <a:xfrm>
            <a:off x="2659063" y="5411788"/>
            <a:ext cx="6618287" cy="522287"/>
          </a:xfrm>
          <a:prstGeom prst="rect">
            <a:avLst/>
          </a:prstGeom>
          <a:noFill/>
          <a:ln w="9525">
            <a:noFill/>
            <a:miter lim="800000"/>
            <a:headEnd/>
            <a:tailEnd/>
          </a:ln>
        </p:spPr>
        <p:txBody>
          <a:bodyPr lIns="83999" tIns="41999" rIns="83999" bIns="41999">
            <a:spAutoFit/>
          </a:bodyPr>
          <a:lstStyle/>
          <a:p>
            <a:pPr algn="ctr" eaLnBrk="1" hangingPunct="1">
              <a:lnSpc>
                <a:spcPct val="130000"/>
              </a:lnSpc>
            </a:pPr>
            <a:r>
              <a:rPr lang="zh-CN" altLang="en-US" sz="11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a:t>
            </a:r>
          </a:p>
        </p:txBody>
      </p:sp>
      <p:sp>
        <p:nvSpPr>
          <p:cNvPr id="48"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49"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100000">
                                          <p:val>
                                            <p:strVal val="#ppt_x"/>
                                          </p:val>
                                        </p:tav>
                                      </p:tavLst>
                                    </p:anim>
                                    <p:anim calcmode="lin" valueType="num">
                                      <p:cBhvr>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ppt_x</p:attrName>
                                        </p:attrNameLst>
                                      </p:cBhvr>
                                      <p:tavLst>
                                        <p:tav tm="0">
                                          <p:val>
                                            <p:strVal val="#ppt_x"/>
                                          </p:val>
                                        </p:tav>
                                        <p:tav tm="100000">
                                          <p:val>
                                            <p:strVal val="#ppt_x"/>
                                          </p:val>
                                        </p:tav>
                                      </p:tavLst>
                                    </p:anim>
                                    <p:anim calcmode="lin" valueType="num">
                                      <p:cBhvr>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ppt_x</p:attrName>
                                        </p:attrNameLst>
                                      </p:cBhvr>
                                      <p:tavLst>
                                        <p:tav tm="0">
                                          <p:val>
                                            <p:strVal val="#ppt_x"/>
                                          </p:val>
                                        </p:tav>
                                        <p:tav tm="100000">
                                          <p:val>
                                            <p:strVal val="#ppt_x"/>
                                          </p:val>
                                        </p:tav>
                                      </p:tavLst>
                                    </p:anim>
                                    <p:anim calcmode="lin" valueType="num">
                                      <p:cBhvr>
                                        <p:cTn id="16" dur="5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ppt_x</p:attrName>
                                        </p:attrNameLst>
                                      </p:cBhvr>
                                      <p:tavLst>
                                        <p:tav tm="0">
                                          <p:val>
                                            <p:strVal val="#ppt_x"/>
                                          </p:val>
                                        </p:tav>
                                        <p:tav tm="100000">
                                          <p:val>
                                            <p:strVal val="#ppt_x"/>
                                          </p:val>
                                        </p:tav>
                                      </p:tavLst>
                                    </p:anim>
                                    <p:anim calcmode="lin" valueType="num">
                                      <p:cBhvr>
                                        <p:cTn id="20" dur="500" fill="hold"/>
                                        <p:tgtEl>
                                          <p:spTgt spid="21"/>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ppt_x</p:attrName>
                                        </p:attrNameLst>
                                      </p:cBhvr>
                                      <p:tavLst>
                                        <p:tav tm="0">
                                          <p:val>
                                            <p:strVal val="#ppt_x"/>
                                          </p:val>
                                        </p:tav>
                                        <p:tav tm="100000">
                                          <p:val>
                                            <p:strVal val="#ppt_x"/>
                                          </p:val>
                                        </p:tav>
                                      </p:tavLst>
                                    </p:anim>
                                    <p:anim calcmode="lin" valueType="num">
                                      <p:cBhvr>
                                        <p:cTn id="28" dur="500" fill="hold"/>
                                        <p:tgtEl>
                                          <p:spTgt spid="23"/>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ppt_x</p:attrName>
                                        </p:attrNameLst>
                                      </p:cBhvr>
                                      <p:tavLst>
                                        <p:tav tm="0">
                                          <p:val>
                                            <p:strVal val="#ppt_x"/>
                                          </p:val>
                                        </p:tav>
                                        <p:tav tm="100000">
                                          <p:val>
                                            <p:strVal val="#ppt_x"/>
                                          </p:val>
                                        </p:tav>
                                      </p:tavLst>
                                    </p:anim>
                                    <p:anim calcmode="lin" valueType="num">
                                      <p:cBhvr>
                                        <p:cTn id="32" dur="500" fill="hold"/>
                                        <p:tgtEl>
                                          <p:spTgt spid="24"/>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ppt_x</p:attrName>
                                        </p:attrNameLst>
                                      </p:cBhvr>
                                      <p:tavLst>
                                        <p:tav tm="0">
                                          <p:val>
                                            <p:strVal val="#ppt_x"/>
                                          </p:val>
                                        </p:tav>
                                        <p:tav tm="100000">
                                          <p:val>
                                            <p:strVal val="#ppt_x"/>
                                          </p:val>
                                        </p:tav>
                                      </p:tavLst>
                                    </p:anim>
                                    <p:anim calcmode="lin" valueType="num">
                                      <p:cBhvr>
                                        <p:cTn id="36" dur="500" fill="hold"/>
                                        <p:tgtEl>
                                          <p:spTgt spid="25"/>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ppt_x</p:attrName>
                                        </p:attrNameLst>
                                      </p:cBhvr>
                                      <p:tavLst>
                                        <p:tav tm="0">
                                          <p:val>
                                            <p:strVal val="#ppt_x"/>
                                          </p:val>
                                        </p:tav>
                                        <p:tav tm="100000">
                                          <p:val>
                                            <p:strVal val="#ppt_x"/>
                                          </p:val>
                                        </p:tav>
                                      </p:tavLst>
                                    </p:anim>
                                    <p:anim calcmode="lin" valueType="num">
                                      <p:cBhvr>
                                        <p:cTn id="40" dur="500" fill="hold"/>
                                        <p:tgtEl>
                                          <p:spTgt spid="27"/>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ppt_x</p:attrName>
                                        </p:attrNameLst>
                                      </p:cBhvr>
                                      <p:tavLst>
                                        <p:tav tm="0">
                                          <p:val>
                                            <p:strVal val="#ppt_x"/>
                                          </p:val>
                                        </p:tav>
                                        <p:tav tm="100000">
                                          <p:val>
                                            <p:strVal val="#ppt_x"/>
                                          </p:val>
                                        </p:tav>
                                      </p:tavLst>
                                    </p:anim>
                                    <p:anim calcmode="lin" valueType="num">
                                      <p:cBhvr>
                                        <p:cTn id="44" dur="500" fill="hold"/>
                                        <p:tgtEl>
                                          <p:spTgt spid="26"/>
                                        </p:tgtEl>
                                        <p:attrNameLst>
                                          <p:attrName>ppt_y</p:attrName>
                                        </p:attrNameLst>
                                      </p:cBhvr>
                                      <p:tavLst>
                                        <p:tav tm="0">
                                          <p:val>
                                            <p:strVal val="0-#ppt_h/2"/>
                                          </p:val>
                                        </p:tav>
                                        <p:tav tm="100000">
                                          <p:val>
                                            <p:strVal val="#ppt_y"/>
                                          </p:val>
                                        </p:tav>
                                      </p:tavLst>
                                    </p:anim>
                                  </p:childTnLst>
                                </p:cTn>
                              </p:par>
                            </p:childTnLst>
                          </p:cTn>
                        </p:par>
                        <p:par>
                          <p:cTn id="45" fill="hold" nodeType="afterGroup">
                            <p:stCondLst>
                              <p:cond delay="500"/>
                            </p:stCondLst>
                            <p:childTnLst>
                              <p:par>
                                <p:cTn id="46" presetID="22"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up)">
                                      <p:cBhvr>
                                        <p:cTn id="48" dur="500"/>
                                        <p:tgtEl>
                                          <p:spTgt spid="15"/>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up)">
                                      <p:cBhvr>
                                        <p:cTn id="51" dur="500"/>
                                        <p:tgtEl>
                                          <p:spTgt spid="17"/>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up)">
                                      <p:cBhvr>
                                        <p:cTn id="54" dur="500"/>
                                        <p:tgtEl>
                                          <p:spTgt spid="28"/>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up)">
                                      <p:cBhvr>
                                        <p:cTn id="57" dur="500"/>
                                        <p:tgtEl>
                                          <p:spTgt spid="29"/>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up)">
                                      <p:cBhvr>
                                        <p:cTn id="60" dur="500"/>
                                        <p:tgtEl>
                                          <p:spTgt spid="3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up)">
                                      <p:cBhvr>
                                        <p:cTn id="63" dur="500"/>
                                        <p:tgtEl>
                                          <p:spTgt spid="31"/>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up)">
                                      <p:cBhvr>
                                        <p:cTn id="66" dur="500"/>
                                        <p:tgtEl>
                                          <p:spTgt spid="3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wipe(up)">
                                      <p:cBhvr>
                                        <p:cTn id="69" dur="500"/>
                                        <p:tgtEl>
                                          <p:spTgt spid="33"/>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wipe(up)">
                                      <p:cBhvr>
                                        <p:cTn id="72" dur="500"/>
                                        <p:tgtEl>
                                          <p:spTgt spid="34"/>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nodeType="afterGroup">
                            <p:stCondLst>
                              <p:cond delay="1000"/>
                            </p:stCondLst>
                            <p:childTnLst>
                              <p:par>
                                <p:cTn id="77" presetID="55" presetClass="entr" presetSubtype="0" fill="hold" grpId="0" nodeType="afterEffect">
                                  <p:stCondLst>
                                    <p:cond delay="0"/>
                                  </p:stCondLst>
                                  <p:childTnLst>
                                    <p:set>
                                      <p:cBhvr>
                                        <p:cTn id="78" dur="1" fill="hold">
                                          <p:stCondLst>
                                            <p:cond delay="0"/>
                                          </p:stCondLst>
                                        </p:cTn>
                                        <p:tgtEl>
                                          <p:spTgt spid="4"/>
                                        </p:tgtEl>
                                        <p:attrNameLst>
                                          <p:attrName>style.visibility</p:attrName>
                                        </p:attrNameLst>
                                      </p:cBhvr>
                                      <p:to>
                                        <p:strVal val="visible"/>
                                      </p:to>
                                    </p:set>
                                    <p:anim calcmode="lin" valueType="num">
                                      <p:cBhvr>
                                        <p:cTn id="79" dur="500" fill="hold"/>
                                        <p:tgtEl>
                                          <p:spTgt spid="4"/>
                                        </p:tgtEl>
                                        <p:attrNameLst>
                                          <p:attrName>ppt_w</p:attrName>
                                        </p:attrNameLst>
                                      </p:cBhvr>
                                      <p:tavLst>
                                        <p:tav tm="0">
                                          <p:val>
                                            <p:strVal val="#ppt_w*0.70"/>
                                          </p:val>
                                        </p:tav>
                                        <p:tav tm="100000">
                                          <p:val>
                                            <p:strVal val="#ppt_w"/>
                                          </p:val>
                                        </p:tav>
                                      </p:tavLst>
                                    </p:anim>
                                    <p:anim calcmode="lin" valueType="num">
                                      <p:cBhvr>
                                        <p:cTn id="80" dur="500" fill="hold"/>
                                        <p:tgtEl>
                                          <p:spTgt spid="4"/>
                                        </p:tgtEl>
                                        <p:attrNameLst>
                                          <p:attrName>ppt_h</p:attrName>
                                        </p:attrNameLst>
                                      </p:cBhvr>
                                      <p:tavLst>
                                        <p:tav tm="0">
                                          <p:val>
                                            <p:strVal val="#ppt_h"/>
                                          </p:val>
                                        </p:tav>
                                        <p:tav tm="100000">
                                          <p:val>
                                            <p:strVal val="#ppt_h"/>
                                          </p:val>
                                        </p:tav>
                                      </p:tavLst>
                                    </p:anim>
                                    <p:animEffect transition="in" filter="fade">
                                      <p:cBhvr>
                                        <p:cTn id="81" dur="500"/>
                                        <p:tgtEl>
                                          <p:spTgt spid="4"/>
                                        </p:tgtEl>
                                      </p:cBhvr>
                                    </p:animEffect>
                                  </p:childTnLst>
                                </p:cTn>
                              </p:par>
                              <p:par>
                                <p:cTn id="82" presetID="55" presetClass="entr" presetSubtype="0" fill="hold" grpId="0" nodeType="withEffect">
                                  <p:stCondLst>
                                    <p:cond delay="0"/>
                                  </p:stCondLst>
                                  <p:childTnLst>
                                    <p:set>
                                      <p:cBhvr>
                                        <p:cTn id="83" dur="1" fill="hold">
                                          <p:stCondLst>
                                            <p:cond delay="0"/>
                                          </p:stCondLst>
                                        </p:cTn>
                                        <p:tgtEl>
                                          <p:spTgt spid="13"/>
                                        </p:tgtEl>
                                        <p:attrNameLst>
                                          <p:attrName>style.visibility</p:attrName>
                                        </p:attrNameLst>
                                      </p:cBhvr>
                                      <p:to>
                                        <p:strVal val="visible"/>
                                      </p:to>
                                    </p:set>
                                    <p:anim calcmode="lin" valueType="num">
                                      <p:cBhvr>
                                        <p:cTn id="84" dur="500" fill="hold"/>
                                        <p:tgtEl>
                                          <p:spTgt spid="13"/>
                                        </p:tgtEl>
                                        <p:attrNameLst>
                                          <p:attrName>ppt_w</p:attrName>
                                        </p:attrNameLst>
                                      </p:cBhvr>
                                      <p:tavLst>
                                        <p:tav tm="0">
                                          <p:val>
                                            <p:strVal val="#ppt_w*0.70"/>
                                          </p:val>
                                        </p:tav>
                                        <p:tav tm="100000">
                                          <p:val>
                                            <p:strVal val="#ppt_w"/>
                                          </p:val>
                                        </p:tav>
                                      </p:tavLst>
                                    </p:anim>
                                    <p:anim calcmode="lin" valueType="num">
                                      <p:cBhvr>
                                        <p:cTn id="85" dur="500" fill="hold"/>
                                        <p:tgtEl>
                                          <p:spTgt spid="13"/>
                                        </p:tgtEl>
                                        <p:attrNameLst>
                                          <p:attrName>ppt_h</p:attrName>
                                        </p:attrNameLst>
                                      </p:cBhvr>
                                      <p:tavLst>
                                        <p:tav tm="0">
                                          <p:val>
                                            <p:strVal val="#ppt_h"/>
                                          </p:val>
                                        </p:tav>
                                        <p:tav tm="100000">
                                          <p:val>
                                            <p:strVal val="#ppt_h"/>
                                          </p:val>
                                        </p:tav>
                                      </p:tavLst>
                                    </p:anim>
                                    <p:animEffect transition="in" filter="fade">
                                      <p:cBhvr>
                                        <p:cTn id="86" dur="500"/>
                                        <p:tgtEl>
                                          <p:spTgt spid="13"/>
                                        </p:tgtEl>
                                      </p:cBhvr>
                                    </p:animEffect>
                                  </p:childTnLst>
                                </p:cTn>
                              </p:par>
                              <p:par>
                                <p:cTn id="87" presetID="55" presetClass="entr" presetSubtype="0" fill="hold" grpId="0" nodeType="withEffect">
                                  <p:stCondLst>
                                    <p:cond delay="200"/>
                                  </p:stCondLst>
                                  <p:childTnLst>
                                    <p:set>
                                      <p:cBhvr>
                                        <p:cTn id="88" dur="1" fill="hold">
                                          <p:stCondLst>
                                            <p:cond delay="0"/>
                                          </p:stCondLst>
                                        </p:cTn>
                                        <p:tgtEl>
                                          <p:spTgt spid="5"/>
                                        </p:tgtEl>
                                        <p:attrNameLst>
                                          <p:attrName>style.visibility</p:attrName>
                                        </p:attrNameLst>
                                      </p:cBhvr>
                                      <p:to>
                                        <p:strVal val="visible"/>
                                      </p:to>
                                    </p:set>
                                    <p:anim calcmode="lin" valueType="num">
                                      <p:cBhvr>
                                        <p:cTn id="89" dur="500" fill="hold"/>
                                        <p:tgtEl>
                                          <p:spTgt spid="5"/>
                                        </p:tgtEl>
                                        <p:attrNameLst>
                                          <p:attrName>ppt_w</p:attrName>
                                        </p:attrNameLst>
                                      </p:cBhvr>
                                      <p:tavLst>
                                        <p:tav tm="0">
                                          <p:val>
                                            <p:strVal val="#ppt_w*0.70"/>
                                          </p:val>
                                        </p:tav>
                                        <p:tav tm="100000">
                                          <p:val>
                                            <p:strVal val="#ppt_w"/>
                                          </p:val>
                                        </p:tav>
                                      </p:tavLst>
                                    </p:anim>
                                    <p:anim calcmode="lin" valueType="num">
                                      <p:cBhvr>
                                        <p:cTn id="90" dur="500" fill="hold"/>
                                        <p:tgtEl>
                                          <p:spTgt spid="5"/>
                                        </p:tgtEl>
                                        <p:attrNameLst>
                                          <p:attrName>ppt_h</p:attrName>
                                        </p:attrNameLst>
                                      </p:cBhvr>
                                      <p:tavLst>
                                        <p:tav tm="0">
                                          <p:val>
                                            <p:strVal val="#ppt_h"/>
                                          </p:val>
                                        </p:tav>
                                        <p:tav tm="100000">
                                          <p:val>
                                            <p:strVal val="#ppt_h"/>
                                          </p:val>
                                        </p:tav>
                                      </p:tavLst>
                                    </p:anim>
                                    <p:animEffect transition="in" filter="fade">
                                      <p:cBhvr>
                                        <p:cTn id="91" dur="500"/>
                                        <p:tgtEl>
                                          <p:spTgt spid="5"/>
                                        </p:tgtEl>
                                      </p:cBhvr>
                                    </p:animEffect>
                                  </p:childTnLst>
                                </p:cTn>
                              </p:par>
                              <p:par>
                                <p:cTn id="92" presetID="55" presetClass="entr" presetSubtype="0" fill="hold" grpId="0" nodeType="withEffect">
                                  <p:stCondLst>
                                    <p:cond delay="200"/>
                                  </p:stCondLst>
                                  <p:childTnLst>
                                    <p:set>
                                      <p:cBhvr>
                                        <p:cTn id="93" dur="1" fill="hold">
                                          <p:stCondLst>
                                            <p:cond delay="0"/>
                                          </p:stCondLst>
                                        </p:cTn>
                                        <p:tgtEl>
                                          <p:spTgt spid="12"/>
                                        </p:tgtEl>
                                        <p:attrNameLst>
                                          <p:attrName>style.visibility</p:attrName>
                                        </p:attrNameLst>
                                      </p:cBhvr>
                                      <p:to>
                                        <p:strVal val="visible"/>
                                      </p:to>
                                    </p:set>
                                    <p:anim calcmode="lin" valueType="num">
                                      <p:cBhvr>
                                        <p:cTn id="94" dur="500" fill="hold"/>
                                        <p:tgtEl>
                                          <p:spTgt spid="12"/>
                                        </p:tgtEl>
                                        <p:attrNameLst>
                                          <p:attrName>ppt_w</p:attrName>
                                        </p:attrNameLst>
                                      </p:cBhvr>
                                      <p:tavLst>
                                        <p:tav tm="0">
                                          <p:val>
                                            <p:strVal val="#ppt_w*0.70"/>
                                          </p:val>
                                        </p:tav>
                                        <p:tav tm="100000">
                                          <p:val>
                                            <p:strVal val="#ppt_w"/>
                                          </p:val>
                                        </p:tav>
                                      </p:tavLst>
                                    </p:anim>
                                    <p:anim calcmode="lin" valueType="num">
                                      <p:cBhvr>
                                        <p:cTn id="95" dur="500" fill="hold"/>
                                        <p:tgtEl>
                                          <p:spTgt spid="12"/>
                                        </p:tgtEl>
                                        <p:attrNameLst>
                                          <p:attrName>ppt_h</p:attrName>
                                        </p:attrNameLst>
                                      </p:cBhvr>
                                      <p:tavLst>
                                        <p:tav tm="0">
                                          <p:val>
                                            <p:strVal val="#ppt_h"/>
                                          </p:val>
                                        </p:tav>
                                        <p:tav tm="100000">
                                          <p:val>
                                            <p:strVal val="#ppt_h"/>
                                          </p:val>
                                        </p:tav>
                                      </p:tavLst>
                                    </p:anim>
                                    <p:animEffect transition="in" filter="fade">
                                      <p:cBhvr>
                                        <p:cTn id="96" dur="500"/>
                                        <p:tgtEl>
                                          <p:spTgt spid="12"/>
                                        </p:tgtEl>
                                      </p:cBhvr>
                                    </p:animEffect>
                                  </p:childTnLst>
                                </p:cTn>
                              </p:par>
                              <p:par>
                                <p:cTn id="97" presetID="55" presetClass="entr" presetSubtype="0" fill="hold" grpId="0" nodeType="withEffect">
                                  <p:stCondLst>
                                    <p:cond delay="400"/>
                                  </p:stCondLst>
                                  <p:childTnLst>
                                    <p:set>
                                      <p:cBhvr>
                                        <p:cTn id="98" dur="1" fill="hold">
                                          <p:stCondLst>
                                            <p:cond delay="0"/>
                                          </p:stCondLst>
                                        </p:cTn>
                                        <p:tgtEl>
                                          <p:spTgt spid="6"/>
                                        </p:tgtEl>
                                        <p:attrNameLst>
                                          <p:attrName>style.visibility</p:attrName>
                                        </p:attrNameLst>
                                      </p:cBhvr>
                                      <p:to>
                                        <p:strVal val="visible"/>
                                      </p:to>
                                    </p:set>
                                    <p:anim calcmode="lin" valueType="num">
                                      <p:cBhvr>
                                        <p:cTn id="99" dur="500" fill="hold"/>
                                        <p:tgtEl>
                                          <p:spTgt spid="6"/>
                                        </p:tgtEl>
                                        <p:attrNameLst>
                                          <p:attrName>ppt_w</p:attrName>
                                        </p:attrNameLst>
                                      </p:cBhvr>
                                      <p:tavLst>
                                        <p:tav tm="0">
                                          <p:val>
                                            <p:strVal val="#ppt_w*0.70"/>
                                          </p:val>
                                        </p:tav>
                                        <p:tav tm="100000">
                                          <p:val>
                                            <p:strVal val="#ppt_w"/>
                                          </p:val>
                                        </p:tav>
                                      </p:tavLst>
                                    </p:anim>
                                    <p:anim calcmode="lin" valueType="num">
                                      <p:cBhvr>
                                        <p:cTn id="100" dur="500" fill="hold"/>
                                        <p:tgtEl>
                                          <p:spTgt spid="6"/>
                                        </p:tgtEl>
                                        <p:attrNameLst>
                                          <p:attrName>ppt_h</p:attrName>
                                        </p:attrNameLst>
                                      </p:cBhvr>
                                      <p:tavLst>
                                        <p:tav tm="0">
                                          <p:val>
                                            <p:strVal val="#ppt_h"/>
                                          </p:val>
                                        </p:tav>
                                        <p:tav tm="100000">
                                          <p:val>
                                            <p:strVal val="#ppt_h"/>
                                          </p:val>
                                        </p:tav>
                                      </p:tavLst>
                                    </p:anim>
                                    <p:animEffect transition="in" filter="fade">
                                      <p:cBhvr>
                                        <p:cTn id="101" dur="500"/>
                                        <p:tgtEl>
                                          <p:spTgt spid="6"/>
                                        </p:tgtEl>
                                      </p:cBhvr>
                                    </p:animEffect>
                                  </p:childTnLst>
                                </p:cTn>
                              </p:par>
                              <p:par>
                                <p:cTn id="102" presetID="55" presetClass="entr" presetSubtype="0" fill="hold" grpId="0" nodeType="withEffect">
                                  <p:stCondLst>
                                    <p:cond delay="400"/>
                                  </p:stCondLst>
                                  <p:childTnLst>
                                    <p:set>
                                      <p:cBhvr>
                                        <p:cTn id="103" dur="1" fill="hold">
                                          <p:stCondLst>
                                            <p:cond delay="0"/>
                                          </p:stCondLst>
                                        </p:cTn>
                                        <p:tgtEl>
                                          <p:spTgt spid="11"/>
                                        </p:tgtEl>
                                        <p:attrNameLst>
                                          <p:attrName>style.visibility</p:attrName>
                                        </p:attrNameLst>
                                      </p:cBhvr>
                                      <p:to>
                                        <p:strVal val="visible"/>
                                      </p:to>
                                    </p:set>
                                    <p:anim calcmode="lin" valueType="num">
                                      <p:cBhvr>
                                        <p:cTn id="104" dur="500" fill="hold"/>
                                        <p:tgtEl>
                                          <p:spTgt spid="11"/>
                                        </p:tgtEl>
                                        <p:attrNameLst>
                                          <p:attrName>ppt_w</p:attrName>
                                        </p:attrNameLst>
                                      </p:cBhvr>
                                      <p:tavLst>
                                        <p:tav tm="0">
                                          <p:val>
                                            <p:strVal val="#ppt_w*0.70"/>
                                          </p:val>
                                        </p:tav>
                                        <p:tav tm="100000">
                                          <p:val>
                                            <p:strVal val="#ppt_w"/>
                                          </p:val>
                                        </p:tav>
                                      </p:tavLst>
                                    </p:anim>
                                    <p:anim calcmode="lin" valueType="num">
                                      <p:cBhvr>
                                        <p:cTn id="105" dur="500" fill="hold"/>
                                        <p:tgtEl>
                                          <p:spTgt spid="11"/>
                                        </p:tgtEl>
                                        <p:attrNameLst>
                                          <p:attrName>ppt_h</p:attrName>
                                        </p:attrNameLst>
                                      </p:cBhvr>
                                      <p:tavLst>
                                        <p:tav tm="0">
                                          <p:val>
                                            <p:strVal val="#ppt_h"/>
                                          </p:val>
                                        </p:tav>
                                        <p:tav tm="100000">
                                          <p:val>
                                            <p:strVal val="#ppt_h"/>
                                          </p:val>
                                        </p:tav>
                                      </p:tavLst>
                                    </p:anim>
                                    <p:animEffect transition="in" filter="fade">
                                      <p:cBhvr>
                                        <p:cTn id="106" dur="500"/>
                                        <p:tgtEl>
                                          <p:spTgt spid="11"/>
                                        </p:tgtEl>
                                      </p:cBhvr>
                                    </p:animEffect>
                                  </p:childTnLst>
                                </p:cTn>
                              </p:par>
                              <p:par>
                                <p:cTn id="107" presetID="55" presetClass="entr" presetSubtype="0" fill="hold" grpId="0" nodeType="withEffect">
                                  <p:stCondLst>
                                    <p:cond delay="600"/>
                                  </p:stCondLst>
                                  <p:childTnLst>
                                    <p:set>
                                      <p:cBhvr>
                                        <p:cTn id="108" dur="1" fill="hold">
                                          <p:stCondLst>
                                            <p:cond delay="0"/>
                                          </p:stCondLst>
                                        </p:cTn>
                                        <p:tgtEl>
                                          <p:spTgt spid="7"/>
                                        </p:tgtEl>
                                        <p:attrNameLst>
                                          <p:attrName>style.visibility</p:attrName>
                                        </p:attrNameLst>
                                      </p:cBhvr>
                                      <p:to>
                                        <p:strVal val="visible"/>
                                      </p:to>
                                    </p:set>
                                    <p:anim calcmode="lin" valueType="num">
                                      <p:cBhvr>
                                        <p:cTn id="109" dur="500" fill="hold"/>
                                        <p:tgtEl>
                                          <p:spTgt spid="7"/>
                                        </p:tgtEl>
                                        <p:attrNameLst>
                                          <p:attrName>ppt_w</p:attrName>
                                        </p:attrNameLst>
                                      </p:cBhvr>
                                      <p:tavLst>
                                        <p:tav tm="0">
                                          <p:val>
                                            <p:strVal val="#ppt_w*0.70"/>
                                          </p:val>
                                        </p:tav>
                                        <p:tav tm="100000">
                                          <p:val>
                                            <p:strVal val="#ppt_w"/>
                                          </p:val>
                                        </p:tav>
                                      </p:tavLst>
                                    </p:anim>
                                    <p:anim calcmode="lin" valueType="num">
                                      <p:cBhvr>
                                        <p:cTn id="110" dur="500" fill="hold"/>
                                        <p:tgtEl>
                                          <p:spTgt spid="7"/>
                                        </p:tgtEl>
                                        <p:attrNameLst>
                                          <p:attrName>ppt_h</p:attrName>
                                        </p:attrNameLst>
                                      </p:cBhvr>
                                      <p:tavLst>
                                        <p:tav tm="0">
                                          <p:val>
                                            <p:strVal val="#ppt_h"/>
                                          </p:val>
                                        </p:tav>
                                        <p:tav tm="100000">
                                          <p:val>
                                            <p:strVal val="#ppt_h"/>
                                          </p:val>
                                        </p:tav>
                                      </p:tavLst>
                                    </p:anim>
                                    <p:animEffect transition="in" filter="fade">
                                      <p:cBhvr>
                                        <p:cTn id="111" dur="500"/>
                                        <p:tgtEl>
                                          <p:spTgt spid="7"/>
                                        </p:tgtEl>
                                      </p:cBhvr>
                                    </p:animEffect>
                                  </p:childTnLst>
                                </p:cTn>
                              </p:par>
                              <p:par>
                                <p:cTn id="112" presetID="55" presetClass="entr" presetSubtype="0" fill="hold" grpId="0" nodeType="withEffect">
                                  <p:stCondLst>
                                    <p:cond delay="600"/>
                                  </p:stCondLst>
                                  <p:childTnLst>
                                    <p:set>
                                      <p:cBhvr>
                                        <p:cTn id="113" dur="1" fill="hold">
                                          <p:stCondLst>
                                            <p:cond delay="0"/>
                                          </p:stCondLst>
                                        </p:cTn>
                                        <p:tgtEl>
                                          <p:spTgt spid="10"/>
                                        </p:tgtEl>
                                        <p:attrNameLst>
                                          <p:attrName>style.visibility</p:attrName>
                                        </p:attrNameLst>
                                      </p:cBhvr>
                                      <p:to>
                                        <p:strVal val="visible"/>
                                      </p:to>
                                    </p:set>
                                    <p:anim calcmode="lin" valueType="num">
                                      <p:cBhvr>
                                        <p:cTn id="114" dur="500" fill="hold"/>
                                        <p:tgtEl>
                                          <p:spTgt spid="10"/>
                                        </p:tgtEl>
                                        <p:attrNameLst>
                                          <p:attrName>ppt_w</p:attrName>
                                        </p:attrNameLst>
                                      </p:cBhvr>
                                      <p:tavLst>
                                        <p:tav tm="0">
                                          <p:val>
                                            <p:strVal val="#ppt_w*0.70"/>
                                          </p:val>
                                        </p:tav>
                                        <p:tav tm="100000">
                                          <p:val>
                                            <p:strVal val="#ppt_w"/>
                                          </p:val>
                                        </p:tav>
                                      </p:tavLst>
                                    </p:anim>
                                    <p:anim calcmode="lin" valueType="num">
                                      <p:cBhvr>
                                        <p:cTn id="115" dur="500" fill="hold"/>
                                        <p:tgtEl>
                                          <p:spTgt spid="10"/>
                                        </p:tgtEl>
                                        <p:attrNameLst>
                                          <p:attrName>ppt_h</p:attrName>
                                        </p:attrNameLst>
                                      </p:cBhvr>
                                      <p:tavLst>
                                        <p:tav tm="0">
                                          <p:val>
                                            <p:strVal val="#ppt_h"/>
                                          </p:val>
                                        </p:tav>
                                        <p:tav tm="100000">
                                          <p:val>
                                            <p:strVal val="#ppt_h"/>
                                          </p:val>
                                        </p:tav>
                                      </p:tavLst>
                                    </p:anim>
                                    <p:animEffect transition="in" filter="fade">
                                      <p:cBhvr>
                                        <p:cTn id="116" dur="500"/>
                                        <p:tgtEl>
                                          <p:spTgt spid="10"/>
                                        </p:tgtEl>
                                      </p:cBhvr>
                                    </p:animEffect>
                                  </p:childTnLst>
                                </p:cTn>
                              </p:par>
                              <p:par>
                                <p:cTn id="117" presetID="55" presetClass="entr" presetSubtype="0" fill="hold" grpId="0" nodeType="withEffect">
                                  <p:stCondLst>
                                    <p:cond delay="800"/>
                                  </p:stCondLst>
                                  <p:childTnLst>
                                    <p:set>
                                      <p:cBhvr>
                                        <p:cTn id="118" dur="1" fill="hold">
                                          <p:stCondLst>
                                            <p:cond delay="0"/>
                                          </p:stCondLst>
                                        </p:cTn>
                                        <p:tgtEl>
                                          <p:spTgt spid="8"/>
                                        </p:tgtEl>
                                        <p:attrNameLst>
                                          <p:attrName>style.visibility</p:attrName>
                                        </p:attrNameLst>
                                      </p:cBhvr>
                                      <p:to>
                                        <p:strVal val="visible"/>
                                      </p:to>
                                    </p:set>
                                    <p:anim calcmode="lin" valueType="num">
                                      <p:cBhvr>
                                        <p:cTn id="119" dur="500" fill="hold"/>
                                        <p:tgtEl>
                                          <p:spTgt spid="8"/>
                                        </p:tgtEl>
                                        <p:attrNameLst>
                                          <p:attrName>ppt_w</p:attrName>
                                        </p:attrNameLst>
                                      </p:cBhvr>
                                      <p:tavLst>
                                        <p:tav tm="0">
                                          <p:val>
                                            <p:strVal val="#ppt_w*0.70"/>
                                          </p:val>
                                        </p:tav>
                                        <p:tav tm="100000">
                                          <p:val>
                                            <p:strVal val="#ppt_w"/>
                                          </p:val>
                                        </p:tav>
                                      </p:tavLst>
                                    </p:anim>
                                    <p:anim calcmode="lin" valueType="num">
                                      <p:cBhvr>
                                        <p:cTn id="120" dur="500" fill="hold"/>
                                        <p:tgtEl>
                                          <p:spTgt spid="8"/>
                                        </p:tgtEl>
                                        <p:attrNameLst>
                                          <p:attrName>ppt_h</p:attrName>
                                        </p:attrNameLst>
                                      </p:cBhvr>
                                      <p:tavLst>
                                        <p:tav tm="0">
                                          <p:val>
                                            <p:strVal val="#ppt_h"/>
                                          </p:val>
                                        </p:tav>
                                        <p:tav tm="100000">
                                          <p:val>
                                            <p:strVal val="#ppt_h"/>
                                          </p:val>
                                        </p:tav>
                                      </p:tavLst>
                                    </p:anim>
                                    <p:animEffect transition="in" filter="fade">
                                      <p:cBhvr>
                                        <p:cTn id="121" dur="500"/>
                                        <p:tgtEl>
                                          <p:spTgt spid="8"/>
                                        </p:tgtEl>
                                      </p:cBhvr>
                                    </p:animEffect>
                                  </p:childTnLst>
                                </p:cTn>
                              </p:par>
                              <p:par>
                                <p:cTn id="122" presetID="55" presetClass="entr" presetSubtype="0" fill="hold" grpId="0" nodeType="withEffect">
                                  <p:stCondLst>
                                    <p:cond delay="800"/>
                                  </p:stCondLst>
                                  <p:childTnLst>
                                    <p:set>
                                      <p:cBhvr>
                                        <p:cTn id="123" dur="1" fill="hold">
                                          <p:stCondLst>
                                            <p:cond delay="0"/>
                                          </p:stCondLst>
                                        </p:cTn>
                                        <p:tgtEl>
                                          <p:spTgt spid="9"/>
                                        </p:tgtEl>
                                        <p:attrNameLst>
                                          <p:attrName>style.visibility</p:attrName>
                                        </p:attrNameLst>
                                      </p:cBhvr>
                                      <p:to>
                                        <p:strVal val="visible"/>
                                      </p:to>
                                    </p:set>
                                    <p:anim calcmode="lin" valueType="num">
                                      <p:cBhvr>
                                        <p:cTn id="124" dur="500" fill="hold"/>
                                        <p:tgtEl>
                                          <p:spTgt spid="9"/>
                                        </p:tgtEl>
                                        <p:attrNameLst>
                                          <p:attrName>ppt_w</p:attrName>
                                        </p:attrNameLst>
                                      </p:cBhvr>
                                      <p:tavLst>
                                        <p:tav tm="0">
                                          <p:val>
                                            <p:strVal val="#ppt_w*0.70"/>
                                          </p:val>
                                        </p:tav>
                                        <p:tav tm="100000">
                                          <p:val>
                                            <p:strVal val="#ppt_w"/>
                                          </p:val>
                                        </p:tav>
                                      </p:tavLst>
                                    </p:anim>
                                    <p:anim calcmode="lin" valueType="num">
                                      <p:cBhvr>
                                        <p:cTn id="125" dur="500" fill="hold"/>
                                        <p:tgtEl>
                                          <p:spTgt spid="9"/>
                                        </p:tgtEl>
                                        <p:attrNameLst>
                                          <p:attrName>ppt_h</p:attrName>
                                        </p:attrNameLst>
                                      </p:cBhvr>
                                      <p:tavLst>
                                        <p:tav tm="0">
                                          <p:val>
                                            <p:strVal val="#ppt_h"/>
                                          </p:val>
                                        </p:tav>
                                        <p:tav tm="100000">
                                          <p:val>
                                            <p:strVal val="#ppt_h"/>
                                          </p:val>
                                        </p:tav>
                                      </p:tavLst>
                                    </p:anim>
                                    <p:animEffect transition="in" filter="fade">
                                      <p:cBhvr>
                                        <p:cTn id="126" dur="500"/>
                                        <p:tgtEl>
                                          <p:spTgt spid="9"/>
                                        </p:tgtEl>
                                      </p:cBhvr>
                                    </p:animEffect>
                                  </p:childTnLst>
                                </p:cTn>
                              </p:par>
                            </p:childTnLst>
                          </p:cTn>
                        </p:par>
                        <p:par>
                          <p:cTn id="127" fill="hold" nodeType="afterGroup">
                            <p:stCondLst>
                              <p:cond delay="2300"/>
                            </p:stCondLst>
                            <p:childTnLst>
                              <p:par>
                                <p:cTn id="128" presetID="47" presetClass="entr" presetSubtype="0" fill="hold" grpId="0" nodeType="afterEffect">
                                  <p:stCondLst>
                                    <p:cond delay="0"/>
                                  </p:stCondLst>
                                  <p:childTnLst>
                                    <p:set>
                                      <p:cBhvr>
                                        <p:cTn id="129" dur="1" fill="hold">
                                          <p:stCondLst>
                                            <p:cond delay="0"/>
                                          </p:stCondLst>
                                        </p:cTn>
                                        <p:tgtEl>
                                          <p:spTgt spid="36"/>
                                        </p:tgtEl>
                                        <p:attrNameLst>
                                          <p:attrName>style.visibility</p:attrName>
                                        </p:attrNameLst>
                                      </p:cBhvr>
                                      <p:to>
                                        <p:strVal val="visible"/>
                                      </p:to>
                                    </p:set>
                                    <p:animEffect transition="in" filter="fade">
                                      <p:cBhvr>
                                        <p:cTn id="130" dur="1000"/>
                                        <p:tgtEl>
                                          <p:spTgt spid="36"/>
                                        </p:tgtEl>
                                      </p:cBhvr>
                                    </p:animEffect>
                                    <p:anim calcmode="lin" valueType="num">
                                      <p:cBhvr>
                                        <p:cTn id="131" dur="1000" fill="hold"/>
                                        <p:tgtEl>
                                          <p:spTgt spid="36"/>
                                        </p:tgtEl>
                                        <p:attrNameLst>
                                          <p:attrName>ppt_x</p:attrName>
                                        </p:attrNameLst>
                                      </p:cBhvr>
                                      <p:tavLst>
                                        <p:tav tm="0">
                                          <p:val>
                                            <p:strVal val="#ppt_x"/>
                                          </p:val>
                                        </p:tav>
                                        <p:tav tm="100000">
                                          <p:val>
                                            <p:strVal val="#ppt_x"/>
                                          </p:val>
                                        </p:tav>
                                      </p:tavLst>
                                    </p:anim>
                                    <p:anim calcmode="lin" valueType="num">
                                      <p:cBhvr>
                                        <p:cTn id="132" dur="1000" fill="hold"/>
                                        <p:tgtEl>
                                          <p:spTgt spid="36"/>
                                        </p:tgtEl>
                                        <p:attrNameLst>
                                          <p:attrName>ppt_y</p:attrName>
                                        </p:attrNameLst>
                                      </p:cBhvr>
                                      <p:tavLst>
                                        <p:tav tm="0">
                                          <p:val>
                                            <p:strVal val="#ppt_y-.1"/>
                                          </p:val>
                                        </p:tav>
                                        <p:tav tm="100000">
                                          <p:val>
                                            <p:strVal val="#ppt_y"/>
                                          </p:val>
                                        </p:tav>
                                      </p:tavLst>
                                    </p:anim>
                                  </p:childTnLst>
                                </p:cTn>
                              </p:par>
                              <p:par>
                                <p:cTn id="133" presetID="47" presetClass="entr" presetSubtype="0" fill="hold" grpId="0" nodeType="withEffect">
                                  <p:stCondLst>
                                    <p:cond delay="0"/>
                                  </p:stCondLst>
                                  <p:childTnLst>
                                    <p:set>
                                      <p:cBhvr>
                                        <p:cTn id="134" dur="1" fill="hold">
                                          <p:stCondLst>
                                            <p:cond delay="0"/>
                                          </p:stCondLst>
                                        </p:cTn>
                                        <p:tgtEl>
                                          <p:spTgt spid="37"/>
                                        </p:tgtEl>
                                        <p:attrNameLst>
                                          <p:attrName>style.visibility</p:attrName>
                                        </p:attrNameLst>
                                      </p:cBhvr>
                                      <p:to>
                                        <p:strVal val="visible"/>
                                      </p:to>
                                    </p:set>
                                    <p:animEffect transition="in" filter="fade">
                                      <p:cBhvr>
                                        <p:cTn id="135" dur="1000"/>
                                        <p:tgtEl>
                                          <p:spTgt spid="37"/>
                                        </p:tgtEl>
                                      </p:cBhvr>
                                    </p:animEffect>
                                    <p:anim calcmode="lin" valueType="num">
                                      <p:cBhvr>
                                        <p:cTn id="136" dur="1000" fill="hold"/>
                                        <p:tgtEl>
                                          <p:spTgt spid="37"/>
                                        </p:tgtEl>
                                        <p:attrNameLst>
                                          <p:attrName>ppt_x</p:attrName>
                                        </p:attrNameLst>
                                      </p:cBhvr>
                                      <p:tavLst>
                                        <p:tav tm="0">
                                          <p:val>
                                            <p:strVal val="#ppt_x"/>
                                          </p:val>
                                        </p:tav>
                                        <p:tav tm="100000">
                                          <p:val>
                                            <p:strVal val="#ppt_x"/>
                                          </p:val>
                                        </p:tav>
                                      </p:tavLst>
                                    </p:anim>
                                    <p:anim calcmode="lin" valueType="num">
                                      <p:cBhvr>
                                        <p:cTn id="137" dur="1000" fill="hold"/>
                                        <p:tgtEl>
                                          <p:spTgt spid="37"/>
                                        </p:tgtEl>
                                        <p:attrNameLst>
                                          <p:attrName>ppt_y</p:attrName>
                                        </p:attrNameLst>
                                      </p:cBhvr>
                                      <p:tavLst>
                                        <p:tav tm="0">
                                          <p:val>
                                            <p:strVal val="#ppt_y-.1"/>
                                          </p:val>
                                        </p:tav>
                                        <p:tav tm="100000">
                                          <p:val>
                                            <p:strVal val="#ppt_y"/>
                                          </p:val>
                                        </p:tav>
                                      </p:tavLst>
                                    </p:anim>
                                  </p:childTnLst>
                                </p:cTn>
                              </p:par>
                              <p:par>
                                <p:cTn id="138" presetID="47" presetClass="entr" presetSubtype="0" fill="hold" grpId="0" nodeType="withEffect">
                                  <p:stCondLst>
                                    <p:cond delay="0"/>
                                  </p:stCondLst>
                                  <p:childTnLst>
                                    <p:set>
                                      <p:cBhvr>
                                        <p:cTn id="139" dur="1" fill="hold">
                                          <p:stCondLst>
                                            <p:cond delay="0"/>
                                          </p:stCondLst>
                                        </p:cTn>
                                        <p:tgtEl>
                                          <p:spTgt spid="38"/>
                                        </p:tgtEl>
                                        <p:attrNameLst>
                                          <p:attrName>style.visibility</p:attrName>
                                        </p:attrNameLst>
                                      </p:cBhvr>
                                      <p:to>
                                        <p:strVal val="visible"/>
                                      </p:to>
                                    </p:set>
                                    <p:animEffect transition="in" filter="fade">
                                      <p:cBhvr>
                                        <p:cTn id="140" dur="1000"/>
                                        <p:tgtEl>
                                          <p:spTgt spid="38"/>
                                        </p:tgtEl>
                                      </p:cBhvr>
                                    </p:animEffect>
                                    <p:anim calcmode="lin" valueType="num">
                                      <p:cBhvr>
                                        <p:cTn id="141" dur="1000" fill="hold"/>
                                        <p:tgtEl>
                                          <p:spTgt spid="38"/>
                                        </p:tgtEl>
                                        <p:attrNameLst>
                                          <p:attrName>ppt_x</p:attrName>
                                        </p:attrNameLst>
                                      </p:cBhvr>
                                      <p:tavLst>
                                        <p:tav tm="0">
                                          <p:val>
                                            <p:strVal val="#ppt_x"/>
                                          </p:val>
                                        </p:tav>
                                        <p:tav tm="100000">
                                          <p:val>
                                            <p:strVal val="#ppt_x"/>
                                          </p:val>
                                        </p:tav>
                                      </p:tavLst>
                                    </p:anim>
                                    <p:anim calcmode="lin" valueType="num">
                                      <p:cBhvr>
                                        <p:cTn id="142" dur="1000" fill="hold"/>
                                        <p:tgtEl>
                                          <p:spTgt spid="38"/>
                                        </p:tgtEl>
                                        <p:attrNameLst>
                                          <p:attrName>ppt_y</p:attrName>
                                        </p:attrNameLst>
                                      </p:cBhvr>
                                      <p:tavLst>
                                        <p:tav tm="0">
                                          <p:val>
                                            <p:strVal val="#ppt_y-.1"/>
                                          </p:val>
                                        </p:tav>
                                        <p:tav tm="100000">
                                          <p:val>
                                            <p:strVal val="#ppt_y"/>
                                          </p:val>
                                        </p:tav>
                                      </p:tavLst>
                                    </p:anim>
                                  </p:childTnLst>
                                </p:cTn>
                              </p:par>
                              <p:par>
                                <p:cTn id="143" presetID="47" presetClass="entr" presetSubtype="0" fill="hold" grpId="0" nodeType="withEffect">
                                  <p:stCondLst>
                                    <p:cond delay="0"/>
                                  </p:stCondLst>
                                  <p:childTnLst>
                                    <p:set>
                                      <p:cBhvr>
                                        <p:cTn id="144" dur="1" fill="hold">
                                          <p:stCondLst>
                                            <p:cond delay="0"/>
                                          </p:stCondLst>
                                        </p:cTn>
                                        <p:tgtEl>
                                          <p:spTgt spid="39"/>
                                        </p:tgtEl>
                                        <p:attrNameLst>
                                          <p:attrName>style.visibility</p:attrName>
                                        </p:attrNameLst>
                                      </p:cBhvr>
                                      <p:to>
                                        <p:strVal val="visible"/>
                                      </p:to>
                                    </p:set>
                                    <p:animEffect transition="in" filter="fade">
                                      <p:cBhvr>
                                        <p:cTn id="145" dur="1000"/>
                                        <p:tgtEl>
                                          <p:spTgt spid="39"/>
                                        </p:tgtEl>
                                      </p:cBhvr>
                                    </p:animEffect>
                                    <p:anim calcmode="lin" valueType="num">
                                      <p:cBhvr>
                                        <p:cTn id="146" dur="1000" fill="hold"/>
                                        <p:tgtEl>
                                          <p:spTgt spid="39"/>
                                        </p:tgtEl>
                                        <p:attrNameLst>
                                          <p:attrName>ppt_x</p:attrName>
                                        </p:attrNameLst>
                                      </p:cBhvr>
                                      <p:tavLst>
                                        <p:tav tm="0">
                                          <p:val>
                                            <p:strVal val="#ppt_x"/>
                                          </p:val>
                                        </p:tav>
                                        <p:tav tm="100000">
                                          <p:val>
                                            <p:strVal val="#ppt_x"/>
                                          </p:val>
                                        </p:tav>
                                      </p:tavLst>
                                    </p:anim>
                                    <p:anim calcmode="lin" valueType="num">
                                      <p:cBhvr>
                                        <p:cTn id="147" dur="1000" fill="hold"/>
                                        <p:tgtEl>
                                          <p:spTgt spid="39"/>
                                        </p:tgtEl>
                                        <p:attrNameLst>
                                          <p:attrName>ppt_y</p:attrName>
                                        </p:attrNameLst>
                                      </p:cBhvr>
                                      <p:tavLst>
                                        <p:tav tm="0">
                                          <p:val>
                                            <p:strVal val="#ppt_y-.1"/>
                                          </p:val>
                                        </p:tav>
                                        <p:tav tm="100000">
                                          <p:val>
                                            <p:strVal val="#ppt_y"/>
                                          </p:val>
                                        </p:tav>
                                      </p:tavLst>
                                    </p:anim>
                                  </p:childTnLst>
                                </p:cTn>
                              </p:par>
                              <p:par>
                                <p:cTn id="148" presetID="47" presetClass="entr" presetSubtype="0" fill="hold" grpId="0" nodeType="withEffect">
                                  <p:stCondLst>
                                    <p:cond delay="0"/>
                                  </p:stCondLst>
                                  <p:childTnLst>
                                    <p:set>
                                      <p:cBhvr>
                                        <p:cTn id="149" dur="1" fill="hold">
                                          <p:stCondLst>
                                            <p:cond delay="0"/>
                                          </p:stCondLst>
                                        </p:cTn>
                                        <p:tgtEl>
                                          <p:spTgt spid="40"/>
                                        </p:tgtEl>
                                        <p:attrNameLst>
                                          <p:attrName>style.visibility</p:attrName>
                                        </p:attrNameLst>
                                      </p:cBhvr>
                                      <p:to>
                                        <p:strVal val="visible"/>
                                      </p:to>
                                    </p:set>
                                    <p:animEffect transition="in" filter="fade">
                                      <p:cBhvr>
                                        <p:cTn id="150" dur="1000"/>
                                        <p:tgtEl>
                                          <p:spTgt spid="40"/>
                                        </p:tgtEl>
                                      </p:cBhvr>
                                    </p:animEffect>
                                    <p:anim calcmode="lin" valueType="num">
                                      <p:cBhvr>
                                        <p:cTn id="151" dur="1000" fill="hold"/>
                                        <p:tgtEl>
                                          <p:spTgt spid="40"/>
                                        </p:tgtEl>
                                        <p:attrNameLst>
                                          <p:attrName>ppt_x</p:attrName>
                                        </p:attrNameLst>
                                      </p:cBhvr>
                                      <p:tavLst>
                                        <p:tav tm="0">
                                          <p:val>
                                            <p:strVal val="#ppt_x"/>
                                          </p:val>
                                        </p:tav>
                                        <p:tav tm="100000">
                                          <p:val>
                                            <p:strVal val="#ppt_x"/>
                                          </p:val>
                                        </p:tav>
                                      </p:tavLst>
                                    </p:anim>
                                    <p:anim calcmode="lin" valueType="num">
                                      <p:cBhvr>
                                        <p:cTn id="152" dur="1000" fill="hold"/>
                                        <p:tgtEl>
                                          <p:spTgt spid="40"/>
                                        </p:tgtEl>
                                        <p:attrNameLst>
                                          <p:attrName>ppt_y</p:attrName>
                                        </p:attrNameLst>
                                      </p:cBhvr>
                                      <p:tavLst>
                                        <p:tav tm="0">
                                          <p:val>
                                            <p:strVal val="#ppt_y-.1"/>
                                          </p:val>
                                        </p:tav>
                                        <p:tav tm="100000">
                                          <p:val>
                                            <p:strVal val="#ppt_y"/>
                                          </p:val>
                                        </p:tav>
                                      </p:tavLst>
                                    </p:anim>
                                  </p:childTnLst>
                                </p:cTn>
                              </p:par>
                              <p:par>
                                <p:cTn id="153" presetID="47" presetClass="entr" presetSubtype="0" fill="hold" grpId="0" nodeType="withEffect">
                                  <p:stCondLst>
                                    <p:cond delay="0"/>
                                  </p:stCondLst>
                                  <p:childTnLst>
                                    <p:set>
                                      <p:cBhvr>
                                        <p:cTn id="154" dur="1" fill="hold">
                                          <p:stCondLst>
                                            <p:cond delay="0"/>
                                          </p:stCondLst>
                                        </p:cTn>
                                        <p:tgtEl>
                                          <p:spTgt spid="41"/>
                                        </p:tgtEl>
                                        <p:attrNameLst>
                                          <p:attrName>style.visibility</p:attrName>
                                        </p:attrNameLst>
                                      </p:cBhvr>
                                      <p:to>
                                        <p:strVal val="visible"/>
                                      </p:to>
                                    </p:set>
                                    <p:animEffect transition="in" filter="fade">
                                      <p:cBhvr>
                                        <p:cTn id="155" dur="1000"/>
                                        <p:tgtEl>
                                          <p:spTgt spid="41"/>
                                        </p:tgtEl>
                                      </p:cBhvr>
                                    </p:animEffect>
                                    <p:anim calcmode="lin" valueType="num">
                                      <p:cBhvr>
                                        <p:cTn id="156" dur="1000" fill="hold"/>
                                        <p:tgtEl>
                                          <p:spTgt spid="41"/>
                                        </p:tgtEl>
                                        <p:attrNameLst>
                                          <p:attrName>ppt_x</p:attrName>
                                        </p:attrNameLst>
                                      </p:cBhvr>
                                      <p:tavLst>
                                        <p:tav tm="0">
                                          <p:val>
                                            <p:strVal val="#ppt_x"/>
                                          </p:val>
                                        </p:tav>
                                        <p:tav tm="100000">
                                          <p:val>
                                            <p:strVal val="#ppt_x"/>
                                          </p:val>
                                        </p:tav>
                                      </p:tavLst>
                                    </p:anim>
                                    <p:anim calcmode="lin" valueType="num">
                                      <p:cBhvr>
                                        <p:cTn id="157" dur="1000" fill="hold"/>
                                        <p:tgtEl>
                                          <p:spTgt spid="41"/>
                                        </p:tgtEl>
                                        <p:attrNameLst>
                                          <p:attrName>ppt_y</p:attrName>
                                        </p:attrNameLst>
                                      </p:cBhvr>
                                      <p:tavLst>
                                        <p:tav tm="0">
                                          <p:val>
                                            <p:strVal val="#ppt_y-.1"/>
                                          </p:val>
                                        </p:tav>
                                        <p:tav tm="100000">
                                          <p:val>
                                            <p:strVal val="#ppt_y"/>
                                          </p:val>
                                        </p:tav>
                                      </p:tavLst>
                                    </p:anim>
                                  </p:childTnLst>
                                </p:cTn>
                              </p:par>
                              <p:par>
                                <p:cTn id="158" presetID="47" presetClass="entr" presetSubtype="0" fill="hold" grpId="0" nodeType="withEffect">
                                  <p:stCondLst>
                                    <p:cond delay="0"/>
                                  </p:stCondLst>
                                  <p:childTnLst>
                                    <p:set>
                                      <p:cBhvr>
                                        <p:cTn id="159" dur="1" fill="hold">
                                          <p:stCondLst>
                                            <p:cond delay="0"/>
                                          </p:stCondLst>
                                        </p:cTn>
                                        <p:tgtEl>
                                          <p:spTgt spid="42"/>
                                        </p:tgtEl>
                                        <p:attrNameLst>
                                          <p:attrName>style.visibility</p:attrName>
                                        </p:attrNameLst>
                                      </p:cBhvr>
                                      <p:to>
                                        <p:strVal val="visible"/>
                                      </p:to>
                                    </p:set>
                                    <p:animEffect transition="in" filter="fade">
                                      <p:cBhvr>
                                        <p:cTn id="160" dur="1000"/>
                                        <p:tgtEl>
                                          <p:spTgt spid="42"/>
                                        </p:tgtEl>
                                      </p:cBhvr>
                                    </p:animEffect>
                                    <p:anim calcmode="lin" valueType="num">
                                      <p:cBhvr>
                                        <p:cTn id="161" dur="1000" fill="hold"/>
                                        <p:tgtEl>
                                          <p:spTgt spid="42"/>
                                        </p:tgtEl>
                                        <p:attrNameLst>
                                          <p:attrName>ppt_x</p:attrName>
                                        </p:attrNameLst>
                                      </p:cBhvr>
                                      <p:tavLst>
                                        <p:tav tm="0">
                                          <p:val>
                                            <p:strVal val="#ppt_x"/>
                                          </p:val>
                                        </p:tav>
                                        <p:tav tm="100000">
                                          <p:val>
                                            <p:strVal val="#ppt_x"/>
                                          </p:val>
                                        </p:tav>
                                      </p:tavLst>
                                    </p:anim>
                                    <p:anim calcmode="lin" valueType="num">
                                      <p:cBhvr>
                                        <p:cTn id="162" dur="1000" fill="hold"/>
                                        <p:tgtEl>
                                          <p:spTgt spid="42"/>
                                        </p:tgtEl>
                                        <p:attrNameLst>
                                          <p:attrName>ppt_y</p:attrName>
                                        </p:attrNameLst>
                                      </p:cBhvr>
                                      <p:tavLst>
                                        <p:tav tm="0">
                                          <p:val>
                                            <p:strVal val="#ppt_y-.1"/>
                                          </p:val>
                                        </p:tav>
                                        <p:tav tm="100000">
                                          <p:val>
                                            <p:strVal val="#ppt_y"/>
                                          </p:val>
                                        </p:tav>
                                      </p:tavLst>
                                    </p:anim>
                                  </p:childTnLst>
                                </p:cTn>
                              </p:par>
                              <p:par>
                                <p:cTn id="163" presetID="47" presetClass="entr" presetSubtype="0" fill="hold" grpId="0" nodeType="withEffect">
                                  <p:stCondLst>
                                    <p:cond delay="0"/>
                                  </p:stCondLst>
                                  <p:childTnLst>
                                    <p:set>
                                      <p:cBhvr>
                                        <p:cTn id="164" dur="1" fill="hold">
                                          <p:stCondLst>
                                            <p:cond delay="0"/>
                                          </p:stCondLst>
                                        </p:cTn>
                                        <p:tgtEl>
                                          <p:spTgt spid="43"/>
                                        </p:tgtEl>
                                        <p:attrNameLst>
                                          <p:attrName>style.visibility</p:attrName>
                                        </p:attrNameLst>
                                      </p:cBhvr>
                                      <p:to>
                                        <p:strVal val="visible"/>
                                      </p:to>
                                    </p:set>
                                    <p:animEffect transition="in" filter="fade">
                                      <p:cBhvr>
                                        <p:cTn id="165" dur="1000"/>
                                        <p:tgtEl>
                                          <p:spTgt spid="43"/>
                                        </p:tgtEl>
                                      </p:cBhvr>
                                    </p:animEffect>
                                    <p:anim calcmode="lin" valueType="num">
                                      <p:cBhvr>
                                        <p:cTn id="166" dur="1000" fill="hold"/>
                                        <p:tgtEl>
                                          <p:spTgt spid="43"/>
                                        </p:tgtEl>
                                        <p:attrNameLst>
                                          <p:attrName>ppt_x</p:attrName>
                                        </p:attrNameLst>
                                      </p:cBhvr>
                                      <p:tavLst>
                                        <p:tav tm="0">
                                          <p:val>
                                            <p:strVal val="#ppt_x"/>
                                          </p:val>
                                        </p:tav>
                                        <p:tav tm="100000">
                                          <p:val>
                                            <p:strVal val="#ppt_x"/>
                                          </p:val>
                                        </p:tav>
                                      </p:tavLst>
                                    </p:anim>
                                    <p:anim calcmode="lin" valueType="num">
                                      <p:cBhvr>
                                        <p:cTn id="167" dur="1000" fill="hold"/>
                                        <p:tgtEl>
                                          <p:spTgt spid="43"/>
                                        </p:tgtEl>
                                        <p:attrNameLst>
                                          <p:attrName>ppt_y</p:attrName>
                                        </p:attrNameLst>
                                      </p:cBhvr>
                                      <p:tavLst>
                                        <p:tav tm="0">
                                          <p:val>
                                            <p:strVal val="#ppt_y-.1"/>
                                          </p:val>
                                        </p:tav>
                                        <p:tav tm="100000">
                                          <p:val>
                                            <p:strVal val="#ppt_y"/>
                                          </p:val>
                                        </p:tav>
                                      </p:tavLst>
                                    </p:anim>
                                  </p:childTnLst>
                                </p:cTn>
                              </p:par>
                              <p:par>
                                <p:cTn id="168" presetID="47" presetClass="entr" presetSubtype="0" fill="hold" grpId="0" nodeType="withEffect">
                                  <p:stCondLst>
                                    <p:cond delay="0"/>
                                  </p:stCondLst>
                                  <p:childTnLst>
                                    <p:set>
                                      <p:cBhvr>
                                        <p:cTn id="169" dur="1" fill="hold">
                                          <p:stCondLst>
                                            <p:cond delay="0"/>
                                          </p:stCondLst>
                                        </p:cTn>
                                        <p:tgtEl>
                                          <p:spTgt spid="44"/>
                                        </p:tgtEl>
                                        <p:attrNameLst>
                                          <p:attrName>style.visibility</p:attrName>
                                        </p:attrNameLst>
                                      </p:cBhvr>
                                      <p:to>
                                        <p:strVal val="visible"/>
                                      </p:to>
                                    </p:set>
                                    <p:animEffect transition="in" filter="fade">
                                      <p:cBhvr>
                                        <p:cTn id="170" dur="1000"/>
                                        <p:tgtEl>
                                          <p:spTgt spid="44"/>
                                        </p:tgtEl>
                                      </p:cBhvr>
                                    </p:animEffect>
                                    <p:anim calcmode="lin" valueType="num">
                                      <p:cBhvr>
                                        <p:cTn id="171" dur="1000" fill="hold"/>
                                        <p:tgtEl>
                                          <p:spTgt spid="44"/>
                                        </p:tgtEl>
                                        <p:attrNameLst>
                                          <p:attrName>ppt_x</p:attrName>
                                        </p:attrNameLst>
                                      </p:cBhvr>
                                      <p:tavLst>
                                        <p:tav tm="0">
                                          <p:val>
                                            <p:strVal val="#ppt_x"/>
                                          </p:val>
                                        </p:tav>
                                        <p:tav tm="100000">
                                          <p:val>
                                            <p:strVal val="#ppt_x"/>
                                          </p:val>
                                        </p:tav>
                                      </p:tavLst>
                                    </p:anim>
                                    <p:anim calcmode="lin" valueType="num">
                                      <p:cBhvr>
                                        <p:cTn id="172" dur="1000" fill="hold"/>
                                        <p:tgtEl>
                                          <p:spTgt spid="44"/>
                                        </p:tgtEl>
                                        <p:attrNameLst>
                                          <p:attrName>ppt_y</p:attrName>
                                        </p:attrNameLst>
                                      </p:cBhvr>
                                      <p:tavLst>
                                        <p:tav tm="0">
                                          <p:val>
                                            <p:strVal val="#ppt_y-.1"/>
                                          </p:val>
                                        </p:tav>
                                        <p:tav tm="100000">
                                          <p:val>
                                            <p:strVal val="#ppt_y"/>
                                          </p:val>
                                        </p:tav>
                                      </p:tavLst>
                                    </p:anim>
                                  </p:childTnLst>
                                </p:cTn>
                              </p:par>
                              <p:par>
                                <p:cTn id="173" presetID="47" presetClass="entr" presetSubtype="0" fill="hold" grpId="0" nodeType="withEffect">
                                  <p:stCondLst>
                                    <p:cond delay="0"/>
                                  </p:stCondLst>
                                  <p:childTnLst>
                                    <p:set>
                                      <p:cBhvr>
                                        <p:cTn id="174" dur="1" fill="hold">
                                          <p:stCondLst>
                                            <p:cond delay="0"/>
                                          </p:stCondLst>
                                        </p:cTn>
                                        <p:tgtEl>
                                          <p:spTgt spid="45"/>
                                        </p:tgtEl>
                                        <p:attrNameLst>
                                          <p:attrName>style.visibility</p:attrName>
                                        </p:attrNameLst>
                                      </p:cBhvr>
                                      <p:to>
                                        <p:strVal val="visible"/>
                                      </p:to>
                                    </p:set>
                                    <p:animEffect transition="in" filter="fade">
                                      <p:cBhvr>
                                        <p:cTn id="175" dur="1000"/>
                                        <p:tgtEl>
                                          <p:spTgt spid="45"/>
                                        </p:tgtEl>
                                      </p:cBhvr>
                                    </p:animEffect>
                                    <p:anim calcmode="lin" valueType="num">
                                      <p:cBhvr>
                                        <p:cTn id="176" dur="1000" fill="hold"/>
                                        <p:tgtEl>
                                          <p:spTgt spid="45"/>
                                        </p:tgtEl>
                                        <p:attrNameLst>
                                          <p:attrName>ppt_x</p:attrName>
                                        </p:attrNameLst>
                                      </p:cBhvr>
                                      <p:tavLst>
                                        <p:tav tm="0">
                                          <p:val>
                                            <p:strVal val="#ppt_x"/>
                                          </p:val>
                                        </p:tav>
                                        <p:tav tm="100000">
                                          <p:val>
                                            <p:strVal val="#ppt_x"/>
                                          </p:val>
                                        </p:tav>
                                      </p:tavLst>
                                    </p:anim>
                                    <p:anim calcmode="lin" valueType="num">
                                      <p:cBhvr>
                                        <p:cTn id="177" dur="1000" fill="hold"/>
                                        <p:tgtEl>
                                          <p:spTgt spid="45"/>
                                        </p:tgtEl>
                                        <p:attrNameLst>
                                          <p:attrName>ppt_y</p:attrName>
                                        </p:attrNameLst>
                                      </p:cBhvr>
                                      <p:tavLst>
                                        <p:tav tm="0">
                                          <p:val>
                                            <p:strVal val="#ppt_y-.1"/>
                                          </p:val>
                                        </p:tav>
                                        <p:tav tm="100000">
                                          <p:val>
                                            <p:strVal val="#ppt_y"/>
                                          </p:val>
                                        </p:tav>
                                      </p:tavLst>
                                    </p:anim>
                                  </p:childTnLst>
                                </p:cTn>
                              </p:par>
                            </p:childTnLst>
                          </p:cTn>
                        </p:par>
                        <p:par>
                          <p:cTn id="178" fill="hold" nodeType="afterGroup">
                            <p:stCondLst>
                              <p:cond delay="3300"/>
                            </p:stCondLst>
                            <p:childTnLst>
                              <p:par>
                                <p:cTn id="179" presetID="16" presetClass="entr" presetSubtype="21" fill="hold" grpId="0" nodeType="afterEffect">
                                  <p:stCondLst>
                                    <p:cond delay="0"/>
                                  </p:stCondLst>
                                  <p:childTnLst>
                                    <p:set>
                                      <p:cBhvr>
                                        <p:cTn id="180" dur="1" fill="hold">
                                          <p:stCondLst>
                                            <p:cond delay="0"/>
                                          </p:stCondLst>
                                        </p:cTn>
                                        <p:tgtEl>
                                          <p:spTgt spid="46"/>
                                        </p:tgtEl>
                                        <p:attrNameLst>
                                          <p:attrName>style.visibility</p:attrName>
                                        </p:attrNameLst>
                                      </p:cBhvr>
                                      <p:to>
                                        <p:strVal val="visible"/>
                                      </p:to>
                                    </p:set>
                                    <p:animEffect transition="in" filter="barn(inVertical)">
                                      <p:cBhvr>
                                        <p:cTn id="181" dur="500"/>
                                        <p:tgtEl>
                                          <p:spTgt spid="46"/>
                                        </p:tgtEl>
                                      </p:cBhvr>
                                    </p:animEffect>
                                  </p:childTnLst>
                                </p:cTn>
                              </p:par>
                            </p:childTnLst>
                          </p:cTn>
                        </p:par>
                        <p:par>
                          <p:cTn id="182" fill="hold" nodeType="afterGroup">
                            <p:stCondLst>
                              <p:cond delay="3800"/>
                            </p:stCondLst>
                            <p:childTnLst>
                              <p:par>
                                <p:cTn id="183" presetID="16" presetClass="entr" presetSubtype="37" fill="hold" grpId="0" nodeType="afterEffect">
                                  <p:stCondLst>
                                    <p:cond delay="0"/>
                                  </p:stCondLst>
                                  <p:childTnLst>
                                    <p:set>
                                      <p:cBhvr>
                                        <p:cTn id="184" dur="1" fill="hold">
                                          <p:stCondLst>
                                            <p:cond delay="0"/>
                                          </p:stCondLst>
                                        </p:cTn>
                                        <p:tgtEl>
                                          <p:spTgt spid="47"/>
                                        </p:tgtEl>
                                        <p:attrNameLst>
                                          <p:attrName>style.visibility</p:attrName>
                                        </p:attrNameLst>
                                      </p:cBhvr>
                                      <p:to>
                                        <p:strVal val="visible"/>
                                      </p:to>
                                    </p:set>
                                    <p:animEffect transition="in" filter="barn(outVertical)">
                                      <p:cBhvr>
                                        <p:cTn id="185" dur="500"/>
                                        <p:tgtEl>
                                          <p:spTgt spid="47"/>
                                        </p:tgtEl>
                                      </p:cBhvr>
                                    </p:animEffect>
                                  </p:childTnLst>
                                </p:cTn>
                              </p:par>
                              <p:par>
                                <p:cTn id="186" presetID="2" presetClass="entr" presetSubtype="1" decel="100000"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ppt_x</p:attrName>
                                        </p:attrNameLst>
                                      </p:cBhvr>
                                      <p:tavLst>
                                        <p:tav tm="0">
                                          <p:val>
                                            <p:strVal val="#ppt_x"/>
                                          </p:val>
                                        </p:tav>
                                        <p:tav tm="100000">
                                          <p:val>
                                            <p:strVal val="#ppt_x"/>
                                          </p:val>
                                        </p:tav>
                                      </p:tavLst>
                                    </p:anim>
                                    <p:anim calcmode="lin" valueType="num">
                                      <p:cBhvr>
                                        <p:cTn id="189" dur="500" fill="hold"/>
                                        <p:tgtEl>
                                          <p:spTgt spid="48"/>
                                        </p:tgtEl>
                                        <p:attrNameLst>
                                          <p:attrName>ppt_y</p:attrName>
                                        </p:attrNameLst>
                                      </p:cBhvr>
                                      <p:tavLst>
                                        <p:tav tm="0">
                                          <p:val>
                                            <p:strVal val="0-#ppt_h/2"/>
                                          </p:val>
                                        </p:tav>
                                        <p:tav tm="100000">
                                          <p:val>
                                            <p:strVal val="#ppt_y"/>
                                          </p:val>
                                        </p:tav>
                                      </p:tavLst>
                                    </p:anim>
                                  </p:childTnLst>
                                </p:cTn>
                              </p:par>
                              <p:par>
                                <p:cTn id="190" presetID="2" presetClass="entr" presetSubtype="1" decel="100000" fill="hold" grpId="0" nodeType="withEffect">
                                  <p:stCondLst>
                                    <p:cond delay="0"/>
                                  </p:stCondLst>
                                  <p:childTnLst>
                                    <p:set>
                                      <p:cBhvr>
                                        <p:cTn id="191" dur="1" fill="hold">
                                          <p:stCondLst>
                                            <p:cond delay="0"/>
                                          </p:stCondLst>
                                        </p:cTn>
                                        <p:tgtEl>
                                          <p:spTgt spid="49"/>
                                        </p:tgtEl>
                                        <p:attrNameLst>
                                          <p:attrName>style.visibility</p:attrName>
                                        </p:attrNameLst>
                                      </p:cBhvr>
                                      <p:to>
                                        <p:strVal val="visible"/>
                                      </p:to>
                                    </p:set>
                                    <p:anim calcmode="lin" valueType="num">
                                      <p:cBhvr>
                                        <p:cTn id="192" dur="500" fill="hold"/>
                                        <p:tgtEl>
                                          <p:spTgt spid="49"/>
                                        </p:tgtEl>
                                        <p:attrNameLst>
                                          <p:attrName>ppt_x</p:attrName>
                                        </p:attrNameLst>
                                      </p:cBhvr>
                                      <p:tavLst>
                                        <p:tav tm="0">
                                          <p:val>
                                            <p:strVal val="#ppt_x"/>
                                          </p:val>
                                        </p:tav>
                                        <p:tav tm="100000">
                                          <p:val>
                                            <p:strVal val="#ppt_x"/>
                                          </p:val>
                                        </p:tav>
                                      </p:tavLst>
                                    </p:anim>
                                    <p:anim calcmode="lin" valueType="num">
                                      <p:cBhvr>
                                        <p:cTn id="193" dur="500" fill="hold"/>
                                        <p:tgtEl>
                                          <p:spTgt spid="4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a:spLocks noChangeArrowheads="1"/>
          </p:cNvSpPr>
          <p:nvPr/>
        </p:nvSpPr>
        <p:spPr bwMode="auto">
          <a:xfrm>
            <a:off x="5143500" y="2790825"/>
            <a:ext cx="5143500" cy="1200150"/>
          </a:xfrm>
          <a:prstGeom prst="rect">
            <a:avLst/>
          </a:prstGeom>
          <a:noFill/>
          <a:ln w="9525">
            <a:noFill/>
            <a:miter lim="800000"/>
            <a:headEnd/>
            <a:tailEnd/>
          </a:ln>
        </p:spPr>
        <p:txBody>
          <a:bodyPr wrap="none">
            <a:spAutoFit/>
          </a:bodyPr>
          <a:lstStyle/>
          <a:p>
            <a:pPr eaLnBrk="1" hangingPunct="1"/>
            <a:r>
              <a:rPr lang="en-US" altLang="zh-CN" sz="7200">
                <a:solidFill>
                  <a:schemeClr val="bg1"/>
                </a:solidFill>
                <a:latin typeface="HelveticaNeueLT Pro 25 UltLt" pitchFamily="34" charset="0"/>
              </a:rPr>
              <a:t>PART THREE</a:t>
            </a:r>
            <a:endParaRPr lang="zh-CN" altLang="en-US" sz="7200">
              <a:solidFill>
                <a:schemeClr val="bg1"/>
              </a:solidFill>
              <a:latin typeface="HelveticaNeueLT Pro 25 UltLt" pitchFamily="34" charset="0"/>
            </a:endParaRPr>
          </a:p>
        </p:txBody>
      </p:sp>
      <p:sp>
        <p:nvSpPr>
          <p:cNvPr id="23" name="TextBox 22"/>
          <p:cNvSpPr txBox="1">
            <a:spLocks noChangeArrowheads="1"/>
          </p:cNvSpPr>
          <p:nvPr/>
        </p:nvSpPr>
        <p:spPr bwMode="auto">
          <a:xfrm>
            <a:off x="5202238" y="3841750"/>
            <a:ext cx="1620837" cy="523875"/>
          </a:xfrm>
          <a:prstGeom prst="rect">
            <a:avLst/>
          </a:prstGeom>
          <a:noFill/>
          <a:ln w="9525">
            <a:noFill/>
            <a:miter lim="800000"/>
            <a:headEnd/>
            <a:tailEnd/>
          </a:ln>
        </p:spPr>
        <p:txBody>
          <a:bodyPr wrap="none">
            <a:spAutoFit/>
          </a:bodyPr>
          <a:lstStyle/>
          <a:p>
            <a:pPr eaLnBrk="1" hangingPunct="1"/>
            <a:r>
              <a:rPr lang="zh-CN" altLang="en-US" sz="2800">
                <a:solidFill>
                  <a:schemeClr val="bg1"/>
                </a:solidFill>
                <a:latin typeface="微软雅黑" pitchFamily="34" charset="-122"/>
                <a:ea typeface="微软雅黑" pitchFamily="34" charset="-122"/>
              </a:rPr>
              <a:t>添加标题</a:t>
            </a:r>
          </a:p>
        </p:txBody>
      </p:sp>
      <p:sp>
        <p:nvSpPr>
          <p:cNvPr id="24" name="TextBox 23"/>
          <p:cNvSpPr txBox="1">
            <a:spLocks noChangeArrowheads="1"/>
          </p:cNvSpPr>
          <p:nvPr/>
        </p:nvSpPr>
        <p:spPr bwMode="auto">
          <a:xfrm>
            <a:off x="2635250" y="2549525"/>
            <a:ext cx="2444750" cy="2246313"/>
          </a:xfrm>
          <a:prstGeom prst="rect">
            <a:avLst/>
          </a:prstGeom>
          <a:noFill/>
          <a:ln w="9525">
            <a:noFill/>
            <a:miter lim="800000"/>
            <a:headEnd/>
            <a:tailEnd/>
          </a:ln>
        </p:spPr>
        <p:txBody>
          <a:bodyPr wrap="none">
            <a:spAutoFit/>
          </a:bodyPr>
          <a:lstStyle/>
          <a:p>
            <a:pPr algn="ctr" eaLnBrk="1" hangingPunct="1"/>
            <a:r>
              <a:rPr lang="en-US" altLang="zh-CN" sz="14000">
                <a:solidFill>
                  <a:schemeClr val="bg1"/>
                </a:solidFill>
                <a:latin typeface="微软雅黑" pitchFamily="34" charset="-122"/>
                <a:ea typeface="微软雅黑" pitchFamily="34" charset="-122"/>
              </a:rPr>
              <a:t>[  ]</a:t>
            </a:r>
            <a:endParaRPr lang="zh-CN" altLang="en-US" sz="14000">
              <a:solidFill>
                <a:schemeClr val="bg1"/>
              </a:solidFill>
              <a:latin typeface="微软雅黑" pitchFamily="34" charset="-122"/>
              <a:ea typeface="微软雅黑" pitchFamily="34" charset="-122"/>
            </a:endParaRPr>
          </a:p>
        </p:txBody>
      </p:sp>
      <p:sp>
        <p:nvSpPr>
          <p:cNvPr id="25" name="TextBox 4"/>
          <p:cNvSpPr txBox="1">
            <a:spLocks noChangeArrowheads="1"/>
          </p:cNvSpPr>
          <p:nvPr/>
        </p:nvSpPr>
        <p:spPr bwMode="auto">
          <a:xfrm>
            <a:off x="3252788" y="2549525"/>
            <a:ext cx="1211262" cy="2247900"/>
          </a:xfrm>
          <a:prstGeom prst="rect">
            <a:avLst/>
          </a:prstGeom>
          <a:noFill/>
          <a:ln w="9525">
            <a:noFill/>
            <a:miter lim="800000"/>
            <a:headEnd/>
            <a:tailEnd/>
          </a:ln>
        </p:spPr>
        <p:txBody>
          <a:bodyPr wrap="none" tIns="46800" anchor="ctr">
            <a:spAutoFit/>
          </a:bodyPr>
          <a:lstStyle/>
          <a:p>
            <a:pPr algn="ctr" eaLnBrk="1" hangingPunct="1"/>
            <a:r>
              <a:rPr lang="en-US" altLang="zh-CN" sz="14000">
                <a:solidFill>
                  <a:srgbClr val="00B0F0"/>
                </a:solidFill>
                <a:latin typeface="HelveticaNeueLT Pro 25 UltLt" pitchFamily="34" charset="0"/>
              </a:rPr>
              <a:t>3</a:t>
            </a:r>
            <a:endParaRPr lang="zh-CN" altLang="en-US" sz="14000">
              <a:solidFill>
                <a:srgbClr val="00B0F0"/>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4/3*#ppt_w"/>
                                          </p:val>
                                        </p:tav>
                                        <p:tav tm="100000">
                                          <p:val>
                                            <p:strVal val="#ppt_w"/>
                                          </p:val>
                                        </p:tav>
                                      </p:tavLst>
                                    </p:anim>
                                    <p:anim calcmode="lin" valueType="num">
                                      <p:cBhvr>
                                        <p:cTn id="8" dur="500" fill="hold"/>
                                        <p:tgtEl>
                                          <p:spTgt spid="25"/>
                                        </p:tgtEl>
                                        <p:attrNameLst>
                                          <p:attrName>ppt_h</p:attrName>
                                        </p:attrNameLst>
                                      </p:cBhvr>
                                      <p:tavLst>
                                        <p:tav tm="0">
                                          <p:val>
                                            <p:strVal val="4/3*#ppt_h"/>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anim calcmode="lin" valueType="num">
                                      <p:cBhvr>
                                        <p:cTn id="11" dur="1000" fill="hold"/>
                                        <p:tgtEl>
                                          <p:spTgt spid="24">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24">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24">
                                            <p:txEl>
                                              <p:pRg st="0" end="0"/>
                                            </p:txEl>
                                          </p:spTgt>
                                        </p:tgtEl>
                                      </p:cBhvr>
                                    </p:animEffect>
                                  </p:childTnLst>
                                </p:cTn>
                              </p:par>
                            </p:childTnLst>
                          </p:cTn>
                        </p:par>
                        <p:par>
                          <p:cTn id="14" fill="hold" nodeType="afterGroup">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ppt_x</p:attrName>
                                        </p:attrNameLst>
                                      </p:cBhvr>
                                      <p:tavLst>
                                        <p:tav tm="0">
                                          <p:val>
                                            <p:strVal val="1+#ppt_w/2"/>
                                          </p:val>
                                        </p:tav>
                                        <p:tav tm="100000">
                                          <p:val>
                                            <p:strVal val="#ppt_x"/>
                                          </p:val>
                                        </p:tav>
                                      </p:tavLst>
                                    </p:anim>
                                    <p:anim calcmode="lin" valueType="num">
                                      <p:cBhvr>
                                        <p:cTn id="18" dur="500" fill="hold"/>
                                        <p:tgtEl>
                                          <p:spTgt spid="2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900"/>
                            </p:stCondLst>
                            <p:childTnLst>
                              <p:par>
                                <p:cTn id="20" presetID="12" presetClass="entr" presetSubtype="4" fill="hold" grpId="0" nodeType="afterEffect">
                                  <p:stCondLst>
                                    <p:cond delay="0"/>
                                  </p:stCondLst>
                                  <p:iterate type="lt">
                                    <p:tmPct val="10000"/>
                                  </p:iterate>
                                  <p:childTnLst>
                                    <p:set>
                                      <p:cBhvr>
                                        <p:cTn id="21" dur="1" fill="hold">
                                          <p:stCondLst>
                                            <p:cond delay="0"/>
                                          </p:stCondLst>
                                        </p:cTn>
                                        <p:tgtEl>
                                          <p:spTgt spid="23"/>
                                        </p:tgtEl>
                                        <p:attrNameLst>
                                          <p:attrName>style.visibility</p:attrName>
                                        </p:attrNameLst>
                                      </p:cBhvr>
                                      <p:to>
                                        <p:strVal val="visible"/>
                                      </p:to>
                                    </p:set>
                                    <p:anim calcmode="lin" valueType="num">
                                      <p:cBhvr>
                                        <p:cTn id="22" dur="500"/>
                                        <p:tgtEl>
                                          <p:spTgt spid="23"/>
                                        </p:tgtEl>
                                        <p:attrNameLst>
                                          <p:attrName>ppt_y</p:attrName>
                                        </p:attrNameLst>
                                      </p:cBhvr>
                                      <p:tavLst>
                                        <p:tav tm="0">
                                          <p:val>
                                            <p:strVal val="#ppt_y+#ppt_h*1.125000"/>
                                          </p:val>
                                        </p:tav>
                                        <p:tav tm="100000">
                                          <p:val>
                                            <p:strVal val="#ppt_y"/>
                                          </p:val>
                                        </p:tav>
                                      </p:tavLst>
                                    </p:anim>
                                    <p:animEffect transition="in" filter="wipe(up)">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build="p"/>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8321675" y="2060575"/>
            <a:ext cx="2420938" cy="3425825"/>
            <a:chOff x="8105666" y="2060848"/>
            <a:chExt cx="2420148" cy="3426122"/>
          </a:xfrm>
        </p:grpSpPr>
        <p:pic>
          <p:nvPicPr>
            <p:cNvPr id="2" name="Picture 2" descr="D:\desktop\未标题-1.png"/>
            <p:cNvPicPr>
              <a:picLocks noChangeAspect="1" noChangeArrowheads="1"/>
            </p:cNvPicPr>
            <p:nvPr/>
          </p:nvPicPr>
          <p:blipFill>
            <a:blip r:embed="rId4"/>
            <a:srcRect/>
            <a:stretch>
              <a:fillRect/>
            </a:stretch>
          </p:blipFill>
          <p:spPr bwMode="auto">
            <a:xfrm>
              <a:off x="8105666" y="2060848"/>
              <a:ext cx="2420148" cy="3426122"/>
            </a:xfrm>
            <a:prstGeom prst="rect">
              <a:avLst/>
            </a:prstGeom>
            <a:noFill/>
            <a:ln w="9525">
              <a:noFill/>
              <a:miter lim="800000"/>
              <a:headEnd/>
              <a:tailEnd/>
            </a:ln>
          </p:spPr>
        </p:pic>
        <p:sp>
          <p:nvSpPr>
            <p:cNvPr id="6" name="矩形 5"/>
            <p:cNvSpPr/>
            <p:nvPr/>
          </p:nvSpPr>
          <p:spPr>
            <a:xfrm>
              <a:off x="8262778" y="2348211"/>
              <a:ext cx="2105925" cy="2829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grpSp>
      <p:sp>
        <p:nvSpPr>
          <p:cNvPr id="7" name="矩形 6"/>
          <p:cNvSpPr/>
          <p:nvPr/>
        </p:nvSpPr>
        <p:spPr>
          <a:xfrm>
            <a:off x="8478838" y="2349500"/>
            <a:ext cx="2105025" cy="2828925"/>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grpSp>
        <p:nvGrpSpPr>
          <p:cNvPr id="8" name="组合 7"/>
          <p:cNvGrpSpPr>
            <a:grpSpLocks/>
          </p:cNvGrpSpPr>
          <p:nvPr/>
        </p:nvGrpSpPr>
        <p:grpSpPr bwMode="auto">
          <a:xfrm>
            <a:off x="7877175" y="3429000"/>
            <a:ext cx="1050925" cy="2201863"/>
            <a:chOff x="7660961" y="3429000"/>
            <a:chExt cx="1051904" cy="2201985"/>
          </a:xfrm>
        </p:grpSpPr>
        <p:pic>
          <p:nvPicPr>
            <p:cNvPr id="34834" name="Picture 3" descr="D:\desktop\未标题-2.png"/>
            <p:cNvPicPr>
              <a:picLocks noChangeAspect="1" noChangeArrowheads="1"/>
            </p:cNvPicPr>
            <p:nvPr/>
          </p:nvPicPr>
          <p:blipFill>
            <a:blip r:embed="rId6"/>
            <a:srcRect/>
            <a:stretch>
              <a:fillRect/>
            </a:stretch>
          </p:blipFill>
          <p:spPr bwMode="auto">
            <a:xfrm>
              <a:off x="7660961" y="3429000"/>
              <a:ext cx="1051904" cy="2201985"/>
            </a:xfrm>
            <a:prstGeom prst="rect">
              <a:avLst/>
            </a:prstGeom>
            <a:noFill/>
            <a:ln w="9525">
              <a:noFill/>
              <a:miter lim="800000"/>
              <a:headEnd/>
              <a:tailEnd/>
            </a:ln>
          </p:spPr>
        </p:pic>
        <p:sp>
          <p:nvSpPr>
            <p:cNvPr id="10" name="矩形 9"/>
            <p:cNvSpPr/>
            <p:nvPr/>
          </p:nvSpPr>
          <p:spPr>
            <a:xfrm>
              <a:off x="7754711" y="3763982"/>
              <a:ext cx="864404" cy="1511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grpSp>
      <p:sp>
        <p:nvSpPr>
          <p:cNvPr id="11" name="矩形 10"/>
          <p:cNvSpPr/>
          <p:nvPr/>
        </p:nvSpPr>
        <p:spPr>
          <a:xfrm>
            <a:off x="7970838" y="3763963"/>
            <a:ext cx="863600" cy="1511300"/>
          </a:xfrm>
          <a:prstGeom prst="rect">
            <a:avLst/>
          </a:prstGeom>
          <a:blipFill dpi="0" rotWithShape="1">
            <a:blip r:embed="rId7"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12" name="TextBox 11"/>
          <p:cNvSpPr txBox="1">
            <a:spLocks noChangeArrowheads="1"/>
          </p:cNvSpPr>
          <p:nvPr/>
        </p:nvSpPr>
        <p:spPr bwMode="auto">
          <a:xfrm>
            <a:off x="1270000" y="2708275"/>
            <a:ext cx="1657350" cy="1293813"/>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3" name="TextBox 12"/>
          <p:cNvSpPr txBox="1">
            <a:spLocks noChangeArrowheads="1"/>
          </p:cNvSpPr>
          <p:nvPr/>
        </p:nvSpPr>
        <p:spPr bwMode="auto">
          <a:xfrm>
            <a:off x="1270000" y="2349500"/>
            <a:ext cx="954088" cy="284163"/>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rgbClr val="00B0F0"/>
                </a:solidFill>
                <a:latin typeface="微软雅黑" pitchFamily="34" charset="-122"/>
                <a:ea typeface="微软雅黑" pitchFamily="34" charset="-122"/>
              </a:rPr>
              <a:t>添加标题</a:t>
            </a:r>
          </a:p>
        </p:txBody>
      </p:sp>
      <p:sp>
        <p:nvSpPr>
          <p:cNvPr id="14" name="TextBox 13"/>
          <p:cNvSpPr txBox="1">
            <a:spLocks noChangeArrowheads="1"/>
          </p:cNvSpPr>
          <p:nvPr/>
        </p:nvSpPr>
        <p:spPr bwMode="auto">
          <a:xfrm>
            <a:off x="1270000" y="1878013"/>
            <a:ext cx="754063" cy="585787"/>
          </a:xfrm>
          <a:prstGeom prst="rect">
            <a:avLst/>
          </a:prstGeom>
          <a:noFill/>
          <a:ln w="9525">
            <a:noFill/>
            <a:miter lim="800000"/>
            <a:headEnd/>
            <a:tailEnd/>
          </a:ln>
        </p:spPr>
        <p:txBody>
          <a:bodyPr wrap="none">
            <a:spAutoFit/>
          </a:bodyPr>
          <a:lstStyle/>
          <a:p>
            <a:pPr eaLnBrk="1" hangingPunct="1"/>
            <a:r>
              <a:rPr lang="en-US" altLang="zh-CN" sz="3200">
                <a:solidFill>
                  <a:srgbClr val="00B0F0"/>
                </a:solidFill>
                <a:latin typeface="HelveticaNeueLT Pro 25 UltLt" pitchFamily="34" charset="0"/>
              </a:rPr>
              <a:t>01.</a:t>
            </a:r>
            <a:endParaRPr lang="zh-CN" altLang="en-US" sz="3200">
              <a:solidFill>
                <a:srgbClr val="00B0F0"/>
              </a:solidFill>
              <a:latin typeface="HelveticaNeueLT Pro 25 UltLt" pitchFamily="34" charset="0"/>
            </a:endParaRPr>
          </a:p>
        </p:txBody>
      </p:sp>
      <p:sp>
        <p:nvSpPr>
          <p:cNvPr id="15" name="TextBox 14"/>
          <p:cNvSpPr txBox="1">
            <a:spLocks noChangeArrowheads="1"/>
          </p:cNvSpPr>
          <p:nvPr/>
        </p:nvSpPr>
        <p:spPr bwMode="auto">
          <a:xfrm>
            <a:off x="3244850" y="2708275"/>
            <a:ext cx="1655763" cy="893763"/>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6" name="TextBox 15"/>
          <p:cNvSpPr txBox="1">
            <a:spLocks noChangeArrowheads="1"/>
          </p:cNvSpPr>
          <p:nvPr/>
        </p:nvSpPr>
        <p:spPr bwMode="auto">
          <a:xfrm>
            <a:off x="3244850" y="2349500"/>
            <a:ext cx="952500" cy="284163"/>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rgbClr val="00B0F0"/>
                </a:solidFill>
                <a:latin typeface="微软雅黑" pitchFamily="34" charset="-122"/>
                <a:ea typeface="微软雅黑" pitchFamily="34" charset="-122"/>
              </a:rPr>
              <a:t>添加标题</a:t>
            </a:r>
          </a:p>
        </p:txBody>
      </p:sp>
      <p:sp>
        <p:nvSpPr>
          <p:cNvPr id="17" name="TextBox 16"/>
          <p:cNvSpPr txBox="1">
            <a:spLocks noChangeArrowheads="1"/>
          </p:cNvSpPr>
          <p:nvPr/>
        </p:nvSpPr>
        <p:spPr bwMode="auto">
          <a:xfrm>
            <a:off x="3244850" y="1878013"/>
            <a:ext cx="752475" cy="585787"/>
          </a:xfrm>
          <a:prstGeom prst="rect">
            <a:avLst/>
          </a:prstGeom>
          <a:noFill/>
          <a:ln w="9525">
            <a:noFill/>
            <a:miter lim="800000"/>
            <a:headEnd/>
            <a:tailEnd/>
          </a:ln>
        </p:spPr>
        <p:txBody>
          <a:bodyPr wrap="none">
            <a:spAutoFit/>
          </a:bodyPr>
          <a:lstStyle/>
          <a:p>
            <a:pPr eaLnBrk="1" hangingPunct="1"/>
            <a:r>
              <a:rPr lang="en-US" altLang="zh-CN" sz="3200">
                <a:solidFill>
                  <a:srgbClr val="00B0F0"/>
                </a:solidFill>
                <a:latin typeface="HelveticaNeueLT Pro 25 UltLt" pitchFamily="34" charset="0"/>
              </a:rPr>
              <a:t>02.</a:t>
            </a:r>
            <a:endParaRPr lang="zh-CN" altLang="en-US" sz="3200">
              <a:solidFill>
                <a:srgbClr val="00B0F0"/>
              </a:solidFill>
              <a:latin typeface="HelveticaNeueLT Pro 25 UltLt" pitchFamily="34" charset="0"/>
            </a:endParaRPr>
          </a:p>
        </p:txBody>
      </p:sp>
      <p:sp>
        <p:nvSpPr>
          <p:cNvPr id="20" name="TextBox 19"/>
          <p:cNvSpPr txBox="1">
            <a:spLocks noChangeArrowheads="1"/>
          </p:cNvSpPr>
          <p:nvPr/>
        </p:nvSpPr>
        <p:spPr bwMode="auto">
          <a:xfrm>
            <a:off x="5218113" y="2708275"/>
            <a:ext cx="1655762" cy="893763"/>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20"/>
          <p:cNvSpPr txBox="1">
            <a:spLocks noChangeArrowheads="1"/>
          </p:cNvSpPr>
          <p:nvPr/>
        </p:nvSpPr>
        <p:spPr bwMode="auto">
          <a:xfrm>
            <a:off x="5218113" y="2349500"/>
            <a:ext cx="952500" cy="284163"/>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rgbClr val="00B0F0"/>
                </a:solidFill>
                <a:latin typeface="微软雅黑" pitchFamily="34" charset="-122"/>
                <a:ea typeface="微软雅黑" pitchFamily="34" charset="-122"/>
              </a:rPr>
              <a:t>添加标题</a:t>
            </a:r>
          </a:p>
        </p:txBody>
      </p:sp>
      <p:sp>
        <p:nvSpPr>
          <p:cNvPr id="22" name="TextBox 21"/>
          <p:cNvSpPr txBox="1">
            <a:spLocks noChangeArrowheads="1"/>
          </p:cNvSpPr>
          <p:nvPr/>
        </p:nvSpPr>
        <p:spPr bwMode="auto">
          <a:xfrm>
            <a:off x="5218113" y="1878013"/>
            <a:ext cx="752475" cy="585787"/>
          </a:xfrm>
          <a:prstGeom prst="rect">
            <a:avLst/>
          </a:prstGeom>
          <a:noFill/>
          <a:ln w="9525">
            <a:noFill/>
            <a:miter lim="800000"/>
            <a:headEnd/>
            <a:tailEnd/>
          </a:ln>
        </p:spPr>
        <p:txBody>
          <a:bodyPr wrap="none">
            <a:spAutoFit/>
          </a:bodyPr>
          <a:lstStyle/>
          <a:p>
            <a:pPr eaLnBrk="1" hangingPunct="1"/>
            <a:r>
              <a:rPr lang="en-US" altLang="zh-CN" sz="3200">
                <a:solidFill>
                  <a:srgbClr val="00B0F0"/>
                </a:solidFill>
                <a:latin typeface="HelveticaNeueLT Pro 25 UltLt" pitchFamily="34" charset="0"/>
              </a:rPr>
              <a:t>03.</a:t>
            </a:r>
            <a:endParaRPr lang="zh-CN" altLang="en-US" sz="3200">
              <a:solidFill>
                <a:srgbClr val="00B0F0"/>
              </a:solidFill>
              <a:latin typeface="HelveticaNeueLT Pro 25 UltLt" pitchFamily="34" charset="0"/>
            </a:endParaRPr>
          </a:p>
        </p:txBody>
      </p:sp>
      <p:graphicFrame>
        <p:nvGraphicFramePr>
          <p:cNvPr id="34836" name="对象 1"/>
          <p:cNvGraphicFramePr>
            <a:graphicFrameLocks/>
          </p:cNvGraphicFramePr>
          <p:nvPr/>
        </p:nvGraphicFramePr>
        <p:xfrm>
          <a:off x="1319213" y="4021138"/>
          <a:ext cx="5603875" cy="1811337"/>
        </p:xfrm>
        <a:graphic>
          <a:graphicData uri="http://schemas.openxmlformats.org/presentationml/2006/ole">
            <p:oleObj spid="_x0000_s34831" r:id="rId8" imgW="5600000" imgH="1809524" progId="excel.sheet.8">
              <p:embed/>
            </p:oleObj>
          </a:graphicData>
        </a:graphic>
      </p:graphicFrame>
      <p:sp>
        <p:nvSpPr>
          <p:cNvPr id="23"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24"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nodeType="afterGroup">
                            <p:stCondLst>
                              <p:cond delay="1500"/>
                            </p:stCondLst>
                            <p:childTnLst>
                              <p:par>
                                <p:cTn id="23" presetID="14" presetClass="entr" presetSubtype="5" fill="hold" grpId="0" nodeType="afterEffect">
                                  <p:stCondLst>
                                    <p:cond delay="0"/>
                                  </p:stCondLst>
                                  <p:iterate type="lt">
                                    <p:tmPct val="50000"/>
                                  </p:iterate>
                                  <p:childTnLst>
                                    <p:set>
                                      <p:cBhvr>
                                        <p:cTn id="24" dur="1" fill="hold">
                                          <p:stCondLst>
                                            <p:cond delay="0"/>
                                          </p:stCondLst>
                                        </p:cTn>
                                        <p:tgtEl>
                                          <p:spTgt spid="14"/>
                                        </p:tgtEl>
                                        <p:attrNameLst>
                                          <p:attrName>style.visibility</p:attrName>
                                        </p:attrNameLst>
                                      </p:cBhvr>
                                      <p:to>
                                        <p:strVal val="visible"/>
                                      </p:to>
                                    </p:set>
                                    <p:animEffect transition="in" filter="randombar(vertical)">
                                      <p:cBhvr>
                                        <p:cTn id="25" dur="500"/>
                                        <p:tgtEl>
                                          <p:spTgt spid="14"/>
                                        </p:tgtEl>
                                      </p:cBhvr>
                                    </p:animEffect>
                                  </p:childTnLst>
                                </p:cTn>
                              </p:par>
                            </p:childTnLst>
                          </p:cTn>
                        </p:par>
                        <p:par>
                          <p:cTn id="26" fill="hold" nodeType="afterGroup">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nodeType="afterGroup">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nodeType="afterGroup">
                            <p:stCondLst>
                              <p:cond delay="3500"/>
                            </p:stCondLst>
                            <p:childTnLst>
                              <p:par>
                                <p:cTn id="36" presetID="14" presetClass="entr" presetSubtype="5" fill="hold" grpId="0" nodeType="afterEffect">
                                  <p:stCondLst>
                                    <p:cond delay="0"/>
                                  </p:stCondLst>
                                  <p:iterate type="lt">
                                    <p:tmPct val="50000"/>
                                  </p:iterate>
                                  <p:childTnLst>
                                    <p:set>
                                      <p:cBhvr>
                                        <p:cTn id="37" dur="1" fill="hold">
                                          <p:stCondLst>
                                            <p:cond delay="0"/>
                                          </p:stCondLst>
                                        </p:cTn>
                                        <p:tgtEl>
                                          <p:spTgt spid="17"/>
                                        </p:tgtEl>
                                        <p:attrNameLst>
                                          <p:attrName>style.visibility</p:attrName>
                                        </p:attrNameLst>
                                      </p:cBhvr>
                                      <p:to>
                                        <p:strVal val="visible"/>
                                      </p:to>
                                    </p:set>
                                    <p:animEffect transition="in" filter="randombar(vertical)">
                                      <p:cBhvr>
                                        <p:cTn id="38" dur="500"/>
                                        <p:tgtEl>
                                          <p:spTgt spid="17"/>
                                        </p:tgtEl>
                                      </p:cBhvr>
                                    </p:animEffect>
                                  </p:childTnLst>
                                </p:cTn>
                              </p:par>
                            </p:childTnLst>
                          </p:cTn>
                        </p:par>
                        <p:par>
                          <p:cTn id="39" fill="hold" nodeType="afterGroup">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par>
                          <p:cTn id="43" fill="hold" nodeType="afterGroup">
                            <p:stCondLst>
                              <p:cond delay="5000"/>
                            </p:stCondLst>
                            <p:childTnLst>
                              <p:par>
                                <p:cTn id="44" presetID="12" presetClass="entr" presetSubtype="8"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p:tgtEl>
                                          <p:spTgt spid="15"/>
                                        </p:tgtEl>
                                        <p:attrNameLst>
                                          <p:attrName>ppt_x</p:attrName>
                                        </p:attrNameLst>
                                      </p:cBhvr>
                                      <p:tavLst>
                                        <p:tav tm="0">
                                          <p:val>
                                            <p:strVal val="#ppt_x-#ppt_w*1.125000"/>
                                          </p:val>
                                        </p:tav>
                                        <p:tav tm="100000">
                                          <p:val>
                                            <p:strVal val="#ppt_x"/>
                                          </p:val>
                                        </p:tav>
                                      </p:tavLst>
                                    </p:anim>
                                    <p:animEffect transition="in" filter="wipe(right)">
                                      <p:cBhvr>
                                        <p:cTn id="47" dur="500"/>
                                        <p:tgtEl>
                                          <p:spTgt spid="15"/>
                                        </p:tgtEl>
                                      </p:cBhvr>
                                    </p:animEffect>
                                  </p:childTnLst>
                                </p:cTn>
                              </p:par>
                            </p:childTnLst>
                          </p:cTn>
                        </p:par>
                        <p:par>
                          <p:cTn id="48" fill="hold" nodeType="afterGroup">
                            <p:stCondLst>
                              <p:cond delay="5500"/>
                            </p:stCondLst>
                            <p:childTnLst>
                              <p:par>
                                <p:cTn id="49" presetID="14" presetClass="entr" presetSubtype="5" fill="hold" grpId="0" nodeType="afterEffect">
                                  <p:stCondLst>
                                    <p:cond delay="0"/>
                                  </p:stCondLst>
                                  <p:iterate type="lt">
                                    <p:tmPct val="50000"/>
                                  </p:iterate>
                                  <p:childTnLst>
                                    <p:set>
                                      <p:cBhvr>
                                        <p:cTn id="50" dur="1" fill="hold">
                                          <p:stCondLst>
                                            <p:cond delay="0"/>
                                          </p:stCondLst>
                                        </p:cTn>
                                        <p:tgtEl>
                                          <p:spTgt spid="22"/>
                                        </p:tgtEl>
                                        <p:attrNameLst>
                                          <p:attrName>style.visibility</p:attrName>
                                        </p:attrNameLst>
                                      </p:cBhvr>
                                      <p:to>
                                        <p:strVal val="visible"/>
                                      </p:to>
                                    </p:set>
                                    <p:animEffect transition="in" filter="randombar(vertical)">
                                      <p:cBhvr>
                                        <p:cTn id="51" dur="500"/>
                                        <p:tgtEl>
                                          <p:spTgt spid="22"/>
                                        </p:tgtEl>
                                      </p:cBhvr>
                                    </p:animEffect>
                                  </p:childTnLst>
                                </p:cTn>
                              </p:par>
                            </p:childTnLst>
                          </p:cTn>
                        </p:par>
                        <p:par>
                          <p:cTn id="52" fill="hold" nodeType="afterGroup">
                            <p:stCondLst>
                              <p:cond delay="65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nodeType="afterGroup">
                            <p:stCondLst>
                              <p:cond delay="7000"/>
                            </p:stCondLst>
                            <p:childTnLst>
                              <p:par>
                                <p:cTn id="57" presetID="12" presetClass="entr" presetSubtype="8"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p:cTn id="59" dur="500"/>
                                        <p:tgtEl>
                                          <p:spTgt spid="20"/>
                                        </p:tgtEl>
                                        <p:attrNameLst>
                                          <p:attrName>ppt_x</p:attrName>
                                        </p:attrNameLst>
                                      </p:cBhvr>
                                      <p:tavLst>
                                        <p:tav tm="0">
                                          <p:val>
                                            <p:strVal val="#ppt_x-#ppt_w*1.125000"/>
                                          </p:val>
                                        </p:tav>
                                        <p:tav tm="100000">
                                          <p:val>
                                            <p:strVal val="#ppt_x"/>
                                          </p:val>
                                        </p:tav>
                                      </p:tavLst>
                                    </p:anim>
                                    <p:animEffect transition="in" filter="wipe(right)">
                                      <p:cBhvr>
                                        <p:cTn id="60" dur="500"/>
                                        <p:tgtEl>
                                          <p:spTgt spid="20"/>
                                        </p:tgtEl>
                                      </p:cBhvr>
                                    </p:animEffect>
                                  </p:childTnLst>
                                </p:cTn>
                              </p:par>
                            </p:childTnLst>
                          </p:cTn>
                        </p:par>
                        <p:par>
                          <p:cTn id="61" fill="hold" nodeType="afterGroup">
                            <p:stCondLst>
                              <p:cond delay="7500"/>
                            </p:stCondLst>
                            <p:childTnLst>
                              <p:par>
                                <p:cTn id="62" presetID="42" presetClass="entr" presetSubtype="0" fill="hold" nodeType="afterEffect">
                                  <p:stCondLst>
                                    <p:cond delay="0"/>
                                  </p:stCondLst>
                                  <p:childTnLst>
                                    <p:set>
                                      <p:cBhvr>
                                        <p:cTn id="63" dur="1" fill="hold">
                                          <p:stCondLst>
                                            <p:cond delay="0"/>
                                          </p:stCondLst>
                                        </p:cTn>
                                        <p:tgtEl>
                                          <p:spTgt spid="34836"/>
                                        </p:tgtEl>
                                        <p:attrNameLst>
                                          <p:attrName>style.visibility</p:attrName>
                                        </p:attrNameLst>
                                      </p:cBhvr>
                                      <p:to>
                                        <p:strVal val="visible"/>
                                      </p:to>
                                    </p:set>
                                    <p:animEffect transition="in" filter="fade">
                                      <p:cBhvr>
                                        <p:cTn id="64" dur="1000"/>
                                        <p:tgtEl>
                                          <p:spTgt spid="34836"/>
                                        </p:tgtEl>
                                      </p:cBhvr>
                                    </p:animEffect>
                                    <p:anim calcmode="lin" valueType="num">
                                      <p:cBhvr>
                                        <p:cTn id="65" dur="1000" fill="hold"/>
                                        <p:tgtEl>
                                          <p:spTgt spid="34836"/>
                                        </p:tgtEl>
                                        <p:attrNameLst>
                                          <p:attrName>ppt_x</p:attrName>
                                        </p:attrNameLst>
                                      </p:cBhvr>
                                      <p:tavLst>
                                        <p:tav tm="0">
                                          <p:val>
                                            <p:strVal val="#ppt_x"/>
                                          </p:val>
                                        </p:tav>
                                        <p:tav tm="100000">
                                          <p:val>
                                            <p:strVal val="#ppt_x"/>
                                          </p:val>
                                        </p:tav>
                                      </p:tavLst>
                                    </p:anim>
                                    <p:anim calcmode="lin" valueType="num">
                                      <p:cBhvr>
                                        <p:cTn id="66" dur="1000" fill="hold"/>
                                        <p:tgtEl>
                                          <p:spTgt spid="34836"/>
                                        </p:tgtEl>
                                        <p:attrNameLst>
                                          <p:attrName>ppt_y</p:attrName>
                                        </p:attrNameLst>
                                      </p:cBhvr>
                                      <p:tavLst>
                                        <p:tav tm="0">
                                          <p:val>
                                            <p:strVal val="#ppt_y+.1"/>
                                          </p:val>
                                        </p:tav>
                                        <p:tav tm="100000">
                                          <p:val>
                                            <p:strVal val="#ppt_y"/>
                                          </p:val>
                                        </p:tav>
                                      </p:tavLst>
                                    </p:anim>
                                  </p:childTnLst>
                                </p:cTn>
                              </p:par>
                              <p:par>
                                <p:cTn id="67" presetID="2" presetClass="entr" presetSubtype="1" decel="100000"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ppt_x</p:attrName>
                                        </p:attrNameLst>
                                      </p:cBhvr>
                                      <p:tavLst>
                                        <p:tav tm="0">
                                          <p:val>
                                            <p:strVal val="#ppt_x"/>
                                          </p:val>
                                        </p:tav>
                                        <p:tav tm="100000">
                                          <p:val>
                                            <p:strVal val="#ppt_x"/>
                                          </p:val>
                                        </p:tav>
                                      </p:tavLst>
                                    </p:anim>
                                    <p:anim calcmode="lin" valueType="num">
                                      <p:cBhvr>
                                        <p:cTn id="70" dur="500" fill="hold"/>
                                        <p:tgtEl>
                                          <p:spTgt spid="23"/>
                                        </p:tgtEl>
                                        <p:attrNameLst>
                                          <p:attrName>ppt_y</p:attrName>
                                        </p:attrNameLst>
                                      </p:cBhvr>
                                      <p:tavLst>
                                        <p:tav tm="0">
                                          <p:val>
                                            <p:strVal val="0-#ppt_h/2"/>
                                          </p:val>
                                        </p:tav>
                                        <p:tav tm="100000">
                                          <p:val>
                                            <p:strVal val="#ppt_y"/>
                                          </p:val>
                                        </p:tav>
                                      </p:tavLst>
                                    </p:anim>
                                  </p:childTnLst>
                                </p:cTn>
                              </p:par>
                              <p:par>
                                <p:cTn id="71" presetID="2" presetClass="entr" presetSubtype="1" decel="100000"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ppt_x</p:attrName>
                                        </p:attrNameLst>
                                      </p:cBhvr>
                                      <p:tavLst>
                                        <p:tav tm="0">
                                          <p:val>
                                            <p:strVal val="#ppt_x"/>
                                          </p:val>
                                        </p:tav>
                                        <p:tav tm="100000">
                                          <p:val>
                                            <p:strVal val="#ppt_x"/>
                                          </p:val>
                                        </p:tav>
                                      </p:tavLst>
                                    </p:anim>
                                    <p:anim calcmode="lin" valueType="num">
                                      <p:cBhvr>
                                        <p:cTn id="74"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p:bldP spid="14" grpId="0"/>
      <p:bldP spid="15" grpId="0"/>
      <p:bldP spid="16" grpId="0"/>
      <p:bldP spid="17"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noChangeArrowheads="1"/>
          </p:cNvSpPr>
          <p:nvPr/>
        </p:nvSpPr>
        <p:spPr bwMode="auto">
          <a:xfrm>
            <a:off x="1860550" y="2705100"/>
            <a:ext cx="688975" cy="2293938"/>
          </a:xfrm>
          <a:custGeom>
            <a:avLst/>
            <a:gdLst>
              <a:gd name="T0" fmla="*/ 553863 w 689792"/>
              <a:gd name="T1" fmla="*/ 377321 h 2294305"/>
              <a:gd name="T2" fmla="*/ 678482 w 689792"/>
              <a:gd name="T3" fmla="*/ 515651 h 2294305"/>
              <a:gd name="T4" fmla="*/ 685405 w 689792"/>
              <a:gd name="T5" fmla="*/ 944478 h 2294305"/>
              <a:gd name="T6" fmla="*/ 588480 w 689792"/>
              <a:gd name="T7" fmla="*/ 1248805 h 2294305"/>
              <a:gd name="T8" fmla="*/ 581557 w 689792"/>
              <a:gd name="T9" fmla="*/ 2058043 h 2294305"/>
              <a:gd name="T10" fmla="*/ 581557 w 689792"/>
              <a:gd name="T11" fmla="*/ 2182540 h 2294305"/>
              <a:gd name="T12" fmla="*/ 589344 w 689792"/>
              <a:gd name="T13" fmla="*/ 2265538 h 2294305"/>
              <a:gd name="T14" fmla="*/ 519247 w 689792"/>
              <a:gd name="T15" fmla="*/ 2293204 h 2294305"/>
              <a:gd name="T16" fmla="*/ 456938 w 689792"/>
              <a:gd name="T17" fmla="*/ 2264675 h 2294305"/>
              <a:gd name="T18" fmla="*/ 463861 w 689792"/>
              <a:gd name="T19" fmla="*/ 2230090 h 2294305"/>
              <a:gd name="T20" fmla="*/ 456938 w 689792"/>
              <a:gd name="T21" fmla="*/ 2217122 h 2294305"/>
              <a:gd name="T22" fmla="*/ 450014 w 689792"/>
              <a:gd name="T23" fmla="*/ 2189457 h 2294305"/>
              <a:gd name="T24" fmla="*/ 387704 w 689792"/>
              <a:gd name="T25" fmla="*/ 1587717 h 2294305"/>
              <a:gd name="T26" fmla="*/ 290778 w 689792"/>
              <a:gd name="T27" fmla="*/ 1919711 h 2294305"/>
              <a:gd name="T28" fmla="*/ 332318 w 689792"/>
              <a:gd name="T29" fmla="*/ 2244789 h 2294305"/>
              <a:gd name="T30" fmla="*/ 242315 w 689792"/>
              <a:gd name="T31" fmla="*/ 2258623 h 2294305"/>
              <a:gd name="T32" fmla="*/ 0 w 689792"/>
              <a:gd name="T33" fmla="*/ 2271591 h 2294305"/>
              <a:gd name="T34" fmla="*/ 6924 w 689792"/>
              <a:gd name="T35" fmla="*/ 2265538 h 2294305"/>
              <a:gd name="T36" fmla="*/ 145389 w 689792"/>
              <a:gd name="T37" fmla="*/ 2210205 h 2294305"/>
              <a:gd name="T38" fmla="*/ 152312 w 689792"/>
              <a:gd name="T39" fmla="*/ 2196373 h 2294305"/>
              <a:gd name="T40" fmla="*/ 138466 w 689792"/>
              <a:gd name="T41" fmla="*/ 2044209 h 2294305"/>
              <a:gd name="T42" fmla="*/ 110772 w 689792"/>
              <a:gd name="T43" fmla="*/ 1200390 h 2294305"/>
              <a:gd name="T44" fmla="*/ 69233 w 689792"/>
              <a:gd name="T45" fmla="*/ 1034392 h 2294305"/>
              <a:gd name="T46" fmla="*/ 55386 w 689792"/>
              <a:gd name="T47" fmla="*/ 453401 h 2294305"/>
              <a:gd name="T48" fmla="*/ 159236 w 689792"/>
              <a:gd name="T49" fmla="*/ 370404 h 2294305"/>
              <a:gd name="T50" fmla="*/ 256162 w 689792"/>
              <a:gd name="T51" fmla="*/ 356571 h 2294305"/>
              <a:gd name="T52" fmla="*/ 311549 w 689792"/>
              <a:gd name="T53" fmla="*/ 557151 h 2294305"/>
              <a:gd name="T54" fmla="*/ 344435 w 689792"/>
              <a:gd name="T55" fmla="*/ 487985 h 2294305"/>
              <a:gd name="T56" fmla="*/ 353088 w 689792"/>
              <a:gd name="T57" fmla="*/ 425736 h 2294305"/>
              <a:gd name="T58" fmla="*/ 373858 w 689792"/>
              <a:gd name="T59" fmla="*/ 529483 h 2294305"/>
              <a:gd name="T60" fmla="*/ 456938 w 689792"/>
              <a:gd name="T61" fmla="*/ 384238 h 2294305"/>
              <a:gd name="T62" fmla="*/ 389849 w 689792"/>
              <a:gd name="T63" fmla="*/ 14702 h 2294305"/>
              <a:gd name="T64" fmla="*/ 464474 w 689792"/>
              <a:gd name="T65" fmla="*/ 79843 h 2294305"/>
              <a:gd name="T66" fmla="*/ 454319 w 689792"/>
              <a:gd name="T67" fmla="*/ 128041 h 2294305"/>
              <a:gd name="T68" fmla="*/ 449534 w 689792"/>
              <a:gd name="T69" fmla="*/ 205874 h 2294305"/>
              <a:gd name="T70" fmla="*/ 435678 w 689792"/>
              <a:gd name="T71" fmla="*/ 247494 h 2294305"/>
              <a:gd name="T72" fmla="*/ 359477 w 689792"/>
              <a:gd name="T73" fmla="*/ 344611 h 2294305"/>
              <a:gd name="T74" fmla="*/ 269420 w 689792"/>
              <a:gd name="T75" fmla="*/ 254431 h 2294305"/>
              <a:gd name="T76" fmla="*/ 234782 w 689792"/>
              <a:gd name="T77" fmla="*/ 171191 h 2294305"/>
              <a:gd name="T78" fmla="*/ 242795 w 689792"/>
              <a:gd name="T79" fmla="*/ 142006 h 2294305"/>
              <a:gd name="T80" fmla="*/ 242795 w 689792"/>
              <a:gd name="T81" fmla="*/ 114380 h 2294305"/>
              <a:gd name="T82" fmla="*/ 235867 w 689792"/>
              <a:gd name="T83" fmla="*/ 93658 h 22943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89792" h="2294305">
                <a:moveTo>
                  <a:pt x="437721" y="335982"/>
                </a:moveTo>
                <a:cubicBezTo>
                  <a:pt x="437721" y="335982"/>
                  <a:pt x="479409" y="342902"/>
                  <a:pt x="486357" y="349822"/>
                </a:cubicBezTo>
                <a:cubicBezTo>
                  <a:pt x="500253" y="349822"/>
                  <a:pt x="534992" y="356742"/>
                  <a:pt x="555836" y="377501"/>
                </a:cubicBezTo>
                <a:cubicBezTo>
                  <a:pt x="576672" y="391335"/>
                  <a:pt x="611391" y="384427"/>
                  <a:pt x="611420" y="384421"/>
                </a:cubicBezTo>
                <a:cubicBezTo>
                  <a:pt x="611420" y="384421"/>
                  <a:pt x="667003" y="405181"/>
                  <a:pt x="673951" y="412101"/>
                </a:cubicBezTo>
                <a:cubicBezTo>
                  <a:pt x="673951" y="419021"/>
                  <a:pt x="673951" y="474380"/>
                  <a:pt x="680899" y="515899"/>
                </a:cubicBezTo>
                <a:cubicBezTo>
                  <a:pt x="680899" y="515899"/>
                  <a:pt x="673951" y="654296"/>
                  <a:pt x="673951" y="744254"/>
                </a:cubicBezTo>
                <a:cubicBezTo>
                  <a:pt x="673951" y="819087"/>
                  <a:pt x="678759" y="802939"/>
                  <a:pt x="680899" y="799613"/>
                </a:cubicBezTo>
                <a:cubicBezTo>
                  <a:pt x="680899" y="813453"/>
                  <a:pt x="694795" y="931091"/>
                  <a:pt x="687847" y="944931"/>
                </a:cubicBezTo>
                <a:cubicBezTo>
                  <a:pt x="680899" y="965690"/>
                  <a:pt x="625316" y="1145607"/>
                  <a:pt x="618368" y="1159447"/>
                </a:cubicBezTo>
                <a:cubicBezTo>
                  <a:pt x="618368" y="1166365"/>
                  <a:pt x="618368" y="1214787"/>
                  <a:pt x="618368" y="1214806"/>
                </a:cubicBezTo>
                <a:cubicBezTo>
                  <a:pt x="597539" y="1235550"/>
                  <a:pt x="590586" y="1249384"/>
                  <a:pt x="590576" y="1249405"/>
                </a:cubicBezTo>
                <a:cubicBezTo>
                  <a:pt x="590576" y="1311684"/>
                  <a:pt x="583628" y="1408562"/>
                  <a:pt x="583628" y="1450081"/>
                </a:cubicBezTo>
                <a:cubicBezTo>
                  <a:pt x="590576" y="1505440"/>
                  <a:pt x="576680" y="1623078"/>
                  <a:pt x="583628" y="1685357"/>
                </a:cubicBezTo>
                <a:cubicBezTo>
                  <a:pt x="590576" y="1740716"/>
                  <a:pt x="590576" y="1982911"/>
                  <a:pt x="583628" y="2059030"/>
                </a:cubicBezTo>
                <a:cubicBezTo>
                  <a:pt x="583628" y="2121309"/>
                  <a:pt x="583628" y="2117416"/>
                  <a:pt x="583628" y="2121308"/>
                </a:cubicBezTo>
                <a:cubicBezTo>
                  <a:pt x="576687" y="2142048"/>
                  <a:pt x="583614" y="2148975"/>
                  <a:pt x="583628" y="2148988"/>
                </a:cubicBezTo>
                <a:cubicBezTo>
                  <a:pt x="583628" y="2148988"/>
                  <a:pt x="583628" y="2162828"/>
                  <a:pt x="583628" y="2183587"/>
                </a:cubicBezTo>
                <a:cubicBezTo>
                  <a:pt x="583628" y="2204334"/>
                  <a:pt x="569750" y="2204347"/>
                  <a:pt x="569732" y="2204347"/>
                </a:cubicBezTo>
                <a:cubicBezTo>
                  <a:pt x="569732" y="2204347"/>
                  <a:pt x="569732" y="2204347"/>
                  <a:pt x="590576" y="2266626"/>
                </a:cubicBezTo>
                <a:cubicBezTo>
                  <a:pt x="590576" y="2266626"/>
                  <a:pt x="590576" y="2266626"/>
                  <a:pt x="591444" y="2266626"/>
                </a:cubicBezTo>
                <a:lnTo>
                  <a:pt x="597524" y="2266626"/>
                </a:lnTo>
                <a:cubicBezTo>
                  <a:pt x="597524" y="2266626"/>
                  <a:pt x="597524" y="2266626"/>
                  <a:pt x="597524" y="2287385"/>
                </a:cubicBezTo>
                <a:cubicBezTo>
                  <a:pt x="576680" y="2294305"/>
                  <a:pt x="562784" y="2294305"/>
                  <a:pt x="521096" y="2294305"/>
                </a:cubicBezTo>
                <a:cubicBezTo>
                  <a:pt x="486373" y="2294305"/>
                  <a:pt x="458591" y="2287392"/>
                  <a:pt x="458565" y="2287385"/>
                </a:cubicBezTo>
                <a:cubicBezTo>
                  <a:pt x="458565" y="2287385"/>
                  <a:pt x="458565" y="2287385"/>
                  <a:pt x="458565" y="2266626"/>
                </a:cubicBezTo>
                <a:cubicBezTo>
                  <a:pt x="458565" y="2266626"/>
                  <a:pt x="458565" y="2266626"/>
                  <a:pt x="458565" y="2265761"/>
                </a:cubicBezTo>
                <a:lnTo>
                  <a:pt x="458565" y="2259706"/>
                </a:lnTo>
                <a:cubicBezTo>
                  <a:pt x="458565" y="2259706"/>
                  <a:pt x="458565" y="2259706"/>
                  <a:pt x="465513" y="2232026"/>
                </a:cubicBezTo>
                <a:cubicBezTo>
                  <a:pt x="465513" y="2232026"/>
                  <a:pt x="465513" y="2232026"/>
                  <a:pt x="465513" y="2231161"/>
                </a:cubicBezTo>
                <a:lnTo>
                  <a:pt x="465513" y="2225106"/>
                </a:lnTo>
                <a:cubicBezTo>
                  <a:pt x="465513" y="2225106"/>
                  <a:pt x="465513" y="2225106"/>
                  <a:pt x="464644" y="2224241"/>
                </a:cubicBezTo>
                <a:lnTo>
                  <a:pt x="458565" y="2218187"/>
                </a:lnTo>
                <a:cubicBezTo>
                  <a:pt x="458565" y="2218187"/>
                  <a:pt x="458565" y="2218187"/>
                  <a:pt x="457696" y="2218187"/>
                </a:cubicBezTo>
                <a:lnTo>
                  <a:pt x="451617" y="2218187"/>
                </a:lnTo>
                <a:cubicBezTo>
                  <a:pt x="444669" y="2211267"/>
                  <a:pt x="465513" y="2197427"/>
                  <a:pt x="451617" y="2190507"/>
                </a:cubicBezTo>
                <a:cubicBezTo>
                  <a:pt x="437721" y="2190507"/>
                  <a:pt x="430773" y="2155908"/>
                  <a:pt x="430773" y="2135148"/>
                </a:cubicBezTo>
                <a:cubicBezTo>
                  <a:pt x="430773" y="2107469"/>
                  <a:pt x="409929" y="1941392"/>
                  <a:pt x="402981" y="1872193"/>
                </a:cubicBezTo>
                <a:cubicBezTo>
                  <a:pt x="389085" y="1796075"/>
                  <a:pt x="396033" y="1650757"/>
                  <a:pt x="389085" y="1588479"/>
                </a:cubicBezTo>
                <a:cubicBezTo>
                  <a:pt x="382139" y="1533131"/>
                  <a:pt x="361302" y="1429364"/>
                  <a:pt x="361294" y="1429322"/>
                </a:cubicBezTo>
                <a:cubicBezTo>
                  <a:pt x="361294" y="1429322"/>
                  <a:pt x="340450" y="1574639"/>
                  <a:pt x="340450" y="1602318"/>
                </a:cubicBezTo>
                <a:cubicBezTo>
                  <a:pt x="340450" y="1629998"/>
                  <a:pt x="291814" y="1886033"/>
                  <a:pt x="291814" y="1920632"/>
                </a:cubicBezTo>
                <a:cubicBezTo>
                  <a:pt x="291814" y="1955232"/>
                  <a:pt x="319606" y="2135148"/>
                  <a:pt x="319606" y="2162828"/>
                </a:cubicBezTo>
                <a:cubicBezTo>
                  <a:pt x="319606" y="2183587"/>
                  <a:pt x="326554" y="2225106"/>
                  <a:pt x="326554" y="2232026"/>
                </a:cubicBezTo>
                <a:cubicBezTo>
                  <a:pt x="326554" y="2238937"/>
                  <a:pt x="333483" y="2245848"/>
                  <a:pt x="333502" y="2245866"/>
                </a:cubicBezTo>
                <a:cubicBezTo>
                  <a:pt x="333502" y="2245866"/>
                  <a:pt x="333502" y="2245866"/>
                  <a:pt x="333502" y="2266626"/>
                </a:cubicBezTo>
                <a:cubicBezTo>
                  <a:pt x="333502" y="2266626"/>
                  <a:pt x="333502" y="2266626"/>
                  <a:pt x="243178" y="2280465"/>
                </a:cubicBezTo>
                <a:cubicBezTo>
                  <a:pt x="243178" y="2280465"/>
                  <a:pt x="243178" y="2280465"/>
                  <a:pt x="243178" y="2259706"/>
                </a:cubicBezTo>
                <a:cubicBezTo>
                  <a:pt x="243178" y="2259706"/>
                  <a:pt x="180647" y="2280465"/>
                  <a:pt x="111167" y="2287385"/>
                </a:cubicBezTo>
                <a:cubicBezTo>
                  <a:pt x="41707" y="2287385"/>
                  <a:pt x="23" y="2273554"/>
                  <a:pt x="0" y="2273546"/>
                </a:cubicBezTo>
                <a:cubicBezTo>
                  <a:pt x="0" y="2273546"/>
                  <a:pt x="0" y="2273546"/>
                  <a:pt x="0" y="2272681"/>
                </a:cubicBezTo>
                <a:lnTo>
                  <a:pt x="0" y="2266626"/>
                </a:lnTo>
                <a:cubicBezTo>
                  <a:pt x="0" y="2266626"/>
                  <a:pt x="0" y="2266626"/>
                  <a:pt x="868" y="2266626"/>
                </a:cubicBezTo>
                <a:lnTo>
                  <a:pt x="6948" y="2266626"/>
                </a:lnTo>
                <a:cubicBezTo>
                  <a:pt x="6948" y="2266626"/>
                  <a:pt x="6948" y="2245866"/>
                  <a:pt x="13896" y="2245866"/>
                </a:cubicBezTo>
                <a:cubicBezTo>
                  <a:pt x="20844" y="2238946"/>
                  <a:pt x="69479" y="2245866"/>
                  <a:pt x="90323" y="2238946"/>
                </a:cubicBezTo>
                <a:cubicBezTo>
                  <a:pt x="111159" y="2232029"/>
                  <a:pt x="145879" y="2211283"/>
                  <a:pt x="145907" y="2211267"/>
                </a:cubicBezTo>
                <a:cubicBezTo>
                  <a:pt x="145907" y="2211267"/>
                  <a:pt x="145907" y="2211267"/>
                  <a:pt x="145038" y="2210402"/>
                </a:cubicBezTo>
                <a:lnTo>
                  <a:pt x="138959" y="2204347"/>
                </a:lnTo>
                <a:cubicBezTo>
                  <a:pt x="138959" y="2204347"/>
                  <a:pt x="145907" y="2197427"/>
                  <a:pt x="152855" y="2197427"/>
                </a:cubicBezTo>
                <a:cubicBezTo>
                  <a:pt x="152855" y="2190507"/>
                  <a:pt x="152855" y="2169748"/>
                  <a:pt x="145907" y="2162828"/>
                </a:cubicBezTo>
                <a:cubicBezTo>
                  <a:pt x="132011" y="2148988"/>
                  <a:pt x="166751" y="2128228"/>
                  <a:pt x="152855" y="2114389"/>
                </a:cubicBezTo>
                <a:cubicBezTo>
                  <a:pt x="145907" y="2107469"/>
                  <a:pt x="138959" y="2079789"/>
                  <a:pt x="138959" y="2045190"/>
                </a:cubicBezTo>
                <a:cubicBezTo>
                  <a:pt x="138959" y="2003671"/>
                  <a:pt x="145907" y="1713036"/>
                  <a:pt x="138959" y="1664597"/>
                </a:cubicBezTo>
                <a:cubicBezTo>
                  <a:pt x="132011" y="1616158"/>
                  <a:pt x="132011" y="1498520"/>
                  <a:pt x="125063" y="1429322"/>
                </a:cubicBezTo>
                <a:cubicBezTo>
                  <a:pt x="118116" y="1360132"/>
                  <a:pt x="111169" y="1201007"/>
                  <a:pt x="111167" y="1200966"/>
                </a:cubicBezTo>
                <a:cubicBezTo>
                  <a:pt x="111167" y="1200966"/>
                  <a:pt x="111167" y="1200966"/>
                  <a:pt x="90323" y="1194046"/>
                </a:cubicBezTo>
                <a:cubicBezTo>
                  <a:pt x="90323" y="1194046"/>
                  <a:pt x="76427" y="1194046"/>
                  <a:pt x="76427" y="1180206"/>
                </a:cubicBezTo>
                <a:cubicBezTo>
                  <a:pt x="69479" y="1166366"/>
                  <a:pt x="62531" y="1069488"/>
                  <a:pt x="69479" y="1034889"/>
                </a:cubicBezTo>
                <a:cubicBezTo>
                  <a:pt x="76427" y="1000290"/>
                  <a:pt x="55584" y="854972"/>
                  <a:pt x="62531" y="778854"/>
                </a:cubicBezTo>
                <a:cubicBezTo>
                  <a:pt x="76427" y="695815"/>
                  <a:pt x="41688" y="522819"/>
                  <a:pt x="41688" y="502059"/>
                </a:cubicBezTo>
                <a:cubicBezTo>
                  <a:pt x="48636" y="481299"/>
                  <a:pt x="55584" y="474380"/>
                  <a:pt x="55584" y="453620"/>
                </a:cubicBezTo>
                <a:cubicBezTo>
                  <a:pt x="62531" y="432860"/>
                  <a:pt x="55584" y="405181"/>
                  <a:pt x="76427" y="391341"/>
                </a:cubicBezTo>
                <a:cubicBezTo>
                  <a:pt x="83371" y="391341"/>
                  <a:pt x="97253" y="391341"/>
                  <a:pt x="97271" y="391341"/>
                </a:cubicBezTo>
                <a:cubicBezTo>
                  <a:pt x="97271" y="391341"/>
                  <a:pt x="97271" y="391341"/>
                  <a:pt x="159803" y="370581"/>
                </a:cubicBezTo>
                <a:cubicBezTo>
                  <a:pt x="159803" y="370581"/>
                  <a:pt x="173699" y="363662"/>
                  <a:pt x="180647" y="363662"/>
                </a:cubicBezTo>
                <a:cubicBezTo>
                  <a:pt x="194543" y="356742"/>
                  <a:pt x="229282" y="342902"/>
                  <a:pt x="236230" y="342902"/>
                </a:cubicBezTo>
                <a:cubicBezTo>
                  <a:pt x="250121" y="335985"/>
                  <a:pt x="257069" y="356726"/>
                  <a:pt x="257074" y="356742"/>
                </a:cubicBezTo>
                <a:cubicBezTo>
                  <a:pt x="257074" y="356742"/>
                  <a:pt x="243178" y="356742"/>
                  <a:pt x="236230" y="356742"/>
                </a:cubicBezTo>
                <a:cubicBezTo>
                  <a:pt x="236230" y="363662"/>
                  <a:pt x="264022" y="412101"/>
                  <a:pt x="277918" y="460540"/>
                </a:cubicBezTo>
                <a:cubicBezTo>
                  <a:pt x="291810" y="508963"/>
                  <a:pt x="312644" y="557386"/>
                  <a:pt x="312658" y="557418"/>
                </a:cubicBezTo>
                <a:cubicBezTo>
                  <a:pt x="312658" y="557418"/>
                  <a:pt x="333502" y="502059"/>
                  <a:pt x="333502" y="495139"/>
                </a:cubicBezTo>
                <a:cubicBezTo>
                  <a:pt x="340444" y="495139"/>
                  <a:pt x="347386" y="488231"/>
                  <a:pt x="347398" y="488219"/>
                </a:cubicBezTo>
                <a:cubicBezTo>
                  <a:pt x="347398" y="488219"/>
                  <a:pt x="347398" y="488219"/>
                  <a:pt x="345661" y="488219"/>
                </a:cubicBezTo>
                <a:lnTo>
                  <a:pt x="333502" y="488219"/>
                </a:lnTo>
                <a:cubicBezTo>
                  <a:pt x="333502" y="488219"/>
                  <a:pt x="319606" y="474380"/>
                  <a:pt x="326554" y="467460"/>
                </a:cubicBezTo>
                <a:cubicBezTo>
                  <a:pt x="326554" y="460540"/>
                  <a:pt x="347398" y="425940"/>
                  <a:pt x="354346" y="425940"/>
                </a:cubicBezTo>
                <a:cubicBezTo>
                  <a:pt x="361290" y="419024"/>
                  <a:pt x="375176" y="460499"/>
                  <a:pt x="375189" y="460540"/>
                </a:cubicBezTo>
                <a:cubicBezTo>
                  <a:pt x="375189" y="467455"/>
                  <a:pt x="368250" y="481282"/>
                  <a:pt x="368242" y="481299"/>
                </a:cubicBezTo>
                <a:cubicBezTo>
                  <a:pt x="368242" y="481299"/>
                  <a:pt x="368242" y="508979"/>
                  <a:pt x="375189" y="529738"/>
                </a:cubicBezTo>
                <a:cubicBezTo>
                  <a:pt x="375189" y="550489"/>
                  <a:pt x="375189" y="564326"/>
                  <a:pt x="375189" y="564338"/>
                </a:cubicBezTo>
                <a:cubicBezTo>
                  <a:pt x="375189" y="564338"/>
                  <a:pt x="409929" y="522819"/>
                  <a:pt x="416877" y="508979"/>
                </a:cubicBezTo>
                <a:cubicBezTo>
                  <a:pt x="423825" y="495139"/>
                  <a:pt x="458565" y="419021"/>
                  <a:pt x="458565" y="384421"/>
                </a:cubicBezTo>
                <a:cubicBezTo>
                  <a:pt x="465509" y="342926"/>
                  <a:pt x="437754" y="335990"/>
                  <a:pt x="437721" y="335982"/>
                </a:cubicBezTo>
                <a:close/>
                <a:moveTo>
                  <a:pt x="337948" y="198"/>
                </a:moveTo>
                <a:cubicBezTo>
                  <a:pt x="363221" y="1594"/>
                  <a:pt x="382444" y="10005"/>
                  <a:pt x="391237" y="14708"/>
                </a:cubicBezTo>
                <a:cubicBezTo>
                  <a:pt x="393386" y="15193"/>
                  <a:pt x="395440" y="15806"/>
                  <a:pt x="397115" y="17369"/>
                </a:cubicBezTo>
                <a:cubicBezTo>
                  <a:pt x="399547" y="15061"/>
                  <a:pt x="412661" y="4582"/>
                  <a:pt x="431367" y="10780"/>
                </a:cubicBezTo>
                <a:cubicBezTo>
                  <a:pt x="445272" y="24600"/>
                  <a:pt x="466128" y="52241"/>
                  <a:pt x="466128" y="79882"/>
                </a:cubicBezTo>
                <a:cubicBezTo>
                  <a:pt x="459176" y="107523"/>
                  <a:pt x="466128" y="121344"/>
                  <a:pt x="466128" y="121344"/>
                </a:cubicBezTo>
                <a:lnTo>
                  <a:pt x="460045" y="115297"/>
                </a:lnTo>
                <a:cubicBezTo>
                  <a:pt x="459172" y="114449"/>
                  <a:pt x="457585" y="120759"/>
                  <a:pt x="455937" y="128101"/>
                </a:cubicBezTo>
                <a:cubicBezTo>
                  <a:pt x="460991" y="129268"/>
                  <a:pt x="465039" y="139860"/>
                  <a:pt x="465039" y="150452"/>
                </a:cubicBezTo>
                <a:cubicBezTo>
                  <a:pt x="465039" y="164332"/>
                  <a:pt x="465039" y="185152"/>
                  <a:pt x="465039" y="192093"/>
                </a:cubicBezTo>
                <a:cubicBezTo>
                  <a:pt x="458087" y="199033"/>
                  <a:pt x="451135" y="205973"/>
                  <a:pt x="451135" y="205973"/>
                </a:cubicBezTo>
                <a:lnTo>
                  <a:pt x="447659" y="198165"/>
                </a:lnTo>
                <a:cubicBezTo>
                  <a:pt x="445921" y="197298"/>
                  <a:pt x="444183" y="199033"/>
                  <a:pt x="444183" y="205973"/>
                </a:cubicBezTo>
                <a:cubicBezTo>
                  <a:pt x="444183" y="212913"/>
                  <a:pt x="437230" y="233734"/>
                  <a:pt x="437230" y="247614"/>
                </a:cubicBezTo>
                <a:cubicBezTo>
                  <a:pt x="430278" y="261494"/>
                  <a:pt x="423326" y="275375"/>
                  <a:pt x="423326" y="275375"/>
                </a:cubicBezTo>
                <a:cubicBezTo>
                  <a:pt x="423306" y="275395"/>
                  <a:pt x="416374" y="282345"/>
                  <a:pt x="416374" y="303135"/>
                </a:cubicBezTo>
                <a:cubicBezTo>
                  <a:pt x="416374" y="323956"/>
                  <a:pt x="360757" y="344776"/>
                  <a:pt x="360757" y="344776"/>
                </a:cubicBezTo>
                <a:cubicBezTo>
                  <a:pt x="360720" y="344769"/>
                  <a:pt x="291235" y="330890"/>
                  <a:pt x="291235" y="310075"/>
                </a:cubicBezTo>
                <a:cubicBezTo>
                  <a:pt x="291235" y="282315"/>
                  <a:pt x="284283" y="289255"/>
                  <a:pt x="284283" y="289255"/>
                </a:cubicBezTo>
                <a:cubicBezTo>
                  <a:pt x="284274" y="289236"/>
                  <a:pt x="277326" y="275361"/>
                  <a:pt x="270379" y="254554"/>
                </a:cubicBezTo>
                <a:cubicBezTo>
                  <a:pt x="263427" y="233734"/>
                  <a:pt x="256475" y="212913"/>
                  <a:pt x="256475" y="212913"/>
                </a:cubicBezTo>
                <a:cubicBezTo>
                  <a:pt x="256461" y="212940"/>
                  <a:pt x="249523" y="226787"/>
                  <a:pt x="249523" y="219853"/>
                </a:cubicBezTo>
                <a:cubicBezTo>
                  <a:pt x="242570" y="205973"/>
                  <a:pt x="242570" y="185152"/>
                  <a:pt x="235618" y="171272"/>
                </a:cubicBezTo>
                <a:cubicBezTo>
                  <a:pt x="228666" y="157392"/>
                  <a:pt x="235618" y="143511"/>
                  <a:pt x="242570" y="143511"/>
                </a:cubicBezTo>
                <a:lnTo>
                  <a:pt x="244451" y="142712"/>
                </a:lnTo>
                <a:cubicBezTo>
                  <a:pt x="244244" y="142093"/>
                  <a:pt x="243955" y="142075"/>
                  <a:pt x="243660" y="142075"/>
                </a:cubicBezTo>
                <a:lnTo>
                  <a:pt x="231493" y="139483"/>
                </a:lnTo>
                <a:cubicBezTo>
                  <a:pt x="229755" y="142050"/>
                  <a:pt x="229761" y="128254"/>
                  <a:pt x="236707" y="128254"/>
                </a:cubicBezTo>
                <a:cubicBezTo>
                  <a:pt x="243660" y="128254"/>
                  <a:pt x="243660" y="114434"/>
                  <a:pt x="243660" y="114434"/>
                </a:cubicBezTo>
                <a:cubicBezTo>
                  <a:pt x="243647" y="114447"/>
                  <a:pt x="236701" y="121344"/>
                  <a:pt x="229755" y="121344"/>
                </a:cubicBezTo>
                <a:cubicBezTo>
                  <a:pt x="229738" y="121344"/>
                  <a:pt x="222803" y="121344"/>
                  <a:pt x="222803" y="121344"/>
                </a:cubicBezTo>
                <a:cubicBezTo>
                  <a:pt x="222818" y="121336"/>
                  <a:pt x="236707" y="114422"/>
                  <a:pt x="236707" y="93703"/>
                </a:cubicBezTo>
                <a:cubicBezTo>
                  <a:pt x="236707" y="72972"/>
                  <a:pt x="243660" y="24600"/>
                  <a:pt x="299277" y="3869"/>
                </a:cubicBezTo>
                <a:cubicBezTo>
                  <a:pt x="313181" y="414"/>
                  <a:pt x="326216" y="-450"/>
                  <a:pt x="337948" y="198"/>
                </a:cubicBezTo>
                <a:close/>
              </a:path>
            </a:pathLst>
          </a:custGeom>
          <a:solidFill>
            <a:srgbClr val="FFFFFF">
              <a:alpha val="39999"/>
            </a:srgbClr>
          </a:solidFill>
          <a:ln w="9525">
            <a:noFill/>
            <a:round/>
            <a:headEnd/>
            <a:tailEnd/>
          </a:ln>
        </p:spPr>
        <p:txBody>
          <a:bodyPr/>
          <a:lstStyle/>
          <a:p>
            <a:endParaRPr lang="zh-CN" altLang="en-US"/>
          </a:p>
        </p:txBody>
      </p:sp>
      <p:sp>
        <p:nvSpPr>
          <p:cNvPr id="5" name="Freeform 9"/>
          <p:cNvSpPr>
            <a:spLocks noChangeArrowheads="1"/>
          </p:cNvSpPr>
          <p:nvPr/>
        </p:nvSpPr>
        <p:spPr bwMode="auto">
          <a:xfrm>
            <a:off x="2678113" y="2705100"/>
            <a:ext cx="687387" cy="2293938"/>
          </a:xfrm>
          <a:custGeom>
            <a:avLst/>
            <a:gdLst>
              <a:gd name="T0" fmla="*/ 554715 w 686881"/>
              <a:gd name="T1" fmla="*/ 377321 h 2294305"/>
              <a:gd name="T2" fmla="*/ 679525 w 686881"/>
              <a:gd name="T3" fmla="*/ 515651 h 2294305"/>
              <a:gd name="T4" fmla="*/ 686460 w 686881"/>
              <a:gd name="T5" fmla="*/ 944478 h 2294305"/>
              <a:gd name="T6" fmla="*/ 589385 w 686881"/>
              <a:gd name="T7" fmla="*/ 1248805 h 2294305"/>
              <a:gd name="T8" fmla="*/ 582450 w 686881"/>
              <a:gd name="T9" fmla="*/ 2058043 h 2294305"/>
              <a:gd name="T10" fmla="*/ 582450 w 686881"/>
              <a:gd name="T11" fmla="*/ 2182540 h 2294305"/>
              <a:gd name="T12" fmla="*/ 590250 w 686881"/>
              <a:gd name="T13" fmla="*/ 2265538 h 2294305"/>
              <a:gd name="T14" fmla="*/ 526979 w 686881"/>
              <a:gd name="T15" fmla="*/ 2293204 h 2294305"/>
              <a:gd name="T16" fmla="*/ 458506 w 686881"/>
              <a:gd name="T17" fmla="*/ 2264675 h 2294305"/>
              <a:gd name="T18" fmla="*/ 464573 w 686881"/>
              <a:gd name="T19" fmla="*/ 2230090 h 2294305"/>
              <a:gd name="T20" fmla="*/ 457640 w 686881"/>
              <a:gd name="T21" fmla="*/ 2217122 h 2294305"/>
              <a:gd name="T22" fmla="*/ 450706 w 686881"/>
              <a:gd name="T23" fmla="*/ 2189457 h 2294305"/>
              <a:gd name="T24" fmla="*/ 388300 w 686881"/>
              <a:gd name="T25" fmla="*/ 1587717 h 2294305"/>
              <a:gd name="T26" fmla="*/ 291225 w 686881"/>
              <a:gd name="T27" fmla="*/ 1919711 h 2294305"/>
              <a:gd name="T28" fmla="*/ 332829 w 686881"/>
              <a:gd name="T29" fmla="*/ 2244789 h 2294305"/>
              <a:gd name="T30" fmla="*/ 249622 w 686881"/>
              <a:gd name="T31" fmla="*/ 2258623 h 2294305"/>
              <a:gd name="T32" fmla="*/ 0 w 686881"/>
              <a:gd name="T33" fmla="*/ 2271591 h 2294305"/>
              <a:gd name="T34" fmla="*/ 6934 w 686881"/>
              <a:gd name="T35" fmla="*/ 2265538 h 2294305"/>
              <a:gd name="T36" fmla="*/ 145612 w 686881"/>
              <a:gd name="T37" fmla="*/ 2210205 h 2294305"/>
              <a:gd name="T38" fmla="*/ 152546 w 686881"/>
              <a:gd name="T39" fmla="*/ 2196373 h 2294305"/>
              <a:gd name="T40" fmla="*/ 138678 w 686881"/>
              <a:gd name="T41" fmla="*/ 2044209 h 2294305"/>
              <a:gd name="T42" fmla="*/ 110944 w 686881"/>
              <a:gd name="T43" fmla="*/ 1200390 h 2294305"/>
              <a:gd name="T44" fmla="*/ 69339 w 686881"/>
              <a:gd name="T45" fmla="*/ 1034392 h 2294305"/>
              <a:gd name="T46" fmla="*/ 62406 w 686881"/>
              <a:gd name="T47" fmla="*/ 453401 h 2294305"/>
              <a:gd name="T48" fmla="*/ 166414 w 686881"/>
              <a:gd name="T49" fmla="*/ 370404 h 2294305"/>
              <a:gd name="T50" fmla="*/ 256556 w 686881"/>
              <a:gd name="T51" fmla="*/ 356571 h 2294305"/>
              <a:gd name="T52" fmla="*/ 312027 w 686881"/>
              <a:gd name="T53" fmla="*/ 557151 h 2294305"/>
              <a:gd name="T54" fmla="*/ 332829 w 686881"/>
              <a:gd name="T55" fmla="*/ 487985 h 2294305"/>
              <a:gd name="T56" fmla="*/ 381367 w 686881"/>
              <a:gd name="T57" fmla="*/ 460318 h 2294305"/>
              <a:gd name="T58" fmla="*/ 381367 w 686881"/>
              <a:gd name="T59" fmla="*/ 564068 h 2294305"/>
              <a:gd name="T60" fmla="*/ 436838 w 686881"/>
              <a:gd name="T61" fmla="*/ 335820 h 2294305"/>
              <a:gd name="T62" fmla="*/ 398177 w 686881"/>
              <a:gd name="T63" fmla="*/ 17244 h 2294305"/>
              <a:gd name="T64" fmla="*/ 467159 w 686881"/>
              <a:gd name="T65" fmla="*/ 121287 h 2294305"/>
              <a:gd name="T66" fmla="*/ 459101 w 686881"/>
              <a:gd name="T67" fmla="*/ 129568 h 2294305"/>
              <a:gd name="T68" fmla="*/ 452134 w 686881"/>
              <a:gd name="T69" fmla="*/ 205874 h 2294305"/>
              <a:gd name="T70" fmla="*/ 438198 w 686881"/>
              <a:gd name="T71" fmla="*/ 247494 h 2294305"/>
              <a:gd name="T72" fmla="*/ 361556 w 686881"/>
              <a:gd name="T73" fmla="*/ 344611 h 2294305"/>
              <a:gd name="T74" fmla="*/ 270977 w 686881"/>
              <a:gd name="T75" fmla="*/ 254431 h 2294305"/>
              <a:gd name="T76" fmla="*/ 236141 w 686881"/>
              <a:gd name="T77" fmla="*/ 171191 h 2294305"/>
              <a:gd name="T78" fmla="*/ 244199 w 686881"/>
              <a:gd name="T79" fmla="*/ 142006 h 2294305"/>
              <a:gd name="T80" fmla="*/ 244199 w 686881"/>
              <a:gd name="T81" fmla="*/ 114380 h 2294305"/>
              <a:gd name="T82" fmla="*/ 237231 w 686881"/>
              <a:gd name="T83" fmla="*/ 93658 h 22943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86881" h="2294305">
                <a:moveTo>
                  <a:pt x="435874" y="335982"/>
                </a:moveTo>
                <a:cubicBezTo>
                  <a:pt x="435874" y="335982"/>
                  <a:pt x="477386" y="342902"/>
                  <a:pt x="491223" y="349822"/>
                </a:cubicBezTo>
                <a:cubicBezTo>
                  <a:pt x="498141" y="349822"/>
                  <a:pt x="539653" y="356742"/>
                  <a:pt x="553491" y="377501"/>
                </a:cubicBezTo>
                <a:cubicBezTo>
                  <a:pt x="574238" y="391336"/>
                  <a:pt x="615725" y="384427"/>
                  <a:pt x="615758" y="384421"/>
                </a:cubicBezTo>
                <a:cubicBezTo>
                  <a:pt x="615758" y="384421"/>
                  <a:pt x="664189" y="405181"/>
                  <a:pt x="671107" y="412101"/>
                </a:cubicBezTo>
                <a:cubicBezTo>
                  <a:pt x="671107" y="419021"/>
                  <a:pt x="671107" y="474380"/>
                  <a:pt x="678026" y="515899"/>
                </a:cubicBezTo>
                <a:cubicBezTo>
                  <a:pt x="678026" y="515899"/>
                  <a:pt x="671107" y="654296"/>
                  <a:pt x="671107" y="744254"/>
                </a:cubicBezTo>
                <a:cubicBezTo>
                  <a:pt x="671107" y="819075"/>
                  <a:pt x="675893" y="802944"/>
                  <a:pt x="678026" y="799613"/>
                </a:cubicBezTo>
                <a:cubicBezTo>
                  <a:pt x="678026" y="813453"/>
                  <a:pt x="691863" y="931091"/>
                  <a:pt x="684945" y="944931"/>
                </a:cubicBezTo>
                <a:cubicBezTo>
                  <a:pt x="678026" y="965690"/>
                  <a:pt x="622677" y="1145607"/>
                  <a:pt x="615758" y="1159447"/>
                </a:cubicBezTo>
                <a:cubicBezTo>
                  <a:pt x="615758" y="1166365"/>
                  <a:pt x="615758" y="1214787"/>
                  <a:pt x="615758" y="1214806"/>
                </a:cubicBezTo>
                <a:cubicBezTo>
                  <a:pt x="595017" y="1235550"/>
                  <a:pt x="588094" y="1249385"/>
                  <a:pt x="588084" y="1249405"/>
                </a:cubicBezTo>
                <a:cubicBezTo>
                  <a:pt x="588084" y="1311684"/>
                  <a:pt x="581165" y="1408562"/>
                  <a:pt x="581165" y="1450081"/>
                </a:cubicBezTo>
                <a:cubicBezTo>
                  <a:pt x="588084" y="1505440"/>
                  <a:pt x="574246" y="1623078"/>
                  <a:pt x="581165" y="1685357"/>
                </a:cubicBezTo>
                <a:cubicBezTo>
                  <a:pt x="595002" y="1740716"/>
                  <a:pt x="588084" y="1982911"/>
                  <a:pt x="581165" y="2059030"/>
                </a:cubicBezTo>
                <a:cubicBezTo>
                  <a:pt x="581165" y="2121309"/>
                  <a:pt x="581165" y="2117416"/>
                  <a:pt x="581165" y="2121308"/>
                </a:cubicBezTo>
                <a:cubicBezTo>
                  <a:pt x="581165" y="2142040"/>
                  <a:pt x="581165" y="2148969"/>
                  <a:pt x="581165" y="2148988"/>
                </a:cubicBezTo>
                <a:cubicBezTo>
                  <a:pt x="581165" y="2148988"/>
                  <a:pt x="588084" y="2162828"/>
                  <a:pt x="581165" y="2183587"/>
                </a:cubicBezTo>
                <a:cubicBezTo>
                  <a:pt x="581165" y="2204311"/>
                  <a:pt x="574270" y="2204347"/>
                  <a:pt x="574246" y="2204347"/>
                </a:cubicBezTo>
                <a:cubicBezTo>
                  <a:pt x="574246" y="2204347"/>
                  <a:pt x="574246" y="2204347"/>
                  <a:pt x="588084" y="2266626"/>
                </a:cubicBezTo>
                <a:cubicBezTo>
                  <a:pt x="588084" y="2266626"/>
                  <a:pt x="588084" y="2266626"/>
                  <a:pt x="588948" y="2266626"/>
                </a:cubicBezTo>
                <a:lnTo>
                  <a:pt x="595002" y="2266626"/>
                </a:lnTo>
                <a:cubicBezTo>
                  <a:pt x="595002" y="2266626"/>
                  <a:pt x="595002" y="2266626"/>
                  <a:pt x="595002" y="2287385"/>
                </a:cubicBezTo>
                <a:cubicBezTo>
                  <a:pt x="574246" y="2294305"/>
                  <a:pt x="560409" y="2294305"/>
                  <a:pt x="525816" y="2294305"/>
                </a:cubicBezTo>
                <a:cubicBezTo>
                  <a:pt x="484328" y="2294305"/>
                  <a:pt x="456662" y="2287393"/>
                  <a:pt x="456630" y="2287385"/>
                </a:cubicBezTo>
                <a:cubicBezTo>
                  <a:pt x="456630" y="2287385"/>
                  <a:pt x="456630" y="2287385"/>
                  <a:pt x="456630" y="2266626"/>
                </a:cubicBezTo>
                <a:cubicBezTo>
                  <a:pt x="456630" y="2266626"/>
                  <a:pt x="456630" y="2266626"/>
                  <a:pt x="457494" y="2265761"/>
                </a:cubicBezTo>
                <a:lnTo>
                  <a:pt x="463548" y="2259706"/>
                </a:lnTo>
                <a:cubicBezTo>
                  <a:pt x="463548" y="2259706"/>
                  <a:pt x="463548" y="2259706"/>
                  <a:pt x="463548" y="2232026"/>
                </a:cubicBezTo>
                <a:cubicBezTo>
                  <a:pt x="463548" y="2232026"/>
                  <a:pt x="463548" y="2232026"/>
                  <a:pt x="463548" y="2231161"/>
                </a:cubicBezTo>
                <a:lnTo>
                  <a:pt x="463548" y="2225106"/>
                </a:lnTo>
                <a:cubicBezTo>
                  <a:pt x="463548" y="2225106"/>
                  <a:pt x="463548" y="2225106"/>
                  <a:pt x="462684" y="2224241"/>
                </a:cubicBezTo>
                <a:lnTo>
                  <a:pt x="456630" y="2218187"/>
                </a:lnTo>
                <a:cubicBezTo>
                  <a:pt x="456630" y="2218187"/>
                  <a:pt x="456630" y="2218187"/>
                  <a:pt x="455765" y="2218187"/>
                </a:cubicBezTo>
                <a:lnTo>
                  <a:pt x="449711" y="2218187"/>
                </a:lnTo>
                <a:cubicBezTo>
                  <a:pt x="449711" y="2211267"/>
                  <a:pt x="463548" y="2197427"/>
                  <a:pt x="449711" y="2190507"/>
                </a:cubicBezTo>
                <a:cubicBezTo>
                  <a:pt x="435874" y="2190507"/>
                  <a:pt x="428955" y="2155908"/>
                  <a:pt x="428955" y="2135148"/>
                </a:cubicBezTo>
                <a:cubicBezTo>
                  <a:pt x="428955" y="2107469"/>
                  <a:pt x="408199" y="1941392"/>
                  <a:pt x="401281" y="1872193"/>
                </a:cubicBezTo>
                <a:cubicBezTo>
                  <a:pt x="387443" y="1796075"/>
                  <a:pt x="394362" y="1650757"/>
                  <a:pt x="387443" y="1588479"/>
                </a:cubicBezTo>
                <a:cubicBezTo>
                  <a:pt x="380526" y="1533130"/>
                  <a:pt x="366693" y="1429361"/>
                  <a:pt x="366688" y="1429322"/>
                </a:cubicBezTo>
                <a:cubicBezTo>
                  <a:pt x="366688" y="1429322"/>
                  <a:pt x="339013" y="1574639"/>
                  <a:pt x="339013" y="1602318"/>
                </a:cubicBezTo>
                <a:cubicBezTo>
                  <a:pt x="339013" y="1629998"/>
                  <a:pt x="290583" y="1886033"/>
                  <a:pt x="290583" y="1920632"/>
                </a:cubicBezTo>
                <a:cubicBezTo>
                  <a:pt x="290583" y="1955232"/>
                  <a:pt x="318257" y="2135148"/>
                  <a:pt x="325176" y="2162828"/>
                </a:cubicBezTo>
                <a:cubicBezTo>
                  <a:pt x="325176" y="2183587"/>
                  <a:pt x="325176" y="2225106"/>
                  <a:pt x="325176" y="2232026"/>
                </a:cubicBezTo>
                <a:cubicBezTo>
                  <a:pt x="325176" y="2238938"/>
                  <a:pt x="332077" y="2245849"/>
                  <a:pt x="332094" y="2245866"/>
                </a:cubicBezTo>
                <a:cubicBezTo>
                  <a:pt x="332094" y="2245866"/>
                  <a:pt x="332094" y="2245866"/>
                  <a:pt x="332094" y="2266626"/>
                </a:cubicBezTo>
                <a:cubicBezTo>
                  <a:pt x="332094" y="2266626"/>
                  <a:pt x="332094" y="2266626"/>
                  <a:pt x="249071" y="2280465"/>
                </a:cubicBezTo>
                <a:cubicBezTo>
                  <a:pt x="249071" y="2280465"/>
                  <a:pt x="249071" y="2280465"/>
                  <a:pt x="249071" y="2259706"/>
                </a:cubicBezTo>
                <a:cubicBezTo>
                  <a:pt x="249071" y="2259706"/>
                  <a:pt x="179884" y="2280465"/>
                  <a:pt x="110698" y="2287385"/>
                </a:cubicBezTo>
                <a:cubicBezTo>
                  <a:pt x="41531" y="2287385"/>
                  <a:pt x="23" y="2273554"/>
                  <a:pt x="0" y="2273546"/>
                </a:cubicBezTo>
                <a:cubicBezTo>
                  <a:pt x="0" y="2273546"/>
                  <a:pt x="0" y="2273546"/>
                  <a:pt x="0" y="2272681"/>
                </a:cubicBezTo>
                <a:lnTo>
                  <a:pt x="0" y="2266626"/>
                </a:lnTo>
                <a:cubicBezTo>
                  <a:pt x="0" y="2266626"/>
                  <a:pt x="0" y="2266626"/>
                  <a:pt x="865" y="2266626"/>
                </a:cubicBezTo>
                <a:lnTo>
                  <a:pt x="6919" y="2266626"/>
                </a:lnTo>
                <a:cubicBezTo>
                  <a:pt x="6919" y="2266626"/>
                  <a:pt x="6919" y="2245866"/>
                  <a:pt x="13837" y="2245866"/>
                </a:cubicBezTo>
                <a:cubicBezTo>
                  <a:pt x="27674" y="2238946"/>
                  <a:pt x="69186" y="2245866"/>
                  <a:pt x="96861" y="2238946"/>
                </a:cubicBezTo>
                <a:cubicBezTo>
                  <a:pt x="117608" y="2232029"/>
                  <a:pt x="145267" y="2211285"/>
                  <a:pt x="145291" y="2211267"/>
                </a:cubicBezTo>
                <a:cubicBezTo>
                  <a:pt x="145291" y="2211267"/>
                  <a:pt x="145291" y="2211267"/>
                  <a:pt x="144426" y="2210402"/>
                </a:cubicBezTo>
                <a:lnTo>
                  <a:pt x="138372" y="2204347"/>
                </a:lnTo>
                <a:cubicBezTo>
                  <a:pt x="138372" y="2204347"/>
                  <a:pt x="145291" y="2197427"/>
                  <a:pt x="152210" y="2197427"/>
                </a:cubicBezTo>
                <a:cubicBezTo>
                  <a:pt x="159128" y="2190507"/>
                  <a:pt x="152210" y="2169748"/>
                  <a:pt x="145291" y="2162828"/>
                </a:cubicBezTo>
                <a:cubicBezTo>
                  <a:pt x="138372" y="2148988"/>
                  <a:pt x="166047" y="2128228"/>
                  <a:pt x="152210" y="2114389"/>
                </a:cubicBezTo>
                <a:cubicBezTo>
                  <a:pt x="145291" y="2107469"/>
                  <a:pt x="138372" y="2079789"/>
                  <a:pt x="138372" y="2045190"/>
                </a:cubicBezTo>
                <a:cubicBezTo>
                  <a:pt x="138372" y="2003671"/>
                  <a:pt x="145291" y="1713036"/>
                  <a:pt x="138372" y="1664597"/>
                </a:cubicBezTo>
                <a:cubicBezTo>
                  <a:pt x="131454" y="1616158"/>
                  <a:pt x="131454" y="1498520"/>
                  <a:pt x="124535" y="1429322"/>
                </a:cubicBezTo>
                <a:cubicBezTo>
                  <a:pt x="117618" y="1360132"/>
                  <a:pt x="110700" y="1201009"/>
                  <a:pt x="110698" y="1200966"/>
                </a:cubicBezTo>
                <a:cubicBezTo>
                  <a:pt x="110698" y="1200966"/>
                  <a:pt x="110698" y="1200966"/>
                  <a:pt x="89942" y="1194046"/>
                </a:cubicBezTo>
                <a:cubicBezTo>
                  <a:pt x="89942" y="1194046"/>
                  <a:pt x="76105" y="1194046"/>
                  <a:pt x="76105" y="1180206"/>
                </a:cubicBezTo>
                <a:cubicBezTo>
                  <a:pt x="69186" y="1166366"/>
                  <a:pt x="62268" y="1069488"/>
                  <a:pt x="69186" y="1034889"/>
                </a:cubicBezTo>
                <a:cubicBezTo>
                  <a:pt x="76105" y="1000290"/>
                  <a:pt x="55349" y="854972"/>
                  <a:pt x="69186" y="778854"/>
                </a:cubicBezTo>
                <a:cubicBezTo>
                  <a:pt x="76105" y="695815"/>
                  <a:pt x="41512" y="522819"/>
                  <a:pt x="48430" y="502059"/>
                </a:cubicBezTo>
                <a:cubicBezTo>
                  <a:pt x="48430" y="481299"/>
                  <a:pt x="55349" y="474380"/>
                  <a:pt x="62268" y="453620"/>
                </a:cubicBezTo>
                <a:cubicBezTo>
                  <a:pt x="62268" y="432860"/>
                  <a:pt x="62268" y="405181"/>
                  <a:pt x="76105" y="391341"/>
                </a:cubicBezTo>
                <a:cubicBezTo>
                  <a:pt x="83019" y="391341"/>
                  <a:pt x="96845" y="391341"/>
                  <a:pt x="96861" y="391341"/>
                </a:cubicBezTo>
                <a:cubicBezTo>
                  <a:pt x="96861" y="391341"/>
                  <a:pt x="96861" y="391341"/>
                  <a:pt x="166047" y="370581"/>
                </a:cubicBezTo>
                <a:cubicBezTo>
                  <a:pt x="166047" y="370581"/>
                  <a:pt x="172966" y="363662"/>
                  <a:pt x="186803" y="363662"/>
                </a:cubicBezTo>
                <a:cubicBezTo>
                  <a:pt x="193722" y="356742"/>
                  <a:pt x="228315" y="342902"/>
                  <a:pt x="242152" y="342902"/>
                </a:cubicBezTo>
                <a:cubicBezTo>
                  <a:pt x="249066" y="335987"/>
                  <a:pt x="255980" y="356712"/>
                  <a:pt x="255989" y="356742"/>
                </a:cubicBezTo>
                <a:cubicBezTo>
                  <a:pt x="255989" y="356742"/>
                  <a:pt x="242175" y="356742"/>
                  <a:pt x="242152" y="356742"/>
                </a:cubicBezTo>
                <a:cubicBezTo>
                  <a:pt x="235234" y="363662"/>
                  <a:pt x="262908" y="412101"/>
                  <a:pt x="276745" y="460540"/>
                </a:cubicBezTo>
                <a:cubicBezTo>
                  <a:pt x="290578" y="508961"/>
                  <a:pt x="311323" y="557383"/>
                  <a:pt x="311338" y="557418"/>
                </a:cubicBezTo>
                <a:cubicBezTo>
                  <a:pt x="311338" y="557418"/>
                  <a:pt x="332094" y="502059"/>
                  <a:pt x="339013" y="495139"/>
                </a:cubicBezTo>
                <a:cubicBezTo>
                  <a:pt x="339013" y="495139"/>
                  <a:pt x="352827" y="488231"/>
                  <a:pt x="352850" y="488219"/>
                </a:cubicBezTo>
                <a:cubicBezTo>
                  <a:pt x="352850" y="488219"/>
                  <a:pt x="352850" y="488219"/>
                  <a:pt x="332094" y="488219"/>
                </a:cubicBezTo>
                <a:cubicBezTo>
                  <a:pt x="332094" y="488219"/>
                  <a:pt x="325176" y="474380"/>
                  <a:pt x="325176" y="467460"/>
                </a:cubicBezTo>
                <a:cubicBezTo>
                  <a:pt x="325176" y="460540"/>
                  <a:pt x="345932" y="425940"/>
                  <a:pt x="352850" y="425940"/>
                </a:cubicBezTo>
                <a:cubicBezTo>
                  <a:pt x="359765" y="419024"/>
                  <a:pt x="380503" y="460497"/>
                  <a:pt x="380525" y="460540"/>
                </a:cubicBezTo>
                <a:cubicBezTo>
                  <a:pt x="380525" y="467456"/>
                  <a:pt x="366703" y="481284"/>
                  <a:pt x="366688" y="481299"/>
                </a:cubicBezTo>
                <a:cubicBezTo>
                  <a:pt x="366688" y="481299"/>
                  <a:pt x="373606" y="508979"/>
                  <a:pt x="373606" y="529738"/>
                </a:cubicBezTo>
                <a:cubicBezTo>
                  <a:pt x="373606" y="550488"/>
                  <a:pt x="380518" y="564325"/>
                  <a:pt x="380525" y="564338"/>
                </a:cubicBezTo>
                <a:cubicBezTo>
                  <a:pt x="380525" y="564338"/>
                  <a:pt x="408199" y="522819"/>
                  <a:pt x="415118" y="508979"/>
                </a:cubicBezTo>
                <a:cubicBezTo>
                  <a:pt x="422037" y="495139"/>
                  <a:pt x="456630" y="419021"/>
                  <a:pt x="463548" y="384421"/>
                </a:cubicBezTo>
                <a:cubicBezTo>
                  <a:pt x="463548" y="342921"/>
                  <a:pt x="435899" y="335988"/>
                  <a:pt x="435874" y="335982"/>
                </a:cubicBezTo>
                <a:close/>
                <a:moveTo>
                  <a:pt x="337948" y="198"/>
                </a:moveTo>
                <a:cubicBezTo>
                  <a:pt x="363174" y="1591"/>
                  <a:pt x="382373" y="9973"/>
                  <a:pt x="391189" y="14681"/>
                </a:cubicBezTo>
                <a:cubicBezTo>
                  <a:pt x="393415" y="15113"/>
                  <a:pt x="395535" y="15727"/>
                  <a:pt x="397298" y="17253"/>
                </a:cubicBezTo>
                <a:cubicBezTo>
                  <a:pt x="400070" y="14651"/>
                  <a:pt x="413032" y="4705"/>
                  <a:pt x="431367" y="10780"/>
                </a:cubicBezTo>
                <a:cubicBezTo>
                  <a:pt x="452224" y="24600"/>
                  <a:pt x="466128" y="52241"/>
                  <a:pt x="466128" y="79882"/>
                </a:cubicBezTo>
                <a:cubicBezTo>
                  <a:pt x="459176" y="107523"/>
                  <a:pt x="466128" y="121344"/>
                  <a:pt x="466128" y="121344"/>
                </a:cubicBezTo>
                <a:lnTo>
                  <a:pt x="460045" y="115297"/>
                </a:lnTo>
                <a:cubicBezTo>
                  <a:pt x="459171" y="114454"/>
                  <a:pt x="456916" y="123419"/>
                  <a:pt x="455017" y="132418"/>
                </a:cubicBezTo>
                <a:cubicBezTo>
                  <a:pt x="456113" y="131603"/>
                  <a:pt x="457100" y="130617"/>
                  <a:pt x="458088" y="129631"/>
                </a:cubicBezTo>
                <a:cubicBezTo>
                  <a:pt x="461129" y="129631"/>
                  <a:pt x="465040" y="140041"/>
                  <a:pt x="465040" y="150452"/>
                </a:cubicBezTo>
                <a:cubicBezTo>
                  <a:pt x="465040" y="164332"/>
                  <a:pt x="465040" y="185152"/>
                  <a:pt x="465040" y="192093"/>
                </a:cubicBezTo>
                <a:cubicBezTo>
                  <a:pt x="458088" y="199033"/>
                  <a:pt x="451136" y="205973"/>
                  <a:pt x="451136" y="205973"/>
                </a:cubicBezTo>
                <a:lnTo>
                  <a:pt x="447660" y="198165"/>
                </a:lnTo>
                <a:cubicBezTo>
                  <a:pt x="445922" y="197298"/>
                  <a:pt x="444184" y="199033"/>
                  <a:pt x="444184" y="205973"/>
                </a:cubicBezTo>
                <a:cubicBezTo>
                  <a:pt x="444184" y="212913"/>
                  <a:pt x="437231" y="233734"/>
                  <a:pt x="437231" y="247614"/>
                </a:cubicBezTo>
                <a:cubicBezTo>
                  <a:pt x="430279" y="261494"/>
                  <a:pt x="423327" y="275375"/>
                  <a:pt x="423327" y="275375"/>
                </a:cubicBezTo>
                <a:cubicBezTo>
                  <a:pt x="423306" y="275395"/>
                  <a:pt x="416375" y="282346"/>
                  <a:pt x="416375" y="303135"/>
                </a:cubicBezTo>
                <a:cubicBezTo>
                  <a:pt x="416375" y="323956"/>
                  <a:pt x="360758" y="344776"/>
                  <a:pt x="360758" y="344776"/>
                </a:cubicBezTo>
                <a:cubicBezTo>
                  <a:pt x="360715" y="344768"/>
                  <a:pt x="291236" y="330890"/>
                  <a:pt x="291236" y="310075"/>
                </a:cubicBezTo>
                <a:cubicBezTo>
                  <a:pt x="291236" y="296195"/>
                  <a:pt x="291236" y="290990"/>
                  <a:pt x="291236" y="289255"/>
                </a:cubicBezTo>
                <a:cubicBezTo>
                  <a:pt x="291221" y="289239"/>
                  <a:pt x="277328" y="275363"/>
                  <a:pt x="270380" y="254554"/>
                </a:cubicBezTo>
                <a:cubicBezTo>
                  <a:pt x="263428" y="233734"/>
                  <a:pt x="263428" y="212913"/>
                  <a:pt x="263428" y="212913"/>
                </a:cubicBezTo>
                <a:cubicBezTo>
                  <a:pt x="263414" y="212942"/>
                  <a:pt x="256468" y="226786"/>
                  <a:pt x="249524" y="219853"/>
                </a:cubicBezTo>
                <a:cubicBezTo>
                  <a:pt x="242571" y="205973"/>
                  <a:pt x="242571" y="185152"/>
                  <a:pt x="235619" y="171272"/>
                </a:cubicBezTo>
                <a:cubicBezTo>
                  <a:pt x="228667" y="157392"/>
                  <a:pt x="235619" y="143511"/>
                  <a:pt x="242571" y="143511"/>
                </a:cubicBezTo>
                <a:lnTo>
                  <a:pt x="244562" y="142802"/>
                </a:lnTo>
                <a:cubicBezTo>
                  <a:pt x="244335" y="142100"/>
                  <a:pt x="244001" y="142075"/>
                  <a:pt x="243660" y="142075"/>
                </a:cubicBezTo>
                <a:cubicBezTo>
                  <a:pt x="236707" y="135164"/>
                  <a:pt x="229755" y="142075"/>
                  <a:pt x="229755" y="142075"/>
                </a:cubicBezTo>
                <a:cubicBezTo>
                  <a:pt x="229755" y="142038"/>
                  <a:pt x="229764" y="128254"/>
                  <a:pt x="236707" y="128254"/>
                </a:cubicBezTo>
                <a:cubicBezTo>
                  <a:pt x="243660" y="128254"/>
                  <a:pt x="243660" y="114434"/>
                  <a:pt x="243660" y="114434"/>
                </a:cubicBezTo>
                <a:cubicBezTo>
                  <a:pt x="243647" y="114447"/>
                  <a:pt x="236701" y="121344"/>
                  <a:pt x="229755" y="121344"/>
                </a:cubicBezTo>
                <a:cubicBezTo>
                  <a:pt x="229730" y="121344"/>
                  <a:pt x="222803" y="121344"/>
                  <a:pt x="222803" y="121344"/>
                </a:cubicBezTo>
                <a:cubicBezTo>
                  <a:pt x="222831" y="121330"/>
                  <a:pt x="236707" y="114412"/>
                  <a:pt x="236707" y="93703"/>
                </a:cubicBezTo>
                <a:cubicBezTo>
                  <a:pt x="236707" y="72972"/>
                  <a:pt x="243660" y="24600"/>
                  <a:pt x="299277" y="3869"/>
                </a:cubicBezTo>
                <a:cubicBezTo>
                  <a:pt x="313181" y="414"/>
                  <a:pt x="326216" y="-450"/>
                  <a:pt x="337948" y="198"/>
                </a:cubicBezTo>
                <a:close/>
              </a:path>
            </a:pathLst>
          </a:custGeom>
          <a:solidFill>
            <a:srgbClr val="FFFFFF">
              <a:alpha val="39999"/>
            </a:srgbClr>
          </a:solidFill>
          <a:ln w="9525">
            <a:noFill/>
            <a:round/>
            <a:headEnd/>
            <a:tailEnd/>
          </a:ln>
        </p:spPr>
        <p:txBody>
          <a:bodyPr/>
          <a:lstStyle/>
          <a:p>
            <a:endParaRPr lang="zh-CN" altLang="en-US"/>
          </a:p>
        </p:txBody>
      </p:sp>
      <p:sp>
        <p:nvSpPr>
          <p:cNvPr id="6" name="Freeform 12"/>
          <p:cNvSpPr>
            <a:spLocks noChangeArrowheads="1"/>
          </p:cNvSpPr>
          <p:nvPr/>
        </p:nvSpPr>
        <p:spPr bwMode="auto">
          <a:xfrm>
            <a:off x="3495675" y="2705100"/>
            <a:ext cx="695325" cy="2293938"/>
          </a:xfrm>
          <a:custGeom>
            <a:avLst/>
            <a:gdLst>
              <a:gd name="T0" fmla="*/ 562373 w 695136"/>
              <a:gd name="T1" fmla="*/ 377321 h 2294305"/>
              <a:gd name="T2" fmla="*/ 680402 w 695136"/>
              <a:gd name="T3" fmla="*/ 515651 h 2294305"/>
              <a:gd name="T4" fmla="*/ 694288 w 695136"/>
              <a:gd name="T5" fmla="*/ 944478 h 2294305"/>
              <a:gd name="T6" fmla="*/ 590143 w 695136"/>
              <a:gd name="T7" fmla="*/ 1248805 h 2294305"/>
              <a:gd name="T8" fmla="*/ 590143 w 695136"/>
              <a:gd name="T9" fmla="*/ 2058043 h 2294305"/>
              <a:gd name="T10" fmla="*/ 590143 w 695136"/>
              <a:gd name="T11" fmla="*/ 2182540 h 2294305"/>
              <a:gd name="T12" fmla="*/ 591013 w 695136"/>
              <a:gd name="T13" fmla="*/ 2265538 h 2294305"/>
              <a:gd name="T14" fmla="*/ 527657 w 695136"/>
              <a:gd name="T15" fmla="*/ 2293204 h 2294305"/>
              <a:gd name="T16" fmla="*/ 459098 w 695136"/>
              <a:gd name="T17" fmla="*/ 2264675 h 2294305"/>
              <a:gd name="T18" fmla="*/ 465171 w 695136"/>
              <a:gd name="T19" fmla="*/ 2230090 h 2294305"/>
              <a:gd name="T20" fmla="*/ 458230 w 695136"/>
              <a:gd name="T21" fmla="*/ 2217122 h 2294305"/>
              <a:gd name="T22" fmla="*/ 458230 w 695136"/>
              <a:gd name="T23" fmla="*/ 2189457 h 2294305"/>
              <a:gd name="T24" fmla="*/ 388802 w 695136"/>
              <a:gd name="T25" fmla="*/ 1587717 h 2294305"/>
              <a:gd name="T26" fmla="*/ 291600 w 695136"/>
              <a:gd name="T27" fmla="*/ 1919711 h 2294305"/>
              <a:gd name="T28" fmla="*/ 333259 w 695136"/>
              <a:gd name="T29" fmla="*/ 2244789 h 2294305"/>
              <a:gd name="T30" fmla="*/ 249944 w 695136"/>
              <a:gd name="T31" fmla="*/ 2258623 h 2294305"/>
              <a:gd name="T32" fmla="*/ 0 w 695136"/>
              <a:gd name="T33" fmla="*/ 2271591 h 2294305"/>
              <a:gd name="T34" fmla="*/ 6943 w 695136"/>
              <a:gd name="T35" fmla="*/ 2265538 h 2294305"/>
              <a:gd name="T36" fmla="*/ 145801 w 695136"/>
              <a:gd name="T37" fmla="*/ 2210205 h 2294305"/>
              <a:gd name="T38" fmla="*/ 152743 w 695136"/>
              <a:gd name="T39" fmla="*/ 2196373 h 2294305"/>
              <a:gd name="T40" fmla="*/ 138858 w 695136"/>
              <a:gd name="T41" fmla="*/ 2044209 h 2294305"/>
              <a:gd name="T42" fmla="*/ 111085 w 695136"/>
              <a:gd name="T43" fmla="*/ 1200390 h 2294305"/>
              <a:gd name="T44" fmla="*/ 69429 w 695136"/>
              <a:gd name="T45" fmla="*/ 1034392 h 2294305"/>
              <a:gd name="T46" fmla="*/ 62486 w 695136"/>
              <a:gd name="T47" fmla="*/ 453401 h 2294305"/>
              <a:gd name="T48" fmla="*/ 166628 w 695136"/>
              <a:gd name="T49" fmla="*/ 370404 h 2294305"/>
              <a:gd name="T50" fmla="*/ 256887 w 695136"/>
              <a:gd name="T51" fmla="*/ 356571 h 2294305"/>
              <a:gd name="T52" fmla="*/ 319373 w 695136"/>
              <a:gd name="T53" fmla="*/ 557151 h 2294305"/>
              <a:gd name="T54" fmla="*/ 352351 w 695136"/>
              <a:gd name="T55" fmla="*/ 487985 h 2294305"/>
              <a:gd name="T56" fmla="*/ 361029 w 695136"/>
              <a:gd name="T57" fmla="*/ 425736 h 2294305"/>
              <a:gd name="T58" fmla="*/ 374915 w 695136"/>
              <a:gd name="T59" fmla="*/ 529483 h 2294305"/>
              <a:gd name="T60" fmla="*/ 465171 w 695136"/>
              <a:gd name="T61" fmla="*/ 384238 h 2294305"/>
              <a:gd name="T62" fmla="*/ 403103 w 695136"/>
              <a:gd name="T63" fmla="*/ 17681 h 2294305"/>
              <a:gd name="T64" fmla="*/ 472376 w 695136"/>
              <a:gd name="T65" fmla="*/ 121287 h 2294305"/>
              <a:gd name="T66" fmla="*/ 458398 w 695136"/>
              <a:gd name="T67" fmla="*/ 129568 h 2294305"/>
              <a:gd name="T68" fmla="*/ 451408 w 695136"/>
              <a:gd name="T69" fmla="*/ 205874 h 2294305"/>
              <a:gd name="T70" fmla="*/ 437427 w 695136"/>
              <a:gd name="T71" fmla="*/ 247494 h 2294305"/>
              <a:gd name="T72" fmla="*/ 360538 w 695136"/>
              <a:gd name="T73" fmla="*/ 344611 h 2294305"/>
              <a:gd name="T74" fmla="*/ 269669 w 695136"/>
              <a:gd name="T75" fmla="*/ 254431 h 2294305"/>
              <a:gd name="T76" fmla="*/ 234721 w 695136"/>
              <a:gd name="T77" fmla="*/ 171191 h 2294305"/>
              <a:gd name="T78" fmla="*/ 243767 w 695136"/>
              <a:gd name="T79" fmla="*/ 142006 h 2294305"/>
              <a:gd name="T80" fmla="*/ 243767 w 695136"/>
              <a:gd name="T81" fmla="*/ 114380 h 2294305"/>
              <a:gd name="T82" fmla="*/ 236839 w 695136"/>
              <a:gd name="T83" fmla="*/ 93658 h 22943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95136" h="2294305">
                <a:moveTo>
                  <a:pt x="443981" y="335982"/>
                </a:moveTo>
                <a:cubicBezTo>
                  <a:pt x="443981" y="335982"/>
                  <a:pt x="478667" y="342902"/>
                  <a:pt x="492542" y="349822"/>
                </a:cubicBezTo>
                <a:cubicBezTo>
                  <a:pt x="499479" y="349822"/>
                  <a:pt x="541102" y="356742"/>
                  <a:pt x="561914" y="377501"/>
                </a:cubicBezTo>
                <a:cubicBezTo>
                  <a:pt x="575781" y="391334"/>
                  <a:pt x="617369" y="384428"/>
                  <a:pt x="617412" y="384421"/>
                </a:cubicBezTo>
                <a:cubicBezTo>
                  <a:pt x="617412" y="384421"/>
                  <a:pt x="665972" y="405181"/>
                  <a:pt x="672909" y="412101"/>
                </a:cubicBezTo>
                <a:cubicBezTo>
                  <a:pt x="679847" y="419021"/>
                  <a:pt x="672909" y="474380"/>
                  <a:pt x="679847" y="515899"/>
                </a:cubicBezTo>
                <a:cubicBezTo>
                  <a:pt x="679847" y="515899"/>
                  <a:pt x="679847" y="654296"/>
                  <a:pt x="679847" y="744254"/>
                </a:cubicBezTo>
                <a:cubicBezTo>
                  <a:pt x="679847" y="778235"/>
                  <a:pt x="679847" y="793455"/>
                  <a:pt x="679847" y="799613"/>
                </a:cubicBezTo>
                <a:cubicBezTo>
                  <a:pt x="679847" y="813453"/>
                  <a:pt x="700658" y="931091"/>
                  <a:pt x="693721" y="944931"/>
                </a:cubicBezTo>
                <a:cubicBezTo>
                  <a:pt x="686784" y="965690"/>
                  <a:pt x="624349" y="1145607"/>
                  <a:pt x="624349" y="1159447"/>
                </a:cubicBezTo>
                <a:cubicBezTo>
                  <a:pt x="617412" y="1166366"/>
                  <a:pt x="624349" y="1214806"/>
                  <a:pt x="617412" y="1214806"/>
                </a:cubicBezTo>
                <a:cubicBezTo>
                  <a:pt x="596615" y="1235550"/>
                  <a:pt x="589673" y="1249384"/>
                  <a:pt x="589663" y="1249405"/>
                </a:cubicBezTo>
                <a:cubicBezTo>
                  <a:pt x="596600" y="1311684"/>
                  <a:pt x="582726" y="1408562"/>
                  <a:pt x="589663" y="1450081"/>
                </a:cubicBezTo>
                <a:cubicBezTo>
                  <a:pt x="589663" y="1505440"/>
                  <a:pt x="575788" y="1623078"/>
                  <a:pt x="582726" y="1685357"/>
                </a:cubicBezTo>
                <a:cubicBezTo>
                  <a:pt x="596600" y="1740716"/>
                  <a:pt x="589663" y="1982911"/>
                  <a:pt x="589663" y="2059030"/>
                </a:cubicBezTo>
                <a:cubicBezTo>
                  <a:pt x="584460" y="2121309"/>
                  <a:pt x="587061" y="2117416"/>
                  <a:pt x="582726" y="2121308"/>
                </a:cubicBezTo>
                <a:cubicBezTo>
                  <a:pt x="582726" y="2142040"/>
                  <a:pt x="582726" y="2148969"/>
                  <a:pt x="582726" y="2148988"/>
                </a:cubicBezTo>
                <a:cubicBezTo>
                  <a:pt x="582726" y="2148988"/>
                  <a:pt x="589663" y="2162828"/>
                  <a:pt x="589663" y="2183587"/>
                </a:cubicBezTo>
                <a:cubicBezTo>
                  <a:pt x="582733" y="2204326"/>
                  <a:pt x="575802" y="2204347"/>
                  <a:pt x="575788" y="2204347"/>
                </a:cubicBezTo>
                <a:cubicBezTo>
                  <a:pt x="575788" y="2204347"/>
                  <a:pt x="575788" y="2204347"/>
                  <a:pt x="589663" y="2266626"/>
                </a:cubicBezTo>
                <a:cubicBezTo>
                  <a:pt x="589663" y="2266626"/>
                  <a:pt x="589663" y="2266626"/>
                  <a:pt x="590530" y="2266626"/>
                </a:cubicBezTo>
                <a:lnTo>
                  <a:pt x="596600" y="2266626"/>
                </a:lnTo>
                <a:cubicBezTo>
                  <a:pt x="596600" y="2266626"/>
                  <a:pt x="596600" y="2266626"/>
                  <a:pt x="596600" y="2287385"/>
                </a:cubicBezTo>
                <a:cubicBezTo>
                  <a:pt x="575788" y="2294305"/>
                  <a:pt x="561914" y="2294305"/>
                  <a:pt x="527228" y="2294305"/>
                </a:cubicBezTo>
                <a:cubicBezTo>
                  <a:pt x="485624" y="2294305"/>
                  <a:pt x="457881" y="2287392"/>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3926" y="2224241"/>
                </a:cubicBezTo>
                <a:lnTo>
                  <a:pt x="457856" y="2218187"/>
                </a:lnTo>
                <a:cubicBezTo>
                  <a:pt x="457856" y="2218187"/>
                  <a:pt x="457856" y="2218187"/>
                  <a:pt x="456989" y="2218187"/>
                </a:cubicBezTo>
                <a:lnTo>
                  <a:pt x="450919" y="2218187"/>
                </a:lnTo>
                <a:cubicBezTo>
                  <a:pt x="450919" y="2211267"/>
                  <a:pt x="471730" y="2197427"/>
                  <a:pt x="457856" y="2190507"/>
                </a:cubicBezTo>
                <a:cubicBezTo>
                  <a:pt x="443981" y="2190507"/>
                  <a:pt x="437044" y="2155908"/>
                  <a:pt x="437044" y="2135148"/>
                </a:cubicBezTo>
                <a:cubicBezTo>
                  <a:pt x="437044" y="2107469"/>
                  <a:pt x="416233" y="1941392"/>
                  <a:pt x="402358" y="1872193"/>
                </a:cubicBezTo>
                <a:cubicBezTo>
                  <a:pt x="388484" y="1796075"/>
                  <a:pt x="402358" y="1650757"/>
                  <a:pt x="388484" y="1588479"/>
                </a:cubicBezTo>
                <a:cubicBezTo>
                  <a:pt x="381548" y="1533131"/>
                  <a:pt x="367678" y="1429363"/>
                  <a:pt x="367672" y="1429322"/>
                </a:cubicBezTo>
                <a:cubicBezTo>
                  <a:pt x="367672" y="1429322"/>
                  <a:pt x="339923" y="1574639"/>
                  <a:pt x="339923" y="1602318"/>
                </a:cubicBezTo>
                <a:cubicBezTo>
                  <a:pt x="339923" y="1629998"/>
                  <a:pt x="291363" y="1886033"/>
                  <a:pt x="291363" y="1920632"/>
                </a:cubicBezTo>
                <a:cubicBezTo>
                  <a:pt x="291363" y="1955232"/>
                  <a:pt x="319112" y="2135148"/>
                  <a:pt x="326049" y="2162828"/>
                </a:cubicBezTo>
                <a:cubicBezTo>
                  <a:pt x="326049" y="2183587"/>
                  <a:pt x="326049" y="2225106"/>
                  <a:pt x="326049" y="2232026"/>
                </a:cubicBezTo>
                <a:cubicBezTo>
                  <a:pt x="326049" y="2238937"/>
                  <a:pt x="332968" y="2245848"/>
                  <a:pt x="332986" y="2245866"/>
                </a:cubicBezTo>
                <a:cubicBezTo>
                  <a:pt x="332986" y="2245866"/>
                  <a:pt x="332986" y="2245866"/>
                  <a:pt x="332986" y="2266626"/>
                </a:cubicBezTo>
                <a:cubicBezTo>
                  <a:pt x="332986" y="2266626"/>
                  <a:pt x="332986" y="2266626"/>
                  <a:pt x="249740" y="2280465"/>
                </a:cubicBezTo>
                <a:cubicBezTo>
                  <a:pt x="249740" y="2280465"/>
                  <a:pt x="249740" y="2280465"/>
                  <a:pt x="249740" y="2259706"/>
                </a:cubicBezTo>
                <a:cubicBezTo>
                  <a:pt x="249740" y="2259706"/>
                  <a:pt x="180367" y="2280465"/>
                  <a:pt x="110995" y="2287385"/>
                </a:cubicBezTo>
                <a:cubicBezTo>
                  <a:pt x="48584" y="2287385"/>
                  <a:pt x="37" y="2273556"/>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13874" y="2245866"/>
                </a:cubicBezTo>
                <a:cubicBezTo>
                  <a:pt x="27749" y="2238946"/>
                  <a:pt x="76309" y="2245866"/>
                  <a:pt x="97121" y="2238946"/>
                </a:cubicBezTo>
                <a:cubicBezTo>
                  <a:pt x="117922" y="2232030"/>
                  <a:pt x="145654" y="2211287"/>
                  <a:pt x="145681" y="2211267"/>
                </a:cubicBezTo>
                <a:cubicBezTo>
                  <a:pt x="145681" y="2211267"/>
                  <a:pt x="145681" y="2211267"/>
                  <a:pt x="144814" y="2210402"/>
                </a:cubicBezTo>
                <a:lnTo>
                  <a:pt x="138744" y="2204347"/>
                </a:lnTo>
                <a:cubicBezTo>
                  <a:pt x="138744" y="2204347"/>
                  <a:pt x="145681" y="2197427"/>
                  <a:pt x="152618" y="2197427"/>
                </a:cubicBezTo>
                <a:cubicBezTo>
                  <a:pt x="159556" y="2190507"/>
                  <a:pt x="152618" y="2169748"/>
                  <a:pt x="145681" y="2162828"/>
                </a:cubicBezTo>
                <a:cubicBezTo>
                  <a:pt x="138744" y="2148988"/>
                  <a:pt x="166493" y="2128228"/>
                  <a:pt x="159556" y="2114389"/>
                </a:cubicBezTo>
                <a:cubicBezTo>
                  <a:pt x="145681" y="2107469"/>
                  <a:pt x="138744" y="2079789"/>
                  <a:pt x="138744" y="2045190"/>
                </a:cubicBezTo>
                <a:cubicBezTo>
                  <a:pt x="145681" y="2003671"/>
                  <a:pt x="145681" y="1713036"/>
                  <a:pt x="138744" y="1664597"/>
                </a:cubicBezTo>
                <a:cubicBezTo>
                  <a:pt x="131807" y="1616158"/>
                  <a:pt x="138744" y="1498520"/>
                  <a:pt x="124870" y="1429322"/>
                </a:cubicBezTo>
                <a:cubicBezTo>
                  <a:pt x="117933" y="1360132"/>
                  <a:pt x="110997" y="1201008"/>
                  <a:pt x="110995" y="1200966"/>
                </a:cubicBezTo>
                <a:cubicBezTo>
                  <a:pt x="110995" y="1200966"/>
                  <a:pt x="110995" y="1200966"/>
                  <a:pt x="90184" y="1194046"/>
                </a:cubicBezTo>
                <a:cubicBezTo>
                  <a:pt x="90184" y="1194046"/>
                  <a:pt x="83246" y="1194046"/>
                  <a:pt x="76309" y="1180206"/>
                </a:cubicBezTo>
                <a:cubicBezTo>
                  <a:pt x="69372" y="1166366"/>
                  <a:pt x="69372" y="1069488"/>
                  <a:pt x="69372" y="1034889"/>
                </a:cubicBezTo>
                <a:cubicBezTo>
                  <a:pt x="76309" y="1000290"/>
                  <a:pt x="62435" y="854972"/>
                  <a:pt x="69372" y="778854"/>
                </a:cubicBezTo>
                <a:cubicBezTo>
                  <a:pt x="76309" y="695815"/>
                  <a:pt x="41623" y="522819"/>
                  <a:pt x="48560" y="502059"/>
                </a:cubicBezTo>
                <a:cubicBezTo>
                  <a:pt x="48560" y="481299"/>
                  <a:pt x="62435" y="474380"/>
                  <a:pt x="62435" y="453620"/>
                </a:cubicBezTo>
                <a:cubicBezTo>
                  <a:pt x="62435" y="432860"/>
                  <a:pt x="62435" y="405181"/>
                  <a:pt x="76309" y="391341"/>
                </a:cubicBezTo>
                <a:cubicBezTo>
                  <a:pt x="83240" y="391341"/>
                  <a:pt x="97097" y="391341"/>
                  <a:pt x="97121" y="391341"/>
                </a:cubicBezTo>
                <a:cubicBezTo>
                  <a:pt x="97121" y="391341"/>
                  <a:pt x="97121" y="391341"/>
                  <a:pt x="166493" y="370581"/>
                </a:cubicBezTo>
                <a:cubicBezTo>
                  <a:pt x="166493" y="370581"/>
                  <a:pt x="173430" y="363662"/>
                  <a:pt x="187304" y="363662"/>
                </a:cubicBezTo>
                <a:cubicBezTo>
                  <a:pt x="201179" y="356742"/>
                  <a:pt x="228928" y="342902"/>
                  <a:pt x="242802" y="342902"/>
                </a:cubicBezTo>
                <a:cubicBezTo>
                  <a:pt x="249735" y="335987"/>
                  <a:pt x="256667" y="356712"/>
                  <a:pt x="256677" y="356742"/>
                </a:cubicBezTo>
                <a:cubicBezTo>
                  <a:pt x="256677" y="356742"/>
                  <a:pt x="242830" y="356742"/>
                  <a:pt x="242802" y="356742"/>
                </a:cubicBezTo>
                <a:cubicBezTo>
                  <a:pt x="235865" y="363662"/>
                  <a:pt x="263614" y="412101"/>
                  <a:pt x="277488" y="460540"/>
                </a:cubicBezTo>
                <a:cubicBezTo>
                  <a:pt x="291359" y="508964"/>
                  <a:pt x="319095" y="557388"/>
                  <a:pt x="319112" y="557418"/>
                </a:cubicBezTo>
                <a:cubicBezTo>
                  <a:pt x="319112" y="557418"/>
                  <a:pt x="332986" y="502059"/>
                  <a:pt x="339923" y="495139"/>
                </a:cubicBezTo>
                <a:cubicBezTo>
                  <a:pt x="346852" y="495139"/>
                  <a:pt x="353780" y="488236"/>
                  <a:pt x="353798" y="488219"/>
                </a:cubicBezTo>
                <a:cubicBezTo>
                  <a:pt x="353798" y="488219"/>
                  <a:pt x="353798" y="488219"/>
                  <a:pt x="352063" y="488219"/>
                </a:cubicBezTo>
                <a:lnTo>
                  <a:pt x="339923" y="488219"/>
                </a:lnTo>
                <a:cubicBezTo>
                  <a:pt x="339923" y="488219"/>
                  <a:pt x="326049" y="474380"/>
                  <a:pt x="326049" y="467460"/>
                </a:cubicBezTo>
                <a:cubicBezTo>
                  <a:pt x="326049" y="460540"/>
                  <a:pt x="353798" y="425940"/>
                  <a:pt x="360735" y="425940"/>
                </a:cubicBezTo>
                <a:cubicBezTo>
                  <a:pt x="367669" y="419024"/>
                  <a:pt x="381533" y="460498"/>
                  <a:pt x="381547" y="460540"/>
                </a:cubicBezTo>
                <a:cubicBezTo>
                  <a:pt x="381547" y="467455"/>
                  <a:pt x="367691" y="481280"/>
                  <a:pt x="367672" y="481299"/>
                </a:cubicBezTo>
                <a:cubicBezTo>
                  <a:pt x="367672" y="481299"/>
                  <a:pt x="374609" y="508979"/>
                  <a:pt x="374609" y="529738"/>
                </a:cubicBezTo>
                <a:cubicBezTo>
                  <a:pt x="374609" y="550480"/>
                  <a:pt x="381535" y="564314"/>
                  <a:pt x="381547" y="564338"/>
                </a:cubicBezTo>
                <a:cubicBezTo>
                  <a:pt x="381547" y="564338"/>
                  <a:pt x="409295" y="522819"/>
                  <a:pt x="416233" y="508979"/>
                </a:cubicBezTo>
                <a:cubicBezTo>
                  <a:pt x="423170" y="495139"/>
                  <a:pt x="464793" y="419021"/>
                  <a:pt x="464793" y="384421"/>
                </a:cubicBezTo>
                <a:cubicBezTo>
                  <a:pt x="464793" y="342929"/>
                  <a:pt x="444009" y="335991"/>
                  <a:pt x="443981" y="335982"/>
                </a:cubicBezTo>
                <a:close/>
                <a:moveTo>
                  <a:pt x="344369" y="198"/>
                </a:moveTo>
                <a:cubicBezTo>
                  <a:pt x="379411" y="2142"/>
                  <a:pt x="402773" y="17690"/>
                  <a:pt x="402773" y="17690"/>
                </a:cubicBezTo>
                <a:cubicBezTo>
                  <a:pt x="402787" y="17662"/>
                  <a:pt x="409716" y="3877"/>
                  <a:pt x="430461" y="10780"/>
                </a:cubicBezTo>
                <a:cubicBezTo>
                  <a:pt x="451226" y="24600"/>
                  <a:pt x="471992" y="52241"/>
                  <a:pt x="465070" y="79882"/>
                </a:cubicBezTo>
                <a:cubicBezTo>
                  <a:pt x="458148" y="107523"/>
                  <a:pt x="471992" y="121344"/>
                  <a:pt x="471992" y="121344"/>
                </a:cubicBezTo>
                <a:lnTo>
                  <a:pt x="459879" y="115297"/>
                </a:lnTo>
                <a:cubicBezTo>
                  <a:pt x="458142" y="114458"/>
                  <a:pt x="455156" y="126386"/>
                  <a:pt x="453160" y="136534"/>
                </a:cubicBezTo>
                <a:cubicBezTo>
                  <a:pt x="453947" y="134555"/>
                  <a:pt x="455545" y="132093"/>
                  <a:pt x="458023" y="129631"/>
                </a:cubicBezTo>
                <a:cubicBezTo>
                  <a:pt x="461078" y="129631"/>
                  <a:pt x="465007" y="140041"/>
                  <a:pt x="465007" y="150452"/>
                </a:cubicBezTo>
                <a:cubicBezTo>
                  <a:pt x="465007" y="164332"/>
                  <a:pt x="465007" y="185152"/>
                  <a:pt x="465007" y="192093"/>
                </a:cubicBezTo>
                <a:cubicBezTo>
                  <a:pt x="465007" y="199033"/>
                  <a:pt x="451039" y="205973"/>
                  <a:pt x="451039" y="205973"/>
                </a:cubicBezTo>
                <a:lnTo>
                  <a:pt x="447546" y="198165"/>
                </a:lnTo>
                <a:cubicBezTo>
                  <a:pt x="445800" y="197298"/>
                  <a:pt x="444054" y="199033"/>
                  <a:pt x="444054" y="205973"/>
                </a:cubicBezTo>
                <a:cubicBezTo>
                  <a:pt x="444054" y="212913"/>
                  <a:pt x="437070" y="233734"/>
                  <a:pt x="437070" y="247614"/>
                </a:cubicBezTo>
                <a:cubicBezTo>
                  <a:pt x="430086" y="261494"/>
                  <a:pt x="423102" y="275375"/>
                  <a:pt x="423102" y="275375"/>
                </a:cubicBezTo>
                <a:cubicBezTo>
                  <a:pt x="423102" y="275399"/>
                  <a:pt x="423102" y="282351"/>
                  <a:pt x="423102" y="303135"/>
                </a:cubicBezTo>
                <a:cubicBezTo>
                  <a:pt x="423102" y="323956"/>
                  <a:pt x="360244" y="344776"/>
                  <a:pt x="360244" y="344776"/>
                </a:cubicBezTo>
                <a:cubicBezTo>
                  <a:pt x="360190" y="344765"/>
                  <a:pt x="290403" y="330888"/>
                  <a:pt x="290403" y="310075"/>
                </a:cubicBezTo>
                <a:cubicBezTo>
                  <a:pt x="290403" y="296195"/>
                  <a:pt x="290403" y="290990"/>
                  <a:pt x="290403" y="289255"/>
                </a:cubicBezTo>
                <a:cubicBezTo>
                  <a:pt x="290386" y="289238"/>
                  <a:pt x="276430" y="275362"/>
                  <a:pt x="269450" y="254554"/>
                </a:cubicBezTo>
                <a:cubicBezTo>
                  <a:pt x="262466" y="233734"/>
                  <a:pt x="262466" y="212913"/>
                  <a:pt x="262466" y="212913"/>
                </a:cubicBezTo>
                <a:cubicBezTo>
                  <a:pt x="262452" y="212941"/>
                  <a:pt x="255474" y="226786"/>
                  <a:pt x="248497" y="219853"/>
                </a:cubicBezTo>
                <a:cubicBezTo>
                  <a:pt x="241513" y="205973"/>
                  <a:pt x="241513" y="185152"/>
                  <a:pt x="234529" y="171272"/>
                </a:cubicBezTo>
                <a:cubicBezTo>
                  <a:pt x="234529" y="157392"/>
                  <a:pt x="234529" y="143511"/>
                  <a:pt x="241513" y="143511"/>
                </a:cubicBezTo>
                <a:lnTo>
                  <a:pt x="244469" y="142804"/>
                </a:lnTo>
                <a:cubicBezTo>
                  <a:pt x="244244" y="142100"/>
                  <a:pt x="243910" y="142075"/>
                  <a:pt x="243569" y="142075"/>
                </a:cubicBezTo>
                <a:cubicBezTo>
                  <a:pt x="236647" y="135164"/>
                  <a:pt x="229725" y="142075"/>
                  <a:pt x="229725" y="142075"/>
                </a:cubicBezTo>
                <a:cubicBezTo>
                  <a:pt x="229725" y="142038"/>
                  <a:pt x="229734" y="128254"/>
                  <a:pt x="236647" y="128254"/>
                </a:cubicBezTo>
                <a:cubicBezTo>
                  <a:pt x="243569" y="128254"/>
                  <a:pt x="243569" y="114434"/>
                  <a:pt x="243569" y="114434"/>
                </a:cubicBezTo>
                <a:cubicBezTo>
                  <a:pt x="243553" y="114449"/>
                  <a:pt x="236647" y="121344"/>
                  <a:pt x="236647" y="121344"/>
                </a:cubicBezTo>
                <a:cubicBezTo>
                  <a:pt x="229725" y="121344"/>
                  <a:pt x="222803" y="121344"/>
                  <a:pt x="222803" y="121344"/>
                </a:cubicBezTo>
                <a:cubicBezTo>
                  <a:pt x="222834" y="121328"/>
                  <a:pt x="236647" y="114410"/>
                  <a:pt x="236647" y="93703"/>
                </a:cubicBezTo>
                <a:cubicBezTo>
                  <a:pt x="236647" y="72972"/>
                  <a:pt x="250491" y="24600"/>
                  <a:pt x="305866" y="3869"/>
                </a:cubicBezTo>
                <a:cubicBezTo>
                  <a:pt x="319710" y="414"/>
                  <a:pt x="332689" y="-450"/>
                  <a:pt x="344369" y="198"/>
                </a:cubicBezTo>
                <a:close/>
              </a:path>
            </a:pathLst>
          </a:custGeom>
          <a:solidFill>
            <a:srgbClr val="FFFFFF">
              <a:alpha val="39999"/>
            </a:srgbClr>
          </a:solidFill>
          <a:ln w="9525">
            <a:noFill/>
            <a:round/>
            <a:headEnd/>
            <a:tailEnd/>
          </a:ln>
        </p:spPr>
        <p:txBody>
          <a:bodyPr/>
          <a:lstStyle/>
          <a:p>
            <a:endParaRPr lang="zh-CN" altLang="en-US"/>
          </a:p>
        </p:txBody>
      </p:sp>
      <p:sp>
        <p:nvSpPr>
          <p:cNvPr id="7" name="Freeform 15"/>
          <p:cNvSpPr>
            <a:spLocks noChangeArrowheads="1"/>
          </p:cNvSpPr>
          <p:nvPr/>
        </p:nvSpPr>
        <p:spPr bwMode="auto">
          <a:xfrm>
            <a:off x="4313238" y="2705100"/>
            <a:ext cx="693737" cy="2293938"/>
          </a:xfrm>
          <a:custGeom>
            <a:avLst/>
            <a:gdLst>
              <a:gd name="T0" fmla="*/ 561954 w 692752"/>
              <a:gd name="T1" fmla="*/ 377321 h 2294305"/>
              <a:gd name="T2" fmla="*/ 679894 w 692752"/>
              <a:gd name="T3" fmla="*/ 515651 h 2294305"/>
              <a:gd name="T4" fmla="*/ 693769 w 692752"/>
              <a:gd name="T5" fmla="*/ 944478 h 2294305"/>
              <a:gd name="T6" fmla="*/ 596642 w 692752"/>
              <a:gd name="T7" fmla="*/ 1248805 h 2294305"/>
              <a:gd name="T8" fmla="*/ 589703 w 692752"/>
              <a:gd name="T9" fmla="*/ 1449385 h 2294305"/>
              <a:gd name="T10" fmla="*/ 582765 w 692752"/>
              <a:gd name="T11" fmla="*/ 2120291 h 2294305"/>
              <a:gd name="T12" fmla="*/ 575828 w 692752"/>
              <a:gd name="T13" fmla="*/ 2203289 h 2294305"/>
              <a:gd name="T14" fmla="*/ 603580 w 692752"/>
              <a:gd name="T15" fmla="*/ 2265538 h 2294305"/>
              <a:gd name="T16" fmla="*/ 457887 w 692752"/>
              <a:gd name="T17" fmla="*/ 2286287 h 2294305"/>
              <a:gd name="T18" fmla="*/ 464825 w 692752"/>
              <a:gd name="T19" fmla="*/ 2258623 h 2294305"/>
              <a:gd name="T20" fmla="*/ 464825 w 692752"/>
              <a:gd name="T21" fmla="*/ 2224038 h 2294305"/>
              <a:gd name="T22" fmla="*/ 457887 w 692752"/>
              <a:gd name="T23" fmla="*/ 2217122 h 2294305"/>
              <a:gd name="T24" fmla="*/ 402387 w 692752"/>
              <a:gd name="T25" fmla="*/ 1871296 h 2294305"/>
              <a:gd name="T26" fmla="*/ 339947 w 692752"/>
              <a:gd name="T27" fmla="*/ 1601550 h 2294305"/>
              <a:gd name="T28" fmla="*/ 333009 w 692752"/>
              <a:gd name="T29" fmla="*/ 2230955 h 2294305"/>
              <a:gd name="T30" fmla="*/ 249758 w 692752"/>
              <a:gd name="T31" fmla="*/ 2279370 h 2294305"/>
              <a:gd name="T32" fmla="*/ 0 w 692752"/>
              <a:gd name="T33" fmla="*/ 2272454 h 2294305"/>
              <a:gd name="T34" fmla="*/ 866 w 692752"/>
              <a:gd name="T35" fmla="*/ 2265538 h 2294305"/>
              <a:gd name="T36" fmla="*/ 97128 w 692752"/>
              <a:gd name="T37" fmla="*/ 2237872 h 2294305"/>
              <a:gd name="T38" fmla="*/ 145692 w 692752"/>
              <a:gd name="T39" fmla="*/ 2203289 h 2294305"/>
              <a:gd name="T40" fmla="*/ 159567 w 692752"/>
              <a:gd name="T41" fmla="*/ 2113375 h 2294305"/>
              <a:gd name="T42" fmla="*/ 131816 w 692752"/>
              <a:gd name="T43" fmla="*/ 1428635 h 2294305"/>
              <a:gd name="T44" fmla="*/ 97128 w 692752"/>
              <a:gd name="T45" fmla="*/ 1193473 h 2294305"/>
              <a:gd name="T46" fmla="*/ 69377 w 692752"/>
              <a:gd name="T47" fmla="*/ 778479 h 2294305"/>
              <a:gd name="T48" fmla="*/ 76314 w 692752"/>
              <a:gd name="T49" fmla="*/ 391152 h 2294305"/>
              <a:gd name="T50" fmla="*/ 187318 w 692752"/>
              <a:gd name="T51" fmla="*/ 363488 h 2294305"/>
              <a:gd name="T52" fmla="*/ 242819 w 692752"/>
              <a:gd name="T53" fmla="*/ 356571 h 2294305"/>
              <a:gd name="T54" fmla="*/ 339947 w 692752"/>
              <a:gd name="T55" fmla="*/ 494902 h 2294305"/>
              <a:gd name="T56" fmla="*/ 339947 w 692752"/>
              <a:gd name="T57" fmla="*/ 487985 h 2294305"/>
              <a:gd name="T58" fmla="*/ 381573 w 692752"/>
              <a:gd name="T59" fmla="*/ 460318 h 2294305"/>
              <a:gd name="T60" fmla="*/ 381573 w 692752"/>
              <a:gd name="T61" fmla="*/ 564068 h 2294305"/>
              <a:gd name="T62" fmla="*/ 444013 w 692752"/>
              <a:gd name="T63" fmla="*/ 335820 h 2294305"/>
              <a:gd name="T64" fmla="*/ 429676 w 692752"/>
              <a:gd name="T65" fmla="*/ 10774 h 2294305"/>
              <a:gd name="T66" fmla="*/ 465026 w 692752"/>
              <a:gd name="T67" fmla="*/ 115243 h 2294305"/>
              <a:gd name="T68" fmla="*/ 464135 w 692752"/>
              <a:gd name="T69" fmla="*/ 150380 h 2294305"/>
              <a:gd name="T70" fmla="*/ 446817 w 692752"/>
              <a:gd name="T71" fmla="*/ 198069 h 2294305"/>
              <a:gd name="T72" fmla="*/ 422571 w 692752"/>
              <a:gd name="T73" fmla="*/ 275243 h 2294305"/>
              <a:gd name="T74" fmla="*/ 290951 w 692752"/>
              <a:gd name="T75" fmla="*/ 309925 h 2294305"/>
              <a:gd name="T76" fmla="*/ 263241 w 692752"/>
              <a:gd name="T77" fmla="*/ 212811 h 2294305"/>
              <a:gd name="T78" fmla="*/ 249386 w 692752"/>
              <a:gd name="T79" fmla="*/ 143442 h 2294305"/>
              <a:gd name="T80" fmla="*/ 238265 w 692752"/>
              <a:gd name="T81" fmla="*/ 139417 h 2294305"/>
              <a:gd name="T82" fmla="*/ 236541 w 692752"/>
              <a:gd name="T83" fmla="*/ 121287 h 2294305"/>
              <a:gd name="T84" fmla="*/ 305518 w 692752"/>
              <a:gd name="T85" fmla="*/ 3866 h 22943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92752" h="2294305">
                <a:moveTo>
                  <a:pt x="442124" y="335982"/>
                </a:moveTo>
                <a:cubicBezTo>
                  <a:pt x="442124" y="335982"/>
                  <a:pt x="476665" y="342902"/>
                  <a:pt x="490481" y="349822"/>
                </a:cubicBezTo>
                <a:cubicBezTo>
                  <a:pt x="504297" y="349822"/>
                  <a:pt x="538838" y="356742"/>
                  <a:pt x="559563" y="377501"/>
                </a:cubicBezTo>
                <a:cubicBezTo>
                  <a:pt x="580277" y="391335"/>
                  <a:pt x="614796" y="384428"/>
                  <a:pt x="614828" y="384421"/>
                </a:cubicBezTo>
                <a:cubicBezTo>
                  <a:pt x="614828" y="384421"/>
                  <a:pt x="670094" y="405181"/>
                  <a:pt x="670094" y="412101"/>
                </a:cubicBezTo>
                <a:cubicBezTo>
                  <a:pt x="677002" y="419021"/>
                  <a:pt x="670094" y="474380"/>
                  <a:pt x="677002" y="515899"/>
                </a:cubicBezTo>
                <a:cubicBezTo>
                  <a:pt x="677002" y="515899"/>
                  <a:pt x="677002" y="654296"/>
                  <a:pt x="677002" y="744254"/>
                </a:cubicBezTo>
                <a:cubicBezTo>
                  <a:pt x="677002" y="819070"/>
                  <a:pt x="681780" y="802946"/>
                  <a:pt x="683910" y="799613"/>
                </a:cubicBezTo>
                <a:cubicBezTo>
                  <a:pt x="683910" y="813453"/>
                  <a:pt x="697726" y="931091"/>
                  <a:pt x="690818" y="944931"/>
                </a:cubicBezTo>
                <a:cubicBezTo>
                  <a:pt x="683910" y="965690"/>
                  <a:pt x="628644" y="1145607"/>
                  <a:pt x="621736" y="1159447"/>
                </a:cubicBezTo>
                <a:cubicBezTo>
                  <a:pt x="614828" y="1166366"/>
                  <a:pt x="621736" y="1214806"/>
                  <a:pt x="614828" y="1214806"/>
                </a:cubicBezTo>
                <a:cubicBezTo>
                  <a:pt x="594127" y="1235541"/>
                  <a:pt x="594104" y="1249373"/>
                  <a:pt x="594104" y="1249405"/>
                </a:cubicBezTo>
                <a:cubicBezTo>
                  <a:pt x="594104" y="1249405"/>
                  <a:pt x="594104" y="1249405"/>
                  <a:pt x="593240" y="1249405"/>
                </a:cubicBezTo>
                <a:lnTo>
                  <a:pt x="587195" y="1249405"/>
                </a:lnTo>
                <a:cubicBezTo>
                  <a:pt x="594104" y="1311684"/>
                  <a:pt x="580287" y="1408562"/>
                  <a:pt x="587195" y="1450081"/>
                </a:cubicBezTo>
                <a:cubicBezTo>
                  <a:pt x="587195" y="1505440"/>
                  <a:pt x="573379" y="1623078"/>
                  <a:pt x="587195" y="1685357"/>
                </a:cubicBezTo>
                <a:cubicBezTo>
                  <a:pt x="594104" y="1740716"/>
                  <a:pt x="587195" y="1982911"/>
                  <a:pt x="587195" y="2059030"/>
                </a:cubicBezTo>
                <a:cubicBezTo>
                  <a:pt x="582014" y="2121309"/>
                  <a:pt x="584605" y="2117416"/>
                  <a:pt x="580287" y="2121308"/>
                </a:cubicBezTo>
                <a:cubicBezTo>
                  <a:pt x="580287" y="2142043"/>
                  <a:pt x="587179" y="2148972"/>
                  <a:pt x="587195" y="2148988"/>
                </a:cubicBezTo>
                <a:cubicBezTo>
                  <a:pt x="587195" y="2148988"/>
                  <a:pt x="587195" y="2162828"/>
                  <a:pt x="587195" y="2183587"/>
                </a:cubicBezTo>
                <a:cubicBezTo>
                  <a:pt x="580296" y="2204321"/>
                  <a:pt x="573396" y="2204347"/>
                  <a:pt x="573379" y="2204347"/>
                </a:cubicBezTo>
                <a:cubicBezTo>
                  <a:pt x="573379" y="2204347"/>
                  <a:pt x="573379" y="2204347"/>
                  <a:pt x="594104" y="2266626"/>
                </a:cubicBezTo>
                <a:cubicBezTo>
                  <a:pt x="594104" y="2266626"/>
                  <a:pt x="594104" y="2266626"/>
                  <a:pt x="594967" y="2266626"/>
                </a:cubicBezTo>
                <a:lnTo>
                  <a:pt x="601012" y="2266626"/>
                </a:lnTo>
                <a:cubicBezTo>
                  <a:pt x="601012" y="2266626"/>
                  <a:pt x="601012" y="2266626"/>
                  <a:pt x="601012" y="2287385"/>
                </a:cubicBezTo>
                <a:cubicBezTo>
                  <a:pt x="573379" y="2294305"/>
                  <a:pt x="559563" y="2294305"/>
                  <a:pt x="525022" y="2294305"/>
                </a:cubicBezTo>
                <a:cubicBezTo>
                  <a:pt x="490499" y="2294305"/>
                  <a:pt x="455978" y="2287393"/>
                  <a:pt x="455940" y="2287385"/>
                </a:cubicBezTo>
                <a:cubicBezTo>
                  <a:pt x="455940" y="2287385"/>
                  <a:pt x="455940" y="2287385"/>
                  <a:pt x="455940" y="2266626"/>
                </a:cubicBezTo>
                <a:cubicBezTo>
                  <a:pt x="455940" y="2266626"/>
                  <a:pt x="455940" y="2266626"/>
                  <a:pt x="456804" y="2265761"/>
                </a:cubicBezTo>
                <a:lnTo>
                  <a:pt x="462848" y="2259706"/>
                </a:lnTo>
                <a:cubicBezTo>
                  <a:pt x="462848" y="2259706"/>
                  <a:pt x="462848" y="2259706"/>
                  <a:pt x="462848" y="2232026"/>
                </a:cubicBezTo>
                <a:cubicBezTo>
                  <a:pt x="462848" y="2232026"/>
                  <a:pt x="462848" y="2232026"/>
                  <a:pt x="462848" y="2231161"/>
                </a:cubicBezTo>
                <a:lnTo>
                  <a:pt x="462848" y="2225106"/>
                </a:lnTo>
                <a:cubicBezTo>
                  <a:pt x="462848" y="2225106"/>
                  <a:pt x="462848" y="2225106"/>
                  <a:pt x="462848" y="2224241"/>
                </a:cubicBezTo>
                <a:lnTo>
                  <a:pt x="462848" y="2218187"/>
                </a:lnTo>
                <a:cubicBezTo>
                  <a:pt x="462848" y="2218187"/>
                  <a:pt x="455961" y="2218187"/>
                  <a:pt x="455940" y="2218187"/>
                </a:cubicBezTo>
                <a:cubicBezTo>
                  <a:pt x="449032" y="2211267"/>
                  <a:pt x="469756" y="2197427"/>
                  <a:pt x="455940" y="2190507"/>
                </a:cubicBezTo>
                <a:cubicBezTo>
                  <a:pt x="442124" y="2190507"/>
                  <a:pt x="435215" y="2155908"/>
                  <a:pt x="435215" y="2135148"/>
                </a:cubicBezTo>
                <a:cubicBezTo>
                  <a:pt x="435215" y="2107469"/>
                  <a:pt x="414491" y="1941392"/>
                  <a:pt x="400675" y="1872193"/>
                </a:cubicBezTo>
                <a:cubicBezTo>
                  <a:pt x="393766" y="1796075"/>
                  <a:pt x="400675" y="1650757"/>
                  <a:pt x="393766" y="1588479"/>
                </a:cubicBezTo>
                <a:cubicBezTo>
                  <a:pt x="386860" y="1533131"/>
                  <a:pt x="366142" y="1429364"/>
                  <a:pt x="366134" y="1429322"/>
                </a:cubicBezTo>
                <a:cubicBezTo>
                  <a:pt x="366134" y="1429322"/>
                  <a:pt x="345409" y="1574639"/>
                  <a:pt x="338501" y="1602318"/>
                </a:cubicBezTo>
                <a:cubicBezTo>
                  <a:pt x="338501" y="1629998"/>
                  <a:pt x="290144" y="1886033"/>
                  <a:pt x="290144" y="1920632"/>
                </a:cubicBezTo>
                <a:cubicBezTo>
                  <a:pt x="290144" y="1955232"/>
                  <a:pt x="324685" y="2135148"/>
                  <a:pt x="324685" y="2162828"/>
                </a:cubicBezTo>
                <a:cubicBezTo>
                  <a:pt x="324685" y="2183587"/>
                  <a:pt x="331593" y="2225106"/>
                  <a:pt x="331593" y="2232026"/>
                </a:cubicBezTo>
                <a:cubicBezTo>
                  <a:pt x="331593" y="2238936"/>
                  <a:pt x="331593" y="2245846"/>
                  <a:pt x="331593" y="2245866"/>
                </a:cubicBezTo>
                <a:cubicBezTo>
                  <a:pt x="331593" y="2245866"/>
                  <a:pt x="331593" y="2245866"/>
                  <a:pt x="338501" y="2266626"/>
                </a:cubicBezTo>
                <a:cubicBezTo>
                  <a:pt x="338501" y="2266626"/>
                  <a:pt x="338501" y="2266626"/>
                  <a:pt x="248695" y="2280465"/>
                </a:cubicBezTo>
                <a:cubicBezTo>
                  <a:pt x="248695" y="2280465"/>
                  <a:pt x="248695" y="2280465"/>
                  <a:pt x="248695" y="2259706"/>
                </a:cubicBezTo>
                <a:cubicBezTo>
                  <a:pt x="248695" y="2259706"/>
                  <a:pt x="179612" y="2280465"/>
                  <a:pt x="117439" y="2287385"/>
                </a:cubicBezTo>
                <a:cubicBezTo>
                  <a:pt x="48375" y="2287385"/>
                  <a:pt x="26" y="2273553"/>
                  <a:pt x="0" y="2273546"/>
                </a:cubicBezTo>
                <a:cubicBezTo>
                  <a:pt x="0" y="2273546"/>
                  <a:pt x="0" y="2273546"/>
                  <a:pt x="0" y="2272681"/>
                </a:cubicBezTo>
                <a:lnTo>
                  <a:pt x="0" y="2266626"/>
                </a:lnTo>
                <a:cubicBezTo>
                  <a:pt x="0" y="2266626"/>
                  <a:pt x="0" y="2266626"/>
                  <a:pt x="863" y="2266626"/>
                </a:cubicBezTo>
                <a:lnTo>
                  <a:pt x="6908" y="2266626"/>
                </a:lnTo>
                <a:cubicBezTo>
                  <a:pt x="6908" y="2266626"/>
                  <a:pt x="6908" y="2245866"/>
                  <a:pt x="20724" y="2245866"/>
                </a:cubicBezTo>
                <a:cubicBezTo>
                  <a:pt x="27632" y="2238946"/>
                  <a:pt x="75990" y="2245866"/>
                  <a:pt x="96714" y="2238946"/>
                </a:cubicBezTo>
                <a:cubicBezTo>
                  <a:pt x="117430" y="2232029"/>
                  <a:pt x="145049" y="2211284"/>
                  <a:pt x="145072" y="2211267"/>
                </a:cubicBezTo>
                <a:cubicBezTo>
                  <a:pt x="145072" y="2211267"/>
                  <a:pt x="145072" y="2211267"/>
                  <a:pt x="145072" y="2210402"/>
                </a:cubicBezTo>
                <a:lnTo>
                  <a:pt x="145072" y="2204347"/>
                </a:lnTo>
                <a:cubicBezTo>
                  <a:pt x="145072" y="2204347"/>
                  <a:pt x="145072" y="2197427"/>
                  <a:pt x="151980" y="2197427"/>
                </a:cubicBezTo>
                <a:cubicBezTo>
                  <a:pt x="158888" y="2190507"/>
                  <a:pt x="151980" y="2169748"/>
                  <a:pt x="145072" y="2162828"/>
                </a:cubicBezTo>
                <a:cubicBezTo>
                  <a:pt x="138163" y="2148988"/>
                  <a:pt x="165796" y="2128228"/>
                  <a:pt x="158888" y="2114389"/>
                </a:cubicBezTo>
                <a:cubicBezTo>
                  <a:pt x="145072" y="2107469"/>
                  <a:pt x="138163" y="2079789"/>
                  <a:pt x="145072" y="2045190"/>
                </a:cubicBezTo>
                <a:cubicBezTo>
                  <a:pt x="145072" y="2003671"/>
                  <a:pt x="151980" y="1713036"/>
                  <a:pt x="138163" y="1664597"/>
                </a:cubicBezTo>
                <a:cubicBezTo>
                  <a:pt x="131255" y="1616158"/>
                  <a:pt x="138163" y="1498520"/>
                  <a:pt x="131255" y="1429322"/>
                </a:cubicBezTo>
                <a:cubicBezTo>
                  <a:pt x="117441" y="1360132"/>
                  <a:pt x="110533" y="1201008"/>
                  <a:pt x="110531" y="1200966"/>
                </a:cubicBezTo>
                <a:cubicBezTo>
                  <a:pt x="110531" y="1200966"/>
                  <a:pt x="110531" y="1200966"/>
                  <a:pt x="108804" y="1200101"/>
                </a:cubicBezTo>
                <a:lnTo>
                  <a:pt x="96714" y="1194046"/>
                </a:lnTo>
                <a:cubicBezTo>
                  <a:pt x="96714" y="1194046"/>
                  <a:pt x="82898" y="1194046"/>
                  <a:pt x="75990" y="1180206"/>
                </a:cubicBezTo>
                <a:cubicBezTo>
                  <a:pt x="75990" y="1166366"/>
                  <a:pt x="69082" y="1069488"/>
                  <a:pt x="75990" y="1034889"/>
                </a:cubicBezTo>
                <a:cubicBezTo>
                  <a:pt x="75990" y="1000290"/>
                  <a:pt x="62173" y="854972"/>
                  <a:pt x="69082" y="778854"/>
                </a:cubicBezTo>
                <a:cubicBezTo>
                  <a:pt x="75990" y="695815"/>
                  <a:pt x="48357" y="522819"/>
                  <a:pt x="48357" y="502059"/>
                </a:cubicBezTo>
                <a:cubicBezTo>
                  <a:pt x="48357" y="481299"/>
                  <a:pt x="62173" y="474380"/>
                  <a:pt x="62173" y="453620"/>
                </a:cubicBezTo>
                <a:cubicBezTo>
                  <a:pt x="62173" y="432860"/>
                  <a:pt x="62173" y="405181"/>
                  <a:pt x="75990" y="391341"/>
                </a:cubicBezTo>
                <a:cubicBezTo>
                  <a:pt x="82892" y="391341"/>
                  <a:pt x="103591" y="391341"/>
                  <a:pt x="103622" y="391341"/>
                </a:cubicBezTo>
                <a:cubicBezTo>
                  <a:pt x="103622" y="391341"/>
                  <a:pt x="103622" y="391341"/>
                  <a:pt x="165796" y="370581"/>
                </a:cubicBezTo>
                <a:cubicBezTo>
                  <a:pt x="165796" y="370581"/>
                  <a:pt x="172704" y="363662"/>
                  <a:pt x="186521" y="363662"/>
                </a:cubicBezTo>
                <a:cubicBezTo>
                  <a:pt x="200337" y="356742"/>
                  <a:pt x="227970" y="342902"/>
                  <a:pt x="241786" y="342902"/>
                </a:cubicBezTo>
                <a:cubicBezTo>
                  <a:pt x="255594" y="335987"/>
                  <a:pt x="255603" y="356714"/>
                  <a:pt x="255603" y="356742"/>
                </a:cubicBezTo>
                <a:cubicBezTo>
                  <a:pt x="255603" y="356742"/>
                  <a:pt x="248695" y="356742"/>
                  <a:pt x="241786" y="356742"/>
                </a:cubicBezTo>
                <a:cubicBezTo>
                  <a:pt x="234878" y="363662"/>
                  <a:pt x="262511" y="412101"/>
                  <a:pt x="276327" y="460540"/>
                </a:cubicBezTo>
                <a:cubicBezTo>
                  <a:pt x="290140" y="508964"/>
                  <a:pt x="317760" y="557389"/>
                  <a:pt x="317776" y="557418"/>
                </a:cubicBezTo>
                <a:cubicBezTo>
                  <a:pt x="317776" y="557418"/>
                  <a:pt x="331593" y="502059"/>
                  <a:pt x="338501" y="495139"/>
                </a:cubicBezTo>
                <a:cubicBezTo>
                  <a:pt x="345400" y="495139"/>
                  <a:pt x="352298" y="488238"/>
                  <a:pt x="352317" y="488219"/>
                </a:cubicBezTo>
                <a:cubicBezTo>
                  <a:pt x="352317" y="488219"/>
                  <a:pt x="352317" y="488219"/>
                  <a:pt x="350590" y="488219"/>
                </a:cubicBezTo>
                <a:lnTo>
                  <a:pt x="338501" y="488219"/>
                </a:lnTo>
                <a:cubicBezTo>
                  <a:pt x="338501" y="488219"/>
                  <a:pt x="324685" y="474380"/>
                  <a:pt x="324685" y="467460"/>
                </a:cubicBezTo>
                <a:cubicBezTo>
                  <a:pt x="331593" y="460540"/>
                  <a:pt x="352317" y="425940"/>
                  <a:pt x="359226" y="425940"/>
                </a:cubicBezTo>
                <a:cubicBezTo>
                  <a:pt x="366130" y="419024"/>
                  <a:pt x="379937" y="460499"/>
                  <a:pt x="379950" y="460540"/>
                </a:cubicBezTo>
                <a:cubicBezTo>
                  <a:pt x="379950" y="467455"/>
                  <a:pt x="366152" y="481281"/>
                  <a:pt x="366134" y="481299"/>
                </a:cubicBezTo>
                <a:cubicBezTo>
                  <a:pt x="366134" y="481299"/>
                  <a:pt x="373042" y="508979"/>
                  <a:pt x="373042" y="529738"/>
                </a:cubicBezTo>
                <a:cubicBezTo>
                  <a:pt x="373042" y="550481"/>
                  <a:pt x="379939" y="564315"/>
                  <a:pt x="379950" y="564338"/>
                </a:cubicBezTo>
                <a:cubicBezTo>
                  <a:pt x="379950" y="564338"/>
                  <a:pt x="414491" y="522819"/>
                  <a:pt x="414491" y="508979"/>
                </a:cubicBezTo>
                <a:cubicBezTo>
                  <a:pt x="421399" y="495139"/>
                  <a:pt x="462848" y="419021"/>
                  <a:pt x="462848" y="384421"/>
                </a:cubicBezTo>
                <a:cubicBezTo>
                  <a:pt x="462848" y="342940"/>
                  <a:pt x="442162" y="335995"/>
                  <a:pt x="442124" y="335982"/>
                </a:cubicBezTo>
                <a:close/>
                <a:moveTo>
                  <a:pt x="342424" y="198"/>
                </a:moveTo>
                <a:cubicBezTo>
                  <a:pt x="377195" y="2142"/>
                  <a:pt x="400376" y="17690"/>
                  <a:pt x="400376" y="17690"/>
                </a:cubicBezTo>
                <a:cubicBezTo>
                  <a:pt x="400391" y="17660"/>
                  <a:pt x="407266" y="3877"/>
                  <a:pt x="427849" y="10780"/>
                </a:cubicBezTo>
                <a:cubicBezTo>
                  <a:pt x="448454" y="24600"/>
                  <a:pt x="469059" y="52241"/>
                  <a:pt x="462191" y="79882"/>
                </a:cubicBezTo>
                <a:cubicBezTo>
                  <a:pt x="462191" y="107523"/>
                  <a:pt x="469059" y="121344"/>
                  <a:pt x="469059" y="121344"/>
                </a:cubicBezTo>
                <a:lnTo>
                  <a:pt x="463049" y="115297"/>
                </a:lnTo>
                <a:cubicBezTo>
                  <a:pt x="462178" y="114458"/>
                  <a:pt x="458443" y="121976"/>
                  <a:pt x="454898" y="130155"/>
                </a:cubicBezTo>
                <a:cubicBezTo>
                  <a:pt x="454967" y="129933"/>
                  <a:pt x="455113" y="129782"/>
                  <a:pt x="455263" y="129631"/>
                </a:cubicBezTo>
                <a:cubicBezTo>
                  <a:pt x="462161" y="122691"/>
                  <a:pt x="462161" y="136571"/>
                  <a:pt x="462161" y="150452"/>
                </a:cubicBezTo>
                <a:cubicBezTo>
                  <a:pt x="462161" y="164332"/>
                  <a:pt x="462161" y="185152"/>
                  <a:pt x="462161" y="192093"/>
                </a:cubicBezTo>
                <a:cubicBezTo>
                  <a:pt x="462161" y="199033"/>
                  <a:pt x="455263" y="205973"/>
                  <a:pt x="448365" y="205973"/>
                </a:cubicBezTo>
                <a:lnTo>
                  <a:pt x="444916" y="198165"/>
                </a:lnTo>
                <a:cubicBezTo>
                  <a:pt x="443192" y="197298"/>
                  <a:pt x="441467" y="199033"/>
                  <a:pt x="441467" y="205973"/>
                </a:cubicBezTo>
                <a:cubicBezTo>
                  <a:pt x="441467" y="212913"/>
                  <a:pt x="441467" y="233734"/>
                  <a:pt x="434570" y="247614"/>
                </a:cubicBezTo>
                <a:cubicBezTo>
                  <a:pt x="434570" y="261494"/>
                  <a:pt x="420774" y="275375"/>
                  <a:pt x="420774" y="275375"/>
                </a:cubicBezTo>
                <a:cubicBezTo>
                  <a:pt x="420774" y="275399"/>
                  <a:pt x="420774" y="282351"/>
                  <a:pt x="420774" y="303135"/>
                </a:cubicBezTo>
                <a:cubicBezTo>
                  <a:pt x="420774" y="323956"/>
                  <a:pt x="358692" y="344776"/>
                  <a:pt x="358692" y="344776"/>
                </a:cubicBezTo>
                <a:cubicBezTo>
                  <a:pt x="358639" y="344765"/>
                  <a:pt x="289713" y="330888"/>
                  <a:pt x="289713" y="310075"/>
                </a:cubicBezTo>
                <a:cubicBezTo>
                  <a:pt x="289713" y="296195"/>
                  <a:pt x="289713" y="290990"/>
                  <a:pt x="289713" y="289255"/>
                </a:cubicBezTo>
                <a:cubicBezTo>
                  <a:pt x="289683" y="289225"/>
                  <a:pt x="275909" y="275353"/>
                  <a:pt x="269019" y="254554"/>
                </a:cubicBezTo>
                <a:cubicBezTo>
                  <a:pt x="262121" y="233734"/>
                  <a:pt x="262121" y="212913"/>
                  <a:pt x="262121" y="212913"/>
                </a:cubicBezTo>
                <a:cubicBezTo>
                  <a:pt x="262107" y="212943"/>
                  <a:pt x="255216" y="226786"/>
                  <a:pt x="248325" y="219853"/>
                </a:cubicBezTo>
                <a:cubicBezTo>
                  <a:pt x="241427" y="205973"/>
                  <a:pt x="241427" y="185152"/>
                  <a:pt x="241427" y="171272"/>
                </a:cubicBezTo>
                <a:cubicBezTo>
                  <a:pt x="234529" y="157392"/>
                  <a:pt x="241427" y="143511"/>
                  <a:pt x="248325" y="143511"/>
                </a:cubicBezTo>
                <a:lnTo>
                  <a:pt x="249874" y="142848"/>
                </a:lnTo>
                <a:cubicBezTo>
                  <a:pt x="249856" y="142150"/>
                  <a:pt x="249563" y="142075"/>
                  <a:pt x="249271" y="142075"/>
                </a:cubicBezTo>
                <a:lnTo>
                  <a:pt x="237252" y="139483"/>
                </a:lnTo>
                <a:cubicBezTo>
                  <a:pt x="235520" y="142046"/>
                  <a:pt x="228673" y="128254"/>
                  <a:pt x="235535" y="128254"/>
                </a:cubicBezTo>
                <a:cubicBezTo>
                  <a:pt x="242403" y="128254"/>
                  <a:pt x="242403" y="114434"/>
                  <a:pt x="242403" y="114434"/>
                </a:cubicBezTo>
                <a:cubicBezTo>
                  <a:pt x="242386" y="114451"/>
                  <a:pt x="235535" y="121344"/>
                  <a:pt x="235535" y="121344"/>
                </a:cubicBezTo>
                <a:lnTo>
                  <a:pt x="229524" y="121344"/>
                </a:lnTo>
                <a:cubicBezTo>
                  <a:pt x="228695" y="121329"/>
                  <a:pt x="242403" y="114412"/>
                  <a:pt x="242403" y="93703"/>
                </a:cubicBezTo>
                <a:cubicBezTo>
                  <a:pt x="242403" y="72972"/>
                  <a:pt x="249271" y="24600"/>
                  <a:pt x="304218" y="3869"/>
                </a:cubicBezTo>
                <a:cubicBezTo>
                  <a:pt x="317955" y="414"/>
                  <a:pt x="330833" y="-450"/>
                  <a:pt x="342424" y="198"/>
                </a:cubicBezTo>
                <a:close/>
              </a:path>
            </a:pathLst>
          </a:custGeom>
          <a:solidFill>
            <a:srgbClr val="FFFFFF">
              <a:alpha val="39999"/>
            </a:srgbClr>
          </a:solidFill>
          <a:ln w="9525">
            <a:noFill/>
            <a:round/>
            <a:headEnd/>
            <a:tailEnd/>
          </a:ln>
        </p:spPr>
        <p:txBody>
          <a:bodyPr/>
          <a:lstStyle/>
          <a:p>
            <a:endParaRPr lang="zh-CN" altLang="en-US"/>
          </a:p>
        </p:txBody>
      </p:sp>
      <p:sp>
        <p:nvSpPr>
          <p:cNvPr id="8" name="Freeform 18"/>
          <p:cNvSpPr>
            <a:spLocks noChangeArrowheads="1"/>
          </p:cNvSpPr>
          <p:nvPr/>
        </p:nvSpPr>
        <p:spPr bwMode="auto">
          <a:xfrm>
            <a:off x="5137150" y="2705100"/>
            <a:ext cx="687388" cy="2293938"/>
          </a:xfrm>
          <a:custGeom>
            <a:avLst/>
            <a:gdLst>
              <a:gd name="T0" fmla="*/ 554718 w 686881"/>
              <a:gd name="T1" fmla="*/ 377321 h 2294305"/>
              <a:gd name="T2" fmla="*/ 672594 w 686881"/>
              <a:gd name="T3" fmla="*/ 515651 h 2294305"/>
              <a:gd name="T4" fmla="*/ 686463 w 686881"/>
              <a:gd name="T5" fmla="*/ 944478 h 2294305"/>
              <a:gd name="T6" fmla="*/ 589387 w 686881"/>
              <a:gd name="T7" fmla="*/ 1248805 h 2294305"/>
              <a:gd name="T8" fmla="*/ 582453 w 686881"/>
              <a:gd name="T9" fmla="*/ 2058043 h 2294305"/>
              <a:gd name="T10" fmla="*/ 582453 w 686881"/>
              <a:gd name="T11" fmla="*/ 2182540 h 2294305"/>
              <a:gd name="T12" fmla="*/ 590254 w 686881"/>
              <a:gd name="T13" fmla="*/ 2265538 h 2294305"/>
              <a:gd name="T14" fmla="*/ 520047 w 686881"/>
              <a:gd name="T15" fmla="*/ 2293204 h 2294305"/>
              <a:gd name="T16" fmla="*/ 457642 w 686881"/>
              <a:gd name="T17" fmla="*/ 2264675 h 2294305"/>
              <a:gd name="T18" fmla="*/ 463709 w 686881"/>
              <a:gd name="T19" fmla="*/ 2230090 h 2294305"/>
              <a:gd name="T20" fmla="*/ 457642 w 686881"/>
              <a:gd name="T21" fmla="*/ 2217122 h 2294305"/>
              <a:gd name="T22" fmla="*/ 450707 w 686881"/>
              <a:gd name="T23" fmla="*/ 2189457 h 2294305"/>
              <a:gd name="T24" fmla="*/ 388302 w 686881"/>
              <a:gd name="T25" fmla="*/ 1587717 h 2294305"/>
              <a:gd name="T26" fmla="*/ 291227 w 686881"/>
              <a:gd name="T27" fmla="*/ 1919711 h 2294305"/>
              <a:gd name="T28" fmla="*/ 332829 w 686881"/>
              <a:gd name="T29" fmla="*/ 2244789 h 2294305"/>
              <a:gd name="T30" fmla="*/ 242689 w 686881"/>
              <a:gd name="T31" fmla="*/ 2258623 h 2294305"/>
              <a:gd name="T32" fmla="*/ 0 w 686881"/>
              <a:gd name="T33" fmla="*/ 2271591 h 2294305"/>
              <a:gd name="T34" fmla="*/ 6933 w 686881"/>
              <a:gd name="T35" fmla="*/ 2265538 h 2294305"/>
              <a:gd name="T36" fmla="*/ 145612 w 686881"/>
              <a:gd name="T37" fmla="*/ 2210205 h 2294305"/>
              <a:gd name="T38" fmla="*/ 145612 w 686881"/>
              <a:gd name="T39" fmla="*/ 2196373 h 2294305"/>
              <a:gd name="T40" fmla="*/ 138678 w 686881"/>
              <a:gd name="T41" fmla="*/ 2044209 h 2294305"/>
              <a:gd name="T42" fmla="*/ 110944 w 686881"/>
              <a:gd name="T43" fmla="*/ 1200390 h 2294305"/>
              <a:gd name="T44" fmla="*/ 69339 w 686881"/>
              <a:gd name="T45" fmla="*/ 1034392 h 2294305"/>
              <a:gd name="T46" fmla="*/ 55472 w 686881"/>
              <a:gd name="T47" fmla="*/ 453401 h 2294305"/>
              <a:gd name="T48" fmla="*/ 159481 w 686881"/>
              <a:gd name="T49" fmla="*/ 370404 h 2294305"/>
              <a:gd name="T50" fmla="*/ 249623 w 686881"/>
              <a:gd name="T51" fmla="*/ 356571 h 2294305"/>
              <a:gd name="T52" fmla="*/ 312029 w 686881"/>
              <a:gd name="T53" fmla="*/ 557151 h 2294305"/>
              <a:gd name="T54" fmla="*/ 344964 w 686881"/>
              <a:gd name="T55" fmla="*/ 487985 h 2294305"/>
              <a:gd name="T56" fmla="*/ 353632 w 686881"/>
              <a:gd name="T57" fmla="*/ 425736 h 2294305"/>
              <a:gd name="T58" fmla="*/ 367501 w 686881"/>
              <a:gd name="T59" fmla="*/ 529483 h 2294305"/>
              <a:gd name="T60" fmla="*/ 457642 w 686881"/>
              <a:gd name="T61" fmla="*/ 384238 h 2294305"/>
              <a:gd name="T62" fmla="*/ 389725 w 686881"/>
              <a:gd name="T63" fmla="*/ 14507 h 2294305"/>
              <a:gd name="T64" fmla="*/ 457340 w 686881"/>
              <a:gd name="T65" fmla="*/ 79843 h 2294305"/>
              <a:gd name="T66" fmla="*/ 447024 w 686881"/>
              <a:gd name="T67" fmla="*/ 137430 h 2294305"/>
              <a:gd name="T68" fmla="*/ 459103 w 686881"/>
              <a:gd name="T69" fmla="*/ 192000 h 2294305"/>
              <a:gd name="T70" fmla="*/ 445168 w 686881"/>
              <a:gd name="T71" fmla="*/ 205874 h 2294305"/>
              <a:gd name="T72" fmla="*/ 417298 w 686881"/>
              <a:gd name="T73" fmla="*/ 302991 h 2294305"/>
              <a:gd name="T74" fmla="*/ 284914 w 686881"/>
              <a:gd name="T75" fmla="*/ 289117 h 2294305"/>
              <a:gd name="T76" fmla="*/ 243109 w 686881"/>
              <a:gd name="T77" fmla="*/ 219748 h 2294305"/>
              <a:gd name="T78" fmla="*/ 244582 w 686881"/>
              <a:gd name="T79" fmla="*/ 142818 h 2294305"/>
              <a:gd name="T80" fmla="*/ 237066 w 686881"/>
              <a:gd name="T81" fmla="*/ 128191 h 2294305"/>
              <a:gd name="T82" fmla="*/ 223298 w 686881"/>
              <a:gd name="T83" fmla="*/ 121287 h 2294305"/>
              <a:gd name="T84" fmla="*/ 337308 w 686881"/>
              <a:gd name="T85" fmla="*/ 198 h 22943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6881" h="2294305">
                <a:moveTo>
                  <a:pt x="435874" y="335982"/>
                </a:moveTo>
                <a:cubicBezTo>
                  <a:pt x="435874" y="335982"/>
                  <a:pt x="477386" y="342902"/>
                  <a:pt x="484304" y="349822"/>
                </a:cubicBezTo>
                <a:cubicBezTo>
                  <a:pt x="498142" y="349822"/>
                  <a:pt x="532735" y="356742"/>
                  <a:pt x="553491" y="377501"/>
                </a:cubicBezTo>
                <a:cubicBezTo>
                  <a:pt x="574237" y="391335"/>
                  <a:pt x="608809" y="384427"/>
                  <a:pt x="608840" y="384421"/>
                </a:cubicBezTo>
                <a:cubicBezTo>
                  <a:pt x="608840" y="384421"/>
                  <a:pt x="664189" y="405181"/>
                  <a:pt x="664189" y="412101"/>
                </a:cubicBezTo>
                <a:cubicBezTo>
                  <a:pt x="671107" y="419021"/>
                  <a:pt x="671107" y="474380"/>
                  <a:pt x="671107" y="515899"/>
                </a:cubicBezTo>
                <a:cubicBezTo>
                  <a:pt x="671107" y="515899"/>
                  <a:pt x="671107" y="654296"/>
                  <a:pt x="671107" y="744254"/>
                </a:cubicBezTo>
                <a:cubicBezTo>
                  <a:pt x="671107" y="819075"/>
                  <a:pt x="675894" y="802944"/>
                  <a:pt x="678026" y="799613"/>
                </a:cubicBezTo>
                <a:cubicBezTo>
                  <a:pt x="678026" y="813453"/>
                  <a:pt x="691863" y="931091"/>
                  <a:pt x="684945" y="944931"/>
                </a:cubicBezTo>
                <a:cubicBezTo>
                  <a:pt x="678026" y="965690"/>
                  <a:pt x="622677" y="1145607"/>
                  <a:pt x="615758" y="1159447"/>
                </a:cubicBezTo>
                <a:cubicBezTo>
                  <a:pt x="615758" y="1166366"/>
                  <a:pt x="615758" y="1214806"/>
                  <a:pt x="608840" y="1214806"/>
                </a:cubicBezTo>
                <a:cubicBezTo>
                  <a:pt x="595017" y="1235543"/>
                  <a:pt x="588099" y="1249375"/>
                  <a:pt x="588084" y="1249405"/>
                </a:cubicBezTo>
                <a:cubicBezTo>
                  <a:pt x="588084" y="1311684"/>
                  <a:pt x="581165" y="1408562"/>
                  <a:pt x="581165" y="1450081"/>
                </a:cubicBezTo>
                <a:cubicBezTo>
                  <a:pt x="581165" y="1505440"/>
                  <a:pt x="567328" y="1623078"/>
                  <a:pt x="581165" y="1685357"/>
                </a:cubicBezTo>
                <a:cubicBezTo>
                  <a:pt x="588084" y="1740716"/>
                  <a:pt x="588084" y="1982911"/>
                  <a:pt x="581165" y="2059030"/>
                </a:cubicBezTo>
                <a:cubicBezTo>
                  <a:pt x="575976" y="2121309"/>
                  <a:pt x="578571" y="2117416"/>
                  <a:pt x="581165" y="2121308"/>
                </a:cubicBezTo>
                <a:cubicBezTo>
                  <a:pt x="574254" y="2142044"/>
                  <a:pt x="581149" y="2148972"/>
                  <a:pt x="581165" y="2148988"/>
                </a:cubicBezTo>
                <a:cubicBezTo>
                  <a:pt x="581165" y="2148988"/>
                  <a:pt x="581165" y="2162828"/>
                  <a:pt x="581165" y="2183587"/>
                </a:cubicBezTo>
                <a:cubicBezTo>
                  <a:pt x="574254" y="2204322"/>
                  <a:pt x="567344"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67328" y="2294305"/>
                  <a:pt x="553491" y="2294305"/>
                  <a:pt x="518897" y="2294305"/>
                </a:cubicBezTo>
                <a:cubicBezTo>
                  <a:pt x="484319" y="2294305"/>
                  <a:pt x="456653" y="2287391"/>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2683" y="2231161"/>
                </a:cubicBezTo>
                <a:lnTo>
                  <a:pt x="456630" y="2225106"/>
                </a:lnTo>
                <a:cubicBezTo>
                  <a:pt x="456630" y="2225106"/>
                  <a:pt x="456630" y="2225106"/>
                  <a:pt x="456630" y="2224241"/>
                </a:cubicBezTo>
                <a:lnTo>
                  <a:pt x="456630" y="2218187"/>
                </a:lnTo>
                <a:cubicBezTo>
                  <a:pt x="456630" y="2218187"/>
                  <a:pt x="456630" y="2218187"/>
                  <a:pt x="455765" y="2218187"/>
                </a:cubicBezTo>
                <a:lnTo>
                  <a:pt x="449711" y="2218187"/>
                </a:lnTo>
                <a:cubicBezTo>
                  <a:pt x="442793" y="2211267"/>
                  <a:pt x="463548" y="2197427"/>
                  <a:pt x="449711" y="2190507"/>
                </a:cubicBezTo>
                <a:cubicBezTo>
                  <a:pt x="435874" y="2190507"/>
                  <a:pt x="428955" y="2155908"/>
                  <a:pt x="428955" y="2135148"/>
                </a:cubicBezTo>
                <a:cubicBezTo>
                  <a:pt x="428955" y="2107469"/>
                  <a:pt x="408199" y="1941392"/>
                  <a:pt x="394362" y="1872193"/>
                </a:cubicBezTo>
                <a:cubicBezTo>
                  <a:pt x="387444" y="1796075"/>
                  <a:pt x="394362" y="1650757"/>
                  <a:pt x="387444" y="1588479"/>
                </a:cubicBezTo>
                <a:cubicBezTo>
                  <a:pt x="380526" y="1533130"/>
                  <a:pt x="359777" y="1429360"/>
                  <a:pt x="359769" y="1429322"/>
                </a:cubicBezTo>
                <a:cubicBezTo>
                  <a:pt x="359769" y="1429322"/>
                  <a:pt x="339013" y="1574639"/>
                  <a:pt x="339013" y="1602318"/>
                </a:cubicBezTo>
                <a:cubicBezTo>
                  <a:pt x="332094" y="1629998"/>
                  <a:pt x="290583" y="1886033"/>
                  <a:pt x="290583" y="1920632"/>
                </a:cubicBezTo>
                <a:cubicBezTo>
                  <a:pt x="290583" y="1955232"/>
                  <a:pt x="318257" y="2135148"/>
                  <a:pt x="318257" y="2162828"/>
                </a:cubicBezTo>
                <a:cubicBezTo>
                  <a:pt x="318257" y="2183587"/>
                  <a:pt x="325176" y="2225106"/>
                  <a:pt x="325176" y="2232026"/>
                </a:cubicBezTo>
                <a:cubicBezTo>
                  <a:pt x="325176" y="2238937"/>
                  <a:pt x="332076" y="2245848"/>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2966" y="2280465"/>
                  <a:pt x="110698" y="2287385"/>
                </a:cubicBezTo>
                <a:cubicBezTo>
                  <a:pt x="41550" y="2287385"/>
                  <a:pt x="45" y="2273561"/>
                  <a:pt x="0" y="2273546"/>
                </a:cubicBezTo>
                <a:cubicBezTo>
                  <a:pt x="0" y="2273546"/>
                  <a:pt x="0" y="2273546"/>
                  <a:pt x="0" y="2272681"/>
                </a:cubicBezTo>
                <a:lnTo>
                  <a:pt x="0" y="2266626"/>
                </a:lnTo>
                <a:cubicBezTo>
                  <a:pt x="0" y="2266626"/>
                  <a:pt x="0" y="2266626"/>
                  <a:pt x="865" y="2266626"/>
                </a:cubicBezTo>
                <a:lnTo>
                  <a:pt x="6918" y="2266626"/>
                </a:lnTo>
                <a:cubicBezTo>
                  <a:pt x="6918" y="2266626"/>
                  <a:pt x="0" y="2245866"/>
                  <a:pt x="13837" y="2245866"/>
                </a:cubicBezTo>
                <a:cubicBezTo>
                  <a:pt x="20756" y="2238946"/>
                  <a:pt x="69186" y="2245866"/>
                  <a:pt x="89942" y="2238946"/>
                </a:cubicBezTo>
                <a:cubicBezTo>
                  <a:pt x="110688" y="2232030"/>
                  <a:pt x="145257" y="2211287"/>
                  <a:pt x="145291" y="2211267"/>
                </a:cubicBezTo>
                <a:cubicBezTo>
                  <a:pt x="145291" y="2211267"/>
                  <a:pt x="145291" y="2211267"/>
                  <a:pt x="144426" y="2210402"/>
                </a:cubicBezTo>
                <a:lnTo>
                  <a:pt x="138372" y="2204347"/>
                </a:lnTo>
                <a:cubicBezTo>
                  <a:pt x="138372" y="2204347"/>
                  <a:pt x="145270" y="2197448"/>
                  <a:pt x="145291" y="2197427"/>
                </a:cubicBezTo>
                <a:cubicBezTo>
                  <a:pt x="152210" y="2190507"/>
                  <a:pt x="145291" y="2169748"/>
                  <a:pt x="138372" y="2162828"/>
                </a:cubicBezTo>
                <a:cubicBezTo>
                  <a:pt x="131454" y="2148988"/>
                  <a:pt x="159128" y="2128228"/>
                  <a:pt x="152210" y="2114389"/>
                </a:cubicBezTo>
                <a:cubicBezTo>
                  <a:pt x="138372" y="2107469"/>
                  <a:pt x="138372" y="2079789"/>
                  <a:pt x="138372" y="2045190"/>
                </a:cubicBezTo>
                <a:cubicBezTo>
                  <a:pt x="138372" y="2003671"/>
                  <a:pt x="145291" y="1713036"/>
                  <a:pt x="138372" y="1664597"/>
                </a:cubicBezTo>
                <a:cubicBezTo>
                  <a:pt x="124535" y="1616158"/>
                  <a:pt x="131454" y="1498520"/>
                  <a:pt x="124535" y="1429322"/>
                </a:cubicBezTo>
                <a:cubicBezTo>
                  <a:pt x="117617" y="1360132"/>
                  <a:pt x="110700" y="1201007"/>
                  <a:pt x="110698" y="1200966"/>
                </a:cubicBezTo>
                <a:cubicBezTo>
                  <a:pt x="110698" y="1200966"/>
                  <a:pt x="110698" y="1200966"/>
                  <a:pt x="89942" y="1194046"/>
                </a:cubicBezTo>
                <a:cubicBezTo>
                  <a:pt x="89942" y="1194046"/>
                  <a:pt x="76105" y="1194046"/>
                  <a:pt x="69186" y="1180206"/>
                </a:cubicBezTo>
                <a:cubicBezTo>
                  <a:pt x="69186" y="1166366"/>
                  <a:pt x="62267" y="1069488"/>
                  <a:pt x="69186" y="1034889"/>
                </a:cubicBezTo>
                <a:cubicBezTo>
                  <a:pt x="76105" y="1000290"/>
                  <a:pt x="55349" y="854972"/>
                  <a:pt x="62267" y="778854"/>
                </a:cubicBezTo>
                <a:cubicBezTo>
                  <a:pt x="69186" y="695815"/>
                  <a:pt x="41512" y="522819"/>
                  <a:pt x="41512" y="502059"/>
                </a:cubicBezTo>
                <a:cubicBezTo>
                  <a:pt x="48430" y="481299"/>
                  <a:pt x="55349" y="474380"/>
                  <a:pt x="55349" y="453620"/>
                </a:cubicBezTo>
                <a:cubicBezTo>
                  <a:pt x="55349" y="432860"/>
                  <a:pt x="55349" y="405181"/>
                  <a:pt x="76105" y="391341"/>
                </a:cubicBezTo>
                <a:cubicBezTo>
                  <a:pt x="83019" y="391341"/>
                  <a:pt x="96845" y="391341"/>
                  <a:pt x="96861" y="391341"/>
                </a:cubicBezTo>
                <a:cubicBezTo>
                  <a:pt x="96861" y="391341"/>
                  <a:pt x="96861" y="391341"/>
                  <a:pt x="159128" y="370581"/>
                </a:cubicBezTo>
                <a:cubicBezTo>
                  <a:pt x="159128" y="370581"/>
                  <a:pt x="166047" y="363662"/>
                  <a:pt x="179884" y="363662"/>
                </a:cubicBezTo>
                <a:cubicBezTo>
                  <a:pt x="193721" y="356742"/>
                  <a:pt x="228315" y="342902"/>
                  <a:pt x="235234" y="342902"/>
                </a:cubicBezTo>
                <a:cubicBezTo>
                  <a:pt x="249062" y="335987"/>
                  <a:pt x="249071" y="356714"/>
                  <a:pt x="249071" y="356742"/>
                </a:cubicBezTo>
                <a:cubicBezTo>
                  <a:pt x="249071" y="356742"/>
                  <a:pt x="242152" y="356742"/>
                  <a:pt x="235234" y="356742"/>
                </a:cubicBezTo>
                <a:cubicBezTo>
                  <a:pt x="235234" y="363662"/>
                  <a:pt x="255990" y="412101"/>
                  <a:pt x="269827" y="460540"/>
                </a:cubicBezTo>
                <a:cubicBezTo>
                  <a:pt x="283659" y="508962"/>
                  <a:pt x="311319" y="557384"/>
                  <a:pt x="311339" y="557418"/>
                </a:cubicBezTo>
                <a:cubicBezTo>
                  <a:pt x="311339" y="557418"/>
                  <a:pt x="325176" y="502059"/>
                  <a:pt x="332094" y="495139"/>
                </a:cubicBezTo>
                <a:cubicBezTo>
                  <a:pt x="339004" y="495139"/>
                  <a:pt x="345914" y="488237"/>
                  <a:pt x="345932" y="488219"/>
                </a:cubicBezTo>
                <a:cubicBezTo>
                  <a:pt x="345932" y="488219"/>
                  <a:pt x="345932" y="488219"/>
                  <a:pt x="344202" y="488219"/>
                </a:cubicBezTo>
                <a:lnTo>
                  <a:pt x="332094" y="488219"/>
                </a:lnTo>
                <a:cubicBezTo>
                  <a:pt x="332094" y="488219"/>
                  <a:pt x="318257" y="474380"/>
                  <a:pt x="325176" y="467460"/>
                </a:cubicBezTo>
                <a:cubicBezTo>
                  <a:pt x="325176" y="460540"/>
                  <a:pt x="345932" y="425940"/>
                  <a:pt x="352850" y="425940"/>
                </a:cubicBezTo>
                <a:cubicBezTo>
                  <a:pt x="359766" y="419024"/>
                  <a:pt x="373592" y="460498"/>
                  <a:pt x="373606" y="460540"/>
                </a:cubicBezTo>
                <a:cubicBezTo>
                  <a:pt x="373606" y="467455"/>
                  <a:pt x="366697" y="481282"/>
                  <a:pt x="366688" y="481299"/>
                </a:cubicBezTo>
                <a:cubicBezTo>
                  <a:pt x="366688" y="481299"/>
                  <a:pt x="366688" y="508979"/>
                  <a:pt x="366688" y="529738"/>
                </a:cubicBezTo>
                <a:cubicBezTo>
                  <a:pt x="373600" y="550480"/>
                  <a:pt x="373606" y="564313"/>
                  <a:pt x="373606" y="564338"/>
                </a:cubicBezTo>
                <a:cubicBezTo>
                  <a:pt x="373606" y="564338"/>
                  <a:pt x="408199" y="522819"/>
                  <a:pt x="415118" y="508979"/>
                </a:cubicBezTo>
                <a:cubicBezTo>
                  <a:pt x="415118" y="495139"/>
                  <a:pt x="456630" y="419021"/>
                  <a:pt x="456630" y="384421"/>
                </a:cubicBezTo>
                <a:cubicBezTo>
                  <a:pt x="463546" y="342916"/>
                  <a:pt x="435893" y="335987"/>
                  <a:pt x="435874" y="335982"/>
                </a:cubicBezTo>
                <a:close/>
                <a:moveTo>
                  <a:pt x="336562" y="198"/>
                </a:moveTo>
                <a:cubicBezTo>
                  <a:pt x="361201" y="1576"/>
                  <a:pt x="380021" y="9785"/>
                  <a:pt x="388864" y="14513"/>
                </a:cubicBezTo>
                <a:cubicBezTo>
                  <a:pt x="391432" y="14653"/>
                  <a:pt x="393800" y="15305"/>
                  <a:pt x="395838" y="16757"/>
                </a:cubicBezTo>
                <a:cubicBezTo>
                  <a:pt x="399328" y="13483"/>
                  <a:pt x="410657" y="5081"/>
                  <a:pt x="421987" y="10780"/>
                </a:cubicBezTo>
                <a:cubicBezTo>
                  <a:pt x="442592" y="24600"/>
                  <a:pt x="463197" y="52241"/>
                  <a:pt x="456329" y="79882"/>
                </a:cubicBezTo>
                <a:cubicBezTo>
                  <a:pt x="456329" y="107523"/>
                  <a:pt x="463197" y="121344"/>
                  <a:pt x="463197" y="121344"/>
                </a:cubicBezTo>
                <a:lnTo>
                  <a:pt x="457187" y="115297"/>
                </a:lnTo>
                <a:cubicBezTo>
                  <a:pt x="456316" y="114459"/>
                  <a:pt x="450016" y="127139"/>
                  <a:pt x="446036" y="137496"/>
                </a:cubicBezTo>
                <a:cubicBezTo>
                  <a:pt x="448973" y="137373"/>
                  <a:pt x="451136" y="133502"/>
                  <a:pt x="451136" y="129631"/>
                </a:cubicBezTo>
                <a:cubicBezTo>
                  <a:pt x="458088" y="122691"/>
                  <a:pt x="465040" y="136571"/>
                  <a:pt x="465040" y="150452"/>
                </a:cubicBezTo>
                <a:cubicBezTo>
                  <a:pt x="465040" y="164332"/>
                  <a:pt x="465040" y="185152"/>
                  <a:pt x="458088" y="192093"/>
                </a:cubicBezTo>
                <a:cubicBezTo>
                  <a:pt x="458088" y="199033"/>
                  <a:pt x="451136" y="205973"/>
                  <a:pt x="451136" y="205973"/>
                </a:cubicBezTo>
                <a:lnTo>
                  <a:pt x="445053" y="198165"/>
                </a:lnTo>
                <a:cubicBezTo>
                  <a:pt x="444184" y="197298"/>
                  <a:pt x="444184" y="199033"/>
                  <a:pt x="444184" y="205973"/>
                </a:cubicBezTo>
                <a:cubicBezTo>
                  <a:pt x="444184" y="212913"/>
                  <a:pt x="437232" y="233734"/>
                  <a:pt x="430279" y="247614"/>
                </a:cubicBezTo>
                <a:cubicBezTo>
                  <a:pt x="430279" y="261494"/>
                  <a:pt x="416375" y="275375"/>
                  <a:pt x="416375" y="275375"/>
                </a:cubicBezTo>
                <a:cubicBezTo>
                  <a:pt x="416375" y="275399"/>
                  <a:pt x="416375" y="282351"/>
                  <a:pt x="416375" y="303135"/>
                </a:cubicBezTo>
                <a:cubicBezTo>
                  <a:pt x="416375" y="323956"/>
                  <a:pt x="360758" y="344776"/>
                  <a:pt x="360758" y="344776"/>
                </a:cubicBezTo>
                <a:cubicBezTo>
                  <a:pt x="360703" y="344766"/>
                  <a:pt x="284284" y="330888"/>
                  <a:pt x="284284" y="310075"/>
                </a:cubicBezTo>
                <a:cubicBezTo>
                  <a:pt x="284284" y="296195"/>
                  <a:pt x="284284" y="290990"/>
                  <a:pt x="284284" y="289255"/>
                </a:cubicBezTo>
                <a:cubicBezTo>
                  <a:pt x="284257" y="289227"/>
                  <a:pt x="270380" y="275354"/>
                  <a:pt x="270380" y="254554"/>
                </a:cubicBezTo>
                <a:cubicBezTo>
                  <a:pt x="263428" y="233734"/>
                  <a:pt x="256476" y="212913"/>
                  <a:pt x="256476" y="212913"/>
                </a:cubicBezTo>
                <a:cubicBezTo>
                  <a:pt x="256461" y="212942"/>
                  <a:pt x="249517" y="226786"/>
                  <a:pt x="242572" y="219853"/>
                </a:cubicBezTo>
                <a:cubicBezTo>
                  <a:pt x="242572" y="205973"/>
                  <a:pt x="235619" y="185152"/>
                  <a:pt x="235619" y="171272"/>
                </a:cubicBezTo>
                <a:cubicBezTo>
                  <a:pt x="228667" y="157392"/>
                  <a:pt x="235619" y="143511"/>
                  <a:pt x="242572" y="143511"/>
                </a:cubicBezTo>
                <a:lnTo>
                  <a:pt x="244042" y="142887"/>
                </a:lnTo>
                <a:cubicBezTo>
                  <a:pt x="244028" y="142159"/>
                  <a:pt x="243719" y="142075"/>
                  <a:pt x="243409" y="142075"/>
                </a:cubicBezTo>
                <a:lnTo>
                  <a:pt x="231390" y="139483"/>
                </a:lnTo>
                <a:cubicBezTo>
                  <a:pt x="229673" y="142039"/>
                  <a:pt x="229682" y="128254"/>
                  <a:pt x="236541" y="128254"/>
                </a:cubicBezTo>
                <a:cubicBezTo>
                  <a:pt x="236556" y="128223"/>
                  <a:pt x="243409" y="114434"/>
                  <a:pt x="243409" y="114434"/>
                </a:cubicBezTo>
                <a:cubicBezTo>
                  <a:pt x="243386" y="114457"/>
                  <a:pt x="236529" y="121344"/>
                  <a:pt x="229673" y="121344"/>
                </a:cubicBezTo>
                <a:cubicBezTo>
                  <a:pt x="229647" y="121344"/>
                  <a:pt x="222804" y="121344"/>
                  <a:pt x="222804" y="121344"/>
                </a:cubicBezTo>
                <a:cubicBezTo>
                  <a:pt x="222833" y="121329"/>
                  <a:pt x="236541" y="114412"/>
                  <a:pt x="236541" y="93703"/>
                </a:cubicBezTo>
                <a:cubicBezTo>
                  <a:pt x="236541" y="72972"/>
                  <a:pt x="243409" y="24600"/>
                  <a:pt x="298356" y="3869"/>
                </a:cubicBezTo>
                <a:cubicBezTo>
                  <a:pt x="312093" y="414"/>
                  <a:pt x="324971" y="-450"/>
                  <a:pt x="336562" y="198"/>
                </a:cubicBezTo>
                <a:close/>
              </a:path>
            </a:pathLst>
          </a:custGeom>
          <a:solidFill>
            <a:srgbClr val="FFFFFF">
              <a:alpha val="39999"/>
            </a:srgbClr>
          </a:solidFill>
          <a:ln w="9525">
            <a:noFill/>
            <a:round/>
            <a:headEnd/>
            <a:tailEnd/>
          </a:ln>
        </p:spPr>
        <p:txBody>
          <a:bodyPr/>
          <a:lstStyle/>
          <a:p>
            <a:endParaRPr lang="zh-CN" altLang="en-US"/>
          </a:p>
        </p:txBody>
      </p:sp>
      <p:sp>
        <p:nvSpPr>
          <p:cNvPr id="9" name="Freeform 21"/>
          <p:cNvSpPr>
            <a:spLocks noChangeArrowheads="1"/>
          </p:cNvSpPr>
          <p:nvPr/>
        </p:nvSpPr>
        <p:spPr bwMode="auto">
          <a:xfrm>
            <a:off x="5956300" y="2705100"/>
            <a:ext cx="685800" cy="2293938"/>
          </a:xfrm>
          <a:custGeom>
            <a:avLst/>
            <a:gdLst>
              <a:gd name="T0" fmla="*/ 550882 w 686881"/>
              <a:gd name="T1" fmla="*/ 377321 h 2294305"/>
              <a:gd name="T2" fmla="*/ 674830 w 686881"/>
              <a:gd name="T3" fmla="*/ 515651 h 2294305"/>
              <a:gd name="T4" fmla="*/ 681716 w 686881"/>
              <a:gd name="T5" fmla="*/ 944478 h 2294305"/>
              <a:gd name="T6" fmla="*/ 585311 w 686881"/>
              <a:gd name="T7" fmla="*/ 1248805 h 2294305"/>
              <a:gd name="T8" fmla="*/ 578425 w 686881"/>
              <a:gd name="T9" fmla="*/ 2058043 h 2294305"/>
              <a:gd name="T10" fmla="*/ 578425 w 686881"/>
              <a:gd name="T11" fmla="*/ 2182540 h 2294305"/>
              <a:gd name="T12" fmla="*/ 586173 w 686881"/>
              <a:gd name="T13" fmla="*/ 2265538 h 2294305"/>
              <a:gd name="T14" fmla="*/ 516451 w 686881"/>
              <a:gd name="T15" fmla="*/ 2293204 h 2294305"/>
              <a:gd name="T16" fmla="*/ 454477 w 686881"/>
              <a:gd name="T17" fmla="*/ 2264675 h 2294305"/>
              <a:gd name="T18" fmla="*/ 461363 w 686881"/>
              <a:gd name="T19" fmla="*/ 2230090 h 2294305"/>
              <a:gd name="T20" fmla="*/ 454477 w 686881"/>
              <a:gd name="T21" fmla="*/ 2217122 h 2294305"/>
              <a:gd name="T22" fmla="*/ 447590 w 686881"/>
              <a:gd name="T23" fmla="*/ 2189457 h 2294305"/>
              <a:gd name="T24" fmla="*/ 385617 w 686881"/>
              <a:gd name="T25" fmla="*/ 1587717 h 2294305"/>
              <a:gd name="T26" fmla="*/ 289213 w 686881"/>
              <a:gd name="T27" fmla="*/ 1919711 h 2294305"/>
              <a:gd name="T28" fmla="*/ 330528 w 686881"/>
              <a:gd name="T29" fmla="*/ 2244789 h 2294305"/>
              <a:gd name="T30" fmla="*/ 241011 w 686881"/>
              <a:gd name="T31" fmla="*/ 2258623 h 2294305"/>
              <a:gd name="T32" fmla="*/ 0 w 686881"/>
              <a:gd name="T33" fmla="*/ 2271591 h 2294305"/>
              <a:gd name="T34" fmla="*/ 6885 w 686881"/>
              <a:gd name="T35" fmla="*/ 2265538 h 2294305"/>
              <a:gd name="T36" fmla="*/ 144606 w 686881"/>
              <a:gd name="T37" fmla="*/ 2210205 h 2294305"/>
              <a:gd name="T38" fmla="*/ 151492 w 686881"/>
              <a:gd name="T39" fmla="*/ 2196373 h 2294305"/>
              <a:gd name="T40" fmla="*/ 137720 w 686881"/>
              <a:gd name="T41" fmla="*/ 2044209 h 2294305"/>
              <a:gd name="T42" fmla="*/ 110176 w 686881"/>
              <a:gd name="T43" fmla="*/ 1200390 h 2294305"/>
              <a:gd name="T44" fmla="*/ 68859 w 686881"/>
              <a:gd name="T45" fmla="*/ 1034392 h 2294305"/>
              <a:gd name="T46" fmla="*/ 55088 w 686881"/>
              <a:gd name="T47" fmla="*/ 453401 h 2294305"/>
              <a:gd name="T48" fmla="*/ 158378 w 686881"/>
              <a:gd name="T49" fmla="*/ 370404 h 2294305"/>
              <a:gd name="T50" fmla="*/ 254783 w 686881"/>
              <a:gd name="T51" fmla="*/ 356571 h 2294305"/>
              <a:gd name="T52" fmla="*/ 309872 w 686881"/>
              <a:gd name="T53" fmla="*/ 557151 h 2294305"/>
              <a:gd name="T54" fmla="*/ 342579 w 686881"/>
              <a:gd name="T55" fmla="*/ 487985 h 2294305"/>
              <a:gd name="T56" fmla="*/ 351187 w 686881"/>
              <a:gd name="T57" fmla="*/ 425736 h 2294305"/>
              <a:gd name="T58" fmla="*/ 371845 w 686881"/>
              <a:gd name="T59" fmla="*/ 529483 h 2294305"/>
              <a:gd name="T60" fmla="*/ 461363 w 686881"/>
              <a:gd name="T61" fmla="*/ 384238 h 2294305"/>
              <a:gd name="T62" fmla="*/ 386304 w 686881"/>
              <a:gd name="T63" fmla="*/ 14607 h 2294305"/>
              <a:gd name="T64" fmla="*/ 461011 w 686881"/>
              <a:gd name="T65" fmla="*/ 79843 h 2294305"/>
              <a:gd name="T66" fmla="*/ 450852 w 686881"/>
              <a:gd name="T67" fmla="*/ 128108 h 2294305"/>
              <a:gd name="T68" fmla="*/ 446339 w 686881"/>
              <a:gd name="T69" fmla="*/ 205874 h 2294305"/>
              <a:gd name="T70" fmla="*/ 432668 w 686881"/>
              <a:gd name="T71" fmla="*/ 247494 h 2294305"/>
              <a:gd name="T72" fmla="*/ 357473 w 686881"/>
              <a:gd name="T73" fmla="*/ 344611 h 2294305"/>
              <a:gd name="T74" fmla="*/ 268604 w 686881"/>
              <a:gd name="T75" fmla="*/ 254431 h 2294305"/>
              <a:gd name="T76" fmla="*/ 234424 w 686881"/>
              <a:gd name="T77" fmla="*/ 171191 h 2294305"/>
              <a:gd name="T78" fmla="*/ 239592 w 686881"/>
              <a:gd name="T79" fmla="*/ 142006 h 2294305"/>
              <a:gd name="T80" fmla="*/ 239592 w 686881"/>
              <a:gd name="T81" fmla="*/ 114380 h 2294305"/>
              <a:gd name="T82" fmla="*/ 232673 w 686881"/>
              <a:gd name="T83" fmla="*/ 93658 h 22943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86881" h="2294305">
                <a:moveTo>
                  <a:pt x="435874" y="335982"/>
                </a:moveTo>
                <a:cubicBezTo>
                  <a:pt x="435874" y="335982"/>
                  <a:pt x="477386" y="342902"/>
                  <a:pt x="484304" y="349822"/>
                </a:cubicBezTo>
                <a:cubicBezTo>
                  <a:pt x="498142" y="349822"/>
                  <a:pt x="532735" y="356742"/>
                  <a:pt x="553491" y="377501"/>
                </a:cubicBezTo>
                <a:cubicBezTo>
                  <a:pt x="574236" y="391334"/>
                  <a:pt x="615716" y="384428"/>
                  <a:pt x="615758" y="384421"/>
                </a:cubicBezTo>
                <a:cubicBezTo>
                  <a:pt x="615758" y="384421"/>
                  <a:pt x="664189" y="405181"/>
                  <a:pt x="671107" y="412101"/>
                </a:cubicBezTo>
                <a:cubicBezTo>
                  <a:pt x="671107" y="419021"/>
                  <a:pt x="671107" y="474380"/>
                  <a:pt x="678026" y="515899"/>
                </a:cubicBezTo>
                <a:cubicBezTo>
                  <a:pt x="678026" y="515899"/>
                  <a:pt x="671107" y="654296"/>
                  <a:pt x="671107" y="744254"/>
                </a:cubicBezTo>
                <a:cubicBezTo>
                  <a:pt x="671107" y="819075"/>
                  <a:pt x="675894" y="802944"/>
                  <a:pt x="678026" y="799613"/>
                </a:cubicBezTo>
                <a:cubicBezTo>
                  <a:pt x="678026" y="813453"/>
                  <a:pt x="691863" y="931091"/>
                  <a:pt x="684945" y="944931"/>
                </a:cubicBezTo>
                <a:cubicBezTo>
                  <a:pt x="678026" y="965690"/>
                  <a:pt x="622677" y="1145607"/>
                  <a:pt x="615758" y="1159447"/>
                </a:cubicBezTo>
                <a:cubicBezTo>
                  <a:pt x="615758" y="1166364"/>
                  <a:pt x="615758" y="1214767"/>
                  <a:pt x="615758" y="1214806"/>
                </a:cubicBezTo>
                <a:cubicBezTo>
                  <a:pt x="595026" y="1235541"/>
                  <a:pt x="588100" y="1249373"/>
                  <a:pt x="588084" y="1249405"/>
                </a:cubicBezTo>
                <a:cubicBezTo>
                  <a:pt x="588084" y="1311684"/>
                  <a:pt x="581165" y="1408562"/>
                  <a:pt x="581165" y="1450081"/>
                </a:cubicBezTo>
                <a:cubicBezTo>
                  <a:pt x="588084" y="1505440"/>
                  <a:pt x="574246" y="1623078"/>
                  <a:pt x="581165" y="1685357"/>
                </a:cubicBezTo>
                <a:cubicBezTo>
                  <a:pt x="595002" y="1740716"/>
                  <a:pt x="588084" y="1982911"/>
                  <a:pt x="581165" y="2059030"/>
                </a:cubicBezTo>
                <a:cubicBezTo>
                  <a:pt x="581165" y="2121309"/>
                  <a:pt x="581165" y="2117416"/>
                  <a:pt x="581165" y="2121308"/>
                </a:cubicBezTo>
                <a:cubicBezTo>
                  <a:pt x="574254" y="2142044"/>
                  <a:pt x="581149" y="2148972"/>
                  <a:pt x="581165" y="2148988"/>
                </a:cubicBezTo>
                <a:cubicBezTo>
                  <a:pt x="581165" y="2148988"/>
                  <a:pt x="581165" y="2162828"/>
                  <a:pt x="581165" y="2183587"/>
                </a:cubicBezTo>
                <a:cubicBezTo>
                  <a:pt x="581165" y="2204331"/>
                  <a:pt x="567349"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74246" y="2294305"/>
                  <a:pt x="560409" y="2294305"/>
                  <a:pt x="518897" y="2294305"/>
                </a:cubicBezTo>
                <a:cubicBezTo>
                  <a:pt x="484319" y="2294305"/>
                  <a:pt x="456653" y="2287391"/>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3548" y="2231161"/>
                </a:cubicBezTo>
                <a:lnTo>
                  <a:pt x="463548" y="2225106"/>
                </a:lnTo>
                <a:cubicBezTo>
                  <a:pt x="463548" y="2225106"/>
                  <a:pt x="463548" y="2225106"/>
                  <a:pt x="462683" y="2224241"/>
                </a:cubicBezTo>
                <a:lnTo>
                  <a:pt x="456630" y="2218187"/>
                </a:lnTo>
                <a:cubicBezTo>
                  <a:pt x="456630" y="2218187"/>
                  <a:pt x="456630" y="2218187"/>
                  <a:pt x="455765" y="2218187"/>
                </a:cubicBezTo>
                <a:lnTo>
                  <a:pt x="449711" y="2218187"/>
                </a:lnTo>
                <a:cubicBezTo>
                  <a:pt x="442793" y="2211267"/>
                  <a:pt x="463548" y="2197427"/>
                  <a:pt x="449711" y="2190507"/>
                </a:cubicBezTo>
                <a:cubicBezTo>
                  <a:pt x="435874" y="2190507"/>
                  <a:pt x="428955" y="2155908"/>
                  <a:pt x="428955" y="2135148"/>
                </a:cubicBezTo>
                <a:cubicBezTo>
                  <a:pt x="428955" y="2107469"/>
                  <a:pt x="408199" y="1941392"/>
                  <a:pt x="401281" y="1872193"/>
                </a:cubicBezTo>
                <a:cubicBezTo>
                  <a:pt x="387444" y="1796075"/>
                  <a:pt x="394362" y="1650757"/>
                  <a:pt x="387444" y="1588479"/>
                </a:cubicBezTo>
                <a:cubicBezTo>
                  <a:pt x="380526" y="1533130"/>
                  <a:pt x="359777" y="1429360"/>
                  <a:pt x="359769" y="1429322"/>
                </a:cubicBezTo>
                <a:cubicBezTo>
                  <a:pt x="359769" y="1429322"/>
                  <a:pt x="339013" y="1574639"/>
                  <a:pt x="339013" y="1602318"/>
                </a:cubicBezTo>
                <a:cubicBezTo>
                  <a:pt x="339013" y="1629998"/>
                  <a:pt x="290583" y="1886033"/>
                  <a:pt x="290583" y="1920632"/>
                </a:cubicBezTo>
                <a:cubicBezTo>
                  <a:pt x="290583" y="1955232"/>
                  <a:pt x="318257" y="2135148"/>
                  <a:pt x="318257" y="2162828"/>
                </a:cubicBezTo>
                <a:cubicBezTo>
                  <a:pt x="325176" y="2183587"/>
                  <a:pt x="325176" y="2225106"/>
                  <a:pt x="325176" y="2232026"/>
                </a:cubicBezTo>
                <a:cubicBezTo>
                  <a:pt x="325176" y="2238937"/>
                  <a:pt x="332076" y="2245848"/>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9884" y="2280465"/>
                  <a:pt x="110698" y="2287385"/>
                </a:cubicBezTo>
                <a:cubicBezTo>
                  <a:pt x="41550" y="2287385"/>
                  <a:pt x="45" y="2273561"/>
                  <a:pt x="0" y="2273546"/>
                </a:cubicBezTo>
                <a:cubicBezTo>
                  <a:pt x="0" y="2273546"/>
                  <a:pt x="0" y="2273546"/>
                  <a:pt x="0" y="2272681"/>
                </a:cubicBezTo>
                <a:lnTo>
                  <a:pt x="0" y="2266626"/>
                </a:lnTo>
                <a:cubicBezTo>
                  <a:pt x="0" y="2266626"/>
                  <a:pt x="0" y="2266626"/>
                  <a:pt x="865" y="2266626"/>
                </a:cubicBezTo>
                <a:lnTo>
                  <a:pt x="6918" y="2266626"/>
                </a:lnTo>
                <a:cubicBezTo>
                  <a:pt x="6918" y="2266626"/>
                  <a:pt x="6918" y="2245866"/>
                  <a:pt x="13837" y="2245866"/>
                </a:cubicBezTo>
                <a:cubicBezTo>
                  <a:pt x="20756" y="2238946"/>
                  <a:pt x="69186" y="2245866"/>
                  <a:pt x="89942" y="2238946"/>
                </a:cubicBezTo>
                <a:cubicBezTo>
                  <a:pt x="110688" y="2232030"/>
                  <a:pt x="145257" y="2211287"/>
                  <a:pt x="145291" y="2211267"/>
                </a:cubicBezTo>
                <a:cubicBezTo>
                  <a:pt x="145291" y="2211267"/>
                  <a:pt x="145291" y="2211267"/>
                  <a:pt x="144426" y="2210402"/>
                </a:cubicBezTo>
                <a:lnTo>
                  <a:pt x="138372" y="2204347"/>
                </a:lnTo>
                <a:cubicBezTo>
                  <a:pt x="138372" y="2204347"/>
                  <a:pt x="145291" y="2197427"/>
                  <a:pt x="152210" y="2197427"/>
                </a:cubicBezTo>
                <a:cubicBezTo>
                  <a:pt x="152210" y="2190507"/>
                  <a:pt x="152210" y="2169748"/>
                  <a:pt x="145291" y="2162828"/>
                </a:cubicBezTo>
                <a:cubicBezTo>
                  <a:pt x="131454" y="2148988"/>
                  <a:pt x="166047" y="2128228"/>
                  <a:pt x="152210" y="2114389"/>
                </a:cubicBezTo>
                <a:cubicBezTo>
                  <a:pt x="145291" y="2107469"/>
                  <a:pt x="138372" y="2079789"/>
                  <a:pt x="138372" y="2045190"/>
                </a:cubicBezTo>
                <a:cubicBezTo>
                  <a:pt x="138372" y="2003671"/>
                  <a:pt x="145291" y="1713036"/>
                  <a:pt x="138372" y="1664597"/>
                </a:cubicBezTo>
                <a:cubicBezTo>
                  <a:pt x="131454" y="1616158"/>
                  <a:pt x="131454" y="1498520"/>
                  <a:pt x="124535" y="1429322"/>
                </a:cubicBezTo>
                <a:cubicBezTo>
                  <a:pt x="117617" y="1360132"/>
                  <a:pt x="110700" y="1201007"/>
                  <a:pt x="110698" y="1200966"/>
                </a:cubicBezTo>
                <a:cubicBezTo>
                  <a:pt x="110698" y="1200966"/>
                  <a:pt x="110698" y="1200966"/>
                  <a:pt x="89942" y="1194046"/>
                </a:cubicBezTo>
                <a:cubicBezTo>
                  <a:pt x="89942" y="1194046"/>
                  <a:pt x="76105" y="1194046"/>
                  <a:pt x="76105" y="1180206"/>
                </a:cubicBezTo>
                <a:cubicBezTo>
                  <a:pt x="69186" y="1166366"/>
                  <a:pt x="62267" y="1069488"/>
                  <a:pt x="69186" y="1034889"/>
                </a:cubicBezTo>
                <a:cubicBezTo>
                  <a:pt x="76105" y="1000290"/>
                  <a:pt x="55349" y="854972"/>
                  <a:pt x="62267" y="778854"/>
                </a:cubicBezTo>
                <a:cubicBezTo>
                  <a:pt x="76105" y="695815"/>
                  <a:pt x="41512" y="522819"/>
                  <a:pt x="41512" y="502059"/>
                </a:cubicBezTo>
                <a:cubicBezTo>
                  <a:pt x="48430" y="481299"/>
                  <a:pt x="55349" y="474380"/>
                  <a:pt x="55349" y="453620"/>
                </a:cubicBezTo>
                <a:cubicBezTo>
                  <a:pt x="62267" y="432860"/>
                  <a:pt x="55349" y="405181"/>
                  <a:pt x="76105" y="391341"/>
                </a:cubicBezTo>
                <a:cubicBezTo>
                  <a:pt x="83019" y="391341"/>
                  <a:pt x="96845" y="391341"/>
                  <a:pt x="96861" y="391341"/>
                </a:cubicBezTo>
                <a:cubicBezTo>
                  <a:pt x="96861" y="391341"/>
                  <a:pt x="96861" y="391341"/>
                  <a:pt x="159128" y="370581"/>
                </a:cubicBezTo>
                <a:cubicBezTo>
                  <a:pt x="159128" y="370581"/>
                  <a:pt x="172966" y="363662"/>
                  <a:pt x="179884" y="363662"/>
                </a:cubicBezTo>
                <a:cubicBezTo>
                  <a:pt x="193721" y="356742"/>
                  <a:pt x="228315" y="342902"/>
                  <a:pt x="235234" y="342902"/>
                </a:cubicBezTo>
                <a:cubicBezTo>
                  <a:pt x="249061" y="335987"/>
                  <a:pt x="255980" y="356712"/>
                  <a:pt x="255990" y="356742"/>
                </a:cubicBezTo>
                <a:cubicBezTo>
                  <a:pt x="255990" y="356742"/>
                  <a:pt x="242152" y="356742"/>
                  <a:pt x="235234" y="356742"/>
                </a:cubicBezTo>
                <a:cubicBezTo>
                  <a:pt x="235234" y="363662"/>
                  <a:pt x="262908" y="412101"/>
                  <a:pt x="276745" y="460540"/>
                </a:cubicBezTo>
                <a:cubicBezTo>
                  <a:pt x="290575" y="508953"/>
                  <a:pt x="311317" y="557367"/>
                  <a:pt x="311339" y="557418"/>
                </a:cubicBezTo>
                <a:cubicBezTo>
                  <a:pt x="311339" y="557418"/>
                  <a:pt x="332094" y="502059"/>
                  <a:pt x="332094" y="495139"/>
                </a:cubicBezTo>
                <a:cubicBezTo>
                  <a:pt x="339004" y="495139"/>
                  <a:pt x="345914" y="488237"/>
                  <a:pt x="345932" y="488219"/>
                </a:cubicBezTo>
                <a:cubicBezTo>
                  <a:pt x="345932" y="488219"/>
                  <a:pt x="345932" y="488219"/>
                  <a:pt x="344202" y="488219"/>
                </a:cubicBezTo>
                <a:lnTo>
                  <a:pt x="332094" y="488219"/>
                </a:lnTo>
                <a:cubicBezTo>
                  <a:pt x="332094" y="488219"/>
                  <a:pt x="325176" y="474380"/>
                  <a:pt x="325176" y="467460"/>
                </a:cubicBezTo>
                <a:cubicBezTo>
                  <a:pt x="325176" y="460540"/>
                  <a:pt x="345932" y="425940"/>
                  <a:pt x="352850" y="425940"/>
                </a:cubicBezTo>
                <a:cubicBezTo>
                  <a:pt x="359766" y="419024"/>
                  <a:pt x="373592" y="460498"/>
                  <a:pt x="373606" y="460540"/>
                </a:cubicBezTo>
                <a:cubicBezTo>
                  <a:pt x="373606" y="467455"/>
                  <a:pt x="366697" y="481282"/>
                  <a:pt x="366688" y="481299"/>
                </a:cubicBezTo>
                <a:cubicBezTo>
                  <a:pt x="366688" y="481299"/>
                  <a:pt x="366688" y="508979"/>
                  <a:pt x="373606" y="529738"/>
                </a:cubicBezTo>
                <a:cubicBezTo>
                  <a:pt x="373606" y="550480"/>
                  <a:pt x="373606" y="564314"/>
                  <a:pt x="373606" y="564338"/>
                </a:cubicBezTo>
                <a:cubicBezTo>
                  <a:pt x="373606" y="564338"/>
                  <a:pt x="408199" y="522819"/>
                  <a:pt x="415118" y="508979"/>
                </a:cubicBezTo>
                <a:cubicBezTo>
                  <a:pt x="422037" y="495139"/>
                  <a:pt x="456630" y="419021"/>
                  <a:pt x="463548" y="384421"/>
                </a:cubicBezTo>
                <a:cubicBezTo>
                  <a:pt x="463548" y="342917"/>
                  <a:pt x="435894" y="335987"/>
                  <a:pt x="435874" y="335982"/>
                </a:cubicBezTo>
                <a:close/>
                <a:moveTo>
                  <a:pt x="335015" y="198"/>
                </a:moveTo>
                <a:cubicBezTo>
                  <a:pt x="360124" y="1585"/>
                  <a:pt x="379262" y="9896"/>
                  <a:pt x="388134" y="14613"/>
                </a:cubicBezTo>
                <a:cubicBezTo>
                  <a:pt x="390504" y="14935"/>
                  <a:pt x="392722" y="15581"/>
                  <a:pt x="394574" y="17121"/>
                </a:cubicBezTo>
                <a:cubicBezTo>
                  <a:pt x="397664" y="14255"/>
                  <a:pt x="410471" y="4828"/>
                  <a:pt x="428435" y="10780"/>
                </a:cubicBezTo>
                <a:cubicBezTo>
                  <a:pt x="449291" y="24600"/>
                  <a:pt x="463195" y="52241"/>
                  <a:pt x="463195" y="79882"/>
                </a:cubicBezTo>
                <a:cubicBezTo>
                  <a:pt x="456243" y="107523"/>
                  <a:pt x="463195" y="121344"/>
                  <a:pt x="463195" y="121344"/>
                </a:cubicBezTo>
                <a:lnTo>
                  <a:pt x="457112" y="115297"/>
                </a:lnTo>
                <a:cubicBezTo>
                  <a:pt x="456237" y="114459"/>
                  <a:pt x="454641" y="120804"/>
                  <a:pt x="452988" y="128169"/>
                </a:cubicBezTo>
                <a:cubicBezTo>
                  <a:pt x="458087" y="128994"/>
                  <a:pt x="462191" y="139723"/>
                  <a:pt x="462191" y="150452"/>
                </a:cubicBezTo>
                <a:cubicBezTo>
                  <a:pt x="462191" y="164332"/>
                  <a:pt x="462191" y="185152"/>
                  <a:pt x="462191" y="192093"/>
                </a:cubicBezTo>
                <a:cubicBezTo>
                  <a:pt x="455323" y="199033"/>
                  <a:pt x="448454" y="205973"/>
                  <a:pt x="448454" y="205973"/>
                </a:cubicBezTo>
                <a:lnTo>
                  <a:pt x="445020" y="198165"/>
                </a:lnTo>
                <a:cubicBezTo>
                  <a:pt x="443303" y="197298"/>
                  <a:pt x="441586" y="199033"/>
                  <a:pt x="441586" y="205973"/>
                </a:cubicBezTo>
                <a:cubicBezTo>
                  <a:pt x="441586" y="212913"/>
                  <a:pt x="434717" y="233734"/>
                  <a:pt x="434717" y="247614"/>
                </a:cubicBezTo>
                <a:cubicBezTo>
                  <a:pt x="427849" y="261494"/>
                  <a:pt x="420981" y="275375"/>
                  <a:pt x="420981" y="275375"/>
                </a:cubicBezTo>
                <a:cubicBezTo>
                  <a:pt x="420960" y="275396"/>
                  <a:pt x="414112" y="282346"/>
                  <a:pt x="414112" y="303135"/>
                </a:cubicBezTo>
                <a:cubicBezTo>
                  <a:pt x="414112" y="323956"/>
                  <a:pt x="359165" y="344776"/>
                  <a:pt x="359165" y="344776"/>
                </a:cubicBezTo>
                <a:cubicBezTo>
                  <a:pt x="359113" y="344765"/>
                  <a:pt x="290482" y="330888"/>
                  <a:pt x="290482" y="310075"/>
                </a:cubicBezTo>
                <a:cubicBezTo>
                  <a:pt x="290482" y="282315"/>
                  <a:pt x="283613" y="289255"/>
                  <a:pt x="283613" y="289255"/>
                </a:cubicBezTo>
                <a:cubicBezTo>
                  <a:pt x="283597" y="289223"/>
                  <a:pt x="276737" y="275350"/>
                  <a:pt x="269876" y="254554"/>
                </a:cubicBezTo>
                <a:cubicBezTo>
                  <a:pt x="263008" y="233734"/>
                  <a:pt x="256140" y="212913"/>
                  <a:pt x="256140" y="212913"/>
                </a:cubicBezTo>
                <a:cubicBezTo>
                  <a:pt x="256127" y="212939"/>
                  <a:pt x="249271" y="226787"/>
                  <a:pt x="249271" y="219853"/>
                </a:cubicBezTo>
                <a:cubicBezTo>
                  <a:pt x="242403" y="205973"/>
                  <a:pt x="242403" y="185152"/>
                  <a:pt x="235535" y="171272"/>
                </a:cubicBezTo>
                <a:cubicBezTo>
                  <a:pt x="228666" y="157392"/>
                  <a:pt x="235535" y="143511"/>
                  <a:pt x="242403" y="143511"/>
                </a:cubicBezTo>
                <a:lnTo>
                  <a:pt x="242472" y="143481"/>
                </a:lnTo>
                <a:cubicBezTo>
                  <a:pt x="242167" y="142192"/>
                  <a:pt x="241466" y="142075"/>
                  <a:pt x="240727" y="142075"/>
                </a:cubicBezTo>
                <a:lnTo>
                  <a:pt x="228560" y="139483"/>
                </a:lnTo>
                <a:cubicBezTo>
                  <a:pt x="226822" y="142038"/>
                  <a:pt x="226831" y="128254"/>
                  <a:pt x="233775" y="128254"/>
                </a:cubicBezTo>
                <a:cubicBezTo>
                  <a:pt x="240727" y="128254"/>
                  <a:pt x="240727" y="114434"/>
                  <a:pt x="240727" y="114434"/>
                </a:cubicBezTo>
                <a:cubicBezTo>
                  <a:pt x="240705" y="114455"/>
                  <a:pt x="233764" y="121344"/>
                  <a:pt x="226822" y="121344"/>
                </a:cubicBezTo>
                <a:cubicBezTo>
                  <a:pt x="226794" y="121344"/>
                  <a:pt x="219870" y="121344"/>
                  <a:pt x="219870" y="121344"/>
                </a:cubicBezTo>
                <a:cubicBezTo>
                  <a:pt x="219899" y="121329"/>
                  <a:pt x="233775" y="114412"/>
                  <a:pt x="233775" y="93703"/>
                </a:cubicBezTo>
                <a:cubicBezTo>
                  <a:pt x="233775" y="72972"/>
                  <a:pt x="240727" y="24600"/>
                  <a:pt x="296344" y="3869"/>
                </a:cubicBezTo>
                <a:cubicBezTo>
                  <a:pt x="310248" y="414"/>
                  <a:pt x="323283" y="-450"/>
                  <a:pt x="335015" y="198"/>
                </a:cubicBezTo>
                <a:close/>
              </a:path>
            </a:pathLst>
          </a:custGeom>
          <a:solidFill>
            <a:srgbClr val="FFFFFF">
              <a:alpha val="39999"/>
            </a:srgbClr>
          </a:solidFill>
          <a:ln w="9525">
            <a:noFill/>
            <a:round/>
            <a:headEnd/>
            <a:tailEnd/>
          </a:ln>
        </p:spPr>
        <p:txBody>
          <a:bodyPr/>
          <a:lstStyle/>
          <a:p>
            <a:endParaRPr lang="zh-CN" altLang="en-US"/>
          </a:p>
        </p:txBody>
      </p:sp>
      <p:sp>
        <p:nvSpPr>
          <p:cNvPr id="10" name="Freeform 24"/>
          <p:cNvSpPr>
            <a:spLocks noChangeArrowheads="1"/>
          </p:cNvSpPr>
          <p:nvPr/>
        </p:nvSpPr>
        <p:spPr bwMode="auto">
          <a:xfrm>
            <a:off x="6770688" y="2705100"/>
            <a:ext cx="690562" cy="2293938"/>
          </a:xfrm>
          <a:custGeom>
            <a:avLst/>
            <a:gdLst>
              <a:gd name="T0" fmla="*/ 557699 w 689792"/>
              <a:gd name="T1" fmla="*/ 377321 h 2294305"/>
              <a:gd name="T2" fmla="*/ 683182 w 689792"/>
              <a:gd name="T3" fmla="*/ 515651 h 2294305"/>
              <a:gd name="T4" fmla="*/ 690154 w 689792"/>
              <a:gd name="T5" fmla="*/ 944478 h 2294305"/>
              <a:gd name="T6" fmla="*/ 592556 w 689792"/>
              <a:gd name="T7" fmla="*/ 1248805 h 2294305"/>
              <a:gd name="T8" fmla="*/ 585584 w 689792"/>
              <a:gd name="T9" fmla="*/ 2058043 h 2294305"/>
              <a:gd name="T10" fmla="*/ 592556 w 689792"/>
              <a:gd name="T11" fmla="*/ 2182540 h 2294305"/>
              <a:gd name="T12" fmla="*/ 593428 w 689792"/>
              <a:gd name="T13" fmla="*/ 2265538 h 2294305"/>
              <a:gd name="T14" fmla="*/ 529814 w 689792"/>
              <a:gd name="T15" fmla="*/ 2293204 h 2294305"/>
              <a:gd name="T16" fmla="*/ 460973 w 689792"/>
              <a:gd name="T17" fmla="*/ 2264675 h 2294305"/>
              <a:gd name="T18" fmla="*/ 467074 w 689792"/>
              <a:gd name="T19" fmla="*/ 2230090 h 2294305"/>
              <a:gd name="T20" fmla="*/ 460102 w 689792"/>
              <a:gd name="T21" fmla="*/ 2217122 h 2294305"/>
              <a:gd name="T22" fmla="*/ 453131 w 689792"/>
              <a:gd name="T23" fmla="*/ 2189457 h 2294305"/>
              <a:gd name="T24" fmla="*/ 390389 w 689792"/>
              <a:gd name="T25" fmla="*/ 1587717 h 2294305"/>
              <a:gd name="T26" fmla="*/ 292792 w 689792"/>
              <a:gd name="T27" fmla="*/ 1919711 h 2294305"/>
              <a:gd name="T28" fmla="*/ 334620 w 689792"/>
              <a:gd name="T29" fmla="*/ 2244789 h 2294305"/>
              <a:gd name="T30" fmla="*/ 250965 w 689792"/>
              <a:gd name="T31" fmla="*/ 2258623 h 2294305"/>
              <a:gd name="T32" fmla="*/ 0 w 689792"/>
              <a:gd name="T33" fmla="*/ 2271591 h 2294305"/>
              <a:gd name="T34" fmla="*/ 6972 w 689792"/>
              <a:gd name="T35" fmla="*/ 2265538 h 2294305"/>
              <a:gd name="T36" fmla="*/ 146396 w 689792"/>
              <a:gd name="T37" fmla="*/ 2210205 h 2294305"/>
              <a:gd name="T38" fmla="*/ 153368 w 689792"/>
              <a:gd name="T39" fmla="*/ 2196373 h 2294305"/>
              <a:gd name="T40" fmla="*/ 139424 w 689792"/>
              <a:gd name="T41" fmla="*/ 2044209 h 2294305"/>
              <a:gd name="T42" fmla="*/ 111539 w 689792"/>
              <a:gd name="T43" fmla="*/ 1200390 h 2294305"/>
              <a:gd name="T44" fmla="*/ 69713 w 689792"/>
              <a:gd name="T45" fmla="*/ 1034392 h 2294305"/>
              <a:gd name="T46" fmla="*/ 62741 w 689792"/>
              <a:gd name="T47" fmla="*/ 453401 h 2294305"/>
              <a:gd name="T48" fmla="*/ 167310 w 689792"/>
              <a:gd name="T49" fmla="*/ 370404 h 2294305"/>
              <a:gd name="T50" fmla="*/ 257936 w 689792"/>
              <a:gd name="T51" fmla="*/ 356571 h 2294305"/>
              <a:gd name="T52" fmla="*/ 313706 w 689792"/>
              <a:gd name="T53" fmla="*/ 557151 h 2294305"/>
              <a:gd name="T54" fmla="*/ 334620 w 689792"/>
              <a:gd name="T55" fmla="*/ 487985 h 2294305"/>
              <a:gd name="T56" fmla="*/ 383419 w 689792"/>
              <a:gd name="T57" fmla="*/ 460318 h 2294305"/>
              <a:gd name="T58" fmla="*/ 383419 w 689792"/>
              <a:gd name="T59" fmla="*/ 564068 h 2294305"/>
              <a:gd name="T60" fmla="*/ 439189 w 689792"/>
              <a:gd name="T61" fmla="*/ 335820 h 2294305"/>
              <a:gd name="T62" fmla="*/ 398205 w 689792"/>
              <a:gd name="T63" fmla="*/ 17032 h 2294305"/>
              <a:gd name="T64" fmla="*/ 466629 w 689792"/>
              <a:gd name="T65" fmla="*/ 121287 h 2294305"/>
              <a:gd name="T66" fmla="*/ 459623 w 689792"/>
              <a:gd name="T67" fmla="*/ 129568 h 2294305"/>
              <a:gd name="T68" fmla="*/ 452649 w 689792"/>
              <a:gd name="T69" fmla="*/ 205874 h 2294305"/>
              <a:gd name="T70" fmla="*/ 438698 w 689792"/>
              <a:gd name="T71" fmla="*/ 247494 h 2294305"/>
              <a:gd name="T72" fmla="*/ 361968 w 689792"/>
              <a:gd name="T73" fmla="*/ 344611 h 2294305"/>
              <a:gd name="T74" fmla="*/ 271286 w 689792"/>
              <a:gd name="T75" fmla="*/ 254431 h 2294305"/>
              <a:gd name="T76" fmla="*/ 236409 w 689792"/>
              <a:gd name="T77" fmla="*/ 171191 h 2294305"/>
              <a:gd name="T78" fmla="*/ 244385 w 689792"/>
              <a:gd name="T79" fmla="*/ 142006 h 2294305"/>
              <a:gd name="T80" fmla="*/ 244385 w 689792"/>
              <a:gd name="T81" fmla="*/ 114380 h 2294305"/>
              <a:gd name="T82" fmla="*/ 237440 w 689792"/>
              <a:gd name="T83" fmla="*/ 93658 h 22943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89792" h="2294305">
                <a:moveTo>
                  <a:pt x="437721" y="335982"/>
                </a:moveTo>
                <a:cubicBezTo>
                  <a:pt x="437721" y="335982"/>
                  <a:pt x="479409" y="342902"/>
                  <a:pt x="493305" y="349822"/>
                </a:cubicBezTo>
                <a:cubicBezTo>
                  <a:pt x="500253" y="349822"/>
                  <a:pt x="541940" y="356742"/>
                  <a:pt x="555836" y="377501"/>
                </a:cubicBezTo>
                <a:cubicBezTo>
                  <a:pt x="576671" y="391335"/>
                  <a:pt x="618329" y="384428"/>
                  <a:pt x="618368" y="384421"/>
                </a:cubicBezTo>
                <a:cubicBezTo>
                  <a:pt x="618368" y="384421"/>
                  <a:pt x="667003" y="405181"/>
                  <a:pt x="673951" y="412101"/>
                </a:cubicBezTo>
                <a:cubicBezTo>
                  <a:pt x="673951" y="419021"/>
                  <a:pt x="673951" y="474380"/>
                  <a:pt x="680899" y="515899"/>
                </a:cubicBezTo>
                <a:cubicBezTo>
                  <a:pt x="680899" y="515899"/>
                  <a:pt x="673951" y="654296"/>
                  <a:pt x="673951" y="744254"/>
                </a:cubicBezTo>
                <a:cubicBezTo>
                  <a:pt x="673951" y="819087"/>
                  <a:pt x="678759" y="802939"/>
                  <a:pt x="680899" y="799613"/>
                </a:cubicBezTo>
                <a:cubicBezTo>
                  <a:pt x="680899" y="813453"/>
                  <a:pt x="694795" y="931091"/>
                  <a:pt x="687847" y="944931"/>
                </a:cubicBezTo>
                <a:cubicBezTo>
                  <a:pt x="680899" y="965690"/>
                  <a:pt x="625316" y="1145607"/>
                  <a:pt x="618368" y="1159447"/>
                </a:cubicBezTo>
                <a:cubicBezTo>
                  <a:pt x="618368" y="1166364"/>
                  <a:pt x="618368" y="1214767"/>
                  <a:pt x="618368" y="1214806"/>
                </a:cubicBezTo>
                <a:cubicBezTo>
                  <a:pt x="597547" y="1235542"/>
                  <a:pt x="590592" y="1249374"/>
                  <a:pt x="590576" y="1249405"/>
                </a:cubicBezTo>
                <a:cubicBezTo>
                  <a:pt x="590576" y="1311684"/>
                  <a:pt x="583628" y="1408562"/>
                  <a:pt x="583628" y="1450081"/>
                </a:cubicBezTo>
                <a:cubicBezTo>
                  <a:pt x="590576" y="1505440"/>
                  <a:pt x="576680" y="1623078"/>
                  <a:pt x="583628" y="1685357"/>
                </a:cubicBezTo>
                <a:cubicBezTo>
                  <a:pt x="597524" y="1740716"/>
                  <a:pt x="590576" y="1982911"/>
                  <a:pt x="583628" y="2059030"/>
                </a:cubicBezTo>
                <a:cubicBezTo>
                  <a:pt x="583628" y="2121309"/>
                  <a:pt x="583628" y="2117416"/>
                  <a:pt x="583628" y="2121308"/>
                </a:cubicBezTo>
                <a:cubicBezTo>
                  <a:pt x="583628" y="2142040"/>
                  <a:pt x="583628" y="2148969"/>
                  <a:pt x="583628" y="2148988"/>
                </a:cubicBezTo>
                <a:cubicBezTo>
                  <a:pt x="583628" y="2148988"/>
                  <a:pt x="590576" y="2162828"/>
                  <a:pt x="590576" y="2183587"/>
                </a:cubicBezTo>
                <a:cubicBezTo>
                  <a:pt x="583642" y="2204305"/>
                  <a:pt x="576708" y="2204347"/>
                  <a:pt x="576680" y="2204347"/>
                </a:cubicBezTo>
                <a:cubicBezTo>
                  <a:pt x="576680" y="2204347"/>
                  <a:pt x="576680" y="2204347"/>
                  <a:pt x="590576" y="2266626"/>
                </a:cubicBezTo>
                <a:cubicBezTo>
                  <a:pt x="590576" y="2266626"/>
                  <a:pt x="590576" y="2266626"/>
                  <a:pt x="591445" y="2266626"/>
                </a:cubicBezTo>
                <a:lnTo>
                  <a:pt x="597524" y="2266626"/>
                </a:lnTo>
                <a:cubicBezTo>
                  <a:pt x="597524" y="2266626"/>
                  <a:pt x="597524" y="2266626"/>
                  <a:pt x="597524" y="2287385"/>
                </a:cubicBezTo>
                <a:cubicBezTo>
                  <a:pt x="576680" y="2294305"/>
                  <a:pt x="562784" y="2294305"/>
                  <a:pt x="528044" y="2294305"/>
                </a:cubicBezTo>
                <a:cubicBezTo>
                  <a:pt x="486380" y="2294305"/>
                  <a:pt x="458596" y="2287393"/>
                  <a:pt x="458565" y="2287385"/>
                </a:cubicBezTo>
                <a:cubicBezTo>
                  <a:pt x="458565" y="2287385"/>
                  <a:pt x="458565" y="2287385"/>
                  <a:pt x="458565" y="2266626"/>
                </a:cubicBezTo>
                <a:cubicBezTo>
                  <a:pt x="458565" y="2266626"/>
                  <a:pt x="458565" y="2266626"/>
                  <a:pt x="459433" y="2265761"/>
                </a:cubicBezTo>
                <a:lnTo>
                  <a:pt x="465513" y="2259706"/>
                </a:lnTo>
                <a:cubicBezTo>
                  <a:pt x="465513" y="2259706"/>
                  <a:pt x="465513" y="2259706"/>
                  <a:pt x="465513" y="2232026"/>
                </a:cubicBezTo>
                <a:cubicBezTo>
                  <a:pt x="465513" y="2232026"/>
                  <a:pt x="465513" y="2232026"/>
                  <a:pt x="465513" y="2231161"/>
                </a:cubicBezTo>
                <a:lnTo>
                  <a:pt x="465513" y="2225106"/>
                </a:lnTo>
                <a:cubicBezTo>
                  <a:pt x="465513" y="2225106"/>
                  <a:pt x="465513" y="2225106"/>
                  <a:pt x="464644" y="2224241"/>
                </a:cubicBezTo>
                <a:lnTo>
                  <a:pt x="458565" y="2218187"/>
                </a:lnTo>
                <a:cubicBezTo>
                  <a:pt x="458565" y="2218187"/>
                  <a:pt x="458565" y="2218187"/>
                  <a:pt x="457696" y="2218187"/>
                </a:cubicBezTo>
                <a:lnTo>
                  <a:pt x="451617" y="2218187"/>
                </a:lnTo>
                <a:cubicBezTo>
                  <a:pt x="451617" y="2211267"/>
                  <a:pt x="465513" y="2197427"/>
                  <a:pt x="451617" y="2190507"/>
                </a:cubicBezTo>
                <a:cubicBezTo>
                  <a:pt x="437721" y="2190507"/>
                  <a:pt x="430773" y="2155908"/>
                  <a:pt x="430773" y="2135148"/>
                </a:cubicBezTo>
                <a:cubicBezTo>
                  <a:pt x="430773" y="2107469"/>
                  <a:pt x="409929" y="1941392"/>
                  <a:pt x="402981" y="1872193"/>
                </a:cubicBezTo>
                <a:cubicBezTo>
                  <a:pt x="389085" y="1796075"/>
                  <a:pt x="396033" y="1650757"/>
                  <a:pt x="389085" y="1588479"/>
                </a:cubicBezTo>
                <a:cubicBezTo>
                  <a:pt x="382139" y="1533130"/>
                  <a:pt x="368247" y="1429362"/>
                  <a:pt x="368242" y="1429322"/>
                </a:cubicBezTo>
                <a:cubicBezTo>
                  <a:pt x="368242" y="1429322"/>
                  <a:pt x="340450" y="1574639"/>
                  <a:pt x="340450" y="1602318"/>
                </a:cubicBezTo>
                <a:cubicBezTo>
                  <a:pt x="340450" y="1629998"/>
                  <a:pt x="291814" y="1886033"/>
                  <a:pt x="291814" y="1920632"/>
                </a:cubicBezTo>
                <a:cubicBezTo>
                  <a:pt x="291814" y="1955232"/>
                  <a:pt x="319606" y="2135148"/>
                  <a:pt x="326554" y="2162828"/>
                </a:cubicBezTo>
                <a:cubicBezTo>
                  <a:pt x="326554" y="2183587"/>
                  <a:pt x="326554" y="2225106"/>
                  <a:pt x="326554" y="2232026"/>
                </a:cubicBezTo>
                <a:cubicBezTo>
                  <a:pt x="326554" y="2238937"/>
                  <a:pt x="333483" y="2245848"/>
                  <a:pt x="333502" y="2245866"/>
                </a:cubicBezTo>
                <a:cubicBezTo>
                  <a:pt x="333502" y="2245866"/>
                  <a:pt x="333502" y="2245866"/>
                  <a:pt x="333502" y="2266626"/>
                </a:cubicBezTo>
                <a:cubicBezTo>
                  <a:pt x="333502" y="2266626"/>
                  <a:pt x="333502" y="2266626"/>
                  <a:pt x="250126" y="2280465"/>
                </a:cubicBezTo>
                <a:cubicBezTo>
                  <a:pt x="250126" y="2280465"/>
                  <a:pt x="250126" y="2280465"/>
                  <a:pt x="250126" y="2259706"/>
                </a:cubicBezTo>
                <a:cubicBezTo>
                  <a:pt x="250126" y="2259706"/>
                  <a:pt x="180646" y="2280465"/>
                  <a:pt x="111167" y="2287385"/>
                </a:cubicBezTo>
                <a:cubicBezTo>
                  <a:pt x="41722" y="2287385"/>
                  <a:pt x="41" y="2273560"/>
                  <a:pt x="0" y="2273546"/>
                </a:cubicBezTo>
                <a:cubicBezTo>
                  <a:pt x="0" y="2273546"/>
                  <a:pt x="0" y="2273546"/>
                  <a:pt x="0" y="2272681"/>
                </a:cubicBezTo>
                <a:lnTo>
                  <a:pt x="0" y="2266626"/>
                </a:lnTo>
                <a:cubicBezTo>
                  <a:pt x="0" y="2266626"/>
                  <a:pt x="0" y="2266626"/>
                  <a:pt x="868" y="2266626"/>
                </a:cubicBezTo>
                <a:lnTo>
                  <a:pt x="6948" y="2266626"/>
                </a:lnTo>
                <a:cubicBezTo>
                  <a:pt x="6948" y="2266626"/>
                  <a:pt x="6948" y="2245866"/>
                  <a:pt x="13896" y="2245866"/>
                </a:cubicBezTo>
                <a:cubicBezTo>
                  <a:pt x="27792" y="2238946"/>
                  <a:pt x="69479" y="2245866"/>
                  <a:pt x="97271" y="2238946"/>
                </a:cubicBezTo>
                <a:cubicBezTo>
                  <a:pt x="118106" y="2232029"/>
                  <a:pt x="145885" y="2211283"/>
                  <a:pt x="145907" y="2211267"/>
                </a:cubicBezTo>
                <a:cubicBezTo>
                  <a:pt x="145907" y="2211267"/>
                  <a:pt x="145907" y="2211267"/>
                  <a:pt x="145038" y="2210402"/>
                </a:cubicBezTo>
                <a:lnTo>
                  <a:pt x="138959" y="2204347"/>
                </a:lnTo>
                <a:cubicBezTo>
                  <a:pt x="138959" y="2204347"/>
                  <a:pt x="145907" y="2197427"/>
                  <a:pt x="152855" y="2197427"/>
                </a:cubicBezTo>
                <a:cubicBezTo>
                  <a:pt x="159803" y="2190507"/>
                  <a:pt x="152855" y="2169748"/>
                  <a:pt x="145907" y="2162828"/>
                </a:cubicBezTo>
                <a:cubicBezTo>
                  <a:pt x="138959" y="2148988"/>
                  <a:pt x="166751" y="2128228"/>
                  <a:pt x="152855" y="2114389"/>
                </a:cubicBezTo>
                <a:cubicBezTo>
                  <a:pt x="145907" y="2107469"/>
                  <a:pt x="138959" y="2079789"/>
                  <a:pt x="138959" y="2045190"/>
                </a:cubicBezTo>
                <a:cubicBezTo>
                  <a:pt x="145907" y="2003671"/>
                  <a:pt x="145907" y="1713036"/>
                  <a:pt x="138959" y="1664597"/>
                </a:cubicBezTo>
                <a:cubicBezTo>
                  <a:pt x="132011" y="1616158"/>
                  <a:pt x="132011" y="1498520"/>
                  <a:pt x="125063" y="1429322"/>
                </a:cubicBezTo>
                <a:cubicBezTo>
                  <a:pt x="118116" y="1360132"/>
                  <a:pt x="111169" y="1201008"/>
                  <a:pt x="111167" y="1200966"/>
                </a:cubicBezTo>
                <a:cubicBezTo>
                  <a:pt x="111167" y="1200966"/>
                  <a:pt x="111167" y="1200966"/>
                  <a:pt x="90323" y="1194046"/>
                </a:cubicBezTo>
                <a:cubicBezTo>
                  <a:pt x="90323" y="1194046"/>
                  <a:pt x="76427" y="1194046"/>
                  <a:pt x="76427" y="1180206"/>
                </a:cubicBezTo>
                <a:cubicBezTo>
                  <a:pt x="69479" y="1166366"/>
                  <a:pt x="62531" y="1069488"/>
                  <a:pt x="69479" y="1034889"/>
                </a:cubicBezTo>
                <a:cubicBezTo>
                  <a:pt x="76427" y="1000290"/>
                  <a:pt x="55583" y="854972"/>
                  <a:pt x="69479" y="778854"/>
                </a:cubicBezTo>
                <a:cubicBezTo>
                  <a:pt x="76427" y="695815"/>
                  <a:pt x="41687" y="522819"/>
                  <a:pt x="48635" y="502059"/>
                </a:cubicBezTo>
                <a:cubicBezTo>
                  <a:pt x="48635" y="481299"/>
                  <a:pt x="55583" y="474380"/>
                  <a:pt x="62531" y="453620"/>
                </a:cubicBezTo>
                <a:cubicBezTo>
                  <a:pt x="62531" y="432860"/>
                  <a:pt x="62531" y="405181"/>
                  <a:pt x="76427" y="391341"/>
                </a:cubicBezTo>
                <a:cubicBezTo>
                  <a:pt x="83367" y="391341"/>
                  <a:pt x="97237" y="391341"/>
                  <a:pt x="97271" y="391341"/>
                </a:cubicBezTo>
                <a:cubicBezTo>
                  <a:pt x="97271" y="391341"/>
                  <a:pt x="97271" y="391341"/>
                  <a:pt x="166751" y="370581"/>
                </a:cubicBezTo>
                <a:cubicBezTo>
                  <a:pt x="166751" y="370581"/>
                  <a:pt x="173699" y="363662"/>
                  <a:pt x="187594" y="363662"/>
                </a:cubicBezTo>
                <a:cubicBezTo>
                  <a:pt x="201490" y="356742"/>
                  <a:pt x="229283" y="342902"/>
                  <a:pt x="243178" y="342902"/>
                </a:cubicBezTo>
                <a:cubicBezTo>
                  <a:pt x="250122" y="335987"/>
                  <a:pt x="257065" y="356715"/>
                  <a:pt x="257074" y="356742"/>
                </a:cubicBezTo>
                <a:cubicBezTo>
                  <a:pt x="257074" y="356742"/>
                  <a:pt x="243203" y="356742"/>
                  <a:pt x="243178" y="356742"/>
                </a:cubicBezTo>
                <a:cubicBezTo>
                  <a:pt x="236231" y="363662"/>
                  <a:pt x="264022" y="412101"/>
                  <a:pt x="277918" y="460540"/>
                </a:cubicBezTo>
                <a:cubicBezTo>
                  <a:pt x="291807" y="508953"/>
                  <a:pt x="312636" y="557367"/>
                  <a:pt x="312658" y="557418"/>
                </a:cubicBezTo>
                <a:cubicBezTo>
                  <a:pt x="312658" y="557418"/>
                  <a:pt x="333502" y="502059"/>
                  <a:pt x="340450" y="495139"/>
                </a:cubicBezTo>
                <a:cubicBezTo>
                  <a:pt x="340450" y="495139"/>
                  <a:pt x="354318" y="488233"/>
                  <a:pt x="354346" y="488219"/>
                </a:cubicBezTo>
                <a:cubicBezTo>
                  <a:pt x="354346" y="488219"/>
                  <a:pt x="354346" y="488219"/>
                  <a:pt x="333502" y="488219"/>
                </a:cubicBezTo>
                <a:cubicBezTo>
                  <a:pt x="333502" y="488219"/>
                  <a:pt x="326554" y="474380"/>
                  <a:pt x="326554" y="467460"/>
                </a:cubicBezTo>
                <a:cubicBezTo>
                  <a:pt x="326554" y="460540"/>
                  <a:pt x="347398" y="425940"/>
                  <a:pt x="354346" y="425940"/>
                </a:cubicBezTo>
                <a:cubicBezTo>
                  <a:pt x="361290" y="419024"/>
                  <a:pt x="382117" y="460499"/>
                  <a:pt x="382137" y="460540"/>
                </a:cubicBezTo>
                <a:cubicBezTo>
                  <a:pt x="382137" y="467456"/>
                  <a:pt x="368258" y="481283"/>
                  <a:pt x="368242" y="481299"/>
                </a:cubicBezTo>
                <a:cubicBezTo>
                  <a:pt x="368242" y="481299"/>
                  <a:pt x="375190" y="508979"/>
                  <a:pt x="375190" y="529738"/>
                </a:cubicBezTo>
                <a:cubicBezTo>
                  <a:pt x="375190" y="550481"/>
                  <a:pt x="382126" y="564315"/>
                  <a:pt x="382137" y="564338"/>
                </a:cubicBezTo>
                <a:cubicBezTo>
                  <a:pt x="382137" y="564338"/>
                  <a:pt x="409929" y="522819"/>
                  <a:pt x="416877" y="508979"/>
                </a:cubicBezTo>
                <a:cubicBezTo>
                  <a:pt x="423825" y="495139"/>
                  <a:pt x="465513" y="419021"/>
                  <a:pt x="465513" y="384421"/>
                </a:cubicBezTo>
                <a:cubicBezTo>
                  <a:pt x="465513" y="342937"/>
                  <a:pt x="437769" y="335994"/>
                  <a:pt x="437721" y="335982"/>
                </a:cubicBezTo>
                <a:close/>
                <a:moveTo>
                  <a:pt x="337448" y="198"/>
                </a:moveTo>
                <a:cubicBezTo>
                  <a:pt x="362443" y="1585"/>
                  <a:pt x="381495" y="9893"/>
                  <a:pt x="390330" y="14610"/>
                </a:cubicBezTo>
                <a:cubicBezTo>
                  <a:pt x="392721" y="14917"/>
                  <a:pt x="394967" y="15549"/>
                  <a:pt x="396874" y="17041"/>
                </a:cubicBezTo>
                <a:cubicBezTo>
                  <a:pt x="400117" y="14041"/>
                  <a:pt x="412780" y="4896"/>
                  <a:pt x="430461" y="10780"/>
                </a:cubicBezTo>
                <a:cubicBezTo>
                  <a:pt x="451226" y="24600"/>
                  <a:pt x="471992" y="52241"/>
                  <a:pt x="465070" y="79882"/>
                </a:cubicBezTo>
                <a:cubicBezTo>
                  <a:pt x="458148" y="107523"/>
                  <a:pt x="465070" y="121344"/>
                  <a:pt x="465070" y="121344"/>
                </a:cubicBezTo>
                <a:lnTo>
                  <a:pt x="459014" y="115297"/>
                </a:lnTo>
                <a:cubicBezTo>
                  <a:pt x="458140" y="114469"/>
                  <a:pt x="455620" y="124534"/>
                  <a:pt x="453674" y="134037"/>
                </a:cubicBezTo>
                <a:cubicBezTo>
                  <a:pt x="455048" y="132665"/>
                  <a:pt x="456568" y="131148"/>
                  <a:pt x="458088" y="129631"/>
                </a:cubicBezTo>
                <a:cubicBezTo>
                  <a:pt x="461129" y="129631"/>
                  <a:pt x="465040" y="140041"/>
                  <a:pt x="465040" y="150452"/>
                </a:cubicBezTo>
                <a:cubicBezTo>
                  <a:pt x="465040" y="164332"/>
                  <a:pt x="465040" y="185152"/>
                  <a:pt x="465040" y="192093"/>
                </a:cubicBezTo>
                <a:cubicBezTo>
                  <a:pt x="458088" y="199033"/>
                  <a:pt x="451136" y="205973"/>
                  <a:pt x="451136" y="205973"/>
                </a:cubicBezTo>
                <a:lnTo>
                  <a:pt x="447660" y="198165"/>
                </a:lnTo>
                <a:cubicBezTo>
                  <a:pt x="445922" y="197298"/>
                  <a:pt x="444184" y="199033"/>
                  <a:pt x="444184" y="205973"/>
                </a:cubicBezTo>
                <a:cubicBezTo>
                  <a:pt x="444184" y="212913"/>
                  <a:pt x="437232" y="233734"/>
                  <a:pt x="437232" y="247614"/>
                </a:cubicBezTo>
                <a:cubicBezTo>
                  <a:pt x="430279" y="261494"/>
                  <a:pt x="423327" y="275375"/>
                  <a:pt x="423327" y="275375"/>
                </a:cubicBezTo>
                <a:cubicBezTo>
                  <a:pt x="423307" y="275395"/>
                  <a:pt x="416375" y="282346"/>
                  <a:pt x="416375" y="303135"/>
                </a:cubicBezTo>
                <a:cubicBezTo>
                  <a:pt x="416375" y="323956"/>
                  <a:pt x="360758" y="344776"/>
                  <a:pt x="360758" y="344776"/>
                </a:cubicBezTo>
                <a:cubicBezTo>
                  <a:pt x="360720" y="344769"/>
                  <a:pt x="291237" y="330890"/>
                  <a:pt x="291237" y="310075"/>
                </a:cubicBezTo>
                <a:cubicBezTo>
                  <a:pt x="291237" y="296195"/>
                  <a:pt x="291237" y="290990"/>
                  <a:pt x="291237" y="289255"/>
                </a:cubicBezTo>
                <a:cubicBezTo>
                  <a:pt x="291206" y="289224"/>
                  <a:pt x="277325" y="275352"/>
                  <a:pt x="270380" y="254554"/>
                </a:cubicBezTo>
                <a:cubicBezTo>
                  <a:pt x="263428" y="233734"/>
                  <a:pt x="263428" y="212913"/>
                  <a:pt x="263428" y="212913"/>
                </a:cubicBezTo>
                <a:cubicBezTo>
                  <a:pt x="263414" y="212941"/>
                  <a:pt x="256469" y="226787"/>
                  <a:pt x="249524" y="219853"/>
                </a:cubicBezTo>
                <a:cubicBezTo>
                  <a:pt x="242572" y="205973"/>
                  <a:pt x="242572" y="185152"/>
                  <a:pt x="235619" y="171272"/>
                </a:cubicBezTo>
                <a:cubicBezTo>
                  <a:pt x="228667" y="157392"/>
                  <a:pt x="235619" y="143511"/>
                  <a:pt x="242572" y="143511"/>
                </a:cubicBezTo>
                <a:lnTo>
                  <a:pt x="244496" y="142825"/>
                </a:lnTo>
                <a:cubicBezTo>
                  <a:pt x="244266" y="142102"/>
                  <a:pt x="243922" y="142075"/>
                  <a:pt x="243569" y="142075"/>
                </a:cubicBezTo>
                <a:cubicBezTo>
                  <a:pt x="236647" y="135164"/>
                  <a:pt x="229725" y="142075"/>
                  <a:pt x="229725" y="142075"/>
                </a:cubicBezTo>
                <a:cubicBezTo>
                  <a:pt x="229725" y="142038"/>
                  <a:pt x="229734" y="128254"/>
                  <a:pt x="236647" y="128254"/>
                </a:cubicBezTo>
                <a:cubicBezTo>
                  <a:pt x="243569" y="128254"/>
                  <a:pt x="243569" y="114434"/>
                  <a:pt x="243569" y="114434"/>
                </a:cubicBezTo>
                <a:cubicBezTo>
                  <a:pt x="243548" y="114455"/>
                  <a:pt x="236636" y="121344"/>
                  <a:pt x="229725" y="121344"/>
                </a:cubicBezTo>
                <a:cubicBezTo>
                  <a:pt x="229699" y="121344"/>
                  <a:pt x="222803" y="121344"/>
                  <a:pt x="222803" y="121344"/>
                </a:cubicBezTo>
                <a:cubicBezTo>
                  <a:pt x="222832" y="121329"/>
                  <a:pt x="236647" y="114412"/>
                  <a:pt x="236647" y="93703"/>
                </a:cubicBezTo>
                <a:cubicBezTo>
                  <a:pt x="236647" y="72972"/>
                  <a:pt x="243569" y="24600"/>
                  <a:pt x="298944" y="3869"/>
                </a:cubicBezTo>
                <a:cubicBezTo>
                  <a:pt x="312788" y="414"/>
                  <a:pt x="325767" y="-450"/>
                  <a:pt x="337448" y="198"/>
                </a:cubicBezTo>
                <a:close/>
              </a:path>
            </a:pathLst>
          </a:custGeom>
          <a:solidFill>
            <a:srgbClr val="FFFFFF">
              <a:alpha val="39999"/>
            </a:srgbClr>
          </a:solidFill>
          <a:ln w="9525">
            <a:noFill/>
            <a:round/>
            <a:headEnd/>
            <a:tailEnd/>
          </a:ln>
        </p:spPr>
        <p:txBody>
          <a:bodyPr/>
          <a:lstStyle/>
          <a:p>
            <a:endParaRPr lang="zh-CN" altLang="en-US"/>
          </a:p>
        </p:txBody>
      </p:sp>
      <p:sp>
        <p:nvSpPr>
          <p:cNvPr id="11" name="Freeform 27"/>
          <p:cNvSpPr>
            <a:spLocks noChangeArrowheads="1"/>
          </p:cNvSpPr>
          <p:nvPr/>
        </p:nvSpPr>
        <p:spPr bwMode="auto">
          <a:xfrm>
            <a:off x="7588250" y="2705100"/>
            <a:ext cx="695325" cy="2293938"/>
          </a:xfrm>
          <a:custGeom>
            <a:avLst/>
            <a:gdLst>
              <a:gd name="T0" fmla="*/ 492944 w 695136"/>
              <a:gd name="T1" fmla="*/ 349654 h 2294305"/>
              <a:gd name="T2" fmla="*/ 617916 w 695136"/>
              <a:gd name="T3" fmla="*/ 384238 h 2294305"/>
              <a:gd name="T4" fmla="*/ 680402 w 695136"/>
              <a:gd name="T5" fmla="*/ 515651 h 2294305"/>
              <a:gd name="T6" fmla="*/ 680402 w 695136"/>
              <a:gd name="T7" fmla="*/ 799229 h 2294305"/>
              <a:gd name="T8" fmla="*/ 624859 w 695136"/>
              <a:gd name="T9" fmla="*/ 1158892 h 2294305"/>
              <a:gd name="T10" fmla="*/ 590143 w 695136"/>
              <a:gd name="T11" fmla="*/ 1248805 h 2294305"/>
              <a:gd name="T12" fmla="*/ 590143 w 695136"/>
              <a:gd name="T13" fmla="*/ 1684547 h 2294305"/>
              <a:gd name="T14" fmla="*/ 583201 w 695136"/>
              <a:gd name="T15" fmla="*/ 2120291 h 2294305"/>
              <a:gd name="T16" fmla="*/ 590143 w 695136"/>
              <a:gd name="T17" fmla="*/ 2182540 h 2294305"/>
              <a:gd name="T18" fmla="*/ 597086 w 695136"/>
              <a:gd name="T19" fmla="*/ 2265538 h 2294305"/>
              <a:gd name="T20" fmla="*/ 527657 w 695136"/>
              <a:gd name="T21" fmla="*/ 2293204 h 2294305"/>
              <a:gd name="T22" fmla="*/ 458230 w 695136"/>
              <a:gd name="T23" fmla="*/ 2265538 h 2294305"/>
              <a:gd name="T24" fmla="*/ 465171 w 695136"/>
              <a:gd name="T25" fmla="*/ 2258623 h 2294305"/>
              <a:gd name="T26" fmla="*/ 465171 w 695136"/>
              <a:gd name="T27" fmla="*/ 2230090 h 2294305"/>
              <a:gd name="T28" fmla="*/ 464304 w 695136"/>
              <a:gd name="T29" fmla="*/ 2223173 h 2294305"/>
              <a:gd name="T30" fmla="*/ 457361 w 695136"/>
              <a:gd name="T31" fmla="*/ 2217122 h 2294305"/>
              <a:gd name="T32" fmla="*/ 458230 w 695136"/>
              <a:gd name="T33" fmla="*/ 2189457 h 2294305"/>
              <a:gd name="T34" fmla="*/ 402685 w 695136"/>
              <a:gd name="T35" fmla="*/ 1871296 h 2294305"/>
              <a:gd name="T36" fmla="*/ 367972 w 695136"/>
              <a:gd name="T37" fmla="*/ 1428635 h 2294305"/>
              <a:gd name="T38" fmla="*/ 291600 w 695136"/>
              <a:gd name="T39" fmla="*/ 1919711 h 2294305"/>
              <a:gd name="T40" fmla="*/ 326316 w 695136"/>
              <a:gd name="T41" fmla="*/ 2230955 h 2294305"/>
              <a:gd name="T42" fmla="*/ 333259 w 695136"/>
              <a:gd name="T43" fmla="*/ 2265538 h 2294305"/>
              <a:gd name="T44" fmla="*/ 249944 w 695136"/>
              <a:gd name="T45" fmla="*/ 2258623 h 2294305"/>
              <a:gd name="T46" fmla="*/ 0 w 695136"/>
              <a:gd name="T47" fmla="*/ 2272454 h 2294305"/>
              <a:gd name="T48" fmla="*/ 0 w 695136"/>
              <a:gd name="T49" fmla="*/ 2265538 h 2294305"/>
              <a:gd name="T50" fmla="*/ 6943 w 695136"/>
              <a:gd name="T51" fmla="*/ 2265538 h 2294305"/>
              <a:gd name="T52" fmla="*/ 97199 w 695136"/>
              <a:gd name="T53" fmla="*/ 2237872 h 2294305"/>
              <a:gd name="T54" fmla="*/ 144931 w 695136"/>
              <a:gd name="T55" fmla="*/ 2209341 h 2294305"/>
              <a:gd name="T56" fmla="*/ 152743 w 695136"/>
              <a:gd name="T57" fmla="*/ 2196373 h 2294305"/>
              <a:gd name="T58" fmla="*/ 159685 w 695136"/>
              <a:gd name="T59" fmla="*/ 2113375 h 2294305"/>
              <a:gd name="T60" fmla="*/ 138858 w 695136"/>
              <a:gd name="T61" fmla="*/ 1663799 h 2294305"/>
              <a:gd name="T62" fmla="*/ 111085 w 695136"/>
              <a:gd name="T63" fmla="*/ 1200390 h 2294305"/>
              <a:gd name="T64" fmla="*/ 76372 w 695136"/>
              <a:gd name="T65" fmla="*/ 1179639 h 2294305"/>
              <a:gd name="T66" fmla="*/ 69429 w 695136"/>
              <a:gd name="T67" fmla="*/ 778479 h 2294305"/>
              <a:gd name="T68" fmla="*/ 62486 w 695136"/>
              <a:gd name="T69" fmla="*/ 453401 h 2294305"/>
              <a:gd name="T70" fmla="*/ 104142 w 695136"/>
              <a:gd name="T71" fmla="*/ 391152 h 2294305"/>
              <a:gd name="T72" fmla="*/ 187457 w 695136"/>
              <a:gd name="T73" fmla="*/ 363488 h 2294305"/>
              <a:gd name="T74" fmla="*/ 256887 w 695136"/>
              <a:gd name="T75" fmla="*/ 356571 h 2294305"/>
              <a:gd name="T76" fmla="*/ 277714 w 695136"/>
              <a:gd name="T77" fmla="*/ 460318 h 2294305"/>
              <a:gd name="T78" fmla="*/ 340199 w 695136"/>
              <a:gd name="T79" fmla="*/ 494902 h 2294305"/>
              <a:gd name="T80" fmla="*/ 352351 w 695136"/>
              <a:gd name="T81" fmla="*/ 487985 h 2294305"/>
              <a:gd name="T82" fmla="*/ 326316 w 695136"/>
              <a:gd name="T83" fmla="*/ 467235 h 2294305"/>
              <a:gd name="T84" fmla="*/ 381859 w 695136"/>
              <a:gd name="T85" fmla="*/ 460318 h 2294305"/>
              <a:gd name="T86" fmla="*/ 374915 w 695136"/>
              <a:gd name="T87" fmla="*/ 529483 h 2294305"/>
              <a:gd name="T88" fmla="*/ 416572 w 695136"/>
              <a:gd name="T89" fmla="*/ 508736 h 2294305"/>
              <a:gd name="T90" fmla="*/ 444345 w 695136"/>
              <a:gd name="T91" fmla="*/ 335820 h 2294305"/>
              <a:gd name="T92" fmla="*/ 403103 w 695136"/>
              <a:gd name="T93" fmla="*/ 17681 h 2294305"/>
              <a:gd name="T94" fmla="*/ 465449 w 695136"/>
              <a:gd name="T95" fmla="*/ 79843 h 2294305"/>
              <a:gd name="T96" fmla="*/ 460254 w 695136"/>
              <a:gd name="T97" fmla="*/ 115243 h 2294305"/>
              <a:gd name="T98" fmla="*/ 458571 w 695136"/>
              <a:gd name="T99" fmla="*/ 129568 h 2294305"/>
              <a:gd name="T100" fmla="*/ 465473 w 695136"/>
              <a:gd name="T101" fmla="*/ 192000 h 2294305"/>
              <a:gd name="T102" fmla="*/ 448215 w 695136"/>
              <a:gd name="T103" fmla="*/ 198069 h 2294305"/>
              <a:gd name="T104" fmla="*/ 437860 w 695136"/>
              <a:gd name="T105" fmla="*/ 247494 h 2294305"/>
              <a:gd name="T106" fmla="*/ 424052 w 695136"/>
              <a:gd name="T107" fmla="*/ 302991 h 2294305"/>
              <a:gd name="T108" fmla="*/ 292886 w 695136"/>
              <a:gd name="T109" fmla="*/ 309925 h 2294305"/>
              <a:gd name="T110" fmla="*/ 272174 w 695136"/>
              <a:gd name="T111" fmla="*/ 254431 h 2294305"/>
              <a:gd name="T112" fmla="*/ 251462 w 695136"/>
              <a:gd name="T113" fmla="*/ 219748 h 2294305"/>
              <a:gd name="T114" fmla="*/ 244558 w 695136"/>
              <a:gd name="T115" fmla="*/ 143442 h 2294305"/>
              <a:gd name="T116" fmla="*/ 243767 w 695136"/>
              <a:gd name="T117" fmla="*/ 142006 h 2294305"/>
              <a:gd name="T118" fmla="*/ 236839 w 695136"/>
              <a:gd name="T119" fmla="*/ 128191 h 2294305"/>
              <a:gd name="T120" fmla="*/ 236839 w 695136"/>
              <a:gd name="T121" fmla="*/ 121287 h 2294305"/>
              <a:gd name="T122" fmla="*/ 236839 w 695136"/>
              <a:gd name="T123" fmla="*/ 93658 h 2294305"/>
              <a:gd name="T124" fmla="*/ 344652 w 695136"/>
              <a:gd name="T125" fmla="*/ 198 h 22943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95136" h="2294305">
                <a:moveTo>
                  <a:pt x="443982" y="335982"/>
                </a:moveTo>
                <a:cubicBezTo>
                  <a:pt x="443982" y="335982"/>
                  <a:pt x="478668" y="342902"/>
                  <a:pt x="492542" y="349822"/>
                </a:cubicBezTo>
                <a:cubicBezTo>
                  <a:pt x="499479" y="349822"/>
                  <a:pt x="541102" y="356742"/>
                  <a:pt x="561914" y="377501"/>
                </a:cubicBezTo>
                <a:cubicBezTo>
                  <a:pt x="575781" y="391334"/>
                  <a:pt x="617369" y="384428"/>
                  <a:pt x="617412" y="384421"/>
                </a:cubicBezTo>
                <a:cubicBezTo>
                  <a:pt x="617412" y="384421"/>
                  <a:pt x="665972" y="405181"/>
                  <a:pt x="672909" y="412101"/>
                </a:cubicBezTo>
                <a:cubicBezTo>
                  <a:pt x="679847" y="419021"/>
                  <a:pt x="672909" y="474380"/>
                  <a:pt x="679847" y="515899"/>
                </a:cubicBezTo>
                <a:cubicBezTo>
                  <a:pt x="679847" y="515899"/>
                  <a:pt x="679847" y="654296"/>
                  <a:pt x="679847" y="744254"/>
                </a:cubicBezTo>
                <a:cubicBezTo>
                  <a:pt x="679847" y="778235"/>
                  <a:pt x="679847" y="793455"/>
                  <a:pt x="679847" y="799613"/>
                </a:cubicBezTo>
                <a:cubicBezTo>
                  <a:pt x="679847" y="813453"/>
                  <a:pt x="700658" y="931091"/>
                  <a:pt x="693721" y="944931"/>
                </a:cubicBezTo>
                <a:cubicBezTo>
                  <a:pt x="686784" y="965690"/>
                  <a:pt x="624349" y="1145607"/>
                  <a:pt x="624349" y="1159447"/>
                </a:cubicBezTo>
                <a:cubicBezTo>
                  <a:pt x="617412" y="1166366"/>
                  <a:pt x="624349" y="1214806"/>
                  <a:pt x="617412" y="1214806"/>
                </a:cubicBezTo>
                <a:cubicBezTo>
                  <a:pt x="596624" y="1235541"/>
                  <a:pt x="589679" y="1249373"/>
                  <a:pt x="589663" y="1249405"/>
                </a:cubicBezTo>
                <a:cubicBezTo>
                  <a:pt x="596600" y="1311684"/>
                  <a:pt x="582726" y="1408562"/>
                  <a:pt x="589663" y="1450081"/>
                </a:cubicBezTo>
                <a:cubicBezTo>
                  <a:pt x="589663" y="1505440"/>
                  <a:pt x="575788" y="1623078"/>
                  <a:pt x="589663" y="1685357"/>
                </a:cubicBezTo>
                <a:cubicBezTo>
                  <a:pt x="596600" y="1740716"/>
                  <a:pt x="589663" y="1982911"/>
                  <a:pt x="589663" y="2059030"/>
                </a:cubicBezTo>
                <a:cubicBezTo>
                  <a:pt x="584460" y="2121309"/>
                  <a:pt x="587061" y="2117416"/>
                  <a:pt x="582726" y="2121308"/>
                </a:cubicBezTo>
                <a:cubicBezTo>
                  <a:pt x="582726" y="2142040"/>
                  <a:pt x="582726" y="2148969"/>
                  <a:pt x="582726" y="2148988"/>
                </a:cubicBezTo>
                <a:cubicBezTo>
                  <a:pt x="582726" y="2148988"/>
                  <a:pt x="589663" y="2162828"/>
                  <a:pt x="589663" y="2183587"/>
                </a:cubicBezTo>
                <a:cubicBezTo>
                  <a:pt x="582739" y="2204307"/>
                  <a:pt x="575815" y="2204347"/>
                  <a:pt x="575788" y="2204347"/>
                </a:cubicBezTo>
                <a:cubicBezTo>
                  <a:pt x="575788" y="2204347"/>
                  <a:pt x="575788" y="2204347"/>
                  <a:pt x="596600" y="2266626"/>
                </a:cubicBezTo>
                <a:cubicBezTo>
                  <a:pt x="596600" y="2266626"/>
                  <a:pt x="596600" y="2266626"/>
                  <a:pt x="596600" y="2287385"/>
                </a:cubicBezTo>
                <a:cubicBezTo>
                  <a:pt x="575788" y="2294305"/>
                  <a:pt x="561914" y="2294305"/>
                  <a:pt x="527228" y="2294305"/>
                </a:cubicBezTo>
                <a:cubicBezTo>
                  <a:pt x="485627" y="2294305"/>
                  <a:pt x="457885" y="2287393"/>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3926" y="2224241"/>
                </a:cubicBezTo>
                <a:lnTo>
                  <a:pt x="457856" y="2218187"/>
                </a:lnTo>
                <a:cubicBezTo>
                  <a:pt x="457856" y="2218187"/>
                  <a:pt x="457856" y="2218187"/>
                  <a:pt x="456989" y="2218187"/>
                </a:cubicBezTo>
                <a:lnTo>
                  <a:pt x="450919" y="2218187"/>
                </a:lnTo>
                <a:cubicBezTo>
                  <a:pt x="450919" y="2211267"/>
                  <a:pt x="471730" y="2197427"/>
                  <a:pt x="457856" y="2190507"/>
                </a:cubicBezTo>
                <a:cubicBezTo>
                  <a:pt x="443982" y="2190507"/>
                  <a:pt x="437044" y="2155908"/>
                  <a:pt x="437044" y="2135148"/>
                </a:cubicBezTo>
                <a:cubicBezTo>
                  <a:pt x="437044" y="2107469"/>
                  <a:pt x="416233" y="1941392"/>
                  <a:pt x="402358" y="1872193"/>
                </a:cubicBezTo>
                <a:cubicBezTo>
                  <a:pt x="388484" y="1796075"/>
                  <a:pt x="402358" y="1650757"/>
                  <a:pt x="395421" y="1588479"/>
                </a:cubicBezTo>
                <a:cubicBezTo>
                  <a:pt x="388485" y="1533131"/>
                  <a:pt x="367681" y="1429364"/>
                  <a:pt x="367672" y="1429322"/>
                </a:cubicBezTo>
                <a:cubicBezTo>
                  <a:pt x="367672" y="1429322"/>
                  <a:pt x="339923" y="1574639"/>
                  <a:pt x="339923" y="1602318"/>
                </a:cubicBezTo>
                <a:cubicBezTo>
                  <a:pt x="339923" y="1629998"/>
                  <a:pt x="291363" y="1886033"/>
                  <a:pt x="291363" y="1920632"/>
                </a:cubicBezTo>
                <a:cubicBezTo>
                  <a:pt x="291363" y="1955232"/>
                  <a:pt x="326049" y="2135148"/>
                  <a:pt x="326049" y="2162828"/>
                </a:cubicBezTo>
                <a:cubicBezTo>
                  <a:pt x="326049" y="2183587"/>
                  <a:pt x="326049" y="2225106"/>
                  <a:pt x="326049" y="2232026"/>
                </a:cubicBezTo>
                <a:cubicBezTo>
                  <a:pt x="326049" y="2238937"/>
                  <a:pt x="332968" y="2245848"/>
                  <a:pt x="332986" y="2245866"/>
                </a:cubicBezTo>
                <a:cubicBezTo>
                  <a:pt x="332986" y="2245866"/>
                  <a:pt x="332986" y="2245866"/>
                  <a:pt x="332986" y="2266626"/>
                </a:cubicBezTo>
                <a:cubicBezTo>
                  <a:pt x="332986" y="2266626"/>
                  <a:pt x="332986" y="2266626"/>
                  <a:pt x="249740" y="2280465"/>
                </a:cubicBezTo>
                <a:cubicBezTo>
                  <a:pt x="249740" y="2280465"/>
                  <a:pt x="249740" y="2280465"/>
                  <a:pt x="249740" y="2259706"/>
                </a:cubicBezTo>
                <a:cubicBezTo>
                  <a:pt x="249740" y="2259706"/>
                  <a:pt x="180367" y="2280465"/>
                  <a:pt x="110995" y="2287385"/>
                </a:cubicBezTo>
                <a:cubicBezTo>
                  <a:pt x="48594" y="2287385"/>
                  <a:pt x="53" y="2273561"/>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13874" y="2245866"/>
                </a:cubicBezTo>
                <a:cubicBezTo>
                  <a:pt x="27749" y="2238946"/>
                  <a:pt x="76309" y="2245866"/>
                  <a:pt x="97121" y="2238946"/>
                </a:cubicBezTo>
                <a:cubicBezTo>
                  <a:pt x="117922" y="2232030"/>
                  <a:pt x="145654" y="2211287"/>
                  <a:pt x="145681" y="2211267"/>
                </a:cubicBezTo>
                <a:cubicBezTo>
                  <a:pt x="145681" y="2211267"/>
                  <a:pt x="145681" y="2211267"/>
                  <a:pt x="144814" y="2210402"/>
                </a:cubicBezTo>
                <a:lnTo>
                  <a:pt x="138744" y="2204347"/>
                </a:lnTo>
                <a:cubicBezTo>
                  <a:pt x="138744" y="2204347"/>
                  <a:pt x="145681" y="2197427"/>
                  <a:pt x="152618" y="2197427"/>
                </a:cubicBezTo>
                <a:cubicBezTo>
                  <a:pt x="159556" y="2190507"/>
                  <a:pt x="152618" y="2169748"/>
                  <a:pt x="145681" y="2162828"/>
                </a:cubicBezTo>
                <a:cubicBezTo>
                  <a:pt x="138744" y="2148988"/>
                  <a:pt x="166493" y="2128228"/>
                  <a:pt x="159556" y="2114389"/>
                </a:cubicBezTo>
                <a:cubicBezTo>
                  <a:pt x="145681" y="2107469"/>
                  <a:pt x="138744" y="2079789"/>
                  <a:pt x="138744" y="2045190"/>
                </a:cubicBezTo>
                <a:cubicBezTo>
                  <a:pt x="145681" y="2003671"/>
                  <a:pt x="145681" y="1713036"/>
                  <a:pt x="138744" y="1664597"/>
                </a:cubicBezTo>
                <a:cubicBezTo>
                  <a:pt x="131807" y="1616158"/>
                  <a:pt x="138744" y="1498520"/>
                  <a:pt x="124869" y="1429322"/>
                </a:cubicBezTo>
                <a:cubicBezTo>
                  <a:pt x="117934" y="1360139"/>
                  <a:pt x="110999" y="1201042"/>
                  <a:pt x="110995" y="1200966"/>
                </a:cubicBezTo>
                <a:cubicBezTo>
                  <a:pt x="110995" y="1200966"/>
                  <a:pt x="110995" y="1200966"/>
                  <a:pt x="90183" y="1194046"/>
                </a:cubicBezTo>
                <a:cubicBezTo>
                  <a:pt x="90183" y="1194046"/>
                  <a:pt x="83246" y="1194046"/>
                  <a:pt x="76309" y="1180206"/>
                </a:cubicBezTo>
                <a:cubicBezTo>
                  <a:pt x="69372" y="1166366"/>
                  <a:pt x="69372" y="1069488"/>
                  <a:pt x="69372" y="1034889"/>
                </a:cubicBezTo>
                <a:cubicBezTo>
                  <a:pt x="76309" y="1000290"/>
                  <a:pt x="62435" y="854972"/>
                  <a:pt x="69372" y="778854"/>
                </a:cubicBezTo>
                <a:cubicBezTo>
                  <a:pt x="76309" y="695815"/>
                  <a:pt x="41623" y="522819"/>
                  <a:pt x="48560" y="502059"/>
                </a:cubicBezTo>
                <a:cubicBezTo>
                  <a:pt x="48560" y="481299"/>
                  <a:pt x="62435" y="474380"/>
                  <a:pt x="62435" y="453620"/>
                </a:cubicBezTo>
                <a:cubicBezTo>
                  <a:pt x="62435" y="432860"/>
                  <a:pt x="62435" y="405181"/>
                  <a:pt x="76309" y="391341"/>
                </a:cubicBezTo>
                <a:cubicBezTo>
                  <a:pt x="83241" y="391341"/>
                  <a:pt x="104027" y="391341"/>
                  <a:pt x="104058" y="391341"/>
                </a:cubicBezTo>
                <a:cubicBezTo>
                  <a:pt x="104058" y="391341"/>
                  <a:pt x="104058" y="391341"/>
                  <a:pt x="166493" y="370581"/>
                </a:cubicBezTo>
                <a:cubicBezTo>
                  <a:pt x="166493" y="370581"/>
                  <a:pt x="173430" y="363662"/>
                  <a:pt x="187304" y="363662"/>
                </a:cubicBezTo>
                <a:cubicBezTo>
                  <a:pt x="201179" y="356742"/>
                  <a:pt x="228928" y="342902"/>
                  <a:pt x="242803" y="342902"/>
                </a:cubicBezTo>
                <a:cubicBezTo>
                  <a:pt x="249735" y="335987"/>
                  <a:pt x="256667" y="356713"/>
                  <a:pt x="256677" y="356742"/>
                </a:cubicBezTo>
                <a:cubicBezTo>
                  <a:pt x="256677" y="356742"/>
                  <a:pt x="242827" y="356742"/>
                  <a:pt x="242803" y="356742"/>
                </a:cubicBezTo>
                <a:cubicBezTo>
                  <a:pt x="235865" y="363662"/>
                  <a:pt x="263614" y="412101"/>
                  <a:pt x="277489" y="460540"/>
                </a:cubicBezTo>
                <a:cubicBezTo>
                  <a:pt x="291356" y="508955"/>
                  <a:pt x="319084" y="557370"/>
                  <a:pt x="319112" y="557418"/>
                </a:cubicBezTo>
                <a:cubicBezTo>
                  <a:pt x="319112" y="557418"/>
                  <a:pt x="332986" y="502059"/>
                  <a:pt x="339923" y="495139"/>
                </a:cubicBezTo>
                <a:cubicBezTo>
                  <a:pt x="346852" y="495139"/>
                  <a:pt x="353781" y="488236"/>
                  <a:pt x="353798" y="488219"/>
                </a:cubicBezTo>
                <a:cubicBezTo>
                  <a:pt x="353798" y="488219"/>
                  <a:pt x="353798" y="488219"/>
                  <a:pt x="352063" y="488219"/>
                </a:cubicBezTo>
                <a:lnTo>
                  <a:pt x="339923" y="488219"/>
                </a:lnTo>
                <a:cubicBezTo>
                  <a:pt x="339923" y="488219"/>
                  <a:pt x="326049" y="474380"/>
                  <a:pt x="326049" y="467460"/>
                </a:cubicBezTo>
                <a:cubicBezTo>
                  <a:pt x="326049" y="460540"/>
                  <a:pt x="353798" y="425940"/>
                  <a:pt x="360735" y="425940"/>
                </a:cubicBezTo>
                <a:cubicBezTo>
                  <a:pt x="367669" y="419024"/>
                  <a:pt x="381533" y="460498"/>
                  <a:pt x="381547" y="460540"/>
                </a:cubicBezTo>
                <a:cubicBezTo>
                  <a:pt x="381547" y="467455"/>
                  <a:pt x="367691" y="481280"/>
                  <a:pt x="367672" y="481299"/>
                </a:cubicBezTo>
                <a:cubicBezTo>
                  <a:pt x="367672" y="481299"/>
                  <a:pt x="374609" y="508979"/>
                  <a:pt x="374609" y="529738"/>
                </a:cubicBezTo>
                <a:cubicBezTo>
                  <a:pt x="374609" y="550480"/>
                  <a:pt x="381535" y="564314"/>
                  <a:pt x="381547" y="564338"/>
                </a:cubicBezTo>
                <a:cubicBezTo>
                  <a:pt x="381547" y="564338"/>
                  <a:pt x="409296" y="522819"/>
                  <a:pt x="416233" y="508979"/>
                </a:cubicBezTo>
                <a:cubicBezTo>
                  <a:pt x="423170" y="495139"/>
                  <a:pt x="464793" y="419021"/>
                  <a:pt x="464793" y="384421"/>
                </a:cubicBezTo>
                <a:cubicBezTo>
                  <a:pt x="464793" y="342937"/>
                  <a:pt x="444017" y="335994"/>
                  <a:pt x="443982" y="335982"/>
                </a:cubicBezTo>
                <a:close/>
                <a:moveTo>
                  <a:pt x="344370" y="198"/>
                </a:moveTo>
                <a:cubicBezTo>
                  <a:pt x="379412" y="2142"/>
                  <a:pt x="402773" y="17690"/>
                  <a:pt x="402773" y="17690"/>
                </a:cubicBezTo>
                <a:cubicBezTo>
                  <a:pt x="402787" y="17663"/>
                  <a:pt x="409716" y="3876"/>
                  <a:pt x="430461" y="10780"/>
                </a:cubicBezTo>
                <a:cubicBezTo>
                  <a:pt x="451226" y="24600"/>
                  <a:pt x="471992" y="52241"/>
                  <a:pt x="465070" y="79882"/>
                </a:cubicBezTo>
                <a:cubicBezTo>
                  <a:pt x="458148" y="107523"/>
                  <a:pt x="471992" y="121344"/>
                  <a:pt x="471992" y="121344"/>
                </a:cubicBezTo>
                <a:lnTo>
                  <a:pt x="459879" y="115297"/>
                </a:lnTo>
                <a:cubicBezTo>
                  <a:pt x="458138" y="114474"/>
                  <a:pt x="455059" y="126771"/>
                  <a:pt x="453062" y="137011"/>
                </a:cubicBezTo>
                <a:cubicBezTo>
                  <a:pt x="453875" y="135028"/>
                  <a:pt x="455514" y="132330"/>
                  <a:pt x="458196" y="129631"/>
                </a:cubicBezTo>
                <a:cubicBezTo>
                  <a:pt x="465094" y="122691"/>
                  <a:pt x="465094" y="136571"/>
                  <a:pt x="465094" y="150452"/>
                </a:cubicBezTo>
                <a:cubicBezTo>
                  <a:pt x="465094" y="164332"/>
                  <a:pt x="465094" y="185152"/>
                  <a:pt x="465094" y="192093"/>
                </a:cubicBezTo>
                <a:cubicBezTo>
                  <a:pt x="465094" y="199033"/>
                  <a:pt x="451298" y="205973"/>
                  <a:pt x="451298" y="205973"/>
                </a:cubicBezTo>
                <a:lnTo>
                  <a:pt x="447849" y="198165"/>
                </a:lnTo>
                <a:cubicBezTo>
                  <a:pt x="446125" y="197298"/>
                  <a:pt x="444400" y="199033"/>
                  <a:pt x="444400" y="205973"/>
                </a:cubicBezTo>
                <a:cubicBezTo>
                  <a:pt x="444400" y="212913"/>
                  <a:pt x="437503" y="233734"/>
                  <a:pt x="437503" y="247614"/>
                </a:cubicBezTo>
                <a:cubicBezTo>
                  <a:pt x="430605" y="261494"/>
                  <a:pt x="423707" y="275375"/>
                  <a:pt x="423707" y="275375"/>
                </a:cubicBezTo>
                <a:cubicBezTo>
                  <a:pt x="423707" y="275399"/>
                  <a:pt x="423707" y="282351"/>
                  <a:pt x="423707" y="303135"/>
                </a:cubicBezTo>
                <a:cubicBezTo>
                  <a:pt x="423707" y="323956"/>
                  <a:pt x="361625" y="344776"/>
                  <a:pt x="361625" y="344776"/>
                </a:cubicBezTo>
                <a:cubicBezTo>
                  <a:pt x="361554" y="344762"/>
                  <a:pt x="292646" y="330885"/>
                  <a:pt x="292646" y="310075"/>
                </a:cubicBezTo>
                <a:cubicBezTo>
                  <a:pt x="292646" y="296195"/>
                  <a:pt x="292646" y="290990"/>
                  <a:pt x="292646" y="289255"/>
                </a:cubicBezTo>
                <a:cubicBezTo>
                  <a:pt x="292616" y="289224"/>
                  <a:pt x="278842" y="275352"/>
                  <a:pt x="271952" y="254554"/>
                </a:cubicBezTo>
                <a:cubicBezTo>
                  <a:pt x="265054" y="233734"/>
                  <a:pt x="265054" y="212913"/>
                  <a:pt x="265054" y="212913"/>
                </a:cubicBezTo>
                <a:cubicBezTo>
                  <a:pt x="265041" y="212940"/>
                  <a:pt x="258149" y="226787"/>
                  <a:pt x="251258" y="219853"/>
                </a:cubicBezTo>
                <a:cubicBezTo>
                  <a:pt x="244360" y="205973"/>
                  <a:pt x="244360" y="185152"/>
                  <a:pt x="237462" y="171272"/>
                </a:cubicBezTo>
                <a:cubicBezTo>
                  <a:pt x="237462" y="157392"/>
                  <a:pt x="237462" y="143511"/>
                  <a:pt x="244360" y="143511"/>
                </a:cubicBezTo>
                <a:lnTo>
                  <a:pt x="245117" y="143328"/>
                </a:lnTo>
                <a:cubicBezTo>
                  <a:pt x="244823" y="142164"/>
                  <a:pt x="244211" y="142075"/>
                  <a:pt x="243569" y="142075"/>
                </a:cubicBezTo>
                <a:lnTo>
                  <a:pt x="237512" y="139483"/>
                </a:lnTo>
                <a:cubicBezTo>
                  <a:pt x="236624" y="142029"/>
                  <a:pt x="229736" y="128254"/>
                  <a:pt x="236647" y="128254"/>
                </a:cubicBezTo>
                <a:cubicBezTo>
                  <a:pt x="243569" y="128254"/>
                  <a:pt x="243569" y="114434"/>
                  <a:pt x="243569" y="114434"/>
                </a:cubicBezTo>
                <a:cubicBezTo>
                  <a:pt x="243542" y="114460"/>
                  <a:pt x="236647" y="121344"/>
                  <a:pt x="236647" y="121344"/>
                </a:cubicBezTo>
                <a:cubicBezTo>
                  <a:pt x="229725" y="121344"/>
                  <a:pt x="222803" y="121344"/>
                  <a:pt x="222803" y="121344"/>
                </a:cubicBezTo>
                <a:cubicBezTo>
                  <a:pt x="222834" y="121328"/>
                  <a:pt x="236647" y="114410"/>
                  <a:pt x="236647" y="93703"/>
                </a:cubicBezTo>
                <a:cubicBezTo>
                  <a:pt x="236647" y="72972"/>
                  <a:pt x="250491" y="24600"/>
                  <a:pt x="305866" y="3869"/>
                </a:cubicBezTo>
                <a:cubicBezTo>
                  <a:pt x="319710" y="414"/>
                  <a:pt x="332689" y="-450"/>
                  <a:pt x="344370" y="198"/>
                </a:cubicBezTo>
                <a:close/>
              </a:path>
            </a:pathLst>
          </a:custGeom>
          <a:solidFill>
            <a:srgbClr val="FFFFFF">
              <a:alpha val="39999"/>
            </a:srgbClr>
          </a:solidFill>
          <a:ln w="9525">
            <a:noFill/>
            <a:round/>
            <a:headEnd/>
            <a:tailEnd/>
          </a:ln>
        </p:spPr>
        <p:txBody>
          <a:bodyPr/>
          <a:lstStyle/>
          <a:p>
            <a:endParaRPr lang="zh-CN" altLang="en-US"/>
          </a:p>
        </p:txBody>
      </p:sp>
      <p:sp>
        <p:nvSpPr>
          <p:cNvPr id="12" name="Freeform 30"/>
          <p:cNvSpPr>
            <a:spLocks noChangeArrowheads="1"/>
          </p:cNvSpPr>
          <p:nvPr/>
        </p:nvSpPr>
        <p:spPr bwMode="auto">
          <a:xfrm>
            <a:off x="8405813" y="2705100"/>
            <a:ext cx="696912" cy="2293938"/>
          </a:xfrm>
          <a:custGeom>
            <a:avLst/>
            <a:gdLst>
              <a:gd name="T0" fmla="*/ 564946 w 695663"/>
              <a:gd name="T1" fmla="*/ 377321 h 2294305"/>
              <a:gd name="T2" fmla="*/ 683515 w 695663"/>
              <a:gd name="T3" fmla="*/ 515651 h 2294305"/>
              <a:gd name="T4" fmla="*/ 697465 w 695663"/>
              <a:gd name="T5" fmla="*/ 944478 h 2294305"/>
              <a:gd name="T6" fmla="*/ 599819 w 695663"/>
              <a:gd name="T7" fmla="*/ 1248805 h 2294305"/>
              <a:gd name="T8" fmla="*/ 592845 w 695663"/>
              <a:gd name="T9" fmla="*/ 1449385 h 2294305"/>
              <a:gd name="T10" fmla="*/ 585869 w 695663"/>
              <a:gd name="T11" fmla="*/ 2120291 h 2294305"/>
              <a:gd name="T12" fmla="*/ 578895 w 695663"/>
              <a:gd name="T13" fmla="*/ 2203289 h 2294305"/>
              <a:gd name="T14" fmla="*/ 606794 w 695663"/>
              <a:gd name="T15" fmla="*/ 2265538 h 2294305"/>
              <a:gd name="T16" fmla="*/ 460327 w 695663"/>
              <a:gd name="T17" fmla="*/ 2286287 h 2294305"/>
              <a:gd name="T18" fmla="*/ 467300 w 695663"/>
              <a:gd name="T19" fmla="*/ 2258623 h 2294305"/>
              <a:gd name="T20" fmla="*/ 467300 w 695663"/>
              <a:gd name="T21" fmla="*/ 2224038 h 2294305"/>
              <a:gd name="T22" fmla="*/ 460327 w 695663"/>
              <a:gd name="T23" fmla="*/ 2217122 h 2294305"/>
              <a:gd name="T24" fmla="*/ 404529 w 695663"/>
              <a:gd name="T25" fmla="*/ 1871296 h 2294305"/>
              <a:gd name="T26" fmla="*/ 341756 w 695663"/>
              <a:gd name="T27" fmla="*/ 1601550 h 2294305"/>
              <a:gd name="T28" fmla="*/ 334783 w 695663"/>
              <a:gd name="T29" fmla="*/ 2230955 h 2294305"/>
              <a:gd name="T30" fmla="*/ 251086 w 695663"/>
              <a:gd name="T31" fmla="*/ 2279370 h 2294305"/>
              <a:gd name="T32" fmla="*/ 0 w 695663"/>
              <a:gd name="T33" fmla="*/ 2272454 h 2294305"/>
              <a:gd name="T34" fmla="*/ 873 w 695663"/>
              <a:gd name="T35" fmla="*/ 2265538 h 2294305"/>
              <a:gd name="T36" fmla="*/ 97645 w 695663"/>
              <a:gd name="T37" fmla="*/ 2237872 h 2294305"/>
              <a:gd name="T38" fmla="*/ 146467 w 695663"/>
              <a:gd name="T39" fmla="*/ 2203289 h 2294305"/>
              <a:gd name="T40" fmla="*/ 160416 w 695663"/>
              <a:gd name="T41" fmla="*/ 2113375 h 2294305"/>
              <a:gd name="T42" fmla="*/ 132518 w 695663"/>
              <a:gd name="T43" fmla="*/ 1428635 h 2294305"/>
              <a:gd name="T44" fmla="*/ 97645 w 695663"/>
              <a:gd name="T45" fmla="*/ 1193473 h 2294305"/>
              <a:gd name="T46" fmla="*/ 69747 w 695663"/>
              <a:gd name="T47" fmla="*/ 778479 h 2294305"/>
              <a:gd name="T48" fmla="*/ 76720 w 695663"/>
              <a:gd name="T49" fmla="*/ 391152 h 2294305"/>
              <a:gd name="T50" fmla="*/ 188315 w 695663"/>
              <a:gd name="T51" fmla="*/ 363488 h 2294305"/>
              <a:gd name="T52" fmla="*/ 244112 w 695663"/>
              <a:gd name="T53" fmla="*/ 356571 h 2294305"/>
              <a:gd name="T54" fmla="*/ 341756 w 695663"/>
              <a:gd name="T55" fmla="*/ 494902 h 2294305"/>
              <a:gd name="T56" fmla="*/ 341756 w 695663"/>
              <a:gd name="T57" fmla="*/ 487985 h 2294305"/>
              <a:gd name="T58" fmla="*/ 383604 w 695663"/>
              <a:gd name="T59" fmla="*/ 460318 h 2294305"/>
              <a:gd name="T60" fmla="*/ 383604 w 695663"/>
              <a:gd name="T61" fmla="*/ 564068 h 2294305"/>
              <a:gd name="T62" fmla="*/ 446377 w 695663"/>
              <a:gd name="T63" fmla="*/ 335820 h 2294305"/>
              <a:gd name="T64" fmla="*/ 432600 w 695663"/>
              <a:gd name="T65" fmla="*/ 10774 h 2294305"/>
              <a:gd name="T66" fmla="*/ 468422 w 695663"/>
              <a:gd name="T67" fmla="*/ 115243 h 2294305"/>
              <a:gd name="T68" fmla="*/ 467517 w 695663"/>
              <a:gd name="T69" fmla="*/ 150380 h 2294305"/>
              <a:gd name="T70" fmla="*/ 449962 w 695663"/>
              <a:gd name="T71" fmla="*/ 198069 h 2294305"/>
              <a:gd name="T72" fmla="*/ 425386 w 695663"/>
              <a:gd name="T73" fmla="*/ 275243 h 2294305"/>
              <a:gd name="T74" fmla="*/ 291969 w 695663"/>
              <a:gd name="T75" fmla="*/ 309925 h 2294305"/>
              <a:gd name="T76" fmla="*/ 263883 w 695663"/>
              <a:gd name="T77" fmla="*/ 212811 h 2294305"/>
              <a:gd name="T78" fmla="*/ 249839 w 695663"/>
              <a:gd name="T79" fmla="*/ 143442 h 2294305"/>
              <a:gd name="T80" fmla="*/ 238637 w 695663"/>
              <a:gd name="T81" fmla="*/ 139417 h 2294305"/>
              <a:gd name="T82" fmla="*/ 236890 w 695663"/>
              <a:gd name="T83" fmla="*/ 121287 h 2294305"/>
              <a:gd name="T84" fmla="*/ 306787 w 695663"/>
              <a:gd name="T85" fmla="*/ 3866 h 22943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95663" h="2294305">
                <a:moveTo>
                  <a:pt x="443981" y="335982"/>
                </a:moveTo>
                <a:cubicBezTo>
                  <a:pt x="443981" y="335982"/>
                  <a:pt x="478667" y="342902"/>
                  <a:pt x="492542" y="349822"/>
                </a:cubicBezTo>
                <a:cubicBezTo>
                  <a:pt x="506416" y="349822"/>
                  <a:pt x="541102" y="356742"/>
                  <a:pt x="561914" y="377501"/>
                </a:cubicBezTo>
                <a:cubicBezTo>
                  <a:pt x="582717" y="391336"/>
                  <a:pt x="617384" y="384426"/>
                  <a:pt x="617411" y="384421"/>
                </a:cubicBezTo>
                <a:cubicBezTo>
                  <a:pt x="617411" y="384421"/>
                  <a:pt x="672909" y="405181"/>
                  <a:pt x="672909" y="412101"/>
                </a:cubicBezTo>
                <a:cubicBezTo>
                  <a:pt x="679846" y="419021"/>
                  <a:pt x="672909" y="474380"/>
                  <a:pt x="679846" y="515899"/>
                </a:cubicBezTo>
                <a:cubicBezTo>
                  <a:pt x="679846" y="515899"/>
                  <a:pt x="679846" y="654296"/>
                  <a:pt x="679846" y="744254"/>
                </a:cubicBezTo>
                <a:cubicBezTo>
                  <a:pt x="679846" y="819083"/>
                  <a:pt x="684646" y="802940"/>
                  <a:pt x="686784" y="799613"/>
                </a:cubicBezTo>
                <a:cubicBezTo>
                  <a:pt x="686784" y="813453"/>
                  <a:pt x="700658" y="931091"/>
                  <a:pt x="693721" y="944931"/>
                </a:cubicBezTo>
                <a:cubicBezTo>
                  <a:pt x="686784" y="965690"/>
                  <a:pt x="631286" y="1145607"/>
                  <a:pt x="624349" y="1159447"/>
                </a:cubicBezTo>
                <a:cubicBezTo>
                  <a:pt x="617411" y="1166366"/>
                  <a:pt x="624349" y="1214806"/>
                  <a:pt x="617411" y="1214806"/>
                </a:cubicBezTo>
                <a:cubicBezTo>
                  <a:pt x="596624" y="1235541"/>
                  <a:pt x="596600" y="1249373"/>
                  <a:pt x="596600" y="1249405"/>
                </a:cubicBezTo>
                <a:cubicBezTo>
                  <a:pt x="596600" y="1249405"/>
                  <a:pt x="596600" y="1249405"/>
                  <a:pt x="595733" y="1249405"/>
                </a:cubicBezTo>
                <a:lnTo>
                  <a:pt x="589663" y="1249405"/>
                </a:lnTo>
                <a:cubicBezTo>
                  <a:pt x="596600" y="1311684"/>
                  <a:pt x="582725" y="1408562"/>
                  <a:pt x="589663" y="1450081"/>
                </a:cubicBezTo>
                <a:cubicBezTo>
                  <a:pt x="589663" y="1505440"/>
                  <a:pt x="575788" y="1623078"/>
                  <a:pt x="589663" y="1685357"/>
                </a:cubicBezTo>
                <a:cubicBezTo>
                  <a:pt x="596600" y="1740716"/>
                  <a:pt x="589663" y="1982911"/>
                  <a:pt x="589663" y="2059030"/>
                </a:cubicBezTo>
                <a:cubicBezTo>
                  <a:pt x="584459" y="2121309"/>
                  <a:pt x="587061" y="2117416"/>
                  <a:pt x="582725" y="2121308"/>
                </a:cubicBezTo>
                <a:cubicBezTo>
                  <a:pt x="582725" y="2142044"/>
                  <a:pt x="589647" y="2148972"/>
                  <a:pt x="589663" y="2148988"/>
                </a:cubicBezTo>
                <a:cubicBezTo>
                  <a:pt x="589663" y="2148988"/>
                  <a:pt x="589663" y="2162828"/>
                  <a:pt x="589663" y="2183587"/>
                </a:cubicBezTo>
                <a:cubicBezTo>
                  <a:pt x="582739" y="2204306"/>
                  <a:pt x="575815" y="2204347"/>
                  <a:pt x="575788" y="2204347"/>
                </a:cubicBezTo>
                <a:cubicBezTo>
                  <a:pt x="575788" y="2204347"/>
                  <a:pt x="575788" y="2204347"/>
                  <a:pt x="596600" y="2266626"/>
                </a:cubicBezTo>
                <a:cubicBezTo>
                  <a:pt x="596600" y="2266626"/>
                  <a:pt x="596600" y="2266626"/>
                  <a:pt x="597467" y="2266626"/>
                </a:cubicBezTo>
                <a:lnTo>
                  <a:pt x="603537" y="2266626"/>
                </a:lnTo>
                <a:cubicBezTo>
                  <a:pt x="603537" y="2266626"/>
                  <a:pt x="603537" y="2266626"/>
                  <a:pt x="603537" y="2287385"/>
                </a:cubicBezTo>
                <a:cubicBezTo>
                  <a:pt x="575788" y="2294305"/>
                  <a:pt x="561914" y="2294305"/>
                  <a:pt x="527228" y="2294305"/>
                </a:cubicBezTo>
                <a:cubicBezTo>
                  <a:pt x="492563" y="2294305"/>
                  <a:pt x="457897" y="2287393"/>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4793" y="2224241"/>
                </a:cubicBezTo>
                <a:lnTo>
                  <a:pt x="464793" y="2218187"/>
                </a:lnTo>
                <a:cubicBezTo>
                  <a:pt x="464793" y="2218187"/>
                  <a:pt x="457878" y="2218187"/>
                  <a:pt x="457856" y="2218187"/>
                </a:cubicBezTo>
                <a:cubicBezTo>
                  <a:pt x="450919" y="2211267"/>
                  <a:pt x="471730" y="2197427"/>
                  <a:pt x="457856" y="2190507"/>
                </a:cubicBezTo>
                <a:cubicBezTo>
                  <a:pt x="443981" y="2190507"/>
                  <a:pt x="437044" y="2155908"/>
                  <a:pt x="437044" y="2135148"/>
                </a:cubicBezTo>
                <a:cubicBezTo>
                  <a:pt x="437044" y="2107469"/>
                  <a:pt x="416232" y="1941392"/>
                  <a:pt x="402358" y="1872193"/>
                </a:cubicBezTo>
                <a:cubicBezTo>
                  <a:pt x="395421" y="1796075"/>
                  <a:pt x="402358" y="1650757"/>
                  <a:pt x="395421" y="1588479"/>
                </a:cubicBezTo>
                <a:cubicBezTo>
                  <a:pt x="388485" y="1533130"/>
                  <a:pt x="367680" y="1429360"/>
                  <a:pt x="367672" y="1429322"/>
                </a:cubicBezTo>
                <a:cubicBezTo>
                  <a:pt x="367672" y="1429322"/>
                  <a:pt x="346860" y="1574639"/>
                  <a:pt x="339923" y="1602318"/>
                </a:cubicBezTo>
                <a:cubicBezTo>
                  <a:pt x="339923" y="1629998"/>
                  <a:pt x="291363" y="1886033"/>
                  <a:pt x="291363" y="1920632"/>
                </a:cubicBezTo>
                <a:cubicBezTo>
                  <a:pt x="291363" y="1955232"/>
                  <a:pt x="326049" y="2135148"/>
                  <a:pt x="326049" y="2162828"/>
                </a:cubicBezTo>
                <a:cubicBezTo>
                  <a:pt x="326049" y="2183587"/>
                  <a:pt x="332986" y="2225106"/>
                  <a:pt x="332986" y="2232026"/>
                </a:cubicBezTo>
                <a:cubicBezTo>
                  <a:pt x="332986" y="2238936"/>
                  <a:pt x="332986" y="2245846"/>
                  <a:pt x="332986" y="2245866"/>
                </a:cubicBezTo>
                <a:cubicBezTo>
                  <a:pt x="332986" y="2245866"/>
                  <a:pt x="332986" y="2245866"/>
                  <a:pt x="339923" y="2266626"/>
                </a:cubicBezTo>
                <a:cubicBezTo>
                  <a:pt x="339923" y="2266626"/>
                  <a:pt x="339923" y="2266626"/>
                  <a:pt x="249739" y="2280465"/>
                </a:cubicBezTo>
                <a:cubicBezTo>
                  <a:pt x="249739" y="2280465"/>
                  <a:pt x="249739" y="2280465"/>
                  <a:pt x="249739" y="2259706"/>
                </a:cubicBezTo>
                <a:cubicBezTo>
                  <a:pt x="249739" y="2259706"/>
                  <a:pt x="180367" y="2280465"/>
                  <a:pt x="117933" y="2287385"/>
                </a:cubicBezTo>
                <a:cubicBezTo>
                  <a:pt x="48599" y="2287385"/>
                  <a:pt x="55" y="2273561"/>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20812" y="2245866"/>
                </a:cubicBezTo>
                <a:cubicBezTo>
                  <a:pt x="27749" y="2238946"/>
                  <a:pt x="76309" y="2245866"/>
                  <a:pt x="97121" y="2238946"/>
                </a:cubicBezTo>
                <a:cubicBezTo>
                  <a:pt x="117925" y="2232029"/>
                  <a:pt x="145661" y="2211282"/>
                  <a:pt x="145681" y="2211267"/>
                </a:cubicBezTo>
                <a:cubicBezTo>
                  <a:pt x="145681" y="2211267"/>
                  <a:pt x="145681" y="2211267"/>
                  <a:pt x="145681" y="2210402"/>
                </a:cubicBezTo>
                <a:lnTo>
                  <a:pt x="145681" y="2204347"/>
                </a:lnTo>
                <a:cubicBezTo>
                  <a:pt x="145681" y="2204347"/>
                  <a:pt x="145681" y="2197427"/>
                  <a:pt x="152619" y="2197427"/>
                </a:cubicBezTo>
                <a:cubicBezTo>
                  <a:pt x="159556" y="2190507"/>
                  <a:pt x="152619" y="2169748"/>
                  <a:pt x="145681" y="2162828"/>
                </a:cubicBezTo>
                <a:cubicBezTo>
                  <a:pt x="138744" y="2148988"/>
                  <a:pt x="166493" y="2128228"/>
                  <a:pt x="159556" y="2114389"/>
                </a:cubicBezTo>
                <a:cubicBezTo>
                  <a:pt x="145681" y="2107469"/>
                  <a:pt x="138744" y="2079789"/>
                  <a:pt x="145681" y="2045190"/>
                </a:cubicBezTo>
                <a:cubicBezTo>
                  <a:pt x="145681" y="2003671"/>
                  <a:pt x="152619" y="1713036"/>
                  <a:pt x="138744" y="1664597"/>
                </a:cubicBezTo>
                <a:cubicBezTo>
                  <a:pt x="131807" y="1616158"/>
                  <a:pt x="138744" y="1498520"/>
                  <a:pt x="131807" y="1429322"/>
                </a:cubicBezTo>
                <a:cubicBezTo>
                  <a:pt x="117936" y="1360139"/>
                  <a:pt x="110998" y="1201042"/>
                  <a:pt x="110995" y="1200966"/>
                </a:cubicBezTo>
                <a:cubicBezTo>
                  <a:pt x="110995" y="1200966"/>
                  <a:pt x="110995" y="1200966"/>
                  <a:pt x="109261" y="1200101"/>
                </a:cubicBezTo>
                <a:lnTo>
                  <a:pt x="97121" y="1194046"/>
                </a:lnTo>
                <a:cubicBezTo>
                  <a:pt x="97121" y="1194046"/>
                  <a:pt x="83247" y="1194046"/>
                  <a:pt x="76309" y="1180206"/>
                </a:cubicBezTo>
                <a:cubicBezTo>
                  <a:pt x="76309" y="1166366"/>
                  <a:pt x="69372" y="1069488"/>
                  <a:pt x="76309" y="1034889"/>
                </a:cubicBezTo>
                <a:cubicBezTo>
                  <a:pt x="76309" y="1000290"/>
                  <a:pt x="62435" y="854972"/>
                  <a:pt x="69372" y="778854"/>
                </a:cubicBezTo>
                <a:cubicBezTo>
                  <a:pt x="76309" y="695815"/>
                  <a:pt x="48560" y="522819"/>
                  <a:pt x="48560" y="502059"/>
                </a:cubicBezTo>
                <a:cubicBezTo>
                  <a:pt x="48560" y="481299"/>
                  <a:pt x="62435" y="474380"/>
                  <a:pt x="62435" y="453620"/>
                </a:cubicBezTo>
                <a:cubicBezTo>
                  <a:pt x="62435" y="432860"/>
                  <a:pt x="62435" y="405181"/>
                  <a:pt x="76309" y="391341"/>
                </a:cubicBezTo>
                <a:cubicBezTo>
                  <a:pt x="83242" y="391341"/>
                  <a:pt x="104028" y="391341"/>
                  <a:pt x="104058" y="391341"/>
                </a:cubicBezTo>
                <a:cubicBezTo>
                  <a:pt x="104058" y="391341"/>
                  <a:pt x="104058" y="391341"/>
                  <a:pt x="166493" y="370581"/>
                </a:cubicBezTo>
                <a:cubicBezTo>
                  <a:pt x="166493" y="370581"/>
                  <a:pt x="173430" y="363662"/>
                  <a:pt x="187305" y="363662"/>
                </a:cubicBezTo>
                <a:cubicBezTo>
                  <a:pt x="201179" y="356742"/>
                  <a:pt x="228928" y="342902"/>
                  <a:pt x="242802" y="342902"/>
                </a:cubicBezTo>
                <a:cubicBezTo>
                  <a:pt x="256668" y="335987"/>
                  <a:pt x="256677" y="356714"/>
                  <a:pt x="256677" y="356742"/>
                </a:cubicBezTo>
                <a:cubicBezTo>
                  <a:pt x="256677" y="356742"/>
                  <a:pt x="249739" y="356742"/>
                  <a:pt x="242802" y="356742"/>
                </a:cubicBezTo>
                <a:cubicBezTo>
                  <a:pt x="235865" y="363662"/>
                  <a:pt x="263614" y="412101"/>
                  <a:pt x="277488" y="460540"/>
                </a:cubicBezTo>
                <a:cubicBezTo>
                  <a:pt x="291356" y="508953"/>
                  <a:pt x="319083" y="557367"/>
                  <a:pt x="319112" y="557418"/>
                </a:cubicBezTo>
                <a:cubicBezTo>
                  <a:pt x="319112" y="557418"/>
                  <a:pt x="332986" y="502059"/>
                  <a:pt x="339923" y="495139"/>
                </a:cubicBezTo>
                <a:cubicBezTo>
                  <a:pt x="346851" y="495139"/>
                  <a:pt x="353779" y="488238"/>
                  <a:pt x="353798" y="488219"/>
                </a:cubicBezTo>
                <a:cubicBezTo>
                  <a:pt x="353798" y="488219"/>
                  <a:pt x="353798" y="488219"/>
                  <a:pt x="352064" y="488219"/>
                </a:cubicBezTo>
                <a:lnTo>
                  <a:pt x="339923" y="488219"/>
                </a:lnTo>
                <a:cubicBezTo>
                  <a:pt x="339923" y="488219"/>
                  <a:pt x="326049" y="474380"/>
                  <a:pt x="326049" y="467460"/>
                </a:cubicBezTo>
                <a:cubicBezTo>
                  <a:pt x="332986" y="460540"/>
                  <a:pt x="353798" y="425940"/>
                  <a:pt x="360735" y="425940"/>
                </a:cubicBezTo>
                <a:cubicBezTo>
                  <a:pt x="367669" y="419024"/>
                  <a:pt x="381533" y="460501"/>
                  <a:pt x="381546" y="460540"/>
                </a:cubicBezTo>
                <a:cubicBezTo>
                  <a:pt x="381546" y="467453"/>
                  <a:pt x="367700" y="481272"/>
                  <a:pt x="367672" y="481299"/>
                </a:cubicBezTo>
                <a:cubicBezTo>
                  <a:pt x="367672" y="481299"/>
                  <a:pt x="374609" y="508979"/>
                  <a:pt x="374609" y="529738"/>
                </a:cubicBezTo>
                <a:cubicBezTo>
                  <a:pt x="374609" y="550482"/>
                  <a:pt x="381535" y="564316"/>
                  <a:pt x="381546" y="564338"/>
                </a:cubicBezTo>
                <a:cubicBezTo>
                  <a:pt x="381546" y="564338"/>
                  <a:pt x="416232" y="522819"/>
                  <a:pt x="416232" y="508979"/>
                </a:cubicBezTo>
                <a:cubicBezTo>
                  <a:pt x="423170" y="495139"/>
                  <a:pt x="464793" y="419021"/>
                  <a:pt x="464793" y="384421"/>
                </a:cubicBezTo>
                <a:cubicBezTo>
                  <a:pt x="464793" y="342935"/>
                  <a:pt x="444015" y="335993"/>
                  <a:pt x="443981" y="335982"/>
                </a:cubicBezTo>
                <a:close/>
                <a:moveTo>
                  <a:pt x="343811" y="198"/>
                </a:moveTo>
                <a:cubicBezTo>
                  <a:pt x="379006" y="2142"/>
                  <a:pt x="402470" y="17690"/>
                  <a:pt x="402470" y="17690"/>
                </a:cubicBezTo>
                <a:cubicBezTo>
                  <a:pt x="402484" y="17663"/>
                  <a:pt x="409442" y="3876"/>
                  <a:pt x="430278" y="10780"/>
                </a:cubicBezTo>
                <a:cubicBezTo>
                  <a:pt x="451135" y="24600"/>
                  <a:pt x="471991" y="52241"/>
                  <a:pt x="465039" y="79882"/>
                </a:cubicBezTo>
                <a:cubicBezTo>
                  <a:pt x="465039" y="107523"/>
                  <a:pt x="471991" y="121344"/>
                  <a:pt x="471991" y="121344"/>
                </a:cubicBezTo>
                <a:lnTo>
                  <a:pt x="465908" y="115297"/>
                </a:lnTo>
                <a:cubicBezTo>
                  <a:pt x="465025" y="114461"/>
                  <a:pt x="461248" y="121971"/>
                  <a:pt x="457662" y="130145"/>
                </a:cubicBezTo>
                <a:cubicBezTo>
                  <a:pt x="457730" y="129926"/>
                  <a:pt x="457876" y="129779"/>
                  <a:pt x="458024" y="129631"/>
                </a:cubicBezTo>
                <a:cubicBezTo>
                  <a:pt x="465008" y="122691"/>
                  <a:pt x="465008" y="136571"/>
                  <a:pt x="465008" y="150452"/>
                </a:cubicBezTo>
                <a:cubicBezTo>
                  <a:pt x="471992" y="164332"/>
                  <a:pt x="465008" y="185152"/>
                  <a:pt x="465008" y="192093"/>
                </a:cubicBezTo>
                <a:cubicBezTo>
                  <a:pt x="465008" y="199033"/>
                  <a:pt x="458024" y="205973"/>
                  <a:pt x="451039" y="205973"/>
                </a:cubicBezTo>
                <a:lnTo>
                  <a:pt x="447547" y="198165"/>
                </a:lnTo>
                <a:cubicBezTo>
                  <a:pt x="445801" y="197298"/>
                  <a:pt x="444055" y="199033"/>
                  <a:pt x="444055" y="205973"/>
                </a:cubicBezTo>
                <a:cubicBezTo>
                  <a:pt x="444055" y="212913"/>
                  <a:pt x="444055" y="233734"/>
                  <a:pt x="437071" y="247614"/>
                </a:cubicBezTo>
                <a:cubicBezTo>
                  <a:pt x="437071" y="261494"/>
                  <a:pt x="423103" y="275375"/>
                  <a:pt x="423103" y="275375"/>
                </a:cubicBezTo>
                <a:cubicBezTo>
                  <a:pt x="423103" y="275414"/>
                  <a:pt x="423103" y="282374"/>
                  <a:pt x="423103" y="303135"/>
                </a:cubicBezTo>
                <a:cubicBezTo>
                  <a:pt x="423103" y="323956"/>
                  <a:pt x="367229" y="344776"/>
                  <a:pt x="367229" y="344776"/>
                </a:cubicBezTo>
                <a:cubicBezTo>
                  <a:pt x="367187" y="344769"/>
                  <a:pt x="290403" y="330890"/>
                  <a:pt x="290403" y="310075"/>
                </a:cubicBezTo>
                <a:cubicBezTo>
                  <a:pt x="290403" y="296195"/>
                  <a:pt x="290403" y="290990"/>
                  <a:pt x="290403" y="289255"/>
                </a:cubicBezTo>
                <a:cubicBezTo>
                  <a:pt x="290371" y="289223"/>
                  <a:pt x="276427" y="275351"/>
                  <a:pt x="269451" y="254554"/>
                </a:cubicBezTo>
                <a:cubicBezTo>
                  <a:pt x="262467" y="233734"/>
                  <a:pt x="262467" y="212913"/>
                  <a:pt x="262467" y="212913"/>
                </a:cubicBezTo>
                <a:cubicBezTo>
                  <a:pt x="262452" y="212943"/>
                  <a:pt x="255475" y="226786"/>
                  <a:pt x="248498" y="219853"/>
                </a:cubicBezTo>
                <a:cubicBezTo>
                  <a:pt x="241514" y="205973"/>
                  <a:pt x="241514" y="185152"/>
                  <a:pt x="241514" y="171272"/>
                </a:cubicBezTo>
                <a:cubicBezTo>
                  <a:pt x="234530" y="157392"/>
                  <a:pt x="241514" y="143511"/>
                  <a:pt x="248498" y="143511"/>
                </a:cubicBezTo>
                <a:lnTo>
                  <a:pt x="250115" y="142828"/>
                </a:lnTo>
                <a:cubicBezTo>
                  <a:pt x="250090" y="142144"/>
                  <a:pt x="249806" y="142075"/>
                  <a:pt x="249522" y="142075"/>
                </a:cubicBezTo>
                <a:lnTo>
                  <a:pt x="237356" y="139483"/>
                </a:lnTo>
                <a:cubicBezTo>
                  <a:pt x="235596" y="142031"/>
                  <a:pt x="228677" y="128254"/>
                  <a:pt x="235618" y="128254"/>
                </a:cubicBezTo>
                <a:cubicBezTo>
                  <a:pt x="242570" y="128254"/>
                  <a:pt x="242570" y="114434"/>
                  <a:pt x="242570" y="114434"/>
                </a:cubicBezTo>
                <a:cubicBezTo>
                  <a:pt x="242544" y="114460"/>
                  <a:pt x="235618" y="121344"/>
                  <a:pt x="235618" y="121344"/>
                </a:cubicBezTo>
                <a:lnTo>
                  <a:pt x="229535" y="121344"/>
                </a:lnTo>
                <a:cubicBezTo>
                  <a:pt x="228699" y="121327"/>
                  <a:pt x="242570" y="114409"/>
                  <a:pt x="242570" y="93703"/>
                </a:cubicBezTo>
                <a:cubicBezTo>
                  <a:pt x="242570" y="72972"/>
                  <a:pt x="249522" y="24600"/>
                  <a:pt x="305140" y="3869"/>
                </a:cubicBezTo>
                <a:cubicBezTo>
                  <a:pt x="319044" y="414"/>
                  <a:pt x="332079" y="-450"/>
                  <a:pt x="343811" y="198"/>
                </a:cubicBezTo>
                <a:close/>
              </a:path>
            </a:pathLst>
          </a:custGeom>
          <a:solidFill>
            <a:srgbClr val="FFFFFF">
              <a:alpha val="39999"/>
            </a:srgbClr>
          </a:solidFill>
          <a:ln w="9525">
            <a:noFill/>
            <a:round/>
            <a:headEnd/>
            <a:tailEnd/>
          </a:ln>
        </p:spPr>
        <p:txBody>
          <a:bodyPr/>
          <a:lstStyle/>
          <a:p>
            <a:endParaRPr lang="zh-CN" altLang="en-US"/>
          </a:p>
        </p:txBody>
      </p:sp>
      <p:sp>
        <p:nvSpPr>
          <p:cNvPr id="13" name="Freeform 33"/>
          <p:cNvSpPr>
            <a:spLocks noChangeArrowheads="1"/>
          </p:cNvSpPr>
          <p:nvPr/>
        </p:nvSpPr>
        <p:spPr bwMode="auto">
          <a:xfrm>
            <a:off x="9229725" y="2705100"/>
            <a:ext cx="687388" cy="2293938"/>
          </a:xfrm>
          <a:custGeom>
            <a:avLst/>
            <a:gdLst>
              <a:gd name="T0" fmla="*/ 554717 w 686881"/>
              <a:gd name="T1" fmla="*/ 377321 h 2294305"/>
              <a:gd name="T2" fmla="*/ 672594 w 686881"/>
              <a:gd name="T3" fmla="*/ 515651 h 2294305"/>
              <a:gd name="T4" fmla="*/ 686462 w 686881"/>
              <a:gd name="T5" fmla="*/ 944478 h 2294305"/>
              <a:gd name="T6" fmla="*/ 589387 w 686881"/>
              <a:gd name="T7" fmla="*/ 1248805 h 2294305"/>
              <a:gd name="T8" fmla="*/ 582453 w 686881"/>
              <a:gd name="T9" fmla="*/ 2058043 h 2294305"/>
              <a:gd name="T10" fmla="*/ 582453 w 686881"/>
              <a:gd name="T11" fmla="*/ 2182540 h 2294305"/>
              <a:gd name="T12" fmla="*/ 590254 w 686881"/>
              <a:gd name="T13" fmla="*/ 2265538 h 2294305"/>
              <a:gd name="T14" fmla="*/ 520047 w 686881"/>
              <a:gd name="T15" fmla="*/ 2293204 h 2294305"/>
              <a:gd name="T16" fmla="*/ 457642 w 686881"/>
              <a:gd name="T17" fmla="*/ 2264675 h 2294305"/>
              <a:gd name="T18" fmla="*/ 464575 w 686881"/>
              <a:gd name="T19" fmla="*/ 2230090 h 2294305"/>
              <a:gd name="T20" fmla="*/ 457642 w 686881"/>
              <a:gd name="T21" fmla="*/ 2217122 h 2294305"/>
              <a:gd name="T22" fmla="*/ 450707 w 686881"/>
              <a:gd name="T23" fmla="*/ 2189457 h 2294305"/>
              <a:gd name="T24" fmla="*/ 388301 w 686881"/>
              <a:gd name="T25" fmla="*/ 1587717 h 2294305"/>
              <a:gd name="T26" fmla="*/ 291226 w 686881"/>
              <a:gd name="T27" fmla="*/ 1919711 h 2294305"/>
              <a:gd name="T28" fmla="*/ 332829 w 686881"/>
              <a:gd name="T29" fmla="*/ 2244789 h 2294305"/>
              <a:gd name="T30" fmla="*/ 242689 w 686881"/>
              <a:gd name="T31" fmla="*/ 2258623 h 2294305"/>
              <a:gd name="T32" fmla="*/ 0 w 686881"/>
              <a:gd name="T33" fmla="*/ 2271591 h 2294305"/>
              <a:gd name="T34" fmla="*/ 6934 w 686881"/>
              <a:gd name="T35" fmla="*/ 2265538 h 2294305"/>
              <a:gd name="T36" fmla="*/ 145612 w 686881"/>
              <a:gd name="T37" fmla="*/ 2210205 h 2294305"/>
              <a:gd name="T38" fmla="*/ 145612 w 686881"/>
              <a:gd name="T39" fmla="*/ 2196373 h 2294305"/>
              <a:gd name="T40" fmla="*/ 138679 w 686881"/>
              <a:gd name="T41" fmla="*/ 2044209 h 2294305"/>
              <a:gd name="T42" fmla="*/ 110944 w 686881"/>
              <a:gd name="T43" fmla="*/ 1200390 h 2294305"/>
              <a:gd name="T44" fmla="*/ 69339 w 686881"/>
              <a:gd name="T45" fmla="*/ 1034392 h 2294305"/>
              <a:gd name="T46" fmla="*/ 55472 w 686881"/>
              <a:gd name="T47" fmla="*/ 453401 h 2294305"/>
              <a:gd name="T48" fmla="*/ 159481 w 686881"/>
              <a:gd name="T49" fmla="*/ 370404 h 2294305"/>
              <a:gd name="T50" fmla="*/ 249623 w 686881"/>
              <a:gd name="T51" fmla="*/ 356571 h 2294305"/>
              <a:gd name="T52" fmla="*/ 312028 w 686881"/>
              <a:gd name="T53" fmla="*/ 557151 h 2294305"/>
              <a:gd name="T54" fmla="*/ 344963 w 686881"/>
              <a:gd name="T55" fmla="*/ 487985 h 2294305"/>
              <a:gd name="T56" fmla="*/ 353632 w 686881"/>
              <a:gd name="T57" fmla="*/ 425736 h 2294305"/>
              <a:gd name="T58" fmla="*/ 367500 w 686881"/>
              <a:gd name="T59" fmla="*/ 529483 h 2294305"/>
              <a:gd name="T60" fmla="*/ 457642 w 686881"/>
              <a:gd name="T61" fmla="*/ 384238 h 2294305"/>
              <a:gd name="T62" fmla="*/ 389724 w 686881"/>
              <a:gd name="T63" fmla="*/ 14507 h 2294305"/>
              <a:gd name="T64" fmla="*/ 457340 w 686881"/>
              <a:gd name="T65" fmla="*/ 79843 h 2294305"/>
              <a:gd name="T66" fmla="*/ 447024 w 686881"/>
              <a:gd name="T67" fmla="*/ 137430 h 2294305"/>
              <a:gd name="T68" fmla="*/ 459103 w 686881"/>
              <a:gd name="T69" fmla="*/ 192000 h 2294305"/>
              <a:gd name="T70" fmla="*/ 445167 w 686881"/>
              <a:gd name="T71" fmla="*/ 205874 h 2294305"/>
              <a:gd name="T72" fmla="*/ 417298 w 686881"/>
              <a:gd name="T73" fmla="*/ 302991 h 2294305"/>
              <a:gd name="T74" fmla="*/ 284914 w 686881"/>
              <a:gd name="T75" fmla="*/ 289117 h 2294305"/>
              <a:gd name="T76" fmla="*/ 243108 w 686881"/>
              <a:gd name="T77" fmla="*/ 219748 h 2294305"/>
              <a:gd name="T78" fmla="*/ 244581 w 686881"/>
              <a:gd name="T79" fmla="*/ 142818 h 2294305"/>
              <a:gd name="T80" fmla="*/ 237066 w 686881"/>
              <a:gd name="T81" fmla="*/ 128191 h 2294305"/>
              <a:gd name="T82" fmla="*/ 223298 w 686881"/>
              <a:gd name="T83" fmla="*/ 121287 h 2294305"/>
              <a:gd name="T84" fmla="*/ 337307 w 686881"/>
              <a:gd name="T85" fmla="*/ 198 h 22943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6881" h="2294305">
                <a:moveTo>
                  <a:pt x="435874" y="335982"/>
                </a:moveTo>
                <a:cubicBezTo>
                  <a:pt x="435874" y="335982"/>
                  <a:pt x="477385" y="342902"/>
                  <a:pt x="484304" y="349822"/>
                </a:cubicBezTo>
                <a:cubicBezTo>
                  <a:pt x="498141" y="349822"/>
                  <a:pt x="532735" y="356742"/>
                  <a:pt x="553490" y="377501"/>
                </a:cubicBezTo>
                <a:cubicBezTo>
                  <a:pt x="574234" y="391333"/>
                  <a:pt x="608799" y="384429"/>
                  <a:pt x="608839" y="384421"/>
                </a:cubicBezTo>
                <a:cubicBezTo>
                  <a:pt x="608839" y="384421"/>
                  <a:pt x="664189" y="405181"/>
                  <a:pt x="664189" y="412101"/>
                </a:cubicBezTo>
                <a:cubicBezTo>
                  <a:pt x="671107" y="419021"/>
                  <a:pt x="671107" y="474380"/>
                  <a:pt x="671107" y="515899"/>
                </a:cubicBezTo>
                <a:cubicBezTo>
                  <a:pt x="671107" y="515899"/>
                  <a:pt x="671107" y="654296"/>
                  <a:pt x="671107" y="744254"/>
                </a:cubicBezTo>
                <a:cubicBezTo>
                  <a:pt x="671107" y="819075"/>
                  <a:pt x="675893" y="802944"/>
                  <a:pt x="678026" y="799613"/>
                </a:cubicBezTo>
                <a:cubicBezTo>
                  <a:pt x="678026" y="813453"/>
                  <a:pt x="691863" y="931091"/>
                  <a:pt x="684944" y="944931"/>
                </a:cubicBezTo>
                <a:cubicBezTo>
                  <a:pt x="678026" y="965690"/>
                  <a:pt x="622677" y="1145607"/>
                  <a:pt x="615758" y="1159447"/>
                </a:cubicBezTo>
                <a:cubicBezTo>
                  <a:pt x="615758" y="1166366"/>
                  <a:pt x="615758" y="1214806"/>
                  <a:pt x="608839" y="1214806"/>
                </a:cubicBezTo>
                <a:cubicBezTo>
                  <a:pt x="595017" y="1235542"/>
                  <a:pt x="588099" y="1249375"/>
                  <a:pt x="588084" y="1249405"/>
                </a:cubicBezTo>
                <a:cubicBezTo>
                  <a:pt x="588084" y="1311684"/>
                  <a:pt x="581165" y="1408562"/>
                  <a:pt x="581165" y="1450081"/>
                </a:cubicBezTo>
                <a:cubicBezTo>
                  <a:pt x="581165" y="1505440"/>
                  <a:pt x="574246" y="1623078"/>
                  <a:pt x="581165" y="1685357"/>
                </a:cubicBezTo>
                <a:cubicBezTo>
                  <a:pt x="588084" y="1740716"/>
                  <a:pt x="588084" y="1982911"/>
                  <a:pt x="581165" y="2059030"/>
                </a:cubicBezTo>
                <a:cubicBezTo>
                  <a:pt x="575976" y="2121309"/>
                  <a:pt x="578570" y="2117416"/>
                  <a:pt x="581165" y="2121308"/>
                </a:cubicBezTo>
                <a:cubicBezTo>
                  <a:pt x="574258" y="2142033"/>
                  <a:pt x="581142" y="2148965"/>
                  <a:pt x="581165" y="2148988"/>
                </a:cubicBezTo>
                <a:cubicBezTo>
                  <a:pt x="581165" y="2148988"/>
                  <a:pt x="581165" y="2162828"/>
                  <a:pt x="581165" y="2183587"/>
                </a:cubicBezTo>
                <a:cubicBezTo>
                  <a:pt x="581165" y="2204320"/>
                  <a:pt x="567363"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67328" y="2294305"/>
                  <a:pt x="560409" y="2294305"/>
                  <a:pt x="518897" y="2294305"/>
                </a:cubicBezTo>
                <a:cubicBezTo>
                  <a:pt x="484331" y="2294305"/>
                  <a:pt x="456674" y="2287396"/>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3548" y="2231161"/>
                </a:cubicBezTo>
                <a:lnTo>
                  <a:pt x="463548" y="2225106"/>
                </a:lnTo>
                <a:cubicBezTo>
                  <a:pt x="463548" y="2225106"/>
                  <a:pt x="463548" y="2225106"/>
                  <a:pt x="462683" y="2224241"/>
                </a:cubicBezTo>
                <a:lnTo>
                  <a:pt x="456630" y="2218187"/>
                </a:lnTo>
                <a:cubicBezTo>
                  <a:pt x="456630" y="2218187"/>
                  <a:pt x="456630" y="2218187"/>
                  <a:pt x="455765" y="2218187"/>
                </a:cubicBezTo>
                <a:lnTo>
                  <a:pt x="449711" y="2218187"/>
                </a:lnTo>
                <a:cubicBezTo>
                  <a:pt x="442792" y="2211267"/>
                  <a:pt x="463548" y="2197427"/>
                  <a:pt x="449711" y="2190507"/>
                </a:cubicBezTo>
                <a:cubicBezTo>
                  <a:pt x="435874" y="2190507"/>
                  <a:pt x="428955" y="2155908"/>
                  <a:pt x="428955" y="2135148"/>
                </a:cubicBezTo>
                <a:cubicBezTo>
                  <a:pt x="428955" y="2107469"/>
                  <a:pt x="408199" y="1941392"/>
                  <a:pt x="394362" y="1872193"/>
                </a:cubicBezTo>
                <a:cubicBezTo>
                  <a:pt x="387443" y="1796075"/>
                  <a:pt x="394362" y="1650757"/>
                  <a:pt x="387443" y="1588479"/>
                </a:cubicBezTo>
                <a:cubicBezTo>
                  <a:pt x="380526" y="1533131"/>
                  <a:pt x="359777" y="1429363"/>
                  <a:pt x="359769" y="1429322"/>
                </a:cubicBezTo>
                <a:cubicBezTo>
                  <a:pt x="359769" y="1429322"/>
                  <a:pt x="339013" y="1574639"/>
                  <a:pt x="339013" y="1602318"/>
                </a:cubicBezTo>
                <a:cubicBezTo>
                  <a:pt x="332094" y="1629998"/>
                  <a:pt x="290582" y="1886033"/>
                  <a:pt x="290582" y="1920632"/>
                </a:cubicBezTo>
                <a:cubicBezTo>
                  <a:pt x="290582" y="1955232"/>
                  <a:pt x="318257" y="2135148"/>
                  <a:pt x="318257" y="2162828"/>
                </a:cubicBezTo>
                <a:cubicBezTo>
                  <a:pt x="318257" y="2183587"/>
                  <a:pt x="325176" y="2225106"/>
                  <a:pt x="325176" y="2232026"/>
                </a:cubicBezTo>
                <a:cubicBezTo>
                  <a:pt x="325176" y="2238938"/>
                  <a:pt x="332078" y="2245850"/>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9884" y="2280465"/>
                  <a:pt x="110698" y="2287385"/>
                </a:cubicBezTo>
                <a:cubicBezTo>
                  <a:pt x="41547" y="2287385"/>
                  <a:pt x="42" y="2273560"/>
                  <a:pt x="0" y="2273546"/>
                </a:cubicBezTo>
                <a:cubicBezTo>
                  <a:pt x="0" y="2273546"/>
                  <a:pt x="0" y="2273546"/>
                  <a:pt x="0" y="2272681"/>
                </a:cubicBezTo>
                <a:lnTo>
                  <a:pt x="0" y="2266626"/>
                </a:lnTo>
                <a:cubicBezTo>
                  <a:pt x="0" y="2266626"/>
                  <a:pt x="0" y="2266626"/>
                  <a:pt x="865" y="2266626"/>
                </a:cubicBezTo>
                <a:lnTo>
                  <a:pt x="6919" y="2266626"/>
                </a:lnTo>
                <a:cubicBezTo>
                  <a:pt x="6919" y="2266626"/>
                  <a:pt x="0" y="2245866"/>
                  <a:pt x="13837" y="2245866"/>
                </a:cubicBezTo>
                <a:cubicBezTo>
                  <a:pt x="20756" y="2238946"/>
                  <a:pt x="69186" y="2245866"/>
                  <a:pt x="89942" y="2238946"/>
                </a:cubicBezTo>
                <a:cubicBezTo>
                  <a:pt x="110690" y="2232029"/>
                  <a:pt x="145265" y="2211282"/>
                  <a:pt x="145291" y="2211267"/>
                </a:cubicBezTo>
                <a:cubicBezTo>
                  <a:pt x="145291" y="2211267"/>
                  <a:pt x="145291" y="2211267"/>
                  <a:pt x="144426" y="2210402"/>
                </a:cubicBezTo>
                <a:lnTo>
                  <a:pt x="138373" y="2204347"/>
                </a:lnTo>
                <a:cubicBezTo>
                  <a:pt x="138373" y="2204347"/>
                  <a:pt x="145272" y="2197446"/>
                  <a:pt x="145291" y="2197427"/>
                </a:cubicBezTo>
                <a:cubicBezTo>
                  <a:pt x="152210" y="2190507"/>
                  <a:pt x="145291" y="2169748"/>
                  <a:pt x="138373" y="2162828"/>
                </a:cubicBezTo>
                <a:cubicBezTo>
                  <a:pt x="131454" y="2148988"/>
                  <a:pt x="159128" y="2128228"/>
                  <a:pt x="152210" y="2114389"/>
                </a:cubicBezTo>
                <a:cubicBezTo>
                  <a:pt x="138373" y="2107469"/>
                  <a:pt x="138373" y="2079789"/>
                  <a:pt x="138373" y="2045190"/>
                </a:cubicBezTo>
                <a:cubicBezTo>
                  <a:pt x="138373" y="2003671"/>
                  <a:pt x="145291" y="1713036"/>
                  <a:pt x="138373" y="1664597"/>
                </a:cubicBezTo>
                <a:cubicBezTo>
                  <a:pt x="124535" y="1616158"/>
                  <a:pt x="131454" y="1498520"/>
                  <a:pt x="124535" y="1429322"/>
                </a:cubicBezTo>
                <a:cubicBezTo>
                  <a:pt x="117619" y="1360139"/>
                  <a:pt x="110701" y="1201043"/>
                  <a:pt x="110698" y="1200966"/>
                </a:cubicBezTo>
                <a:cubicBezTo>
                  <a:pt x="110698" y="1200966"/>
                  <a:pt x="110698" y="1200966"/>
                  <a:pt x="89942" y="1194046"/>
                </a:cubicBezTo>
                <a:cubicBezTo>
                  <a:pt x="89942" y="1194046"/>
                  <a:pt x="76105" y="1194046"/>
                  <a:pt x="69186" y="1180206"/>
                </a:cubicBezTo>
                <a:cubicBezTo>
                  <a:pt x="69186" y="1166366"/>
                  <a:pt x="62268" y="1069488"/>
                  <a:pt x="69186" y="1034889"/>
                </a:cubicBezTo>
                <a:cubicBezTo>
                  <a:pt x="76105" y="1000290"/>
                  <a:pt x="55349" y="854972"/>
                  <a:pt x="62268" y="778854"/>
                </a:cubicBezTo>
                <a:cubicBezTo>
                  <a:pt x="69186" y="695815"/>
                  <a:pt x="41512" y="522819"/>
                  <a:pt x="41512" y="502059"/>
                </a:cubicBezTo>
                <a:cubicBezTo>
                  <a:pt x="48430" y="481299"/>
                  <a:pt x="55349" y="474380"/>
                  <a:pt x="55349" y="453620"/>
                </a:cubicBezTo>
                <a:cubicBezTo>
                  <a:pt x="55349" y="432860"/>
                  <a:pt x="55349" y="405181"/>
                  <a:pt x="76105" y="391341"/>
                </a:cubicBezTo>
                <a:cubicBezTo>
                  <a:pt x="83016" y="391341"/>
                  <a:pt x="96829" y="391341"/>
                  <a:pt x="96861" y="391341"/>
                </a:cubicBezTo>
                <a:cubicBezTo>
                  <a:pt x="96861" y="391341"/>
                  <a:pt x="96861" y="391341"/>
                  <a:pt x="159128" y="370581"/>
                </a:cubicBezTo>
                <a:cubicBezTo>
                  <a:pt x="159128" y="370581"/>
                  <a:pt x="166047" y="363662"/>
                  <a:pt x="179884" y="363662"/>
                </a:cubicBezTo>
                <a:cubicBezTo>
                  <a:pt x="193722" y="356742"/>
                  <a:pt x="228315" y="342902"/>
                  <a:pt x="235233" y="342902"/>
                </a:cubicBezTo>
                <a:cubicBezTo>
                  <a:pt x="249062" y="335987"/>
                  <a:pt x="249071" y="356714"/>
                  <a:pt x="249071" y="356742"/>
                </a:cubicBezTo>
                <a:cubicBezTo>
                  <a:pt x="249071" y="356742"/>
                  <a:pt x="242152" y="356742"/>
                  <a:pt x="235233" y="356742"/>
                </a:cubicBezTo>
                <a:cubicBezTo>
                  <a:pt x="235233" y="363662"/>
                  <a:pt x="255989" y="412101"/>
                  <a:pt x="269827" y="460540"/>
                </a:cubicBezTo>
                <a:cubicBezTo>
                  <a:pt x="283657" y="508955"/>
                  <a:pt x="311310" y="557369"/>
                  <a:pt x="311338" y="557418"/>
                </a:cubicBezTo>
                <a:cubicBezTo>
                  <a:pt x="311338" y="557418"/>
                  <a:pt x="325176" y="502059"/>
                  <a:pt x="332094" y="495139"/>
                </a:cubicBezTo>
                <a:cubicBezTo>
                  <a:pt x="339005" y="495139"/>
                  <a:pt x="345914" y="488236"/>
                  <a:pt x="345931" y="488219"/>
                </a:cubicBezTo>
                <a:cubicBezTo>
                  <a:pt x="345931" y="488219"/>
                  <a:pt x="345931" y="488219"/>
                  <a:pt x="344201" y="488219"/>
                </a:cubicBezTo>
                <a:lnTo>
                  <a:pt x="332094" y="488219"/>
                </a:lnTo>
                <a:cubicBezTo>
                  <a:pt x="332094" y="488219"/>
                  <a:pt x="318257" y="474380"/>
                  <a:pt x="325176" y="467460"/>
                </a:cubicBezTo>
                <a:cubicBezTo>
                  <a:pt x="325176" y="460540"/>
                  <a:pt x="345931" y="425940"/>
                  <a:pt x="352850" y="425940"/>
                </a:cubicBezTo>
                <a:cubicBezTo>
                  <a:pt x="359766" y="419024"/>
                  <a:pt x="373593" y="460501"/>
                  <a:pt x="373606" y="460540"/>
                </a:cubicBezTo>
                <a:cubicBezTo>
                  <a:pt x="373606" y="467452"/>
                  <a:pt x="366703" y="481268"/>
                  <a:pt x="366687" y="481299"/>
                </a:cubicBezTo>
                <a:cubicBezTo>
                  <a:pt x="366687" y="481299"/>
                  <a:pt x="366687" y="508979"/>
                  <a:pt x="366687" y="529738"/>
                </a:cubicBezTo>
                <a:cubicBezTo>
                  <a:pt x="373600" y="550480"/>
                  <a:pt x="373606" y="564313"/>
                  <a:pt x="373606" y="564338"/>
                </a:cubicBezTo>
                <a:cubicBezTo>
                  <a:pt x="373606" y="564338"/>
                  <a:pt x="408199" y="522819"/>
                  <a:pt x="415118" y="508979"/>
                </a:cubicBezTo>
                <a:cubicBezTo>
                  <a:pt x="415118" y="495139"/>
                  <a:pt x="456630" y="419021"/>
                  <a:pt x="456630" y="384421"/>
                </a:cubicBezTo>
                <a:cubicBezTo>
                  <a:pt x="463543" y="342931"/>
                  <a:pt x="435913" y="335992"/>
                  <a:pt x="435874" y="335982"/>
                </a:cubicBezTo>
                <a:close/>
                <a:moveTo>
                  <a:pt x="336561" y="198"/>
                </a:moveTo>
                <a:cubicBezTo>
                  <a:pt x="361201" y="1576"/>
                  <a:pt x="380020" y="9784"/>
                  <a:pt x="388863" y="14513"/>
                </a:cubicBezTo>
                <a:cubicBezTo>
                  <a:pt x="391431" y="14653"/>
                  <a:pt x="393800" y="15304"/>
                  <a:pt x="395838" y="16757"/>
                </a:cubicBezTo>
                <a:cubicBezTo>
                  <a:pt x="399328" y="13483"/>
                  <a:pt x="410658" y="5081"/>
                  <a:pt x="421987" y="10780"/>
                </a:cubicBezTo>
                <a:cubicBezTo>
                  <a:pt x="442592" y="24600"/>
                  <a:pt x="463197" y="52241"/>
                  <a:pt x="456329" y="79882"/>
                </a:cubicBezTo>
                <a:cubicBezTo>
                  <a:pt x="456329" y="107523"/>
                  <a:pt x="463197" y="121344"/>
                  <a:pt x="463197" y="121344"/>
                </a:cubicBezTo>
                <a:lnTo>
                  <a:pt x="457188" y="115297"/>
                </a:lnTo>
                <a:cubicBezTo>
                  <a:pt x="456308" y="114475"/>
                  <a:pt x="450013" y="127146"/>
                  <a:pt x="446036" y="137496"/>
                </a:cubicBezTo>
                <a:cubicBezTo>
                  <a:pt x="448973" y="137373"/>
                  <a:pt x="451136" y="133502"/>
                  <a:pt x="451136" y="129631"/>
                </a:cubicBezTo>
                <a:cubicBezTo>
                  <a:pt x="458088" y="122691"/>
                  <a:pt x="465040" y="136571"/>
                  <a:pt x="465040" y="150452"/>
                </a:cubicBezTo>
                <a:cubicBezTo>
                  <a:pt x="465040" y="164332"/>
                  <a:pt x="465040" y="185152"/>
                  <a:pt x="458088" y="192093"/>
                </a:cubicBezTo>
                <a:cubicBezTo>
                  <a:pt x="458088" y="199033"/>
                  <a:pt x="451136" y="205973"/>
                  <a:pt x="451136" y="205973"/>
                </a:cubicBezTo>
                <a:lnTo>
                  <a:pt x="447660" y="198165"/>
                </a:lnTo>
                <a:cubicBezTo>
                  <a:pt x="445921" y="197298"/>
                  <a:pt x="444183" y="199033"/>
                  <a:pt x="444183" y="205973"/>
                </a:cubicBezTo>
                <a:cubicBezTo>
                  <a:pt x="444183" y="212913"/>
                  <a:pt x="437231" y="233734"/>
                  <a:pt x="430279" y="247614"/>
                </a:cubicBezTo>
                <a:cubicBezTo>
                  <a:pt x="430279" y="261494"/>
                  <a:pt x="416375" y="275375"/>
                  <a:pt x="416375" y="275375"/>
                </a:cubicBezTo>
                <a:cubicBezTo>
                  <a:pt x="416375" y="275414"/>
                  <a:pt x="416375" y="282374"/>
                  <a:pt x="416375" y="303135"/>
                </a:cubicBezTo>
                <a:cubicBezTo>
                  <a:pt x="416375" y="323956"/>
                  <a:pt x="360758" y="344776"/>
                  <a:pt x="360758" y="344776"/>
                </a:cubicBezTo>
                <a:cubicBezTo>
                  <a:pt x="360671" y="344760"/>
                  <a:pt x="284284" y="330884"/>
                  <a:pt x="284284" y="310075"/>
                </a:cubicBezTo>
                <a:cubicBezTo>
                  <a:pt x="284284" y="296195"/>
                  <a:pt x="284284" y="290990"/>
                  <a:pt x="284284" y="289255"/>
                </a:cubicBezTo>
                <a:cubicBezTo>
                  <a:pt x="284255" y="289226"/>
                  <a:pt x="270380" y="275353"/>
                  <a:pt x="270380" y="254554"/>
                </a:cubicBezTo>
                <a:cubicBezTo>
                  <a:pt x="263428" y="233734"/>
                  <a:pt x="256476" y="212913"/>
                  <a:pt x="256476" y="212913"/>
                </a:cubicBezTo>
                <a:cubicBezTo>
                  <a:pt x="256462" y="212942"/>
                  <a:pt x="249515" y="226786"/>
                  <a:pt x="242571" y="219853"/>
                </a:cubicBezTo>
                <a:cubicBezTo>
                  <a:pt x="242571" y="205973"/>
                  <a:pt x="235619" y="185152"/>
                  <a:pt x="235619" y="171272"/>
                </a:cubicBezTo>
                <a:cubicBezTo>
                  <a:pt x="228667" y="157392"/>
                  <a:pt x="235619" y="143511"/>
                  <a:pt x="242571" y="143511"/>
                </a:cubicBezTo>
                <a:lnTo>
                  <a:pt x="244041" y="142887"/>
                </a:lnTo>
                <a:cubicBezTo>
                  <a:pt x="244028" y="142159"/>
                  <a:pt x="243718" y="142075"/>
                  <a:pt x="243409" y="142075"/>
                </a:cubicBezTo>
                <a:lnTo>
                  <a:pt x="231389" y="139483"/>
                </a:lnTo>
                <a:cubicBezTo>
                  <a:pt x="229672" y="142039"/>
                  <a:pt x="229681" y="128254"/>
                  <a:pt x="236541" y="128254"/>
                </a:cubicBezTo>
                <a:cubicBezTo>
                  <a:pt x="236556" y="128223"/>
                  <a:pt x="243409" y="114434"/>
                  <a:pt x="243409" y="114434"/>
                </a:cubicBezTo>
                <a:cubicBezTo>
                  <a:pt x="243388" y="114455"/>
                  <a:pt x="236531" y="121344"/>
                  <a:pt x="229672" y="121344"/>
                </a:cubicBezTo>
                <a:cubicBezTo>
                  <a:pt x="229647" y="121344"/>
                  <a:pt x="222804" y="121344"/>
                  <a:pt x="222804" y="121344"/>
                </a:cubicBezTo>
                <a:cubicBezTo>
                  <a:pt x="222831" y="121330"/>
                  <a:pt x="236541" y="114413"/>
                  <a:pt x="236541" y="93703"/>
                </a:cubicBezTo>
                <a:cubicBezTo>
                  <a:pt x="236541" y="72972"/>
                  <a:pt x="243409" y="24600"/>
                  <a:pt x="298356" y="3869"/>
                </a:cubicBezTo>
                <a:cubicBezTo>
                  <a:pt x="312093" y="414"/>
                  <a:pt x="324971" y="-450"/>
                  <a:pt x="336561" y="198"/>
                </a:cubicBezTo>
                <a:close/>
              </a:path>
            </a:pathLst>
          </a:custGeom>
          <a:solidFill>
            <a:srgbClr val="FFFFFF">
              <a:alpha val="39999"/>
            </a:srgbClr>
          </a:solidFill>
          <a:ln w="9525">
            <a:noFill/>
            <a:round/>
            <a:headEnd/>
            <a:tailEnd/>
          </a:ln>
        </p:spPr>
        <p:txBody>
          <a:bodyPr/>
          <a:lstStyle/>
          <a:p>
            <a:endParaRPr lang="zh-CN" altLang="en-US"/>
          </a:p>
        </p:txBody>
      </p:sp>
      <p:sp>
        <p:nvSpPr>
          <p:cNvPr id="14" name="圆角矩形 13"/>
          <p:cNvSpPr/>
          <p:nvPr/>
        </p:nvSpPr>
        <p:spPr>
          <a:xfrm>
            <a:off x="8405813" y="5229225"/>
            <a:ext cx="1511300" cy="503238"/>
          </a:xfrm>
          <a:prstGeom prst="roundRect">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tIns="0" bIns="36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zh-CN" sz="3200" noProof="1" smtClean="0">
                <a:solidFill>
                  <a:srgbClr val="FFFFFF"/>
                </a:solidFill>
                <a:latin typeface="HelveticaNeueLT Pro 25 UltLt" panose="020B0303020202020204" pitchFamily="34" charset="0"/>
                <a:ea typeface="微软雅黑" panose="020B0503020204020204" pitchFamily="34" charset="-122"/>
                <a:cs typeface="Times New Roman" panose="02020603050405020304" pitchFamily="18" charset="0"/>
              </a:rPr>
              <a:t>20</a:t>
            </a:r>
            <a:endParaRPr lang="zh-CN" altLang="en-US" sz="3200" noProof="1" smtClean="0">
              <a:solidFill>
                <a:srgbClr val="FFFFFF"/>
              </a:solidFill>
              <a:latin typeface="HelveticaNeueLT Pro 25 UltLt" panose="020B0303020202020204" pitchFamily="34" charset="0"/>
              <a:ea typeface="微软雅黑" panose="020B0503020204020204" pitchFamily="34" charset="-122"/>
              <a:cs typeface="Times New Roman" panose="02020603050405020304" pitchFamily="18" charset="0"/>
            </a:endParaRPr>
          </a:p>
        </p:txBody>
      </p:sp>
      <p:sp>
        <p:nvSpPr>
          <p:cNvPr id="15" name="圆角矩形 14"/>
          <p:cNvSpPr/>
          <p:nvPr/>
        </p:nvSpPr>
        <p:spPr>
          <a:xfrm>
            <a:off x="1860550" y="5229225"/>
            <a:ext cx="6354763" cy="503238"/>
          </a:xfrm>
          <a:prstGeom prst="round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36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zh-CN" sz="3200" noProof="1" smtClean="0">
                <a:solidFill>
                  <a:srgbClr val="FFFFFF"/>
                </a:solidFill>
                <a:latin typeface="HelveticaNeueLT Pro 25 UltLt" panose="020B0303020202020204" pitchFamily="34" charset="0"/>
                <a:ea typeface="微软雅黑" panose="020B0503020204020204" pitchFamily="34" charset="-122"/>
                <a:cs typeface="Times New Roman" panose="02020603050405020304" pitchFamily="18" charset="0"/>
              </a:rPr>
              <a:t>80</a:t>
            </a:r>
            <a:endParaRPr lang="zh-CN" altLang="en-US" sz="3200" noProof="1" smtClean="0">
              <a:solidFill>
                <a:srgbClr val="FFFFFF"/>
              </a:solidFill>
              <a:latin typeface="HelveticaNeueLT Pro 25 UltLt" panose="020B0303020202020204" pitchFamily="34" charset="0"/>
              <a:ea typeface="微软雅黑" panose="020B0503020204020204" pitchFamily="34" charset="-122"/>
              <a:cs typeface="Times New Roman" panose="02020603050405020304" pitchFamily="18" charset="0"/>
            </a:endParaRPr>
          </a:p>
        </p:txBody>
      </p:sp>
      <p:sp>
        <p:nvSpPr>
          <p:cNvPr id="16" name="TextBox 15"/>
          <p:cNvSpPr txBox="1">
            <a:spLocks noChangeArrowheads="1"/>
          </p:cNvSpPr>
          <p:nvPr/>
        </p:nvSpPr>
        <p:spPr bwMode="auto">
          <a:xfrm>
            <a:off x="1919288" y="1844675"/>
            <a:ext cx="7848600" cy="473075"/>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17"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20"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35" presetClass="path" presetSubtype="0" decel="100000" fill="hold" grpId="1" nodeType="withEffect">
                                  <p:stCondLst>
                                    <p:cond delay="0"/>
                                  </p:stCondLst>
                                  <p:childTnLst>
                                    <p:animMotion origin="layout" path="M 8.23024E-7 3.33333E-6 L -0.06707 3.33333E-6 " pathEditMode="relative" rAng="0" ptsTypes="AA">
                                      <p:cBhvr>
                                        <p:cTn id="10" dur="500" spd="-100000" fill="hold"/>
                                        <p:tgtEl>
                                          <p:spTgt spid="5"/>
                                        </p:tgtEl>
                                        <p:attrNameLst>
                                          <p:attrName>ppt_x,ppt_y</p:attrName>
                                        </p:attrNameLst>
                                      </p:cBhvr>
                                      <p:rCtr x="-33" y="0"/>
                                    </p:animMotion>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35" presetClass="path" presetSubtype="0" decel="100000" fill="hold" grpId="1" nodeType="withEffect">
                                  <p:stCondLst>
                                    <p:cond delay="0"/>
                                  </p:stCondLst>
                                  <p:childTnLst>
                                    <p:animMotion origin="layout" path="M -4.79167E-6 3.33333E-6 L -0.1345 3.33333E-6 " pathEditMode="relative" rAng="0" ptsTypes="AA">
                                      <p:cBhvr>
                                        <p:cTn id="14" dur="500" spd="-100000" fill="hold"/>
                                        <p:tgtEl>
                                          <p:spTgt spid="6"/>
                                        </p:tgtEl>
                                        <p:attrNameLst>
                                          <p:attrName>ppt_x,ppt_y</p:attrName>
                                        </p:attrNameLst>
                                      </p:cBhvr>
                                      <p:rCtr x="-67" y="0"/>
                                    </p:animMotion>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35" presetClass="path" presetSubtype="0" decel="100000" fill="hold" grpId="1" nodeType="withEffect">
                                  <p:stCondLst>
                                    <p:cond delay="0"/>
                                  </p:stCondLst>
                                  <p:childTnLst>
                                    <p:animMotion origin="layout" path="M -1.875E-6 3.33333E-6 L -0.20143 3.33333E-6 " pathEditMode="relative" rAng="0" ptsTypes="AA">
                                      <p:cBhvr>
                                        <p:cTn id="18" dur="500" spd="-100000" fill="hold"/>
                                        <p:tgtEl>
                                          <p:spTgt spid="7"/>
                                        </p:tgtEl>
                                        <p:attrNameLst>
                                          <p:attrName>ppt_x,ppt_y</p:attrName>
                                        </p:attrNameLst>
                                      </p:cBhvr>
                                      <p:rCtr x="-100" y="0"/>
                                    </p:animMotion>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35" presetClass="path" presetSubtype="0" decel="100000" fill="hold" grpId="1" nodeType="withEffect">
                                  <p:stCondLst>
                                    <p:cond delay="0"/>
                                  </p:stCondLst>
                                  <p:childTnLst>
                                    <p:animMotion origin="layout" path="M 4.16667E-7 3.33333E-6 L -0.26875 3.33333E-6 " pathEditMode="relative" rAng="0" ptsTypes="AA">
                                      <p:cBhvr>
                                        <p:cTn id="22" dur="500" spd="-100000" fill="hold"/>
                                        <p:tgtEl>
                                          <p:spTgt spid="8"/>
                                        </p:tgtEl>
                                        <p:attrNameLst>
                                          <p:attrName>ppt_x,ppt_y</p:attrName>
                                        </p:attrNameLst>
                                      </p:cBhvr>
                                      <p:rCtr x="-134" y="0"/>
                                    </p:animMotion>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35" presetClass="path" presetSubtype="0" decel="100000" fill="hold" grpId="1" nodeType="withEffect">
                                  <p:stCondLst>
                                    <p:cond delay="0"/>
                                  </p:stCondLst>
                                  <p:childTnLst>
                                    <p:animMotion origin="layout" path="M 3.125E-6 3.33333E-6 L -0.33581 3.33333E-6 " pathEditMode="relative" rAng="0" ptsTypes="AA">
                                      <p:cBhvr>
                                        <p:cTn id="26" dur="500" spd="-100000" fill="hold"/>
                                        <p:tgtEl>
                                          <p:spTgt spid="9"/>
                                        </p:tgtEl>
                                        <p:attrNameLst>
                                          <p:attrName>ppt_x,ppt_y</p:attrName>
                                        </p:attrNameLst>
                                      </p:cBhvr>
                                      <p:rCtr x="-167" y="0"/>
                                    </p:animMotion>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35" presetClass="path" presetSubtype="0" decel="100000" fill="hold" grpId="1" nodeType="withEffect">
                                  <p:stCondLst>
                                    <p:cond delay="0"/>
                                  </p:stCondLst>
                                  <p:childTnLst>
                                    <p:animMotion origin="layout" path="M -4.16667E-6 3.33333E-6 L -0.40286 3.33333E-6 " pathEditMode="relative" rAng="0" ptsTypes="AA">
                                      <p:cBhvr>
                                        <p:cTn id="30" dur="500" spd="-100000" fill="hold"/>
                                        <p:tgtEl>
                                          <p:spTgt spid="10"/>
                                        </p:tgtEl>
                                        <p:attrNameLst>
                                          <p:attrName>ppt_x,ppt_y</p:attrName>
                                        </p:attrNameLst>
                                      </p:cBhvr>
                                      <p:rCtr x="-201" y="0"/>
                                    </p:animMotion>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35" presetClass="path" presetSubtype="0" decel="100000" fill="hold" grpId="1" nodeType="withEffect">
                                  <p:stCondLst>
                                    <p:cond delay="0"/>
                                  </p:stCondLst>
                                  <p:childTnLst>
                                    <p:animMotion origin="layout" path="M -1.875E-6 3.33333E-6 L -0.47018 3.33333E-6 " pathEditMode="relative" rAng="0" ptsTypes="AA">
                                      <p:cBhvr>
                                        <p:cTn id="34" dur="500" spd="-100000" fill="hold"/>
                                        <p:tgtEl>
                                          <p:spTgt spid="11"/>
                                        </p:tgtEl>
                                        <p:attrNameLst>
                                          <p:attrName>ppt_x,ppt_y</p:attrName>
                                        </p:attrNameLst>
                                      </p:cBhvr>
                                      <p:rCtr x="-235" y="0"/>
                                    </p:animMotion>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35" presetClass="path" presetSubtype="0" decel="100000" fill="hold" grpId="1" nodeType="withEffect">
                                  <p:stCondLst>
                                    <p:cond delay="0"/>
                                  </p:stCondLst>
                                  <p:childTnLst>
                                    <p:animMotion origin="layout" path="M 8.33333E-7 3.33333E-6 L -0.53724 3.33333E-6 " pathEditMode="relative" rAng="0" ptsTypes="AA">
                                      <p:cBhvr>
                                        <p:cTn id="38" dur="500" spd="-100000" fill="hold"/>
                                        <p:tgtEl>
                                          <p:spTgt spid="12"/>
                                        </p:tgtEl>
                                        <p:attrNameLst>
                                          <p:attrName>ppt_x,ppt_y</p:attrName>
                                        </p:attrNameLst>
                                      </p:cBhvr>
                                      <p:rCtr x="-268" y="0"/>
                                    </p:animMotion>
                                  </p:childTnLst>
                                </p:cTn>
                              </p:par>
                              <p:par>
                                <p:cTn id="39" presetID="1"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35" presetClass="path" presetSubtype="0" decel="100000" fill="hold" grpId="1" nodeType="withEffect">
                                  <p:stCondLst>
                                    <p:cond delay="0"/>
                                  </p:stCondLst>
                                  <p:childTnLst>
                                    <p:animMotion origin="layout" path="M 3.33333E-6 3.33333E-6 L -0.60443 3.33333E-6 " pathEditMode="relative" rAng="0" ptsTypes="AA">
                                      <p:cBhvr>
                                        <p:cTn id="42" dur="500" spd="-100000" fill="hold"/>
                                        <p:tgtEl>
                                          <p:spTgt spid="13"/>
                                        </p:tgtEl>
                                        <p:attrNameLst>
                                          <p:attrName>ppt_x,ppt_y</p:attrName>
                                        </p:attrNameLst>
                                      </p:cBhvr>
                                      <p:rCtr x="-302" y="0"/>
                                    </p:animMotion>
                                  </p:childTnLst>
                                </p:cTn>
                              </p:par>
                              <p:par>
                                <p:cTn id="43" presetID="12" presetClass="entr" presetSubtype="2"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p:tgtEl>
                                          <p:spTgt spid="15"/>
                                        </p:tgtEl>
                                        <p:attrNameLst>
                                          <p:attrName>ppt_x</p:attrName>
                                        </p:attrNameLst>
                                      </p:cBhvr>
                                      <p:tavLst>
                                        <p:tav tm="0">
                                          <p:val>
                                            <p:strVal val="#ppt_x+#ppt_w*1.125000"/>
                                          </p:val>
                                        </p:tav>
                                        <p:tav tm="100000">
                                          <p:val>
                                            <p:strVal val="#ppt_x"/>
                                          </p:val>
                                        </p:tav>
                                      </p:tavLst>
                                    </p:anim>
                                    <p:animEffect transition="in" filter="wipe(left)">
                                      <p:cBhvr>
                                        <p:cTn id="46" dur="500"/>
                                        <p:tgtEl>
                                          <p:spTgt spid="15"/>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p:tgtEl>
                                          <p:spTgt spid="14"/>
                                        </p:tgtEl>
                                        <p:attrNameLst>
                                          <p:attrName>ppt_x</p:attrName>
                                        </p:attrNameLst>
                                      </p:cBhvr>
                                      <p:tavLst>
                                        <p:tav tm="0">
                                          <p:val>
                                            <p:strVal val="#ppt_x-#ppt_w*1.125000"/>
                                          </p:val>
                                        </p:tav>
                                        <p:tav tm="100000">
                                          <p:val>
                                            <p:strVal val="#ppt_x"/>
                                          </p:val>
                                        </p:tav>
                                      </p:tavLst>
                                    </p:anim>
                                    <p:animEffect transition="in" filter="wipe(right)">
                                      <p:cBhvr>
                                        <p:cTn id="50" dur="500"/>
                                        <p:tgtEl>
                                          <p:spTgt spid="14"/>
                                        </p:tgtEl>
                                      </p:cBhvr>
                                    </p:animEffect>
                                  </p:childTnLst>
                                </p:cTn>
                              </p:par>
                              <p:par>
                                <p:cTn id="51" presetID="10" presetClass="entr" presetSubtype="0" fill="hold" grpId="0" nodeType="withEffect">
                                  <p:stCondLst>
                                    <p:cond delay="0"/>
                                  </p:stCondLst>
                                  <p:iterate type="lt">
                                    <p:tmPct val="10000"/>
                                  </p:iterate>
                                  <p:childTnLst>
                                    <p:set>
                                      <p:cBhvr>
                                        <p:cTn id="52" dur="1" fill="hold">
                                          <p:stCondLst>
                                            <p:cond delay="0"/>
                                          </p:stCondLst>
                                        </p:cTn>
                                        <p:tgtEl>
                                          <p:spTgt spid="16"/>
                                        </p:tgtEl>
                                        <p:attrNameLst>
                                          <p:attrName>style.visibility</p:attrName>
                                        </p:attrNameLst>
                                      </p:cBhvr>
                                      <p:to>
                                        <p:strVal val="visible"/>
                                      </p:to>
                                    </p:set>
                                    <p:animEffect transition="in" filter="fade">
                                      <p:cBhvr>
                                        <p:cTn id="53" dur="100"/>
                                        <p:tgtEl>
                                          <p:spTgt spid="16"/>
                                        </p:tgtEl>
                                      </p:cBhvr>
                                    </p:animEffect>
                                  </p:childTnLst>
                                </p:cTn>
                              </p:par>
                              <p:par>
                                <p:cTn id="54" presetID="2" presetClass="entr" presetSubtype="1" decel="10000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ppt_x</p:attrName>
                                        </p:attrNameLst>
                                      </p:cBhvr>
                                      <p:tavLst>
                                        <p:tav tm="0">
                                          <p:val>
                                            <p:strVal val="#ppt_x"/>
                                          </p:val>
                                        </p:tav>
                                        <p:tav tm="100000">
                                          <p:val>
                                            <p:strVal val="#ppt_x"/>
                                          </p:val>
                                        </p:tav>
                                      </p:tavLst>
                                    </p:anim>
                                    <p:anim calcmode="lin" valueType="num">
                                      <p:cBhvr>
                                        <p:cTn id="57" dur="500" fill="hold"/>
                                        <p:tgtEl>
                                          <p:spTgt spid="17"/>
                                        </p:tgtEl>
                                        <p:attrNameLst>
                                          <p:attrName>ppt_y</p:attrName>
                                        </p:attrNameLst>
                                      </p:cBhvr>
                                      <p:tavLst>
                                        <p:tav tm="0">
                                          <p:val>
                                            <p:strVal val="0-#ppt_h/2"/>
                                          </p:val>
                                        </p:tav>
                                        <p:tav tm="100000">
                                          <p:val>
                                            <p:strVal val="#ppt_y"/>
                                          </p:val>
                                        </p:tav>
                                      </p:tavLst>
                                    </p:anim>
                                  </p:childTnLst>
                                </p:cTn>
                              </p:par>
                              <p:par>
                                <p:cTn id="58" presetID="2" presetClass="entr" presetSubtype="1" decel="10000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ppt_x</p:attrName>
                                        </p:attrNameLst>
                                      </p:cBhvr>
                                      <p:tavLst>
                                        <p:tav tm="0">
                                          <p:val>
                                            <p:strVal val="#ppt_x"/>
                                          </p:val>
                                        </p:tav>
                                        <p:tav tm="100000">
                                          <p:val>
                                            <p:strVal val="#ppt_x"/>
                                          </p:val>
                                        </p:tav>
                                      </p:tavLst>
                                    </p:anim>
                                    <p:anim calcmode="lin" valueType="num">
                                      <p:cBhvr>
                                        <p:cTn id="61"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5" grpId="0" animBg="1"/>
      <p:bldP spid="16" grpId="0"/>
      <p:bldP spid="17"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417638" y="2090738"/>
            <a:ext cx="1412875" cy="1412875"/>
          </a:xfrm>
          <a:prstGeom prst="ellipse">
            <a:avLst/>
          </a:prstGeom>
          <a:solidFill>
            <a:srgbClr val="00B0F0">
              <a:alpha val="39999"/>
            </a:srgbClr>
          </a:solidFill>
          <a:ln w="4">
            <a:solidFill>
              <a:srgbClr val="00B0F0"/>
            </a:solidFill>
            <a:miter lim="800000"/>
            <a:headEnd/>
            <a:tailEnd/>
          </a:ln>
        </p:spPr>
        <p:txBody>
          <a:bodyPr/>
          <a:lstStyle/>
          <a:p>
            <a:pPr eaLnBrk="1" hangingPunct="1"/>
            <a:endParaRPr lang="zh-CN" altLang="en-US">
              <a:latin typeface="HelveticaNeueLT Pro 25 UltLt" pitchFamily="34" charset="0"/>
            </a:endParaRPr>
          </a:p>
        </p:txBody>
      </p:sp>
      <p:sp>
        <p:nvSpPr>
          <p:cNvPr id="5" name="Oval 7"/>
          <p:cNvSpPr>
            <a:spLocks noChangeArrowheads="1"/>
          </p:cNvSpPr>
          <p:nvPr/>
        </p:nvSpPr>
        <p:spPr bwMode="auto">
          <a:xfrm>
            <a:off x="3756025" y="2443163"/>
            <a:ext cx="706438" cy="706437"/>
          </a:xfrm>
          <a:prstGeom prst="ellipse">
            <a:avLst/>
          </a:prstGeom>
          <a:solidFill>
            <a:srgbClr val="00B0F0">
              <a:alpha val="39999"/>
            </a:srgbClr>
          </a:solidFill>
          <a:ln w="4">
            <a:solidFill>
              <a:srgbClr val="00B0F0"/>
            </a:solidFill>
            <a:miter lim="800000"/>
            <a:headEnd/>
            <a:tailEnd/>
          </a:ln>
        </p:spPr>
        <p:txBody>
          <a:bodyPr/>
          <a:lstStyle/>
          <a:p>
            <a:pPr eaLnBrk="1" hangingPunct="1"/>
            <a:endParaRPr lang="zh-CN" altLang="en-US">
              <a:latin typeface="HelveticaNeueLT Pro 25 UltLt" pitchFamily="34" charset="0"/>
            </a:endParaRPr>
          </a:p>
        </p:txBody>
      </p:sp>
      <p:sp>
        <p:nvSpPr>
          <p:cNvPr id="6" name="Oval 8"/>
          <p:cNvSpPr>
            <a:spLocks noChangeArrowheads="1"/>
          </p:cNvSpPr>
          <p:nvPr/>
        </p:nvSpPr>
        <p:spPr bwMode="auto">
          <a:xfrm>
            <a:off x="5387975" y="2090738"/>
            <a:ext cx="1412875" cy="1412875"/>
          </a:xfrm>
          <a:prstGeom prst="ellipse">
            <a:avLst/>
          </a:prstGeom>
          <a:solidFill>
            <a:srgbClr val="00B0F0">
              <a:alpha val="39999"/>
            </a:srgbClr>
          </a:solidFill>
          <a:ln w="4">
            <a:solidFill>
              <a:srgbClr val="00B0F0"/>
            </a:solidFill>
            <a:miter lim="800000"/>
            <a:headEnd/>
            <a:tailEnd/>
          </a:ln>
        </p:spPr>
        <p:txBody>
          <a:bodyPr/>
          <a:lstStyle/>
          <a:p>
            <a:pPr eaLnBrk="1" hangingPunct="1"/>
            <a:endParaRPr lang="zh-CN" altLang="en-US">
              <a:latin typeface="HelveticaNeueLT Pro 25 UltLt" pitchFamily="34" charset="0"/>
            </a:endParaRPr>
          </a:p>
        </p:txBody>
      </p:sp>
      <p:sp>
        <p:nvSpPr>
          <p:cNvPr id="7" name="Oval 9"/>
          <p:cNvSpPr>
            <a:spLocks noChangeArrowheads="1"/>
          </p:cNvSpPr>
          <p:nvPr/>
        </p:nvSpPr>
        <p:spPr bwMode="auto">
          <a:xfrm>
            <a:off x="7727950" y="2443163"/>
            <a:ext cx="704850" cy="706437"/>
          </a:xfrm>
          <a:prstGeom prst="ellipse">
            <a:avLst/>
          </a:prstGeom>
          <a:solidFill>
            <a:srgbClr val="00B0F0">
              <a:alpha val="39999"/>
            </a:srgbClr>
          </a:solidFill>
          <a:ln w="4">
            <a:solidFill>
              <a:srgbClr val="00B0F0"/>
            </a:solidFill>
            <a:miter lim="800000"/>
            <a:headEnd/>
            <a:tailEnd/>
          </a:ln>
        </p:spPr>
        <p:txBody>
          <a:bodyPr/>
          <a:lstStyle/>
          <a:p>
            <a:pPr eaLnBrk="1" hangingPunct="1"/>
            <a:endParaRPr lang="zh-CN" altLang="en-US">
              <a:latin typeface="HelveticaNeueLT Pro 25 UltLt" pitchFamily="34" charset="0"/>
            </a:endParaRPr>
          </a:p>
        </p:txBody>
      </p:sp>
      <p:sp>
        <p:nvSpPr>
          <p:cNvPr id="8" name="Oval 10"/>
          <p:cNvSpPr>
            <a:spLocks noChangeArrowheads="1"/>
          </p:cNvSpPr>
          <p:nvPr/>
        </p:nvSpPr>
        <p:spPr bwMode="auto">
          <a:xfrm>
            <a:off x="9359900" y="2090738"/>
            <a:ext cx="1412875" cy="1412875"/>
          </a:xfrm>
          <a:prstGeom prst="ellipse">
            <a:avLst/>
          </a:prstGeom>
          <a:solidFill>
            <a:srgbClr val="00B0F0">
              <a:alpha val="39999"/>
            </a:srgbClr>
          </a:solidFill>
          <a:ln w="4">
            <a:solidFill>
              <a:srgbClr val="00B0F0"/>
            </a:solidFill>
            <a:miter lim="800000"/>
            <a:headEnd/>
            <a:tailEnd/>
          </a:ln>
        </p:spPr>
        <p:txBody>
          <a:bodyPr/>
          <a:lstStyle/>
          <a:p>
            <a:pPr eaLnBrk="1" hangingPunct="1"/>
            <a:endParaRPr lang="zh-CN" altLang="en-US">
              <a:latin typeface="HelveticaNeueLT Pro 25 UltLt" pitchFamily="34" charset="0"/>
            </a:endParaRPr>
          </a:p>
        </p:txBody>
      </p:sp>
      <p:sp>
        <p:nvSpPr>
          <p:cNvPr id="9" name="Oval 11"/>
          <p:cNvSpPr>
            <a:spLocks noChangeArrowheads="1"/>
          </p:cNvSpPr>
          <p:nvPr/>
        </p:nvSpPr>
        <p:spPr bwMode="auto">
          <a:xfrm>
            <a:off x="3224213" y="2727325"/>
            <a:ext cx="136525" cy="138113"/>
          </a:xfrm>
          <a:prstGeom prst="ellipse">
            <a:avLst/>
          </a:prstGeom>
          <a:solidFill>
            <a:srgbClr val="00DFF0">
              <a:alpha val="39999"/>
            </a:srgbClr>
          </a:solidFill>
          <a:ln w="4">
            <a:solidFill>
              <a:srgbClr val="00DFF0"/>
            </a:solidFill>
            <a:miter lim="800000"/>
            <a:headEnd/>
            <a:tailEnd/>
          </a:ln>
        </p:spPr>
        <p:txBody>
          <a:bodyPr/>
          <a:lstStyle/>
          <a:p>
            <a:pPr eaLnBrk="1" hangingPunct="1"/>
            <a:endParaRPr lang="zh-CN" altLang="en-US">
              <a:latin typeface="HelveticaNeueLT Pro 25 UltLt" pitchFamily="34" charset="0"/>
            </a:endParaRPr>
          </a:p>
        </p:txBody>
      </p:sp>
      <p:sp>
        <p:nvSpPr>
          <p:cNvPr id="10" name="Oval 12"/>
          <p:cNvSpPr>
            <a:spLocks noChangeArrowheads="1"/>
          </p:cNvSpPr>
          <p:nvPr/>
        </p:nvSpPr>
        <p:spPr bwMode="auto">
          <a:xfrm>
            <a:off x="4857750" y="2727325"/>
            <a:ext cx="134938" cy="138113"/>
          </a:xfrm>
          <a:prstGeom prst="ellipse">
            <a:avLst/>
          </a:prstGeom>
          <a:solidFill>
            <a:srgbClr val="00DFF0">
              <a:alpha val="39999"/>
            </a:srgbClr>
          </a:solidFill>
          <a:ln w="4">
            <a:solidFill>
              <a:srgbClr val="00DFF0"/>
            </a:solidFill>
            <a:miter lim="800000"/>
            <a:headEnd/>
            <a:tailEnd/>
          </a:ln>
        </p:spPr>
        <p:txBody>
          <a:bodyPr/>
          <a:lstStyle/>
          <a:p>
            <a:pPr eaLnBrk="1" hangingPunct="1"/>
            <a:endParaRPr lang="zh-CN" altLang="en-US">
              <a:latin typeface="HelveticaNeueLT Pro 25 UltLt" pitchFamily="34" charset="0"/>
            </a:endParaRPr>
          </a:p>
        </p:txBody>
      </p:sp>
      <p:sp>
        <p:nvSpPr>
          <p:cNvPr id="11" name="Oval 13"/>
          <p:cNvSpPr>
            <a:spLocks noChangeArrowheads="1"/>
          </p:cNvSpPr>
          <p:nvPr/>
        </p:nvSpPr>
        <p:spPr bwMode="auto">
          <a:xfrm>
            <a:off x="7196138" y="2727325"/>
            <a:ext cx="136525" cy="138113"/>
          </a:xfrm>
          <a:prstGeom prst="ellipse">
            <a:avLst/>
          </a:prstGeom>
          <a:solidFill>
            <a:srgbClr val="00DFF0">
              <a:alpha val="39999"/>
            </a:srgbClr>
          </a:solidFill>
          <a:ln w="4">
            <a:solidFill>
              <a:srgbClr val="00DFF0"/>
            </a:solidFill>
            <a:miter lim="800000"/>
            <a:headEnd/>
            <a:tailEnd/>
          </a:ln>
        </p:spPr>
        <p:txBody>
          <a:bodyPr/>
          <a:lstStyle/>
          <a:p>
            <a:pPr eaLnBrk="1" hangingPunct="1"/>
            <a:endParaRPr lang="zh-CN" altLang="en-US">
              <a:latin typeface="HelveticaNeueLT Pro 25 UltLt" pitchFamily="34" charset="0"/>
            </a:endParaRPr>
          </a:p>
        </p:txBody>
      </p:sp>
      <p:sp>
        <p:nvSpPr>
          <p:cNvPr id="12" name="Oval 14"/>
          <p:cNvSpPr>
            <a:spLocks noChangeArrowheads="1"/>
          </p:cNvSpPr>
          <p:nvPr/>
        </p:nvSpPr>
        <p:spPr bwMode="auto">
          <a:xfrm>
            <a:off x="8828088" y="2727325"/>
            <a:ext cx="138112" cy="138113"/>
          </a:xfrm>
          <a:prstGeom prst="ellipse">
            <a:avLst/>
          </a:prstGeom>
          <a:solidFill>
            <a:srgbClr val="00DFF0">
              <a:alpha val="39999"/>
            </a:srgbClr>
          </a:solidFill>
          <a:ln w="4">
            <a:solidFill>
              <a:srgbClr val="00DFF0"/>
            </a:solidFill>
            <a:miter lim="800000"/>
            <a:headEnd/>
            <a:tailEnd/>
          </a:ln>
        </p:spPr>
        <p:txBody>
          <a:bodyPr/>
          <a:lstStyle/>
          <a:p>
            <a:pPr eaLnBrk="1" hangingPunct="1"/>
            <a:endParaRPr lang="zh-CN" altLang="en-US">
              <a:latin typeface="HelveticaNeueLT Pro 25 UltLt" pitchFamily="34" charset="0"/>
            </a:endParaRPr>
          </a:p>
        </p:txBody>
      </p:sp>
      <p:sp>
        <p:nvSpPr>
          <p:cNvPr id="13" name="Line 15"/>
          <p:cNvSpPr>
            <a:spLocks noChangeShapeType="1"/>
          </p:cNvSpPr>
          <p:nvPr/>
        </p:nvSpPr>
        <p:spPr bwMode="auto">
          <a:xfrm>
            <a:off x="2122488" y="3603625"/>
            <a:ext cx="0" cy="500063"/>
          </a:xfrm>
          <a:prstGeom prst="line">
            <a:avLst/>
          </a:prstGeom>
          <a:noFill/>
          <a:ln w="4">
            <a:solidFill>
              <a:srgbClr val="FFFFFF">
                <a:alpha val="39999"/>
              </a:srgbClr>
            </a:solidFill>
            <a:miter lim="800000"/>
            <a:headEnd/>
            <a:tailEnd/>
          </a:ln>
        </p:spPr>
        <p:txBody>
          <a:bodyPr/>
          <a:lstStyle/>
          <a:p>
            <a:endParaRPr lang="zh-CN" altLang="en-US"/>
          </a:p>
        </p:txBody>
      </p:sp>
      <p:sp>
        <p:nvSpPr>
          <p:cNvPr id="14" name="Line 16"/>
          <p:cNvSpPr>
            <a:spLocks noChangeShapeType="1"/>
          </p:cNvSpPr>
          <p:nvPr/>
        </p:nvSpPr>
        <p:spPr bwMode="auto">
          <a:xfrm>
            <a:off x="4110038" y="3228975"/>
            <a:ext cx="0" cy="306388"/>
          </a:xfrm>
          <a:prstGeom prst="line">
            <a:avLst/>
          </a:prstGeom>
          <a:noFill/>
          <a:ln w="4">
            <a:solidFill>
              <a:srgbClr val="FFFFFF">
                <a:alpha val="39999"/>
              </a:srgbClr>
            </a:solidFill>
            <a:miter lim="800000"/>
            <a:headEnd/>
            <a:tailEnd/>
          </a:ln>
        </p:spPr>
        <p:txBody>
          <a:bodyPr/>
          <a:lstStyle/>
          <a:p>
            <a:endParaRPr lang="zh-CN" altLang="en-US"/>
          </a:p>
        </p:txBody>
      </p:sp>
      <p:sp>
        <p:nvSpPr>
          <p:cNvPr id="15" name="Line 17"/>
          <p:cNvSpPr>
            <a:spLocks noChangeShapeType="1"/>
          </p:cNvSpPr>
          <p:nvPr/>
        </p:nvSpPr>
        <p:spPr bwMode="auto">
          <a:xfrm>
            <a:off x="6094413" y="3603625"/>
            <a:ext cx="0" cy="500063"/>
          </a:xfrm>
          <a:prstGeom prst="line">
            <a:avLst/>
          </a:prstGeom>
          <a:noFill/>
          <a:ln w="4">
            <a:solidFill>
              <a:srgbClr val="FFFFFF">
                <a:alpha val="39999"/>
              </a:srgbClr>
            </a:solidFill>
            <a:miter lim="800000"/>
            <a:headEnd/>
            <a:tailEnd/>
          </a:ln>
        </p:spPr>
        <p:txBody>
          <a:bodyPr/>
          <a:lstStyle/>
          <a:p>
            <a:endParaRPr lang="zh-CN" altLang="en-US"/>
          </a:p>
        </p:txBody>
      </p:sp>
      <p:sp>
        <p:nvSpPr>
          <p:cNvPr id="16" name="Line 18"/>
          <p:cNvSpPr>
            <a:spLocks noChangeShapeType="1"/>
          </p:cNvSpPr>
          <p:nvPr/>
        </p:nvSpPr>
        <p:spPr bwMode="auto">
          <a:xfrm>
            <a:off x="8080375" y="3228975"/>
            <a:ext cx="0" cy="306388"/>
          </a:xfrm>
          <a:prstGeom prst="line">
            <a:avLst/>
          </a:prstGeom>
          <a:noFill/>
          <a:ln w="4">
            <a:solidFill>
              <a:srgbClr val="FFFFFF">
                <a:alpha val="39999"/>
              </a:srgbClr>
            </a:solidFill>
            <a:miter lim="800000"/>
            <a:headEnd/>
            <a:tailEnd/>
          </a:ln>
        </p:spPr>
        <p:txBody>
          <a:bodyPr/>
          <a:lstStyle/>
          <a:p>
            <a:endParaRPr lang="zh-CN" altLang="en-US"/>
          </a:p>
        </p:txBody>
      </p:sp>
      <p:sp>
        <p:nvSpPr>
          <p:cNvPr id="17" name="Line 19"/>
          <p:cNvSpPr>
            <a:spLocks noChangeShapeType="1"/>
          </p:cNvSpPr>
          <p:nvPr/>
        </p:nvSpPr>
        <p:spPr bwMode="auto">
          <a:xfrm>
            <a:off x="10066338" y="3603625"/>
            <a:ext cx="0" cy="500063"/>
          </a:xfrm>
          <a:prstGeom prst="line">
            <a:avLst/>
          </a:prstGeom>
          <a:noFill/>
          <a:ln w="4">
            <a:solidFill>
              <a:srgbClr val="FFFFFF">
                <a:alpha val="39999"/>
              </a:srgbClr>
            </a:solidFill>
            <a:miter lim="800000"/>
            <a:headEnd/>
            <a:tailEnd/>
          </a:ln>
        </p:spPr>
        <p:txBody>
          <a:bodyPr/>
          <a:lstStyle/>
          <a:p>
            <a:endParaRPr lang="zh-CN" altLang="en-US"/>
          </a:p>
        </p:txBody>
      </p:sp>
      <p:sp>
        <p:nvSpPr>
          <p:cNvPr id="20" name="Freeform 24"/>
          <p:cNvSpPr>
            <a:spLocks noEditPoints="1" noChangeArrowheads="1"/>
          </p:cNvSpPr>
          <p:nvPr/>
        </p:nvSpPr>
        <p:spPr bwMode="auto">
          <a:xfrm>
            <a:off x="3914775" y="2601913"/>
            <a:ext cx="388938" cy="388937"/>
          </a:xfrm>
          <a:custGeom>
            <a:avLst/>
            <a:gdLst>
              <a:gd name="T0" fmla="*/ 2147483646 w 1838"/>
              <a:gd name="T1" fmla="*/ 0 h 1838"/>
              <a:gd name="T2" fmla="*/ 0 w 1838"/>
              <a:gd name="T3" fmla="*/ 2147483646 h 1838"/>
              <a:gd name="T4" fmla="*/ 2147483646 w 1838"/>
              <a:gd name="T5" fmla="*/ 2147483646 h 1838"/>
              <a:gd name="T6" fmla="*/ 2147483646 w 1838"/>
              <a:gd name="T7" fmla="*/ 2147483646 h 1838"/>
              <a:gd name="T8" fmla="*/ 2147483646 w 1838"/>
              <a:gd name="T9" fmla="*/ 0 h 1838"/>
              <a:gd name="T10" fmla="*/ 2147483646 w 1838"/>
              <a:gd name="T11" fmla="*/ 2147483646 h 1838"/>
              <a:gd name="T12" fmla="*/ 2147483646 w 1838"/>
              <a:gd name="T13" fmla="*/ 2147483646 h 1838"/>
              <a:gd name="T14" fmla="*/ 2147483646 w 1838"/>
              <a:gd name="T15" fmla="*/ 2147483646 h 1838"/>
              <a:gd name="T16" fmla="*/ 2147483646 w 1838"/>
              <a:gd name="T17" fmla="*/ 2147483646 h 1838"/>
              <a:gd name="T18" fmla="*/ 2147483646 w 1838"/>
              <a:gd name="T19" fmla="*/ 2147483646 h 1838"/>
              <a:gd name="T20" fmla="*/ 2147483646 w 1838"/>
              <a:gd name="T21" fmla="*/ 2147483646 h 1838"/>
              <a:gd name="T22" fmla="*/ 2147483646 w 1838"/>
              <a:gd name="T23" fmla="*/ 2147483646 h 1838"/>
              <a:gd name="T24" fmla="*/ 2147483646 w 1838"/>
              <a:gd name="T25" fmla="*/ 2147483646 h 1838"/>
              <a:gd name="T26" fmla="*/ 2147483646 w 1838"/>
              <a:gd name="T27" fmla="*/ 2147483646 h 1838"/>
              <a:gd name="T28" fmla="*/ 2147483646 w 1838"/>
              <a:gd name="T29" fmla="*/ 2147483646 h 1838"/>
              <a:gd name="T30" fmla="*/ 2147483646 w 1838"/>
              <a:gd name="T31" fmla="*/ 2147483646 h 1838"/>
              <a:gd name="T32" fmla="*/ 2147483646 w 1838"/>
              <a:gd name="T33" fmla="*/ 2147483646 h 1838"/>
              <a:gd name="T34" fmla="*/ 2147483646 w 1838"/>
              <a:gd name="T35" fmla="*/ 2147483646 h 1838"/>
              <a:gd name="T36" fmla="*/ 2147483646 w 1838"/>
              <a:gd name="T37" fmla="*/ 2147483646 h 1838"/>
              <a:gd name="T38" fmla="*/ 2147483646 w 1838"/>
              <a:gd name="T39" fmla="*/ 2147483646 h 1838"/>
              <a:gd name="T40" fmla="*/ 2147483646 w 1838"/>
              <a:gd name="T41" fmla="*/ 2147483646 h 1838"/>
              <a:gd name="T42" fmla="*/ 2147483646 w 1838"/>
              <a:gd name="T43" fmla="*/ 2147483646 h 18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838" h="1838">
                <a:moveTo>
                  <a:pt x="919" y="0"/>
                </a:moveTo>
                <a:cubicBezTo>
                  <a:pt x="411" y="0"/>
                  <a:pt x="0" y="412"/>
                  <a:pt x="0" y="919"/>
                </a:cubicBezTo>
                <a:cubicBezTo>
                  <a:pt x="0" y="1427"/>
                  <a:pt x="411" y="1838"/>
                  <a:pt x="919" y="1838"/>
                </a:cubicBezTo>
                <a:cubicBezTo>
                  <a:pt x="1426" y="1838"/>
                  <a:pt x="1838" y="1427"/>
                  <a:pt x="1838" y="919"/>
                </a:cubicBezTo>
                <a:cubicBezTo>
                  <a:pt x="1838" y="412"/>
                  <a:pt x="1426" y="0"/>
                  <a:pt x="919" y="0"/>
                </a:cubicBezTo>
                <a:close/>
                <a:moveTo>
                  <a:pt x="919" y="1608"/>
                </a:moveTo>
                <a:cubicBezTo>
                  <a:pt x="919" y="1608"/>
                  <a:pt x="919" y="1608"/>
                  <a:pt x="919" y="1608"/>
                </a:cubicBezTo>
                <a:cubicBezTo>
                  <a:pt x="539" y="1608"/>
                  <a:pt x="230" y="1299"/>
                  <a:pt x="230" y="919"/>
                </a:cubicBezTo>
                <a:cubicBezTo>
                  <a:pt x="230" y="539"/>
                  <a:pt x="539" y="230"/>
                  <a:pt x="919" y="230"/>
                </a:cubicBezTo>
                <a:cubicBezTo>
                  <a:pt x="1299" y="230"/>
                  <a:pt x="1608" y="539"/>
                  <a:pt x="1608" y="919"/>
                </a:cubicBezTo>
                <a:cubicBezTo>
                  <a:pt x="1608" y="1299"/>
                  <a:pt x="1299" y="1608"/>
                  <a:pt x="919" y="1608"/>
                </a:cubicBezTo>
                <a:close/>
                <a:moveTo>
                  <a:pt x="1493" y="919"/>
                </a:moveTo>
                <a:cubicBezTo>
                  <a:pt x="1493" y="919"/>
                  <a:pt x="1493" y="919"/>
                  <a:pt x="1493" y="919"/>
                </a:cubicBezTo>
                <a:cubicBezTo>
                  <a:pt x="1493" y="983"/>
                  <a:pt x="1442" y="1034"/>
                  <a:pt x="1378" y="1034"/>
                </a:cubicBezTo>
                <a:cubicBezTo>
                  <a:pt x="919" y="1034"/>
                  <a:pt x="919" y="1034"/>
                  <a:pt x="919" y="1034"/>
                </a:cubicBezTo>
                <a:cubicBezTo>
                  <a:pt x="856" y="1034"/>
                  <a:pt x="804" y="983"/>
                  <a:pt x="804" y="919"/>
                </a:cubicBezTo>
                <a:cubicBezTo>
                  <a:pt x="804" y="460"/>
                  <a:pt x="804" y="460"/>
                  <a:pt x="804" y="460"/>
                </a:cubicBezTo>
                <a:cubicBezTo>
                  <a:pt x="804" y="396"/>
                  <a:pt x="856" y="345"/>
                  <a:pt x="919" y="345"/>
                </a:cubicBezTo>
                <a:cubicBezTo>
                  <a:pt x="982" y="345"/>
                  <a:pt x="1034" y="396"/>
                  <a:pt x="1034" y="460"/>
                </a:cubicBezTo>
                <a:cubicBezTo>
                  <a:pt x="1034" y="804"/>
                  <a:pt x="1034" y="804"/>
                  <a:pt x="1034" y="804"/>
                </a:cubicBezTo>
                <a:cubicBezTo>
                  <a:pt x="1378" y="804"/>
                  <a:pt x="1378" y="804"/>
                  <a:pt x="1378" y="804"/>
                </a:cubicBezTo>
                <a:cubicBezTo>
                  <a:pt x="1442" y="804"/>
                  <a:pt x="1493" y="856"/>
                  <a:pt x="1493" y="919"/>
                </a:cubicBezTo>
                <a:close/>
              </a:path>
            </a:pathLst>
          </a:custGeom>
          <a:solidFill>
            <a:srgbClr val="FFFFFF"/>
          </a:solidFill>
          <a:ln w="9525">
            <a:noFill/>
            <a:round/>
            <a:headEnd/>
            <a:tailEnd/>
          </a:ln>
        </p:spPr>
        <p:txBody>
          <a:bodyPr/>
          <a:lstStyle/>
          <a:p>
            <a:endParaRPr lang="zh-CN" altLang="en-US"/>
          </a:p>
        </p:txBody>
      </p:sp>
      <p:sp>
        <p:nvSpPr>
          <p:cNvPr id="21" name="Freeform 25"/>
          <p:cNvSpPr>
            <a:spLocks noChangeArrowheads="1"/>
          </p:cNvSpPr>
          <p:nvPr/>
        </p:nvSpPr>
        <p:spPr bwMode="auto">
          <a:xfrm>
            <a:off x="1897063" y="2389188"/>
            <a:ext cx="452437" cy="817562"/>
          </a:xfrm>
          <a:custGeom>
            <a:avLst/>
            <a:gdLst>
              <a:gd name="T0" fmla="*/ 2147483646 w 637"/>
              <a:gd name="T1" fmla="*/ 2147483646 h 1149"/>
              <a:gd name="T2" fmla="*/ 2147483646 w 637"/>
              <a:gd name="T3" fmla="*/ 2147483646 h 1149"/>
              <a:gd name="T4" fmla="*/ 2147483646 w 637"/>
              <a:gd name="T5" fmla="*/ 2147483646 h 1149"/>
              <a:gd name="T6" fmla="*/ 2147483646 w 637"/>
              <a:gd name="T7" fmla="*/ 2147483646 h 1149"/>
              <a:gd name="T8" fmla="*/ 2147483646 w 637"/>
              <a:gd name="T9" fmla="*/ 2147483646 h 1149"/>
              <a:gd name="T10" fmla="*/ 2147483646 w 637"/>
              <a:gd name="T11" fmla="*/ 2147483646 h 1149"/>
              <a:gd name="T12" fmla="*/ 2147483646 w 637"/>
              <a:gd name="T13" fmla="*/ 2147483646 h 1149"/>
              <a:gd name="T14" fmla="*/ 2147483646 w 637"/>
              <a:gd name="T15" fmla="*/ 2147483646 h 1149"/>
              <a:gd name="T16" fmla="*/ 0 w 637"/>
              <a:gd name="T17" fmla="*/ 2147483646 h 1149"/>
              <a:gd name="T18" fmla="*/ 2147483646 w 637"/>
              <a:gd name="T19" fmla="*/ 2147483646 h 1149"/>
              <a:gd name="T20" fmla="*/ 2147483646 w 637"/>
              <a:gd name="T21" fmla="*/ 2147483646 h 1149"/>
              <a:gd name="T22" fmla="*/ 2147483646 w 637"/>
              <a:gd name="T23" fmla="*/ 2147483646 h 1149"/>
              <a:gd name="T24" fmla="*/ 2147483646 w 637"/>
              <a:gd name="T25" fmla="*/ 2147483646 h 1149"/>
              <a:gd name="T26" fmla="*/ 2147483646 w 637"/>
              <a:gd name="T27" fmla="*/ 2147483646 h 1149"/>
              <a:gd name="T28" fmla="*/ 2147483646 w 637"/>
              <a:gd name="T29" fmla="*/ 2147483646 h 1149"/>
              <a:gd name="T30" fmla="*/ 2147483646 w 637"/>
              <a:gd name="T31" fmla="*/ 2147483646 h 1149"/>
              <a:gd name="T32" fmla="*/ 2147483646 w 637"/>
              <a:gd name="T33" fmla="*/ 2147483646 h 1149"/>
              <a:gd name="T34" fmla="*/ 2147483646 w 637"/>
              <a:gd name="T35" fmla="*/ 2147483646 h 1149"/>
              <a:gd name="T36" fmla="*/ 2147483646 w 637"/>
              <a:gd name="T37" fmla="*/ 2147483646 h 1149"/>
              <a:gd name="T38" fmla="*/ 2147483646 w 637"/>
              <a:gd name="T39" fmla="*/ 2147483646 h 1149"/>
              <a:gd name="T40" fmla="*/ 2147483646 w 637"/>
              <a:gd name="T41" fmla="*/ 0 h 1149"/>
              <a:gd name="T42" fmla="*/ 2147483646 w 637"/>
              <a:gd name="T43" fmla="*/ 0 h 1149"/>
              <a:gd name="T44" fmla="*/ 2147483646 w 637"/>
              <a:gd name="T45" fmla="*/ 2147483646 h 1149"/>
              <a:gd name="T46" fmla="*/ 2147483646 w 637"/>
              <a:gd name="T47" fmla="*/ 2147483646 h 1149"/>
              <a:gd name="T48" fmla="*/ 2147483646 w 637"/>
              <a:gd name="T49" fmla="*/ 2147483646 h 1149"/>
              <a:gd name="T50" fmla="*/ 2147483646 w 637"/>
              <a:gd name="T51" fmla="*/ 2147483646 h 1149"/>
              <a:gd name="T52" fmla="*/ 2147483646 w 637"/>
              <a:gd name="T53" fmla="*/ 2147483646 h 1149"/>
              <a:gd name="T54" fmla="*/ 2147483646 w 637"/>
              <a:gd name="T55" fmla="*/ 2147483646 h 1149"/>
              <a:gd name="T56" fmla="*/ 2147483646 w 637"/>
              <a:gd name="T57" fmla="*/ 2147483646 h 1149"/>
              <a:gd name="T58" fmla="*/ 2147483646 w 637"/>
              <a:gd name="T59" fmla="*/ 2147483646 h 1149"/>
              <a:gd name="T60" fmla="*/ 2147483646 w 637"/>
              <a:gd name="T61" fmla="*/ 2147483646 h 1149"/>
              <a:gd name="T62" fmla="*/ 2147483646 w 637"/>
              <a:gd name="T63" fmla="*/ 2147483646 h 114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37" h="1149">
                <a:moveTo>
                  <a:pt x="604" y="610"/>
                </a:moveTo>
                <a:cubicBezTo>
                  <a:pt x="604" y="610"/>
                  <a:pt x="604" y="610"/>
                  <a:pt x="604" y="610"/>
                </a:cubicBezTo>
                <a:cubicBezTo>
                  <a:pt x="626" y="647"/>
                  <a:pt x="637" y="690"/>
                  <a:pt x="637" y="739"/>
                </a:cubicBezTo>
                <a:cubicBezTo>
                  <a:pt x="637" y="815"/>
                  <a:pt x="614" y="879"/>
                  <a:pt x="569" y="929"/>
                </a:cubicBezTo>
                <a:cubicBezTo>
                  <a:pt x="523" y="980"/>
                  <a:pt x="458" y="1010"/>
                  <a:pt x="373" y="1019"/>
                </a:cubicBezTo>
                <a:cubicBezTo>
                  <a:pt x="373" y="1149"/>
                  <a:pt x="373" y="1149"/>
                  <a:pt x="373" y="1149"/>
                </a:cubicBezTo>
                <a:cubicBezTo>
                  <a:pt x="264" y="1149"/>
                  <a:pt x="264" y="1149"/>
                  <a:pt x="264" y="1149"/>
                </a:cubicBezTo>
                <a:cubicBezTo>
                  <a:pt x="264" y="1019"/>
                  <a:pt x="264" y="1019"/>
                  <a:pt x="264" y="1019"/>
                </a:cubicBezTo>
                <a:cubicBezTo>
                  <a:pt x="122" y="1005"/>
                  <a:pt x="34" y="922"/>
                  <a:pt x="0" y="771"/>
                </a:cubicBezTo>
                <a:cubicBezTo>
                  <a:pt x="168" y="728"/>
                  <a:pt x="168" y="728"/>
                  <a:pt x="168" y="728"/>
                </a:cubicBezTo>
                <a:cubicBezTo>
                  <a:pt x="184" y="822"/>
                  <a:pt x="235" y="870"/>
                  <a:pt x="323" y="870"/>
                </a:cubicBezTo>
                <a:cubicBezTo>
                  <a:pt x="364" y="870"/>
                  <a:pt x="394" y="860"/>
                  <a:pt x="413" y="839"/>
                </a:cubicBezTo>
                <a:cubicBezTo>
                  <a:pt x="432" y="819"/>
                  <a:pt x="442" y="795"/>
                  <a:pt x="442" y="766"/>
                </a:cubicBezTo>
                <a:cubicBezTo>
                  <a:pt x="442" y="736"/>
                  <a:pt x="432" y="714"/>
                  <a:pt x="413" y="698"/>
                </a:cubicBezTo>
                <a:cubicBezTo>
                  <a:pt x="394" y="683"/>
                  <a:pt x="351" y="664"/>
                  <a:pt x="284" y="640"/>
                </a:cubicBezTo>
                <a:cubicBezTo>
                  <a:pt x="225" y="619"/>
                  <a:pt x="178" y="599"/>
                  <a:pt x="144" y="578"/>
                </a:cubicBezTo>
                <a:cubicBezTo>
                  <a:pt x="111" y="558"/>
                  <a:pt x="83" y="530"/>
                  <a:pt x="62" y="493"/>
                </a:cubicBezTo>
                <a:cubicBezTo>
                  <a:pt x="41" y="457"/>
                  <a:pt x="31" y="414"/>
                  <a:pt x="31" y="366"/>
                </a:cubicBezTo>
                <a:cubicBezTo>
                  <a:pt x="31" y="302"/>
                  <a:pt x="50" y="245"/>
                  <a:pt x="87" y="194"/>
                </a:cubicBezTo>
                <a:cubicBezTo>
                  <a:pt x="125" y="143"/>
                  <a:pt x="184" y="112"/>
                  <a:pt x="264" y="101"/>
                </a:cubicBezTo>
                <a:cubicBezTo>
                  <a:pt x="264" y="0"/>
                  <a:pt x="264" y="0"/>
                  <a:pt x="264" y="0"/>
                </a:cubicBezTo>
                <a:cubicBezTo>
                  <a:pt x="373" y="0"/>
                  <a:pt x="373" y="0"/>
                  <a:pt x="373" y="0"/>
                </a:cubicBezTo>
                <a:cubicBezTo>
                  <a:pt x="373" y="101"/>
                  <a:pt x="373" y="101"/>
                  <a:pt x="373" y="101"/>
                </a:cubicBezTo>
                <a:cubicBezTo>
                  <a:pt x="494" y="115"/>
                  <a:pt x="573" y="184"/>
                  <a:pt x="609" y="307"/>
                </a:cubicBezTo>
                <a:cubicBezTo>
                  <a:pt x="459" y="369"/>
                  <a:pt x="459" y="369"/>
                  <a:pt x="459" y="369"/>
                </a:cubicBezTo>
                <a:cubicBezTo>
                  <a:pt x="430" y="284"/>
                  <a:pt x="385" y="242"/>
                  <a:pt x="323" y="242"/>
                </a:cubicBezTo>
                <a:cubicBezTo>
                  <a:pt x="293" y="242"/>
                  <a:pt x="268" y="252"/>
                  <a:pt x="250" y="270"/>
                </a:cubicBezTo>
                <a:cubicBezTo>
                  <a:pt x="231" y="289"/>
                  <a:pt x="222" y="312"/>
                  <a:pt x="222" y="339"/>
                </a:cubicBezTo>
                <a:cubicBezTo>
                  <a:pt x="222" y="366"/>
                  <a:pt x="231" y="387"/>
                  <a:pt x="249" y="402"/>
                </a:cubicBezTo>
                <a:cubicBezTo>
                  <a:pt x="267" y="416"/>
                  <a:pt x="305" y="435"/>
                  <a:pt x="364" y="456"/>
                </a:cubicBezTo>
                <a:cubicBezTo>
                  <a:pt x="428" y="480"/>
                  <a:pt x="479" y="502"/>
                  <a:pt x="516" y="523"/>
                </a:cubicBezTo>
                <a:cubicBezTo>
                  <a:pt x="552" y="544"/>
                  <a:pt x="582" y="573"/>
                  <a:pt x="604" y="610"/>
                </a:cubicBezTo>
                <a:close/>
              </a:path>
            </a:pathLst>
          </a:custGeom>
          <a:solidFill>
            <a:srgbClr val="FFFFFF"/>
          </a:solidFill>
          <a:ln w="9525">
            <a:noFill/>
            <a:round/>
            <a:headEnd/>
            <a:tailEnd/>
          </a:ln>
        </p:spPr>
        <p:txBody>
          <a:bodyPr/>
          <a:lstStyle/>
          <a:p>
            <a:endParaRPr lang="zh-CN" altLang="en-US"/>
          </a:p>
        </p:txBody>
      </p:sp>
      <p:sp>
        <p:nvSpPr>
          <p:cNvPr id="22" name="Freeform 26"/>
          <p:cNvSpPr>
            <a:spLocks noEditPoints="1" noChangeArrowheads="1"/>
          </p:cNvSpPr>
          <p:nvPr/>
        </p:nvSpPr>
        <p:spPr bwMode="auto">
          <a:xfrm>
            <a:off x="5716588" y="2430463"/>
            <a:ext cx="755650" cy="733425"/>
          </a:xfrm>
          <a:custGeom>
            <a:avLst/>
            <a:gdLst>
              <a:gd name="T0" fmla="*/ 2147483646 w 1687"/>
              <a:gd name="T1" fmla="*/ 2147483646 h 1637"/>
              <a:gd name="T2" fmla="*/ 2147483646 w 1687"/>
              <a:gd name="T3" fmla="*/ 0 h 1637"/>
              <a:gd name="T4" fmla="*/ 2147483646 w 1687"/>
              <a:gd name="T5" fmla="*/ 0 h 1637"/>
              <a:gd name="T6" fmla="*/ 2147483646 w 1687"/>
              <a:gd name="T7" fmla="*/ 2147483646 h 1637"/>
              <a:gd name="T8" fmla="*/ 2147483646 w 1687"/>
              <a:gd name="T9" fmla="*/ 2147483646 h 1637"/>
              <a:gd name="T10" fmla="*/ 2147483646 w 1687"/>
              <a:gd name="T11" fmla="*/ 2147483646 h 1637"/>
              <a:gd name="T12" fmla="*/ 2147483646 w 1687"/>
              <a:gd name="T13" fmla="*/ 2147483646 h 1637"/>
              <a:gd name="T14" fmla="*/ 2147483646 w 1687"/>
              <a:gd name="T15" fmla="*/ 2147483646 h 1637"/>
              <a:gd name="T16" fmla="*/ 2147483646 w 1687"/>
              <a:gd name="T17" fmla="*/ 2147483646 h 1637"/>
              <a:gd name="T18" fmla="*/ 2147483646 w 1687"/>
              <a:gd name="T19" fmla="*/ 2147483646 h 1637"/>
              <a:gd name="T20" fmla="*/ 2147483646 w 1687"/>
              <a:gd name="T21" fmla="*/ 2147483646 h 1637"/>
              <a:gd name="T22" fmla="*/ 2147483646 w 1687"/>
              <a:gd name="T23" fmla="*/ 2147483646 h 1637"/>
              <a:gd name="T24" fmla="*/ 2147483646 w 1687"/>
              <a:gd name="T25" fmla="*/ 2147483646 h 1637"/>
              <a:gd name="T26" fmla="*/ 2147483646 w 1687"/>
              <a:gd name="T27" fmla="*/ 2147483646 h 1637"/>
              <a:gd name="T28" fmla="*/ 2147483646 w 1687"/>
              <a:gd name="T29" fmla="*/ 2147483646 h 1637"/>
              <a:gd name="T30" fmla="*/ 2147483646 w 1687"/>
              <a:gd name="T31" fmla="*/ 2147483646 h 1637"/>
              <a:gd name="T32" fmla="*/ 2147483646 w 1687"/>
              <a:gd name="T33" fmla="*/ 2147483646 h 1637"/>
              <a:gd name="T34" fmla="*/ 2147483646 w 1687"/>
              <a:gd name="T35" fmla="*/ 2147483646 h 1637"/>
              <a:gd name="T36" fmla="*/ 2147483646 w 1687"/>
              <a:gd name="T37" fmla="*/ 2147483646 h 1637"/>
              <a:gd name="T38" fmla="*/ 2147483646 w 1687"/>
              <a:gd name="T39" fmla="*/ 2147483646 h 1637"/>
              <a:gd name="T40" fmla="*/ 2147483646 w 1687"/>
              <a:gd name="T41" fmla="*/ 2147483646 h 1637"/>
              <a:gd name="T42" fmla="*/ 2147483646 w 1687"/>
              <a:gd name="T43" fmla="*/ 2147483646 h 1637"/>
              <a:gd name="T44" fmla="*/ 2147483646 w 1687"/>
              <a:gd name="T45" fmla="*/ 2147483646 h 1637"/>
              <a:gd name="T46" fmla="*/ 2147483646 w 1687"/>
              <a:gd name="T47" fmla="*/ 2147483646 h 1637"/>
              <a:gd name="T48" fmla="*/ 2147483646 w 1687"/>
              <a:gd name="T49" fmla="*/ 2147483646 h 1637"/>
              <a:gd name="T50" fmla="*/ 2147483646 w 1687"/>
              <a:gd name="T51" fmla="*/ 2147483646 h 1637"/>
              <a:gd name="T52" fmla="*/ 0 w 1687"/>
              <a:gd name="T53" fmla="*/ 2147483646 h 1637"/>
              <a:gd name="T54" fmla="*/ 0 w 1687"/>
              <a:gd name="T55" fmla="*/ 2147483646 h 1637"/>
              <a:gd name="T56" fmla="*/ 2147483646 w 1687"/>
              <a:gd name="T57" fmla="*/ 2147483646 h 1637"/>
              <a:gd name="T58" fmla="*/ 2147483646 w 1687"/>
              <a:gd name="T59" fmla="*/ 2147483646 h 1637"/>
              <a:gd name="T60" fmla="*/ 2147483646 w 1687"/>
              <a:gd name="T61" fmla="*/ 2147483646 h 1637"/>
              <a:gd name="T62" fmla="*/ 2147483646 w 1687"/>
              <a:gd name="T63" fmla="*/ 2147483646 h 1637"/>
              <a:gd name="T64" fmla="*/ 2147483646 w 1687"/>
              <a:gd name="T65" fmla="*/ 2147483646 h 1637"/>
              <a:gd name="T66" fmla="*/ 2147483646 w 1687"/>
              <a:gd name="T67" fmla="*/ 2147483646 h 1637"/>
              <a:gd name="T68" fmla="*/ 2147483646 w 1687"/>
              <a:gd name="T69" fmla="*/ 2147483646 h 1637"/>
              <a:gd name="T70" fmla="*/ 2147483646 w 1687"/>
              <a:gd name="T71" fmla="*/ 2147483646 h 1637"/>
              <a:gd name="T72" fmla="*/ 2147483646 w 1687"/>
              <a:gd name="T73" fmla="*/ 2147483646 h 1637"/>
              <a:gd name="T74" fmla="*/ 2147483646 w 1687"/>
              <a:gd name="T75" fmla="*/ 2147483646 h 1637"/>
              <a:gd name="T76" fmla="*/ 2147483646 w 1687"/>
              <a:gd name="T77" fmla="*/ 2147483646 h 1637"/>
              <a:gd name="T78" fmla="*/ 2147483646 w 1687"/>
              <a:gd name="T79" fmla="*/ 2147483646 h 1637"/>
              <a:gd name="T80" fmla="*/ 2147483646 w 1687"/>
              <a:gd name="T81" fmla="*/ 2147483646 h 1637"/>
              <a:gd name="T82" fmla="*/ 2147483646 w 1687"/>
              <a:gd name="T83" fmla="*/ 2147483646 h 1637"/>
              <a:gd name="T84" fmla="*/ 2147483646 w 1687"/>
              <a:gd name="T85" fmla="*/ 2147483646 h 1637"/>
              <a:gd name="T86" fmla="*/ 2147483646 w 1687"/>
              <a:gd name="T87" fmla="*/ 2147483646 h 1637"/>
              <a:gd name="T88" fmla="*/ 2147483646 w 1687"/>
              <a:gd name="T89" fmla="*/ 2147483646 h 1637"/>
              <a:gd name="T90" fmla="*/ 2147483646 w 1687"/>
              <a:gd name="T91" fmla="*/ 2147483646 h 1637"/>
              <a:gd name="T92" fmla="*/ 2147483646 w 1687"/>
              <a:gd name="T93" fmla="*/ 2147483646 h 1637"/>
              <a:gd name="T94" fmla="*/ 2147483646 w 1687"/>
              <a:gd name="T95" fmla="*/ 2147483646 h 1637"/>
              <a:gd name="T96" fmla="*/ 2147483646 w 1687"/>
              <a:gd name="T97" fmla="*/ 2147483646 h 1637"/>
              <a:gd name="T98" fmla="*/ 2147483646 w 1687"/>
              <a:gd name="T99" fmla="*/ 2147483646 h 1637"/>
              <a:gd name="T100" fmla="*/ 2147483646 w 1687"/>
              <a:gd name="T101" fmla="*/ 2147483646 h 1637"/>
              <a:gd name="T102" fmla="*/ 2147483646 w 1687"/>
              <a:gd name="T103" fmla="*/ 2147483646 h 163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687" h="1637">
                <a:moveTo>
                  <a:pt x="1687" y="89"/>
                </a:moveTo>
                <a:cubicBezTo>
                  <a:pt x="1687" y="40"/>
                  <a:pt x="1647" y="0"/>
                  <a:pt x="1598" y="0"/>
                </a:cubicBezTo>
                <a:cubicBezTo>
                  <a:pt x="959" y="0"/>
                  <a:pt x="959" y="0"/>
                  <a:pt x="959" y="0"/>
                </a:cubicBezTo>
                <a:cubicBezTo>
                  <a:pt x="909" y="0"/>
                  <a:pt x="869" y="40"/>
                  <a:pt x="869" y="89"/>
                </a:cubicBezTo>
                <a:cubicBezTo>
                  <a:pt x="869" y="755"/>
                  <a:pt x="869" y="755"/>
                  <a:pt x="869" y="755"/>
                </a:cubicBezTo>
                <a:cubicBezTo>
                  <a:pt x="920" y="755"/>
                  <a:pt x="920" y="755"/>
                  <a:pt x="920" y="755"/>
                </a:cubicBezTo>
                <a:cubicBezTo>
                  <a:pt x="920" y="190"/>
                  <a:pt x="920" y="190"/>
                  <a:pt x="920" y="190"/>
                </a:cubicBezTo>
                <a:cubicBezTo>
                  <a:pt x="1636" y="190"/>
                  <a:pt x="1636" y="190"/>
                  <a:pt x="1636" y="190"/>
                </a:cubicBezTo>
                <a:cubicBezTo>
                  <a:pt x="1636" y="1214"/>
                  <a:pt x="1636" y="1214"/>
                  <a:pt x="1636" y="1214"/>
                </a:cubicBezTo>
                <a:cubicBezTo>
                  <a:pt x="1535" y="1214"/>
                  <a:pt x="1535" y="1214"/>
                  <a:pt x="1535" y="1214"/>
                </a:cubicBezTo>
                <a:cubicBezTo>
                  <a:pt x="1535" y="1469"/>
                  <a:pt x="1535" y="1469"/>
                  <a:pt x="1535" y="1469"/>
                </a:cubicBezTo>
                <a:cubicBezTo>
                  <a:pt x="1598" y="1469"/>
                  <a:pt x="1598" y="1469"/>
                  <a:pt x="1598" y="1469"/>
                </a:cubicBezTo>
                <a:cubicBezTo>
                  <a:pt x="1647" y="1469"/>
                  <a:pt x="1687" y="1430"/>
                  <a:pt x="1687" y="1380"/>
                </a:cubicBezTo>
                <a:cubicBezTo>
                  <a:pt x="1687" y="89"/>
                  <a:pt x="1687" y="89"/>
                  <a:pt x="1687" y="89"/>
                </a:cubicBezTo>
                <a:cubicBezTo>
                  <a:pt x="1687" y="89"/>
                  <a:pt x="1687" y="89"/>
                  <a:pt x="1687" y="89"/>
                </a:cubicBezTo>
                <a:close/>
                <a:moveTo>
                  <a:pt x="1548" y="108"/>
                </a:moveTo>
                <a:cubicBezTo>
                  <a:pt x="1548" y="108"/>
                  <a:pt x="1548" y="108"/>
                  <a:pt x="1548" y="108"/>
                </a:cubicBezTo>
                <a:cubicBezTo>
                  <a:pt x="1008" y="108"/>
                  <a:pt x="1008" y="108"/>
                  <a:pt x="1008" y="108"/>
                </a:cubicBezTo>
                <a:cubicBezTo>
                  <a:pt x="998" y="108"/>
                  <a:pt x="990" y="100"/>
                  <a:pt x="990" y="89"/>
                </a:cubicBezTo>
                <a:cubicBezTo>
                  <a:pt x="990" y="79"/>
                  <a:pt x="998" y="71"/>
                  <a:pt x="1008" y="71"/>
                </a:cubicBezTo>
                <a:cubicBezTo>
                  <a:pt x="1548" y="71"/>
                  <a:pt x="1548" y="71"/>
                  <a:pt x="1548" y="71"/>
                </a:cubicBezTo>
                <a:cubicBezTo>
                  <a:pt x="1558" y="71"/>
                  <a:pt x="1567" y="79"/>
                  <a:pt x="1567" y="89"/>
                </a:cubicBezTo>
                <a:cubicBezTo>
                  <a:pt x="1567" y="100"/>
                  <a:pt x="1558" y="108"/>
                  <a:pt x="1548" y="108"/>
                </a:cubicBezTo>
                <a:close/>
                <a:moveTo>
                  <a:pt x="1470" y="1548"/>
                </a:moveTo>
                <a:cubicBezTo>
                  <a:pt x="1470" y="1597"/>
                  <a:pt x="1430" y="1637"/>
                  <a:pt x="1381" y="1637"/>
                </a:cubicBezTo>
                <a:cubicBezTo>
                  <a:pt x="89" y="1637"/>
                  <a:pt x="89" y="1637"/>
                  <a:pt x="89" y="1637"/>
                </a:cubicBezTo>
                <a:cubicBezTo>
                  <a:pt x="40" y="1637"/>
                  <a:pt x="0" y="1597"/>
                  <a:pt x="0" y="1548"/>
                </a:cubicBezTo>
                <a:cubicBezTo>
                  <a:pt x="0" y="908"/>
                  <a:pt x="0" y="908"/>
                  <a:pt x="0" y="908"/>
                </a:cubicBezTo>
                <a:cubicBezTo>
                  <a:pt x="0" y="859"/>
                  <a:pt x="40" y="819"/>
                  <a:pt x="89" y="819"/>
                </a:cubicBezTo>
                <a:cubicBezTo>
                  <a:pt x="1381" y="819"/>
                  <a:pt x="1381" y="819"/>
                  <a:pt x="1381" y="819"/>
                </a:cubicBezTo>
                <a:cubicBezTo>
                  <a:pt x="1430" y="819"/>
                  <a:pt x="1470" y="859"/>
                  <a:pt x="1470" y="908"/>
                </a:cubicBezTo>
                <a:cubicBezTo>
                  <a:pt x="1470" y="1548"/>
                  <a:pt x="1470" y="1548"/>
                  <a:pt x="1470" y="1548"/>
                </a:cubicBezTo>
                <a:close/>
                <a:moveTo>
                  <a:pt x="1399" y="958"/>
                </a:moveTo>
                <a:cubicBezTo>
                  <a:pt x="1399" y="958"/>
                  <a:pt x="1399" y="958"/>
                  <a:pt x="1399" y="958"/>
                </a:cubicBezTo>
                <a:cubicBezTo>
                  <a:pt x="1399" y="1498"/>
                  <a:pt x="1399" y="1498"/>
                  <a:pt x="1399" y="1498"/>
                </a:cubicBezTo>
                <a:cubicBezTo>
                  <a:pt x="1399" y="1508"/>
                  <a:pt x="1391" y="1517"/>
                  <a:pt x="1380" y="1517"/>
                </a:cubicBezTo>
                <a:cubicBezTo>
                  <a:pt x="1370" y="1517"/>
                  <a:pt x="1362" y="1508"/>
                  <a:pt x="1362" y="1498"/>
                </a:cubicBezTo>
                <a:cubicBezTo>
                  <a:pt x="1362" y="958"/>
                  <a:pt x="1362" y="958"/>
                  <a:pt x="1362" y="958"/>
                </a:cubicBezTo>
                <a:cubicBezTo>
                  <a:pt x="1362" y="948"/>
                  <a:pt x="1370" y="939"/>
                  <a:pt x="1380" y="939"/>
                </a:cubicBezTo>
                <a:cubicBezTo>
                  <a:pt x="1391" y="939"/>
                  <a:pt x="1399" y="948"/>
                  <a:pt x="1399" y="958"/>
                </a:cubicBezTo>
                <a:close/>
                <a:moveTo>
                  <a:pt x="65" y="1228"/>
                </a:moveTo>
                <a:cubicBezTo>
                  <a:pt x="65" y="1258"/>
                  <a:pt x="88" y="1282"/>
                  <a:pt x="118" y="1282"/>
                </a:cubicBezTo>
                <a:cubicBezTo>
                  <a:pt x="148" y="1282"/>
                  <a:pt x="172" y="1258"/>
                  <a:pt x="172" y="1228"/>
                </a:cubicBezTo>
                <a:cubicBezTo>
                  <a:pt x="172" y="1198"/>
                  <a:pt x="148" y="1174"/>
                  <a:pt x="118" y="1174"/>
                </a:cubicBezTo>
                <a:cubicBezTo>
                  <a:pt x="88" y="1174"/>
                  <a:pt x="65" y="1198"/>
                  <a:pt x="65" y="1228"/>
                </a:cubicBezTo>
                <a:cubicBezTo>
                  <a:pt x="65" y="1228"/>
                  <a:pt x="65" y="1228"/>
                  <a:pt x="65" y="1228"/>
                </a:cubicBezTo>
                <a:close/>
                <a:moveTo>
                  <a:pt x="255" y="870"/>
                </a:moveTo>
                <a:cubicBezTo>
                  <a:pt x="255" y="870"/>
                  <a:pt x="255" y="870"/>
                  <a:pt x="255" y="870"/>
                </a:cubicBezTo>
                <a:cubicBezTo>
                  <a:pt x="1280" y="870"/>
                  <a:pt x="1280" y="870"/>
                  <a:pt x="1280" y="870"/>
                </a:cubicBezTo>
                <a:cubicBezTo>
                  <a:pt x="1280" y="1586"/>
                  <a:pt x="1280" y="1586"/>
                  <a:pt x="1280" y="1586"/>
                </a:cubicBezTo>
                <a:cubicBezTo>
                  <a:pt x="255" y="1586"/>
                  <a:pt x="255" y="1586"/>
                  <a:pt x="255" y="1586"/>
                </a:cubicBezTo>
                <a:lnTo>
                  <a:pt x="255" y="870"/>
                </a:lnTo>
                <a:close/>
              </a:path>
            </a:pathLst>
          </a:custGeom>
          <a:solidFill>
            <a:srgbClr val="FFFFFF"/>
          </a:solidFill>
          <a:ln w="9525">
            <a:noFill/>
            <a:round/>
            <a:headEnd/>
            <a:tailEnd/>
          </a:ln>
        </p:spPr>
        <p:txBody>
          <a:bodyPr/>
          <a:lstStyle/>
          <a:p>
            <a:endParaRPr lang="zh-CN" altLang="en-US"/>
          </a:p>
        </p:txBody>
      </p:sp>
      <p:sp>
        <p:nvSpPr>
          <p:cNvPr id="23" name="Freeform 27"/>
          <p:cNvSpPr>
            <a:spLocks noEditPoints="1" noChangeArrowheads="1"/>
          </p:cNvSpPr>
          <p:nvPr/>
        </p:nvSpPr>
        <p:spPr bwMode="auto">
          <a:xfrm>
            <a:off x="7891463" y="2608263"/>
            <a:ext cx="377825" cy="376237"/>
          </a:xfrm>
          <a:custGeom>
            <a:avLst/>
            <a:gdLst>
              <a:gd name="T0" fmla="*/ 2147483646 w 1838"/>
              <a:gd name="T1" fmla="*/ 0 h 1838"/>
              <a:gd name="T2" fmla="*/ 998936410 w 1838"/>
              <a:gd name="T3" fmla="*/ 0 h 1838"/>
              <a:gd name="T4" fmla="*/ 0 w 1838"/>
              <a:gd name="T5" fmla="*/ 986366910 h 1838"/>
              <a:gd name="T6" fmla="*/ 0 w 1838"/>
              <a:gd name="T7" fmla="*/ 2147483646 h 1838"/>
              <a:gd name="T8" fmla="*/ 998936410 w 1838"/>
              <a:gd name="T9" fmla="*/ 2147483646 h 1838"/>
              <a:gd name="T10" fmla="*/ 2147483646 w 1838"/>
              <a:gd name="T11" fmla="*/ 2147483646 h 1838"/>
              <a:gd name="T12" fmla="*/ 2147483646 w 1838"/>
              <a:gd name="T13" fmla="*/ 2147483646 h 1838"/>
              <a:gd name="T14" fmla="*/ 2147483646 w 1838"/>
              <a:gd name="T15" fmla="*/ 986366910 h 1838"/>
              <a:gd name="T16" fmla="*/ 2147483646 w 1838"/>
              <a:gd name="T17" fmla="*/ 0 h 1838"/>
              <a:gd name="T18" fmla="*/ 2147483646 w 1838"/>
              <a:gd name="T19" fmla="*/ 2147483646 h 1838"/>
              <a:gd name="T20" fmla="*/ 2147483646 w 1838"/>
              <a:gd name="T21" fmla="*/ 2147483646 h 1838"/>
              <a:gd name="T22" fmla="*/ 2147483646 w 1838"/>
              <a:gd name="T23" fmla="*/ 2147483646 h 1838"/>
              <a:gd name="T24" fmla="*/ 1997872820 w 1838"/>
              <a:gd name="T25" fmla="*/ 2147483646 h 1838"/>
              <a:gd name="T26" fmla="*/ 998936410 w 1838"/>
              <a:gd name="T27" fmla="*/ 2147483646 h 1838"/>
              <a:gd name="T28" fmla="*/ 998936410 w 1838"/>
              <a:gd name="T29" fmla="*/ 1972775578 h 1838"/>
              <a:gd name="T30" fmla="*/ 1997872820 w 1838"/>
              <a:gd name="T31" fmla="*/ 986366910 h 1838"/>
              <a:gd name="T32" fmla="*/ 2147483646 w 1838"/>
              <a:gd name="T33" fmla="*/ 986366910 h 1838"/>
              <a:gd name="T34" fmla="*/ 2147483646 w 1838"/>
              <a:gd name="T35" fmla="*/ 1972775578 h 1838"/>
              <a:gd name="T36" fmla="*/ 2147483646 w 1838"/>
              <a:gd name="T37" fmla="*/ 2147483646 h 1838"/>
              <a:gd name="T38" fmla="*/ 2147483646 w 1838"/>
              <a:gd name="T39" fmla="*/ 2147483646 h 1838"/>
              <a:gd name="T40" fmla="*/ 2147483646 w 1838"/>
              <a:gd name="T41" fmla="*/ 2147483646 h 1838"/>
              <a:gd name="T42" fmla="*/ 2147483646 w 1838"/>
              <a:gd name="T43" fmla="*/ 2147483646 h 1838"/>
              <a:gd name="T44" fmla="*/ 2147483646 w 1838"/>
              <a:gd name="T45" fmla="*/ 2147483646 h 1838"/>
              <a:gd name="T46" fmla="*/ 2147483646 w 1838"/>
              <a:gd name="T47" fmla="*/ 2147483646 h 1838"/>
              <a:gd name="T48" fmla="*/ 2147483646 w 1838"/>
              <a:gd name="T49" fmla="*/ 2147483646 h 1838"/>
              <a:gd name="T50" fmla="*/ 2147483646 w 1838"/>
              <a:gd name="T51" fmla="*/ 2147483646 h 1838"/>
              <a:gd name="T52" fmla="*/ 2147483646 w 1838"/>
              <a:gd name="T53" fmla="*/ 2147483646 h 1838"/>
              <a:gd name="T54" fmla="*/ 2147483646 w 1838"/>
              <a:gd name="T55" fmla="*/ 2147483646 h 1838"/>
              <a:gd name="T56" fmla="*/ 2147483646 w 1838"/>
              <a:gd name="T57" fmla="*/ 2147483646 h 1838"/>
              <a:gd name="T58" fmla="*/ 2147483646 w 1838"/>
              <a:gd name="T59" fmla="*/ 2147483646 h 1838"/>
              <a:gd name="T60" fmla="*/ 2147483646 w 1838"/>
              <a:gd name="T61" fmla="*/ 2147483646 h 1838"/>
              <a:gd name="T62" fmla="*/ 2147483646 w 1838"/>
              <a:gd name="T63" fmla="*/ 2147483646 h 1838"/>
              <a:gd name="T64" fmla="*/ 2147483646 w 1838"/>
              <a:gd name="T65" fmla="*/ 2147483646 h 18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38" h="1838">
                <a:moveTo>
                  <a:pt x="1723" y="0"/>
                </a:moveTo>
                <a:cubicBezTo>
                  <a:pt x="115" y="0"/>
                  <a:pt x="115" y="0"/>
                  <a:pt x="115" y="0"/>
                </a:cubicBezTo>
                <a:cubicBezTo>
                  <a:pt x="52" y="0"/>
                  <a:pt x="0" y="52"/>
                  <a:pt x="0" y="115"/>
                </a:cubicBezTo>
                <a:cubicBezTo>
                  <a:pt x="0" y="1321"/>
                  <a:pt x="0" y="1321"/>
                  <a:pt x="0" y="1321"/>
                </a:cubicBezTo>
                <a:cubicBezTo>
                  <a:pt x="0" y="1385"/>
                  <a:pt x="52" y="1436"/>
                  <a:pt x="115" y="1436"/>
                </a:cubicBezTo>
                <a:cubicBezTo>
                  <a:pt x="1723" y="1436"/>
                  <a:pt x="1723" y="1436"/>
                  <a:pt x="1723" y="1436"/>
                </a:cubicBezTo>
                <a:cubicBezTo>
                  <a:pt x="1786" y="1436"/>
                  <a:pt x="1838" y="1385"/>
                  <a:pt x="1838" y="1321"/>
                </a:cubicBezTo>
                <a:cubicBezTo>
                  <a:pt x="1838" y="115"/>
                  <a:pt x="1838" y="115"/>
                  <a:pt x="1838" y="115"/>
                </a:cubicBezTo>
                <a:cubicBezTo>
                  <a:pt x="1838" y="52"/>
                  <a:pt x="1786" y="0"/>
                  <a:pt x="1723" y="0"/>
                </a:cubicBezTo>
                <a:close/>
                <a:moveTo>
                  <a:pt x="1723" y="1034"/>
                </a:moveTo>
                <a:cubicBezTo>
                  <a:pt x="1723" y="1034"/>
                  <a:pt x="1723" y="1034"/>
                  <a:pt x="1723" y="1034"/>
                </a:cubicBezTo>
                <a:cubicBezTo>
                  <a:pt x="1723" y="1098"/>
                  <a:pt x="1671" y="1149"/>
                  <a:pt x="1608" y="1149"/>
                </a:cubicBezTo>
                <a:cubicBezTo>
                  <a:pt x="230" y="1149"/>
                  <a:pt x="230" y="1149"/>
                  <a:pt x="230" y="1149"/>
                </a:cubicBezTo>
                <a:cubicBezTo>
                  <a:pt x="166" y="1149"/>
                  <a:pt x="115" y="1098"/>
                  <a:pt x="115" y="1034"/>
                </a:cubicBezTo>
                <a:cubicBezTo>
                  <a:pt x="115" y="230"/>
                  <a:pt x="115" y="230"/>
                  <a:pt x="115" y="230"/>
                </a:cubicBezTo>
                <a:cubicBezTo>
                  <a:pt x="115" y="167"/>
                  <a:pt x="167" y="115"/>
                  <a:pt x="230" y="115"/>
                </a:cubicBezTo>
                <a:cubicBezTo>
                  <a:pt x="1608" y="115"/>
                  <a:pt x="1608" y="115"/>
                  <a:pt x="1608" y="115"/>
                </a:cubicBezTo>
                <a:cubicBezTo>
                  <a:pt x="1671" y="115"/>
                  <a:pt x="1723" y="167"/>
                  <a:pt x="1723" y="230"/>
                </a:cubicBezTo>
                <a:cubicBezTo>
                  <a:pt x="1723" y="1034"/>
                  <a:pt x="1723" y="1034"/>
                  <a:pt x="1723" y="1034"/>
                </a:cubicBezTo>
                <a:close/>
                <a:moveTo>
                  <a:pt x="1034" y="1493"/>
                </a:moveTo>
                <a:cubicBezTo>
                  <a:pt x="1034" y="1493"/>
                  <a:pt x="1034" y="1493"/>
                  <a:pt x="1034" y="1493"/>
                </a:cubicBezTo>
                <a:cubicBezTo>
                  <a:pt x="1065" y="1493"/>
                  <a:pt x="1091" y="1519"/>
                  <a:pt x="1091" y="1551"/>
                </a:cubicBezTo>
                <a:cubicBezTo>
                  <a:pt x="1091" y="1608"/>
                  <a:pt x="1091" y="1608"/>
                  <a:pt x="1091" y="1608"/>
                </a:cubicBezTo>
                <a:cubicBezTo>
                  <a:pt x="1091" y="1640"/>
                  <a:pt x="1112" y="1681"/>
                  <a:pt x="1137" y="1700"/>
                </a:cubicBezTo>
                <a:cubicBezTo>
                  <a:pt x="1275" y="1804"/>
                  <a:pt x="1275" y="1804"/>
                  <a:pt x="1275" y="1804"/>
                </a:cubicBezTo>
                <a:cubicBezTo>
                  <a:pt x="1300" y="1823"/>
                  <a:pt x="1295" y="1838"/>
                  <a:pt x="1264" y="1838"/>
                </a:cubicBezTo>
                <a:cubicBezTo>
                  <a:pt x="574" y="1838"/>
                  <a:pt x="574" y="1838"/>
                  <a:pt x="574" y="1838"/>
                </a:cubicBezTo>
                <a:cubicBezTo>
                  <a:pt x="543" y="1838"/>
                  <a:pt x="538" y="1823"/>
                  <a:pt x="563" y="1804"/>
                </a:cubicBezTo>
                <a:cubicBezTo>
                  <a:pt x="701" y="1700"/>
                  <a:pt x="701" y="1700"/>
                  <a:pt x="701" y="1700"/>
                </a:cubicBezTo>
                <a:cubicBezTo>
                  <a:pt x="726" y="1681"/>
                  <a:pt x="747" y="1640"/>
                  <a:pt x="747" y="1608"/>
                </a:cubicBezTo>
                <a:cubicBezTo>
                  <a:pt x="747" y="1551"/>
                  <a:pt x="747" y="1551"/>
                  <a:pt x="747" y="1551"/>
                </a:cubicBezTo>
                <a:cubicBezTo>
                  <a:pt x="747" y="1519"/>
                  <a:pt x="773" y="1493"/>
                  <a:pt x="804" y="1493"/>
                </a:cubicBezTo>
                <a:lnTo>
                  <a:pt x="1034" y="1493"/>
                </a:lnTo>
                <a:close/>
              </a:path>
            </a:pathLst>
          </a:custGeom>
          <a:solidFill>
            <a:srgbClr val="FFFFFF"/>
          </a:solidFill>
          <a:ln w="9525">
            <a:noFill/>
            <a:round/>
            <a:headEnd/>
            <a:tailEnd/>
          </a:ln>
        </p:spPr>
        <p:txBody>
          <a:bodyPr/>
          <a:lstStyle/>
          <a:p>
            <a:endParaRPr lang="zh-CN" altLang="en-US"/>
          </a:p>
        </p:txBody>
      </p:sp>
      <p:sp>
        <p:nvSpPr>
          <p:cNvPr id="24" name="Freeform 28"/>
          <p:cNvSpPr>
            <a:spLocks noEditPoints="1" noChangeArrowheads="1"/>
          </p:cNvSpPr>
          <p:nvPr/>
        </p:nvSpPr>
        <p:spPr bwMode="auto">
          <a:xfrm>
            <a:off x="9802813" y="2374900"/>
            <a:ext cx="528637" cy="844550"/>
          </a:xfrm>
          <a:custGeom>
            <a:avLst/>
            <a:gdLst>
              <a:gd name="T0" fmla="*/ 2147483646 w 1148"/>
              <a:gd name="T1" fmla="*/ 2147483646 h 1838"/>
              <a:gd name="T2" fmla="*/ 2147483646 w 1148"/>
              <a:gd name="T3" fmla="*/ 2147483646 h 1838"/>
              <a:gd name="T4" fmla="*/ 2147483646 w 1148"/>
              <a:gd name="T5" fmla="*/ 2147483646 h 1838"/>
              <a:gd name="T6" fmla="*/ 2147483646 w 1148"/>
              <a:gd name="T7" fmla="*/ 2147483646 h 1838"/>
              <a:gd name="T8" fmla="*/ 2147483646 w 1148"/>
              <a:gd name="T9" fmla="*/ 2147483646 h 1838"/>
              <a:gd name="T10" fmla="*/ 2147483646 w 1148"/>
              <a:gd name="T11" fmla="*/ 2147483646 h 1838"/>
              <a:gd name="T12" fmla="*/ 2147483646 w 1148"/>
              <a:gd name="T13" fmla="*/ 2147483646 h 1838"/>
              <a:gd name="T14" fmla="*/ 2147483646 w 1148"/>
              <a:gd name="T15" fmla="*/ 2147483646 h 1838"/>
              <a:gd name="T16" fmla="*/ 2147483646 w 1148"/>
              <a:gd name="T17" fmla="*/ 2147483646 h 1838"/>
              <a:gd name="T18" fmla="*/ 2147483646 w 1148"/>
              <a:gd name="T19" fmla="*/ 2147483646 h 1838"/>
              <a:gd name="T20" fmla="*/ 2147483646 w 1148"/>
              <a:gd name="T21" fmla="*/ 2147483646 h 1838"/>
              <a:gd name="T22" fmla="*/ 2147483646 w 1148"/>
              <a:gd name="T23" fmla="*/ 2147483646 h 1838"/>
              <a:gd name="T24" fmla="*/ 2147483646 w 1148"/>
              <a:gd name="T25" fmla="*/ 2147483646 h 1838"/>
              <a:gd name="T26" fmla="*/ 2147483646 w 1148"/>
              <a:gd name="T27" fmla="*/ 2147483646 h 1838"/>
              <a:gd name="T28" fmla="*/ 2147483646 w 1148"/>
              <a:gd name="T29" fmla="*/ 2147483646 h 1838"/>
              <a:gd name="T30" fmla="*/ 2147483646 w 1148"/>
              <a:gd name="T31" fmla="*/ 2147483646 h 1838"/>
              <a:gd name="T32" fmla="*/ 2147483646 w 1148"/>
              <a:gd name="T33" fmla="*/ 2147483646 h 1838"/>
              <a:gd name="T34" fmla="*/ 2147483646 w 1148"/>
              <a:gd name="T35" fmla="*/ 2147483646 h 1838"/>
              <a:gd name="T36" fmla="*/ 2147483646 w 1148"/>
              <a:gd name="T37" fmla="*/ 2147483646 h 1838"/>
              <a:gd name="T38" fmla="*/ 2147483646 w 1148"/>
              <a:gd name="T39" fmla="*/ 2147483646 h 1838"/>
              <a:gd name="T40" fmla="*/ 2147483646 w 1148"/>
              <a:gd name="T41" fmla="*/ 2147483646 h 1838"/>
              <a:gd name="T42" fmla="*/ 2147483646 w 1148"/>
              <a:gd name="T43" fmla="*/ 2147483646 h 1838"/>
              <a:gd name="T44" fmla="*/ 2147483646 w 1148"/>
              <a:gd name="T45" fmla="*/ 2147483646 h 1838"/>
              <a:gd name="T46" fmla="*/ 2147483646 w 1148"/>
              <a:gd name="T47" fmla="*/ 2147483646 h 1838"/>
              <a:gd name="T48" fmla="*/ 2147483646 w 1148"/>
              <a:gd name="T49" fmla="*/ 2147483646 h 1838"/>
              <a:gd name="T50" fmla="*/ 2147483646 w 1148"/>
              <a:gd name="T51" fmla="*/ 2147483646 h 1838"/>
              <a:gd name="T52" fmla="*/ 2147483646 w 1148"/>
              <a:gd name="T53" fmla="*/ 2147483646 h 1838"/>
              <a:gd name="T54" fmla="*/ 2147483646 w 1148"/>
              <a:gd name="T55" fmla="*/ 2147483646 h 1838"/>
              <a:gd name="T56" fmla="*/ 2147483646 w 1148"/>
              <a:gd name="T57" fmla="*/ 0 h 1838"/>
              <a:gd name="T58" fmla="*/ 2147483646 w 1148"/>
              <a:gd name="T59" fmla="*/ 0 h 1838"/>
              <a:gd name="T60" fmla="*/ 0 w 1148"/>
              <a:gd name="T61" fmla="*/ 2147483646 h 1838"/>
              <a:gd name="T62" fmla="*/ 2147483646 w 1148"/>
              <a:gd name="T63" fmla="*/ 2147483646 h 1838"/>
              <a:gd name="T64" fmla="*/ 2147483646 w 1148"/>
              <a:gd name="T65" fmla="*/ 2147483646 h 1838"/>
              <a:gd name="T66" fmla="*/ 2147483646 w 1148"/>
              <a:gd name="T67" fmla="*/ 2147483646 h 1838"/>
              <a:gd name="T68" fmla="*/ 2147483646 w 1148"/>
              <a:gd name="T69" fmla="*/ 2147483646 h 1838"/>
              <a:gd name="T70" fmla="*/ 2147483646 w 1148"/>
              <a:gd name="T71" fmla="*/ 2147483646 h 1838"/>
              <a:gd name="T72" fmla="*/ 2147483646 w 1148"/>
              <a:gd name="T73" fmla="*/ 2147483646 h 1838"/>
              <a:gd name="T74" fmla="*/ 2147483646 w 1148"/>
              <a:gd name="T75" fmla="*/ 2147483646 h 1838"/>
              <a:gd name="T76" fmla="*/ 2147483646 w 1148"/>
              <a:gd name="T77" fmla="*/ 0 h 18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48" h="1838">
                <a:moveTo>
                  <a:pt x="804" y="1493"/>
                </a:moveTo>
                <a:cubicBezTo>
                  <a:pt x="804" y="1525"/>
                  <a:pt x="778" y="1551"/>
                  <a:pt x="746" y="1551"/>
                </a:cubicBezTo>
                <a:cubicBezTo>
                  <a:pt x="402" y="1551"/>
                  <a:pt x="402" y="1551"/>
                  <a:pt x="402" y="1551"/>
                </a:cubicBezTo>
                <a:cubicBezTo>
                  <a:pt x="370" y="1551"/>
                  <a:pt x="344" y="1525"/>
                  <a:pt x="344" y="1493"/>
                </a:cubicBezTo>
                <a:cubicBezTo>
                  <a:pt x="344" y="1462"/>
                  <a:pt x="370" y="1436"/>
                  <a:pt x="402" y="1436"/>
                </a:cubicBezTo>
                <a:cubicBezTo>
                  <a:pt x="746" y="1436"/>
                  <a:pt x="746" y="1436"/>
                  <a:pt x="746" y="1436"/>
                </a:cubicBezTo>
                <a:cubicBezTo>
                  <a:pt x="778" y="1436"/>
                  <a:pt x="804" y="1462"/>
                  <a:pt x="804" y="1493"/>
                </a:cubicBezTo>
                <a:close/>
                <a:moveTo>
                  <a:pt x="746" y="1608"/>
                </a:moveTo>
                <a:cubicBezTo>
                  <a:pt x="746" y="1608"/>
                  <a:pt x="746" y="1608"/>
                  <a:pt x="746" y="1608"/>
                </a:cubicBezTo>
                <a:cubicBezTo>
                  <a:pt x="402" y="1608"/>
                  <a:pt x="402" y="1608"/>
                  <a:pt x="402" y="1608"/>
                </a:cubicBezTo>
                <a:cubicBezTo>
                  <a:pt x="370" y="1608"/>
                  <a:pt x="344" y="1634"/>
                  <a:pt x="344" y="1666"/>
                </a:cubicBezTo>
                <a:cubicBezTo>
                  <a:pt x="344" y="1697"/>
                  <a:pt x="370" y="1723"/>
                  <a:pt x="402" y="1723"/>
                </a:cubicBezTo>
                <a:cubicBezTo>
                  <a:pt x="402" y="1787"/>
                  <a:pt x="453" y="1838"/>
                  <a:pt x="516" y="1838"/>
                </a:cubicBezTo>
                <a:cubicBezTo>
                  <a:pt x="631" y="1838"/>
                  <a:pt x="631" y="1838"/>
                  <a:pt x="631" y="1838"/>
                </a:cubicBezTo>
                <a:cubicBezTo>
                  <a:pt x="695" y="1838"/>
                  <a:pt x="746" y="1787"/>
                  <a:pt x="746" y="1723"/>
                </a:cubicBezTo>
                <a:cubicBezTo>
                  <a:pt x="778" y="1723"/>
                  <a:pt x="804" y="1697"/>
                  <a:pt x="804" y="1666"/>
                </a:cubicBezTo>
                <a:cubicBezTo>
                  <a:pt x="804" y="1634"/>
                  <a:pt x="778" y="1608"/>
                  <a:pt x="746" y="1608"/>
                </a:cubicBezTo>
                <a:close/>
                <a:moveTo>
                  <a:pt x="574" y="115"/>
                </a:moveTo>
                <a:cubicBezTo>
                  <a:pt x="574" y="115"/>
                  <a:pt x="574" y="115"/>
                  <a:pt x="574" y="115"/>
                </a:cubicBezTo>
                <a:cubicBezTo>
                  <a:pt x="827" y="115"/>
                  <a:pt x="1033" y="321"/>
                  <a:pt x="1033" y="575"/>
                </a:cubicBezTo>
                <a:cubicBezTo>
                  <a:pt x="1033" y="738"/>
                  <a:pt x="947" y="886"/>
                  <a:pt x="803" y="970"/>
                </a:cubicBezTo>
                <a:cubicBezTo>
                  <a:pt x="746" y="1003"/>
                  <a:pt x="746" y="1003"/>
                  <a:pt x="746" y="1003"/>
                </a:cubicBezTo>
                <a:cubicBezTo>
                  <a:pt x="746" y="1264"/>
                  <a:pt x="746" y="1264"/>
                  <a:pt x="746" y="1264"/>
                </a:cubicBezTo>
                <a:cubicBezTo>
                  <a:pt x="402" y="1264"/>
                  <a:pt x="402" y="1264"/>
                  <a:pt x="402" y="1264"/>
                </a:cubicBezTo>
                <a:cubicBezTo>
                  <a:pt x="402" y="1003"/>
                  <a:pt x="402" y="1003"/>
                  <a:pt x="402" y="1003"/>
                </a:cubicBezTo>
                <a:cubicBezTo>
                  <a:pt x="345" y="970"/>
                  <a:pt x="345" y="970"/>
                  <a:pt x="345" y="970"/>
                </a:cubicBezTo>
                <a:cubicBezTo>
                  <a:pt x="200" y="886"/>
                  <a:pt x="115" y="738"/>
                  <a:pt x="115" y="575"/>
                </a:cubicBezTo>
                <a:cubicBezTo>
                  <a:pt x="115" y="321"/>
                  <a:pt x="321" y="115"/>
                  <a:pt x="574" y="115"/>
                </a:cubicBezTo>
                <a:close/>
                <a:moveTo>
                  <a:pt x="574" y="0"/>
                </a:moveTo>
                <a:cubicBezTo>
                  <a:pt x="574" y="0"/>
                  <a:pt x="574" y="0"/>
                  <a:pt x="574" y="0"/>
                </a:cubicBezTo>
                <a:cubicBezTo>
                  <a:pt x="257" y="0"/>
                  <a:pt x="0" y="258"/>
                  <a:pt x="0" y="575"/>
                </a:cubicBezTo>
                <a:cubicBezTo>
                  <a:pt x="0" y="787"/>
                  <a:pt x="116" y="970"/>
                  <a:pt x="287" y="1069"/>
                </a:cubicBezTo>
                <a:cubicBezTo>
                  <a:pt x="287" y="1264"/>
                  <a:pt x="287" y="1264"/>
                  <a:pt x="287" y="1264"/>
                </a:cubicBezTo>
                <a:cubicBezTo>
                  <a:pt x="287" y="1327"/>
                  <a:pt x="338" y="1379"/>
                  <a:pt x="402" y="1379"/>
                </a:cubicBezTo>
                <a:cubicBezTo>
                  <a:pt x="746" y="1379"/>
                  <a:pt x="746" y="1379"/>
                  <a:pt x="746" y="1379"/>
                </a:cubicBezTo>
                <a:cubicBezTo>
                  <a:pt x="810" y="1379"/>
                  <a:pt x="861" y="1327"/>
                  <a:pt x="861" y="1264"/>
                </a:cubicBezTo>
                <a:cubicBezTo>
                  <a:pt x="861" y="1069"/>
                  <a:pt x="861" y="1069"/>
                  <a:pt x="861" y="1069"/>
                </a:cubicBezTo>
                <a:cubicBezTo>
                  <a:pt x="1032" y="970"/>
                  <a:pt x="1148" y="787"/>
                  <a:pt x="1148" y="575"/>
                </a:cubicBezTo>
                <a:cubicBezTo>
                  <a:pt x="1148" y="258"/>
                  <a:pt x="891" y="0"/>
                  <a:pt x="574" y="0"/>
                </a:cubicBezTo>
                <a:close/>
              </a:path>
            </a:pathLst>
          </a:custGeom>
          <a:solidFill>
            <a:srgbClr val="FFFFFF"/>
          </a:solidFill>
          <a:ln w="9525">
            <a:noFill/>
            <a:round/>
            <a:headEnd/>
            <a:tailEnd/>
          </a:ln>
        </p:spPr>
        <p:txBody>
          <a:bodyPr/>
          <a:lstStyle/>
          <a:p>
            <a:endParaRPr lang="zh-CN" altLang="en-US"/>
          </a:p>
        </p:txBody>
      </p:sp>
      <p:sp>
        <p:nvSpPr>
          <p:cNvPr id="25" name="矩形 24"/>
          <p:cNvSpPr>
            <a:spLocks noChangeArrowheads="1"/>
          </p:cNvSpPr>
          <p:nvPr/>
        </p:nvSpPr>
        <p:spPr bwMode="auto">
          <a:xfrm>
            <a:off x="1304925" y="4268788"/>
            <a:ext cx="1636713" cy="415925"/>
          </a:xfrm>
          <a:prstGeom prst="rect">
            <a:avLst/>
          </a:prstGeom>
          <a:noFill/>
          <a:ln w="9525">
            <a:noFill/>
            <a:miter lim="800000"/>
            <a:headEnd/>
            <a:tailEnd/>
          </a:ln>
        </p:spPr>
        <p:txBody>
          <a:bodyPr anchor="ctr">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添加标题</a:t>
            </a:r>
            <a:endParaRPr lang="en-US" altLang="zh-CN" sz="1400">
              <a:solidFill>
                <a:schemeClr val="bg1"/>
              </a:solidFill>
              <a:latin typeface="微软雅黑" pitchFamily="34" charset="-122"/>
              <a:ea typeface="微软雅黑" pitchFamily="34" charset="-122"/>
            </a:endParaRPr>
          </a:p>
        </p:txBody>
      </p:sp>
      <p:sp>
        <p:nvSpPr>
          <p:cNvPr id="26" name="矩形 25"/>
          <p:cNvSpPr>
            <a:spLocks noChangeArrowheads="1"/>
          </p:cNvSpPr>
          <p:nvPr/>
        </p:nvSpPr>
        <p:spPr bwMode="auto">
          <a:xfrm>
            <a:off x="1377950" y="4665663"/>
            <a:ext cx="1492250" cy="554037"/>
          </a:xfrm>
          <a:prstGeom prst="rect">
            <a:avLst/>
          </a:prstGeom>
          <a:noFill/>
          <a:ln w="9525">
            <a:noFill/>
            <a:miter lim="800000"/>
            <a:headEnd/>
            <a:tailEnd/>
          </a:ln>
        </p:spPr>
        <p:txBody>
          <a:bodyPr>
            <a:spAutoFit/>
          </a:bodyPr>
          <a:lstStyle/>
          <a:p>
            <a:pPr algn="ctr" eaLnBrk="1" hangingPunct="1"/>
            <a:r>
              <a:rPr lang="zh-CN" altLang="en-US" sz="1000">
                <a:solidFill>
                  <a:schemeClr val="bg1"/>
                </a:solidFill>
                <a:latin typeface="微软雅黑" pitchFamily="34" charset="-122"/>
                <a:ea typeface="微软雅黑" pitchFamily="34" charset="-122"/>
              </a:rPr>
              <a:t>点击添加文本点击添加文本点击添加文本点击添加文本</a:t>
            </a:r>
          </a:p>
        </p:txBody>
      </p:sp>
      <p:sp>
        <p:nvSpPr>
          <p:cNvPr id="27" name="矩形 26"/>
          <p:cNvSpPr>
            <a:spLocks noChangeArrowheads="1"/>
          </p:cNvSpPr>
          <p:nvPr/>
        </p:nvSpPr>
        <p:spPr bwMode="auto">
          <a:xfrm>
            <a:off x="3289300" y="3640138"/>
            <a:ext cx="1635125" cy="414337"/>
          </a:xfrm>
          <a:prstGeom prst="rect">
            <a:avLst/>
          </a:prstGeom>
          <a:noFill/>
          <a:ln w="9525">
            <a:noFill/>
            <a:miter lim="800000"/>
            <a:headEnd/>
            <a:tailEnd/>
          </a:ln>
        </p:spPr>
        <p:txBody>
          <a:bodyPr anchor="ctr">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添加标题</a:t>
            </a:r>
            <a:endParaRPr lang="en-US" altLang="zh-CN" sz="1400">
              <a:solidFill>
                <a:schemeClr val="bg1"/>
              </a:solidFill>
              <a:latin typeface="微软雅黑" pitchFamily="34" charset="-122"/>
              <a:ea typeface="微软雅黑" pitchFamily="34" charset="-122"/>
            </a:endParaRPr>
          </a:p>
        </p:txBody>
      </p:sp>
      <p:sp>
        <p:nvSpPr>
          <p:cNvPr id="28" name="矩形 27"/>
          <p:cNvSpPr>
            <a:spLocks noChangeArrowheads="1"/>
          </p:cNvSpPr>
          <p:nvPr/>
        </p:nvSpPr>
        <p:spPr bwMode="auto">
          <a:xfrm>
            <a:off x="3360738" y="4037013"/>
            <a:ext cx="1492250" cy="554037"/>
          </a:xfrm>
          <a:prstGeom prst="rect">
            <a:avLst/>
          </a:prstGeom>
          <a:noFill/>
          <a:ln w="9525">
            <a:noFill/>
            <a:miter lim="800000"/>
            <a:headEnd/>
            <a:tailEnd/>
          </a:ln>
        </p:spPr>
        <p:txBody>
          <a:bodyPr>
            <a:spAutoFit/>
          </a:bodyPr>
          <a:lstStyle/>
          <a:p>
            <a:pPr algn="ctr" eaLnBrk="1" hangingPunct="1"/>
            <a:r>
              <a:rPr lang="zh-CN" altLang="en-US" sz="1000">
                <a:solidFill>
                  <a:schemeClr val="bg1"/>
                </a:solidFill>
                <a:latin typeface="微软雅黑" pitchFamily="34" charset="-122"/>
                <a:ea typeface="微软雅黑" pitchFamily="34" charset="-122"/>
              </a:rPr>
              <a:t>点击添加文本点击添加文本点击添加文本点击添加文本</a:t>
            </a:r>
          </a:p>
        </p:txBody>
      </p:sp>
      <p:sp>
        <p:nvSpPr>
          <p:cNvPr id="29" name="矩形 28"/>
          <p:cNvSpPr>
            <a:spLocks noChangeArrowheads="1"/>
          </p:cNvSpPr>
          <p:nvPr/>
        </p:nvSpPr>
        <p:spPr bwMode="auto">
          <a:xfrm>
            <a:off x="5276850" y="4268788"/>
            <a:ext cx="1636713" cy="415925"/>
          </a:xfrm>
          <a:prstGeom prst="rect">
            <a:avLst/>
          </a:prstGeom>
          <a:noFill/>
          <a:ln w="9525">
            <a:noFill/>
            <a:miter lim="800000"/>
            <a:headEnd/>
            <a:tailEnd/>
          </a:ln>
        </p:spPr>
        <p:txBody>
          <a:bodyPr anchor="ctr">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添加标题</a:t>
            </a:r>
            <a:endParaRPr lang="en-US" altLang="zh-CN" sz="1400">
              <a:solidFill>
                <a:schemeClr val="bg1"/>
              </a:solidFill>
              <a:latin typeface="微软雅黑" pitchFamily="34" charset="-122"/>
              <a:ea typeface="微软雅黑" pitchFamily="34" charset="-122"/>
            </a:endParaRPr>
          </a:p>
        </p:txBody>
      </p:sp>
      <p:sp>
        <p:nvSpPr>
          <p:cNvPr id="30" name="矩形 29"/>
          <p:cNvSpPr>
            <a:spLocks noChangeArrowheads="1"/>
          </p:cNvSpPr>
          <p:nvPr/>
        </p:nvSpPr>
        <p:spPr bwMode="auto">
          <a:xfrm>
            <a:off x="5348288" y="4665663"/>
            <a:ext cx="1492250" cy="554037"/>
          </a:xfrm>
          <a:prstGeom prst="rect">
            <a:avLst/>
          </a:prstGeom>
          <a:noFill/>
          <a:ln w="9525">
            <a:noFill/>
            <a:miter lim="800000"/>
            <a:headEnd/>
            <a:tailEnd/>
          </a:ln>
        </p:spPr>
        <p:txBody>
          <a:bodyPr>
            <a:spAutoFit/>
          </a:bodyPr>
          <a:lstStyle/>
          <a:p>
            <a:pPr algn="ctr" eaLnBrk="1" hangingPunct="1"/>
            <a:r>
              <a:rPr lang="zh-CN" altLang="en-US" sz="1000">
                <a:solidFill>
                  <a:schemeClr val="bg1"/>
                </a:solidFill>
                <a:latin typeface="微软雅黑" pitchFamily="34" charset="-122"/>
                <a:ea typeface="微软雅黑" pitchFamily="34" charset="-122"/>
              </a:rPr>
              <a:t>点击添加文本点击添加文本点击添加文本点击添加文本</a:t>
            </a:r>
          </a:p>
        </p:txBody>
      </p:sp>
      <p:sp>
        <p:nvSpPr>
          <p:cNvPr id="31" name="矩形 30"/>
          <p:cNvSpPr>
            <a:spLocks noChangeArrowheads="1"/>
          </p:cNvSpPr>
          <p:nvPr/>
        </p:nvSpPr>
        <p:spPr bwMode="auto">
          <a:xfrm>
            <a:off x="7261225" y="3640138"/>
            <a:ext cx="1635125" cy="414337"/>
          </a:xfrm>
          <a:prstGeom prst="rect">
            <a:avLst/>
          </a:prstGeom>
          <a:noFill/>
          <a:ln w="9525">
            <a:noFill/>
            <a:miter lim="800000"/>
            <a:headEnd/>
            <a:tailEnd/>
          </a:ln>
        </p:spPr>
        <p:txBody>
          <a:bodyPr anchor="ctr">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添加标题</a:t>
            </a:r>
            <a:endParaRPr lang="en-US" altLang="zh-CN" sz="1400">
              <a:solidFill>
                <a:schemeClr val="bg1"/>
              </a:solidFill>
              <a:latin typeface="微软雅黑" pitchFamily="34" charset="-122"/>
              <a:ea typeface="微软雅黑" pitchFamily="34" charset="-122"/>
            </a:endParaRPr>
          </a:p>
        </p:txBody>
      </p:sp>
      <p:sp>
        <p:nvSpPr>
          <p:cNvPr id="32" name="矩形 31"/>
          <p:cNvSpPr>
            <a:spLocks noChangeArrowheads="1"/>
          </p:cNvSpPr>
          <p:nvPr/>
        </p:nvSpPr>
        <p:spPr bwMode="auto">
          <a:xfrm>
            <a:off x="7332663" y="4037013"/>
            <a:ext cx="1492250" cy="554037"/>
          </a:xfrm>
          <a:prstGeom prst="rect">
            <a:avLst/>
          </a:prstGeom>
          <a:noFill/>
          <a:ln w="9525">
            <a:noFill/>
            <a:miter lim="800000"/>
            <a:headEnd/>
            <a:tailEnd/>
          </a:ln>
        </p:spPr>
        <p:txBody>
          <a:bodyPr>
            <a:spAutoFit/>
          </a:bodyPr>
          <a:lstStyle/>
          <a:p>
            <a:pPr algn="ctr" eaLnBrk="1" hangingPunct="1"/>
            <a:r>
              <a:rPr lang="zh-CN" altLang="en-US" sz="1000">
                <a:solidFill>
                  <a:schemeClr val="bg1"/>
                </a:solidFill>
                <a:latin typeface="微软雅黑" pitchFamily="34" charset="-122"/>
                <a:ea typeface="微软雅黑" pitchFamily="34" charset="-122"/>
              </a:rPr>
              <a:t>点击添加文本点击添加文本点击添加文本点击添加文本</a:t>
            </a:r>
          </a:p>
        </p:txBody>
      </p:sp>
      <p:sp>
        <p:nvSpPr>
          <p:cNvPr id="33" name="矩形 32"/>
          <p:cNvSpPr>
            <a:spLocks noChangeArrowheads="1"/>
          </p:cNvSpPr>
          <p:nvPr/>
        </p:nvSpPr>
        <p:spPr bwMode="auto">
          <a:xfrm>
            <a:off x="9286875" y="4268788"/>
            <a:ext cx="1636713" cy="415925"/>
          </a:xfrm>
          <a:prstGeom prst="rect">
            <a:avLst/>
          </a:prstGeom>
          <a:noFill/>
          <a:ln w="9525">
            <a:noFill/>
            <a:miter lim="800000"/>
            <a:headEnd/>
            <a:tailEnd/>
          </a:ln>
        </p:spPr>
        <p:txBody>
          <a:bodyPr anchor="ctr">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添加标题</a:t>
            </a:r>
            <a:endParaRPr lang="en-US" altLang="zh-CN" sz="1400">
              <a:solidFill>
                <a:schemeClr val="bg1"/>
              </a:solidFill>
              <a:latin typeface="微软雅黑" pitchFamily="34" charset="-122"/>
              <a:ea typeface="微软雅黑" pitchFamily="34" charset="-122"/>
            </a:endParaRPr>
          </a:p>
        </p:txBody>
      </p:sp>
      <p:sp>
        <p:nvSpPr>
          <p:cNvPr id="34" name="矩形 33"/>
          <p:cNvSpPr>
            <a:spLocks noChangeArrowheads="1"/>
          </p:cNvSpPr>
          <p:nvPr/>
        </p:nvSpPr>
        <p:spPr bwMode="auto">
          <a:xfrm>
            <a:off x="9359900" y="4665663"/>
            <a:ext cx="1492250" cy="554037"/>
          </a:xfrm>
          <a:prstGeom prst="rect">
            <a:avLst/>
          </a:prstGeom>
          <a:noFill/>
          <a:ln w="9525">
            <a:noFill/>
            <a:miter lim="800000"/>
            <a:headEnd/>
            <a:tailEnd/>
          </a:ln>
        </p:spPr>
        <p:txBody>
          <a:bodyPr>
            <a:spAutoFit/>
          </a:bodyPr>
          <a:lstStyle/>
          <a:p>
            <a:pPr algn="ctr" eaLnBrk="1" hangingPunct="1"/>
            <a:r>
              <a:rPr lang="zh-CN" altLang="en-US" sz="1000">
                <a:solidFill>
                  <a:schemeClr val="bg1"/>
                </a:solidFill>
                <a:latin typeface="微软雅黑" pitchFamily="34" charset="-122"/>
                <a:ea typeface="微软雅黑" pitchFamily="34" charset="-122"/>
              </a:rPr>
              <a:t>点击添加文本点击添加文本点击添加文本点击添加文本</a:t>
            </a:r>
          </a:p>
        </p:txBody>
      </p:sp>
      <p:sp>
        <p:nvSpPr>
          <p:cNvPr id="35"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36"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ppt_x</p:attrName>
                                        </p:attrNameLst>
                                      </p:cBhvr>
                                      <p:tavLst>
                                        <p:tav tm="0">
                                          <p:val>
                                            <p:fltVal val="0.5"/>
                                          </p:val>
                                        </p:tav>
                                        <p:tav tm="100000">
                                          <p:val>
                                            <p:strVal val="#ppt_x"/>
                                          </p:val>
                                        </p:tav>
                                      </p:tavLst>
                                    </p:anim>
                                    <p:anim calcmode="lin" valueType="num">
                                      <p:cBhvr>
                                        <p:cTn id="10" dur="500" fill="hold"/>
                                        <p:tgtEl>
                                          <p:spTgt spid="6"/>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10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10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2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20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ppt_x</p:attrName>
                                        </p:attrNameLst>
                                      </p:cBhvr>
                                      <p:tavLst>
                                        <p:tav tm="0">
                                          <p:val>
                                            <p:fltVal val="0.5"/>
                                          </p:val>
                                        </p:tav>
                                        <p:tav tm="100000">
                                          <p:val>
                                            <p:strVal val="#ppt_x"/>
                                          </p:val>
                                        </p:tav>
                                      </p:tavLst>
                                    </p:anim>
                                    <p:anim calcmode="lin" valueType="num">
                                      <p:cBhvr>
                                        <p:cTn id="34" dur="500" fill="hold"/>
                                        <p:tgtEl>
                                          <p:spTgt spid="8"/>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3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p:val>
                                            <p:fltVal val="0.5"/>
                                          </p:val>
                                        </p:tav>
                                        <p:tav tm="100000">
                                          <p:val>
                                            <p:strVal val="#ppt_x"/>
                                          </p:val>
                                        </p:tav>
                                      </p:tavLst>
                                    </p:anim>
                                    <p:anim calcmode="lin" valueType="num">
                                      <p:cBhvr>
                                        <p:cTn id="40" dur="500" fill="hold"/>
                                        <p:tgtEl>
                                          <p:spTgt spid="10"/>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30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 calcmode="lin" valueType="num">
                                      <p:cBhvr>
                                        <p:cTn id="45" dur="500" fill="hold"/>
                                        <p:tgtEl>
                                          <p:spTgt spid="11"/>
                                        </p:tgtEl>
                                        <p:attrNameLst>
                                          <p:attrName>ppt_x</p:attrName>
                                        </p:attrNameLst>
                                      </p:cBhvr>
                                      <p:tavLst>
                                        <p:tav tm="0">
                                          <p:val>
                                            <p:fltVal val="0.5"/>
                                          </p:val>
                                        </p:tav>
                                        <p:tav tm="100000">
                                          <p:val>
                                            <p:strVal val="#ppt_x"/>
                                          </p:val>
                                        </p:tav>
                                      </p:tavLst>
                                    </p:anim>
                                    <p:anim calcmode="lin" valueType="num">
                                      <p:cBhvr>
                                        <p:cTn id="46" dur="500" fill="hold"/>
                                        <p:tgtEl>
                                          <p:spTgt spid="11"/>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40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 calcmode="lin" valueType="num">
                                      <p:cBhvr>
                                        <p:cTn id="51" dur="500" fill="hold"/>
                                        <p:tgtEl>
                                          <p:spTgt spid="9"/>
                                        </p:tgtEl>
                                        <p:attrNameLst>
                                          <p:attrName>ppt_x</p:attrName>
                                        </p:attrNameLst>
                                      </p:cBhvr>
                                      <p:tavLst>
                                        <p:tav tm="0">
                                          <p:val>
                                            <p:fltVal val="0.5"/>
                                          </p:val>
                                        </p:tav>
                                        <p:tav tm="100000">
                                          <p:val>
                                            <p:strVal val="#ppt_x"/>
                                          </p:val>
                                        </p:tav>
                                      </p:tavLst>
                                    </p:anim>
                                    <p:anim calcmode="lin" valueType="num">
                                      <p:cBhvr>
                                        <p:cTn id="52" dur="500" fill="hold"/>
                                        <p:tgtEl>
                                          <p:spTgt spid="9"/>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40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 calcmode="lin" valueType="num">
                                      <p:cBhvr>
                                        <p:cTn id="57" dur="500" fill="hold"/>
                                        <p:tgtEl>
                                          <p:spTgt spid="12"/>
                                        </p:tgtEl>
                                        <p:attrNameLst>
                                          <p:attrName>ppt_x</p:attrName>
                                        </p:attrNameLst>
                                      </p:cBhvr>
                                      <p:tavLst>
                                        <p:tav tm="0">
                                          <p:val>
                                            <p:fltVal val="0.5"/>
                                          </p:val>
                                        </p:tav>
                                        <p:tav tm="100000">
                                          <p:val>
                                            <p:strVal val="#ppt_x"/>
                                          </p:val>
                                        </p:tav>
                                      </p:tavLst>
                                    </p:anim>
                                    <p:anim calcmode="lin" valueType="num">
                                      <p:cBhvr>
                                        <p:cTn id="58" dur="500" fill="hold"/>
                                        <p:tgtEl>
                                          <p:spTgt spid="12"/>
                                        </p:tgtEl>
                                        <p:attrNameLst>
                                          <p:attrName>ppt_y</p:attrName>
                                        </p:attrNameLst>
                                      </p:cBhvr>
                                      <p:tavLst>
                                        <p:tav tm="0">
                                          <p:val>
                                            <p:fltVal val="0.5"/>
                                          </p:val>
                                        </p:tav>
                                        <p:tav tm="100000">
                                          <p:val>
                                            <p:strVal val="#ppt_y"/>
                                          </p:val>
                                        </p:tav>
                                      </p:tavLst>
                                    </p:anim>
                                  </p:childTnLst>
                                </p:cTn>
                              </p:par>
                            </p:childTnLst>
                          </p:cTn>
                        </p:par>
                        <p:par>
                          <p:cTn id="59" fill="hold" nodeType="afterGroup">
                            <p:stCondLst>
                              <p:cond delay="900"/>
                            </p:stCondLst>
                            <p:childTnLst>
                              <p:par>
                                <p:cTn id="60" presetID="55"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strVal val="#ppt_w*0.70"/>
                                          </p:val>
                                        </p:tav>
                                        <p:tav tm="100000">
                                          <p:val>
                                            <p:strVal val="#ppt_w"/>
                                          </p:val>
                                        </p:tav>
                                      </p:tavLst>
                                    </p:anim>
                                    <p:anim calcmode="lin" valueType="num">
                                      <p:cBhvr>
                                        <p:cTn id="63" dur="500" fill="hold"/>
                                        <p:tgtEl>
                                          <p:spTgt spid="22"/>
                                        </p:tgtEl>
                                        <p:attrNameLst>
                                          <p:attrName>ppt_h</p:attrName>
                                        </p:attrNameLst>
                                      </p:cBhvr>
                                      <p:tavLst>
                                        <p:tav tm="0">
                                          <p:val>
                                            <p:strVal val="#ppt_h"/>
                                          </p:val>
                                        </p:tav>
                                        <p:tav tm="100000">
                                          <p:val>
                                            <p:strVal val="#ppt_h"/>
                                          </p:val>
                                        </p:tav>
                                      </p:tavLst>
                                    </p:anim>
                                    <p:animEffect transition="in" filter="fade">
                                      <p:cBhvr>
                                        <p:cTn id="64" dur="500"/>
                                        <p:tgtEl>
                                          <p:spTgt spid="22"/>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strVal val="#ppt_w*0.70"/>
                                          </p:val>
                                        </p:tav>
                                        <p:tav tm="100000">
                                          <p:val>
                                            <p:strVal val="#ppt_w"/>
                                          </p:val>
                                        </p:tav>
                                      </p:tavLst>
                                    </p:anim>
                                    <p:anim calcmode="lin" valueType="num">
                                      <p:cBhvr>
                                        <p:cTn id="68" dur="500" fill="hold"/>
                                        <p:tgtEl>
                                          <p:spTgt spid="20"/>
                                        </p:tgtEl>
                                        <p:attrNameLst>
                                          <p:attrName>ppt_h</p:attrName>
                                        </p:attrNameLst>
                                      </p:cBhvr>
                                      <p:tavLst>
                                        <p:tav tm="0">
                                          <p:val>
                                            <p:strVal val="#ppt_h"/>
                                          </p:val>
                                        </p:tav>
                                        <p:tav tm="100000">
                                          <p:val>
                                            <p:strVal val="#ppt_h"/>
                                          </p:val>
                                        </p:tav>
                                      </p:tavLst>
                                    </p:anim>
                                    <p:animEffect transition="in" filter="fade">
                                      <p:cBhvr>
                                        <p:cTn id="69" dur="500"/>
                                        <p:tgtEl>
                                          <p:spTgt spid="20"/>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fill="hold"/>
                                        <p:tgtEl>
                                          <p:spTgt spid="23"/>
                                        </p:tgtEl>
                                        <p:attrNameLst>
                                          <p:attrName>ppt_w</p:attrName>
                                        </p:attrNameLst>
                                      </p:cBhvr>
                                      <p:tavLst>
                                        <p:tav tm="0">
                                          <p:val>
                                            <p:strVal val="#ppt_w*0.70"/>
                                          </p:val>
                                        </p:tav>
                                        <p:tav tm="100000">
                                          <p:val>
                                            <p:strVal val="#ppt_w"/>
                                          </p:val>
                                        </p:tav>
                                      </p:tavLst>
                                    </p:anim>
                                    <p:anim calcmode="lin" valueType="num">
                                      <p:cBhvr>
                                        <p:cTn id="73" dur="500" fill="hold"/>
                                        <p:tgtEl>
                                          <p:spTgt spid="23"/>
                                        </p:tgtEl>
                                        <p:attrNameLst>
                                          <p:attrName>ppt_h</p:attrName>
                                        </p:attrNameLst>
                                      </p:cBhvr>
                                      <p:tavLst>
                                        <p:tav tm="0">
                                          <p:val>
                                            <p:strVal val="#ppt_h"/>
                                          </p:val>
                                        </p:tav>
                                        <p:tav tm="100000">
                                          <p:val>
                                            <p:strVal val="#ppt_h"/>
                                          </p:val>
                                        </p:tav>
                                      </p:tavLst>
                                    </p:anim>
                                    <p:animEffect transition="in" filter="fade">
                                      <p:cBhvr>
                                        <p:cTn id="74" dur="500"/>
                                        <p:tgtEl>
                                          <p:spTgt spid="23"/>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p:cTn id="77" dur="500" fill="hold"/>
                                        <p:tgtEl>
                                          <p:spTgt spid="21"/>
                                        </p:tgtEl>
                                        <p:attrNameLst>
                                          <p:attrName>ppt_w</p:attrName>
                                        </p:attrNameLst>
                                      </p:cBhvr>
                                      <p:tavLst>
                                        <p:tav tm="0">
                                          <p:val>
                                            <p:strVal val="#ppt_w*0.70"/>
                                          </p:val>
                                        </p:tav>
                                        <p:tav tm="100000">
                                          <p:val>
                                            <p:strVal val="#ppt_w"/>
                                          </p:val>
                                        </p:tav>
                                      </p:tavLst>
                                    </p:anim>
                                    <p:anim calcmode="lin" valueType="num">
                                      <p:cBhvr>
                                        <p:cTn id="78" dur="500" fill="hold"/>
                                        <p:tgtEl>
                                          <p:spTgt spid="21"/>
                                        </p:tgtEl>
                                        <p:attrNameLst>
                                          <p:attrName>ppt_h</p:attrName>
                                        </p:attrNameLst>
                                      </p:cBhvr>
                                      <p:tavLst>
                                        <p:tav tm="0">
                                          <p:val>
                                            <p:strVal val="#ppt_h"/>
                                          </p:val>
                                        </p:tav>
                                        <p:tav tm="100000">
                                          <p:val>
                                            <p:strVal val="#ppt_h"/>
                                          </p:val>
                                        </p:tav>
                                      </p:tavLst>
                                    </p:anim>
                                    <p:animEffect transition="in" filter="fade">
                                      <p:cBhvr>
                                        <p:cTn id="79" dur="500"/>
                                        <p:tgtEl>
                                          <p:spTgt spid="21"/>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 calcmode="lin" valueType="num">
                                      <p:cBhvr>
                                        <p:cTn id="82" dur="500" fill="hold"/>
                                        <p:tgtEl>
                                          <p:spTgt spid="24"/>
                                        </p:tgtEl>
                                        <p:attrNameLst>
                                          <p:attrName>ppt_w</p:attrName>
                                        </p:attrNameLst>
                                      </p:cBhvr>
                                      <p:tavLst>
                                        <p:tav tm="0">
                                          <p:val>
                                            <p:strVal val="#ppt_w*0.70"/>
                                          </p:val>
                                        </p:tav>
                                        <p:tav tm="100000">
                                          <p:val>
                                            <p:strVal val="#ppt_w"/>
                                          </p:val>
                                        </p:tav>
                                      </p:tavLst>
                                    </p:anim>
                                    <p:anim calcmode="lin" valueType="num">
                                      <p:cBhvr>
                                        <p:cTn id="83" dur="500" fill="hold"/>
                                        <p:tgtEl>
                                          <p:spTgt spid="24"/>
                                        </p:tgtEl>
                                        <p:attrNameLst>
                                          <p:attrName>ppt_h</p:attrName>
                                        </p:attrNameLst>
                                      </p:cBhvr>
                                      <p:tavLst>
                                        <p:tav tm="0">
                                          <p:val>
                                            <p:strVal val="#ppt_h"/>
                                          </p:val>
                                        </p:tav>
                                        <p:tav tm="100000">
                                          <p:val>
                                            <p:strVal val="#ppt_h"/>
                                          </p:val>
                                        </p:tav>
                                      </p:tavLst>
                                    </p:anim>
                                    <p:animEffect transition="in" filter="fade">
                                      <p:cBhvr>
                                        <p:cTn id="84" dur="500"/>
                                        <p:tgtEl>
                                          <p:spTgt spid="24"/>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wipe(up)">
                                      <p:cBhvr>
                                        <p:cTn id="87" dur="500"/>
                                        <p:tgtEl>
                                          <p:spTgt spid="13"/>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wipe(up)">
                                      <p:cBhvr>
                                        <p:cTn id="90" dur="500"/>
                                        <p:tgtEl>
                                          <p:spTgt spid="1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up)">
                                      <p:cBhvr>
                                        <p:cTn id="93" dur="500"/>
                                        <p:tgtEl>
                                          <p:spTgt spid="15"/>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up)">
                                      <p:cBhvr>
                                        <p:cTn id="96" dur="500"/>
                                        <p:tgtEl>
                                          <p:spTgt spid="16"/>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up)">
                                      <p:cBhvr>
                                        <p:cTn id="99" dur="500"/>
                                        <p:tgtEl>
                                          <p:spTgt spid="17"/>
                                        </p:tgtEl>
                                      </p:cBhvr>
                                    </p:animEffect>
                                  </p:childTnLst>
                                </p:cTn>
                              </p:par>
                            </p:childTnLst>
                          </p:cTn>
                        </p:par>
                        <p:par>
                          <p:cTn id="100" fill="hold" nodeType="afterGroup">
                            <p:stCondLst>
                              <p:cond delay="1400"/>
                            </p:stCondLst>
                            <p:childTnLst>
                              <p:par>
                                <p:cTn id="101" presetID="10" presetClass="entr" presetSubtype="0"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fade">
                                      <p:cBhvr>
                                        <p:cTn id="103" dur="500"/>
                                        <p:tgtEl>
                                          <p:spTgt spid="25"/>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500"/>
                                        <p:tgtEl>
                                          <p:spTgt spid="26"/>
                                        </p:tgtEl>
                                      </p:cBhvr>
                                    </p:animEffect>
                                  </p:childTnLst>
                                </p:cTn>
                              </p:par>
                            </p:childTnLst>
                          </p:cTn>
                        </p:par>
                        <p:par>
                          <p:cTn id="107" fill="hold" nodeType="afterGroup">
                            <p:stCondLst>
                              <p:cond delay="1900"/>
                            </p:stCondLst>
                            <p:childTnLst>
                              <p:par>
                                <p:cTn id="108" presetID="10" presetClass="entr" presetSubtype="0" fill="hold" grpId="0" nodeType="afterEffect">
                                  <p:stCondLst>
                                    <p:cond delay="0"/>
                                  </p:stCondLst>
                                  <p:childTnLst>
                                    <p:set>
                                      <p:cBhvr>
                                        <p:cTn id="109" dur="1" fill="hold">
                                          <p:stCondLst>
                                            <p:cond delay="0"/>
                                          </p:stCondLst>
                                        </p:cTn>
                                        <p:tgtEl>
                                          <p:spTgt spid="27"/>
                                        </p:tgtEl>
                                        <p:attrNameLst>
                                          <p:attrName>style.visibility</p:attrName>
                                        </p:attrNameLst>
                                      </p:cBhvr>
                                      <p:to>
                                        <p:strVal val="visible"/>
                                      </p:to>
                                    </p:set>
                                    <p:animEffect transition="in" filter="fade">
                                      <p:cBhvr>
                                        <p:cTn id="110" dur="500"/>
                                        <p:tgtEl>
                                          <p:spTgt spid="27"/>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500"/>
                                        <p:tgtEl>
                                          <p:spTgt spid="28"/>
                                        </p:tgtEl>
                                      </p:cBhvr>
                                    </p:animEffect>
                                  </p:childTnLst>
                                </p:cTn>
                              </p:par>
                            </p:childTnLst>
                          </p:cTn>
                        </p:par>
                        <p:par>
                          <p:cTn id="114" fill="hold" nodeType="afterGroup">
                            <p:stCondLst>
                              <p:cond delay="2400"/>
                            </p:stCondLst>
                            <p:childTnLst>
                              <p:par>
                                <p:cTn id="115" presetID="10" presetClass="entr" presetSubtype="0" fill="hold" grpId="0" nodeType="afterEffect">
                                  <p:stCondLst>
                                    <p:cond delay="0"/>
                                  </p:stCondLst>
                                  <p:childTnLst>
                                    <p:set>
                                      <p:cBhvr>
                                        <p:cTn id="116" dur="1" fill="hold">
                                          <p:stCondLst>
                                            <p:cond delay="0"/>
                                          </p:stCondLst>
                                        </p:cTn>
                                        <p:tgtEl>
                                          <p:spTgt spid="29"/>
                                        </p:tgtEl>
                                        <p:attrNameLst>
                                          <p:attrName>style.visibility</p:attrName>
                                        </p:attrNameLst>
                                      </p:cBhvr>
                                      <p:to>
                                        <p:strVal val="visible"/>
                                      </p:to>
                                    </p:set>
                                    <p:animEffect transition="in" filter="fade">
                                      <p:cBhvr>
                                        <p:cTn id="117" dur="500"/>
                                        <p:tgtEl>
                                          <p:spTgt spid="2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fade">
                                      <p:cBhvr>
                                        <p:cTn id="120" dur="500"/>
                                        <p:tgtEl>
                                          <p:spTgt spid="30"/>
                                        </p:tgtEl>
                                      </p:cBhvr>
                                    </p:animEffect>
                                  </p:childTnLst>
                                </p:cTn>
                              </p:par>
                            </p:childTnLst>
                          </p:cTn>
                        </p:par>
                        <p:par>
                          <p:cTn id="121" fill="hold" nodeType="afterGroup">
                            <p:stCondLst>
                              <p:cond delay="2900"/>
                            </p:stCondLst>
                            <p:childTnLst>
                              <p:par>
                                <p:cTn id="122" presetID="10" presetClass="entr" presetSubtype="0" fill="hold" grpId="0" nodeType="afterEffect">
                                  <p:stCondLst>
                                    <p:cond delay="0"/>
                                  </p:stCondLst>
                                  <p:childTnLst>
                                    <p:set>
                                      <p:cBhvr>
                                        <p:cTn id="123" dur="1" fill="hold">
                                          <p:stCondLst>
                                            <p:cond delay="0"/>
                                          </p:stCondLst>
                                        </p:cTn>
                                        <p:tgtEl>
                                          <p:spTgt spid="31"/>
                                        </p:tgtEl>
                                        <p:attrNameLst>
                                          <p:attrName>style.visibility</p:attrName>
                                        </p:attrNameLst>
                                      </p:cBhvr>
                                      <p:to>
                                        <p:strVal val="visible"/>
                                      </p:to>
                                    </p:set>
                                    <p:animEffect transition="in" filter="fade">
                                      <p:cBhvr>
                                        <p:cTn id="124" dur="500"/>
                                        <p:tgtEl>
                                          <p:spTgt spid="3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32"/>
                                        </p:tgtEl>
                                        <p:attrNameLst>
                                          <p:attrName>style.visibility</p:attrName>
                                        </p:attrNameLst>
                                      </p:cBhvr>
                                      <p:to>
                                        <p:strVal val="visible"/>
                                      </p:to>
                                    </p:set>
                                    <p:animEffect transition="in" filter="fade">
                                      <p:cBhvr>
                                        <p:cTn id="127" dur="500"/>
                                        <p:tgtEl>
                                          <p:spTgt spid="32"/>
                                        </p:tgtEl>
                                      </p:cBhvr>
                                    </p:animEffect>
                                  </p:childTnLst>
                                </p:cTn>
                              </p:par>
                            </p:childTnLst>
                          </p:cTn>
                        </p:par>
                        <p:par>
                          <p:cTn id="128" fill="hold" nodeType="afterGroup">
                            <p:stCondLst>
                              <p:cond delay="3400"/>
                            </p:stCondLst>
                            <p:childTnLst>
                              <p:par>
                                <p:cTn id="129" presetID="10" presetClass="entr" presetSubtype="0" fill="hold" grpId="0" nodeType="afterEffect">
                                  <p:stCondLst>
                                    <p:cond delay="0"/>
                                  </p:stCondLst>
                                  <p:childTnLst>
                                    <p:set>
                                      <p:cBhvr>
                                        <p:cTn id="130" dur="1" fill="hold">
                                          <p:stCondLst>
                                            <p:cond delay="0"/>
                                          </p:stCondLst>
                                        </p:cTn>
                                        <p:tgtEl>
                                          <p:spTgt spid="33"/>
                                        </p:tgtEl>
                                        <p:attrNameLst>
                                          <p:attrName>style.visibility</p:attrName>
                                        </p:attrNameLst>
                                      </p:cBhvr>
                                      <p:to>
                                        <p:strVal val="visible"/>
                                      </p:to>
                                    </p:set>
                                    <p:animEffect transition="in" filter="fade">
                                      <p:cBhvr>
                                        <p:cTn id="131" dur="500"/>
                                        <p:tgtEl>
                                          <p:spTgt spid="33"/>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4"/>
                                        </p:tgtEl>
                                        <p:attrNameLst>
                                          <p:attrName>style.visibility</p:attrName>
                                        </p:attrNameLst>
                                      </p:cBhvr>
                                      <p:to>
                                        <p:strVal val="visible"/>
                                      </p:to>
                                    </p:set>
                                    <p:animEffect transition="in" filter="fade">
                                      <p:cBhvr>
                                        <p:cTn id="134" dur="500"/>
                                        <p:tgtEl>
                                          <p:spTgt spid="34"/>
                                        </p:tgtEl>
                                      </p:cBhvr>
                                    </p:animEffect>
                                  </p:childTnLst>
                                </p:cTn>
                              </p:par>
                              <p:par>
                                <p:cTn id="135" presetID="2" presetClass="entr" presetSubtype="1" decel="10000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 calcmode="lin" valueType="num">
                                      <p:cBhvr>
                                        <p:cTn id="137" dur="500" fill="hold"/>
                                        <p:tgtEl>
                                          <p:spTgt spid="35"/>
                                        </p:tgtEl>
                                        <p:attrNameLst>
                                          <p:attrName>ppt_x</p:attrName>
                                        </p:attrNameLst>
                                      </p:cBhvr>
                                      <p:tavLst>
                                        <p:tav tm="0">
                                          <p:val>
                                            <p:strVal val="#ppt_x"/>
                                          </p:val>
                                        </p:tav>
                                        <p:tav tm="100000">
                                          <p:val>
                                            <p:strVal val="#ppt_x"/>
                                          </p:val>
                                        </p:tav>
                                      </p:tavLst>
                                    </p:anim>
                                    <p:anim calcmode="lin" valueType="num">
                                      <p:cBhvr>
                                        <p:cTn id="138" dur="500" fill="hold"/>
                                        <p:tgtEl>
                                          <p:spTgt spid="35"/>
                                        </p:tgtEl>
                                        <p:attrNameLst>
                                          <p:attrName>ppt_y</p:attrName>
                                        </p:attrNameLst>
                                      </p:cBhvr>
                                      <p:tavLst>
                                        <p:tav tm="0">
                                          <p:val>
                                            <p:strVal val="0-#ppt_h/2"/>
                                          </p:val>
                                        </p:tav>
                                        <p:tav tm="100000">
                                          <p:val>
                                            <p:strVal val="#ppt_y"/>
                                          </p:val>
                                        </p:tav>
                                      </p:tavLst>
                                    </p:anim>
                                  </p:childTnLst>
                                </p:cTn>
                              </p:par>
                              <p:par>
                                <p:cTn id="139" presetID="2" presetClass="entr" presetSubtype="1" decel="100000" fill="hold" grpId="0" nodeType="withEffect">
                                  <p:stCondLst>
                                    <p:cond delay="0"/>
                                  </p:stCondLst>
                                  <p:childTnLst>
                                    <p:set>
                                      <p:cBhvr>
                                        <p:cTn id="140" dur="1" fill="hold">
                                          <p:stCondLst>
                                            <p:cond delay="0"/>
                                          </p:stCondLst>
                                        </p:cTn>
                                        <p:tgtEl>
                                          <p:spTgt spid="36"/>
                                        </p:tgtEl>
                                        <p:attrNameLst>
                                          <p:attrName>style.visibility</p:attrName>
                                        </p:attrNameLst>
                                      </p:cBhvr>
                                      <p:to>
                                        <p:strVal val="visible"/>
                                      </p:to>
                                    </p:set>
                                    <p:anim calcmode="lin" valueType="num">
                                      <p:cBhvr>
                                        <p:cTn id="141" dur="500" fill="hold"/>
                                        <p:tgtEl>
                                          <p:spTgt spid="36"/>
                                        </p:tgtEl>
                                        <p:attrNameLst>
                                          <p:attrName>ppt_x</p:attrName>
                                        </p:attrNameLst>
                                      </p:cBhvr>
                                      <p:tavLst>
                                        <p:tav tm="0">
                                          <p:val>
                                            <p:strVal val="#ppt_x"/>
                                          </p:val>
                                        </p:tav>
                                        <p:tav tm="100000">
                                          <p:val>
                                            <p:strVal val="#ppt_x"/>
                                          </p:val>
                                        </p:tav>
                                      </p:tavLst>
                                    </p:anim>
                                    <p:anim calcmode="lin" valueType="num">
                                      <p:cBhvr>
                                        <p:cTn id="142" dur="500" fill="hold"/>
                                        <p:tgtEl>
                                          <p:spTgt spid="3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燕尾形 3"/>
          <p:cNvSpPr/>
          <p:nvPr/>
        </p:nvSpPr>
        <p:spPr>
          <a:xfrm>
            <a:off x="1774825" y="1844675"/>
            <a:ext cx="2270125" cy="792163"/>
          </a:xfrm>
          <a:prstGeom prst="chevron">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180000" anchor="ctr"/>
          <a:lstStyle/>
          <a:p>
            <a:pPr eaLnBrk="1" fontAlgn="auto" hangingPunct="1">
              <a:defRPr/>
            </a:pPr>
            <a:r>
              <a:rPr lang="zh-CN" altLang="en-US" sz="1400" noProof="1">
                <a:solidFill>
                  <a:schemeClr val="bg1"/>
                </a:solidFill>
                <a:latin typeface="微软雅黑" panose="020B0503020204020204" pitchFamily="34" charset="-122"/>
                <a:ea typeface="微软雅黑" panose="020B0503020204020204" pitchFamily="34" charset="-122"/>
              </a:rPr>
              <a:t>添加标题</a:t>
            </a:r>
          </a:p>
        </p:txBody>
      </p:sp>
      <p:sp>
        <p:nvSpPr>
          <p:cNvPr id="5" name="燕尾形 4"/>
          <p:cNvSpPr/>
          <p:nvPr/>
        </p:nvSpPr>
        <p:spPr>
          <a:xfrm>
            <a:off x="1774825" y="2876550"/>
            <a:ext cx="2270125" cy="792163"/>
          </a:xfrm>
          <a:prstGeom prst="chevron">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180000" anchor="ctr"/>
          <a:lstStyle/>
          <a:p>
            <a:pPr eaLnBrk="1" fontAlgn="auto" hangingPunct="1">
              <a:defRPr/>
            </a:pPr>
            <a:r>
              <a:rPr lang="zh-CN" altLang="en-US" sz="1400" noProof="1">
                <a:solidFill>
                  <a:schemeClr val="bg1"/>
                </a:solidFill>
                <a:latin typeface="微软雅黑" panose="020B0503020204020204" pitchFamily="34" charset="-122"/>
                <a:ea typeface="微软雅黑" panose="020B0503020204020204" pitchFamily="34" charset="-122"/>
              </a:rPr>
              <a:t>添加标题</a:t>
            </a:r>
          </a:p>
        </p:txBody>
      </p:sp>
      <p:sp>
        <p:nvSpPr>
          <p:cNvPr id="6" name="燕尾形 5"/>
          <p:cNvSpPr/>
          <p:nvPr/>
        </p:nvSpPr>
        <p:spPr>
          <a:xfrm>
            <a:off x="1774825" y="3908425"/>
            <a:ext cx="2270125" cy="792163"/>
          </a:xfrm>
          <a:prstGeom prst="chevron">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180000" anchor="ctr"/>
          <a:lstStyle/>
          <a:p>
            <a:pPr eaLnBrk="1" fontAlgn="auto" hangingPunct="1">
              <a:defRPr/>
            </a:pPr>
            <a:r>
              <a:rPr lang="zh-CN" altLang="en-US" sz="1400" noProof="1">
                <a:solidFill>
                  <a:schemeClr val="bg1"/>
                </a:solidFill>
                <a:latin typeface="微软雅黑" panose="020B0503020204020204" pitchFamily="34" charset="-122"/>
                <a:ea typeface="微软雅黑" panose="020B0503020204020204" pitchFamily="34" charset="-122"/>
              </a:rPr>
              <a:t>添加标题</a:t>
            </a:r>
          </a:p>
        </p:txBody>
      </p:sp>
      <p:sp>
        <p:nvSpPr>
          <p:cNvPr id="7" name="燕尾形 6"/>
          <p:cNvSpPr/>
          <p:nvPr/>
        </p:nvSpPr>
        <p:spPr>
          <a:xfrm>
            <a:off x="1774825" y="4941888"/>
            <a:ext cx="2270125" cy="790575"/>
          </a:xfrm>
          <a:prstGeom prst="chevron">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180000" anchor="ctr"/>
          <a:lstStyle/>
          <a:p>
            <a:pPr eaLnBrk="1" fontAlgn="auto" hangingPunct="1">
              <a:defRPr/>
            </a:pPr>
            <a:r>
              <a:rPr lang="zh-CN" altLang="en-US" sz="1400" noProof="1">
                <a:solidFill>
                  <a:schemeClr val="bg1"/>
                </a:solidFill>
                <a:latin typeface="微软雅黑" panose="020B0503020204020204" pitchFamily="34" charset="-122"/>
                <a:ea typeface="微软雅黑" panose="020B0503020204020204" pitchFamily="34" charset="-122"/>
              </a:rPr>
              <a:t>添加标题</a:t>
            </a:r>
          </a:p>
        </p:txBody>
      </p:sp>
      <p:grpSp>
        <p:nvGrpSpPr>
          <p:cNvPr id="8" name="组合 7"/>
          <p:cNvGrpSpPr/>
          <p:nvPr/>
        </p:nvGrpSpPr>
        <p:grpSpPr>
          <a:xfrm>
            <a:off x="3237663" y="5110333"/>
            <a:ext cx="358184" cy="453758"/>
            <a:chOff x="8950326" y="1212851"/>
            <a:chExt cx="636588" cy="806450"/>
          </a:xfrm>
          <a:solidFill>
            <a:schemeClr val="bg1"/>
          </a:solidFill>
        </p:grpSpPr>
        <p:sp>
          <p:nvSpPr>
            <p:cNvPr id="9" name="Freeform 605"/>
            <p:cNvSpPr/>
            <p:nvPr/>
          </p:nvSpPr>
          <p:spPr bwMode="auto">
            <a:xfrm>
              <a:off x="90408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0" name="Freeform 606"/>
            <p:cNvSpPr/>
            <p:nvPr/>
          </p:nvSpPr>
          <p:spPr bwMode="auto">
            <a:xfrm>
              <a:off x="9120188"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1" name="Freeform 607"/>
            <p:cNvSpPr/>
            <p:nvPr/>
          </p:nvSpPr>
          <p:spPr bwMode="auto">
            <a:xfrm>
              <a:off x="9032876" y="1438276"/>
              <a:ext cx="106363" cy="120650"/>
            </a:xfrm>
            <a:custGeom>
              <a:avLst/>
              <a:gdLst>
                <a:gd name="T0" fmla="*/ 25 w 28"/>
                <a:gd name="T1" fmla="*/ 11 h 32"/>
                <a:gd name="T2" fmla="*/ 20 w 28"/>
                <a:gd name="T3" fmla="*/ 30 h 32"/>
                <a:gd name="T4" fmla="*/ 3 w 28"/>
                <a:gd name="T5" fmla="*/ 21 h 32"/>
                <a:gd name="T6" fmla="*/ 9 w 28"/>
                <a:gd name="T7" fmla="*/ 2 h 32"/>
                <a:gd name="T8" fmla="*/ 25 w 28"/>
                <a:gd name="T9" fmla="*/ 11 h 32"/>
              </a:gdLst>
              <a:ahLst/>
              <a:cxnLst>
                <a:cxn ang="0">
                  <a:pos x="T0" y="T1"/>
                </a:cxn>
                <a:cxn ang="0">
                  <a:pos x="T2" y="T3"/>
                </a:cxn>
                <a:cxn ang="0">
                  <a:pos x="T4" y="T5"/>
                </a:cxn>
                <a:cxn ang="0">
                  <a:pos x="T6" y="T7"/>
                </a:cxn>
                <a:cxn ang="0">
                  <a:pos x="T8" y="T9"/>
                </a:cxn>
              </a:cxnLst>
              <a:rect l="0" t="0" r="r" b="b"/>
              <a:pathLst>
                <a:path w="28" h="32">
                  <a:moveTo>
                    <a:pt x="25" y="11"/>
                  </a:moveTo>
                  <a:cubicBezTo>
                    <a:pt x="28" y="19"/>
                    <a:pt x="26" y="27"/>
                    <a:pt x="20" y="30"/>
                  </a:cubicBezTo>
                  <a:cubicBezTo>
                    <a:pt x="14" y="32"/>
                    <a:pt x="6" y="28"/>
                    <a:pt x="3" y="21"/>
                  </a:cubicBezTo>
                  <a:cubicBezTo>
                    <a:pt x="0" y="13"/>
                    <a:pt x="2" y="5"/>
                    <a:pt x="9" y="2"/>
                  </a:cubicBezTo>
                  <a:cubicBezTo>
                    <a:pt x="15" y="0"/>
                    <a:pt x="22" y="4"/>
                    <a:pt x="25"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2" name="Rectangle 608"/>
            <p:cNvSpPr>
              <a:spLocks noChangeArrowheads="1"/>
            </p:cNvSpPr>
            <p:nvPr/>
          </p:nvSpPr>
          <p:spPr bwMode="auto">
            <a:xfrm>
              <a:off x="9112251" y="1708151"/>
              <a:ext cx="1588" cy="15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3" name="Freeform 609"/>
            <p:cNvSpPr/>
            <p:nvPr/>
          </p:nvSpPr>
          <p:spPr bwMode="auto">
            <a:xfrm>
              <a:off x="8950326" y="1449388"/>
              <a:ext cx="319088" cy="363538"/>
            </a:xfrm>
            <a:custGeom>
              <a:avLst/>
              <a:gdLst>
                <a:gd name="T0" fmla="*/ 69 w 85"/>
                <a:gd name="T1" fmla="*/ 0 h 97"/>
                <a:gd name="T2" fmla="*/ 63 w 85"/>
                <a:gd name="T3" fmla="*/ 23 h 97"/>
                <a:gd name="T4" fmla="*/ 46 w 85"/>
                <a:gd name="T5" fmla="*/ 28 h 97"/>
                <a:gd name="T6" fmla="*/ 45 w 85"/>
                <a:gd name="T7" fmla="*/ 28 h 97"/>
                <a:gd name="T8" fmla="*/ 49 w 85"/>
                <a:gd name="T9" fmla="*/ 33 h 97"/>
                <a:gd name="T10" fmla="*/ 45 w 85"/>
                <a:gd name="T11" fmla="*/ 37 h 97"/>
                <a:gd name="T12" fmla="*/ 48 w 85"/>
                <a:gd name="T13" fmla="*/ 42 h 97"/>
                <a:gd name="T14" fmla="*/ 43 w 85"/>
                <a:gd name="T15" fmla="*/ 69 h 97"/>
                <a:gd name="T16" fmla="*/ 43 w 85"/>
                <a:gd name="T17" fmla="*/ 69 h 97"/>
                <a:gd name="T18" fmla="*/ 43 w 85"/>
                <a:gd name="T19" fmla="*/ 69 h 97"/>
                <a:gd name="T20" fmla="*/ 43 w 85"/>
                <a:gd name="T21" fmla="*/ 69 h 97"/>
                <a:gd name="T22" fmla="*/ 43 w 85"/>
                <a:gd name="T23" fmla="*/ 69 h 97"/>
                <a:gd name="T24" fmla="*/ 33 w 85"/>
                <a:gd name="T25" fmla="*/ 43 h 97"/>
                <a:gd name="T26" fmla="*/ 34 w 85"/>
                <a:gd name="T27" fmla="*/ 38 h 97"/>
                <a:gd name="T28" fmla="*/ 30 w 85"/>
                <a:gd name="T29" fmla="*/ 35 h 97"/>
                <a:gd name="T30" fmla="*/ 33 w 85"/>
                <a:gd name="T31" fmla="*/ 30 h 97"/>
                <a:gd name="T32" fmla="*/ 22 w 85"/>
                <a:gd name="T33" fmla="*/ 32 h 97"/>
                <a:gd name="T34" fmla="*/ 19 w 85"/>
                <a:gd name="T35" fmla="*/ 36 h 97"/>
                <a:gd name="T36" fmla="*/ 6 w 85"/>
                <a:gd name="T37" fmla="*/ 63 h 97"/>
                <a:gd name="T38" fmla="*/ 0 w 85"/>
                <a:gd name="T39" fmla="*/ 94 h 97"/>
                <a:gd name="T40" fmla="*/ 17 w 85"/>
                <a:gd name="T41" fmla="*/ 97 h 97"/>
                <a:gd name="T42" fmla="*/ 20 w 85"/>
                <a:gd name="T43" fmla="*/ 69 h 97"/>
                <a:gd name="T44" fmla="*/ 21 w 85"/>
                <a:gd name="T45" fmla="*/ 66 h 97"/>
                <a:gd name="T46" fmla="*/ 23 w 85"/>
                <a:gd name="T47" fmla="*/ 95 h 97"/>
                <a:gd name="T48" fmla="*/ 23 w 85"/>
                <a:gd name="T49" fmla="*/ 96 h 97"/>
                <a:gd name="T50" fmla="*/ 58 w 85"/>
                <a:gd name="T51" fmla="*/ 93 h 97"/>
                <a:gd name="T52" fmla="*/ 58 w 85"/>
                <a:gd name="T53" fmla="*/ 93 h 97"/>
                <a:gd name="T54" fmla="*/ 53 w 85"/>
                <a:gd name="T55" fmla="*/ 41 h 97"/>
                <a:gd name="T56" fmla="*/ 62 w 85"/>
                <a:gd name="T57" fmla="*/ 39 h 97"/>
                <a:gd name="T58" fmla="*/ 71 w 85"/>
                <a:gd name="T59" fmla="*/ 37 h 97"/>
                <a:gd name="T60" fmla="*/ 72 w 85"/>
                <a:gd name="T61" fmla="*/ 37 h 97"/>
                <a:gd name="T62" fmla="*/ 77 w 85"/>
                <a:gd name="T63" fmla="*/ 31 h 97"/>
                <a:gd name="T64" fmla="*/ 77 w 85"/>
                <a:gd name="T65" fmla="*/ 31 h 97"/>
                <a:gd name="T66" fmla="*/ 77 w 85"/>
                <a:gd name="T67" fmla="*/ 31 h 97"/>
                <a:gd name="T68" fmla="*/ 77 w 85"/>
                <a:gd name="T69" fmla="*/ 31 h 97"/>
                <a:gd name="T70" fmla="*/ 77 w 85"/>
                <a:gd name="T71" fmla="*/ 30 h 97"/>
                <a:gd name="T72" fmla="*/ 78 w 85"/>
                <a:gd name="T73" fmla="*/ 29 h 97"/>
                <a:gd name="T74" fmla="*/ 85 w 85"/>
                <a:gd name="T75" fmla="*/ 4 h 97"/>
                <a:gd name="T76" fmla="*/ 69 w 85"/>
                <a:gd name="T7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97">
                  <a:moveTo>
                    <a:pt x="69" y="0"/>
                  </a:moveTo>
                  <a:cubicBezTo>
                    <a:pt x="63" y="23"/>
                    <a:pt x="63" y="23"/>
                    <a:pt x="63" y="23"/>
                  </a:cubicBezTo>
                  <a:cubicBezTo>
                    <a:pt x="46" y="28"/>
                    <a:pt x="46" y="28"/>
                    <a:pt x="46" y="28"/>
                  </a:cubicBezTo>
                  <a:cubicBezTo>
                    <a:pt x="46" y="28"/>
                    <a:pt x="46" y="28"/>
                    <a:pt x="45" y="28"/>
                  </a:cubicBezTo>
                  <a:cubicBezTo>
                    <a:pt x="49" y="33"/>
                    <a:pt x="49" y="33"/>
                    <a:pt x="49" y="33"/>
                  </a:cubicBezTo>
                  <a:cubicBezTo>
                    <a:pt x="45" y="37"/>
                    <a:pt x="45" y="37"/>
                    <a:pt x="45" y="37"/>
                  </a:cubicBezTo>
                  <a:cubicBezTo>
                    <a:pt x="48" y="42"/>
                    <a:pt x="48" y="42"/>
                    <a:pt x="48" y="42"/>
                  </a:cubicBezTo>
                  <a:cubicBezTo>
                    <a:pt x="43" y="69"/>
                    <a:pt x="43" y="69"/>
                    <a:pt x="43" y="69"/>
                  </a:cubicBezTo>
                  <a:cubicBezTo>
                    <a:pt x="43" y="69"/>
                    <a:pt x="43" y="69"/>
                    <a:pt x="43" y="69"/>
                  </a:cubicBezTo>
                  <a:cubicBezTo>
                    <a:pt x="43" y="69"/>
                    <a:pt x="43" y="69"/>
                    <a:pt x="43" y="69"/>
                  </a:cubicBezTo>
                  <a:cubicBezTo>
                    <a:pt x="43" y="69"/>
                    <a:pt x="43" y="69"/>
                    <a:pt x="43" y="69"/>
                  </a:cubicBezTo>
                  <a:cubicBezTo>
                    <a:pt x="43" y="69"/>
                    <a:pt x="43" y="69"/>
                    <a:pt x="43" y="69"/>
                  </a:cubicBezTo>
                  <a:cubicBezTo>
                    <a:pt x="33" y="43"/>
                    <a:pt x="33" y="43"/>
                    <a:pt x="33" y="43"/>
                  </a:cubicBezTo>
                  <a:cubicBezTo>
                    <a:pt x="34" y="38"/>
                    <a:pt x="34" y="38"/>
                    <a:pt x="34" y="38"/>
                  </a:cubicBezTo>
                  <a:cubicBezTo>
                    <a:pt x="30" y="35"/>
                    <a:pt x="30" y="35"/>
                    <a:pt x="30" y="35"/>
                  </a:cubicBezTo>
                  <a:cubicBezTo>
                    <a:pt x="33" y="30"/>
                    <a:pt x="33" y="30"/>
                    <a:pt x="33" y="30"/>
                  </a:cubicBezTo>
                  <a:cubicBezTo>
                    <a:pt x="31" y="31"/>
                    <a:pt x="23" y="32"/>
                    <a:pt x="22" y="32"/>
                  </a:cubicBezTo>
                  <a:cubicBezTo>
                    <a:pt x="21" y="32"/>
                    <a:pt x="20" y="35"/>
                    <a:pt x="19" y="36"/>
                  </a:cubicBezTo>
                  <a:cubicBezTo>
                    <a:pt x="6" y="63"/>
                    <a:pt x="6" y="63"/>
                    <a:pt x="6" y="63"/>
                  </a:cubicBezTo>
                  <a:cubicBezTo>
                    <a:pt x="3" y="77"/>
                    <a:pt x="2" y="84"/>
                    <a:pt x="0" y="94"/>
                  </a:cubicBezTo>
                  <a:cubicBezTo>
                    <a:pt x="6" y="95"/>
                    <a:pt x="12" y="96"/>
                    <a:pt x="17" y="97"/>
                  </a:cubicBezTo>
                  <a:cubicBezTo>
                    <a:pt x="18" y="88"/>
                    <a:pt x="20" y="74"/>
                    <a:pt x="20" y="69"/>
                  </a:cubicBezTo>
                  <a:cubicBezTo>
                    <a:pt x="21" y="66"/>
                    <a:pt x="21" y="66"/>
                    <a:pt x="21" y="66"/>
                  </a:cubicBezTo>
                  <a:cubicBezTo>
                    <a:pt x="22" y="76"/>
                    <a:pt x="23" y="86"/>
                    <a:pt x="23" y="95"/>
                  </a:cubicBezTo>
                  <a:cubicBezTo>
                    <a:pt x="23" y="96"/>
                    <a:pt x="23" y="96"/>
                    <a:pt x="23" y="96"/>
                  </a:cubicBezTo>
                  <a:cubicBezTo>
                    <a:pt x="35" y="95"/>
                    <a:pt x="46" y="94"/>
                    <a:pt x="58" y="93"/>
                  </a:cubicBezTo>
                  <a:cubicBezTo>
                    <a:pt x="58" y="93"/>
                    <a:pt x="58" y="93"/>
                    <a:pt x="58" y="93"/>
                  </a:cubicBezTo>
                  <a:cubicBezTo>
                    <a:pt x="57" y="75"/>
                    <a:pt x="55" y="58"/>
                    <a:pt x="53" y="41"/>
                  </a:cubicBezTo>
                  <a:cubicBezTo>
                    <a:pt x="62" y="39"/>
                    <a:pt x="62" y="39"/>
                    <a:pt x="62" y="39"/>
                  </a:cubicBezTo>
                  <a:cubicBezTo>
                    <a:pt x="71" y="37"/>
                    <a:pt x="71" y="37"/>
                    <a:pt x="71" y="37"/>
                  </a:cubicBezTo>
                  <a:cubicBezTo>
                    <a:pt x="72" y="37"/>
                    <a:pt x="72" y="37"/>
                    <a:pt x="72" y="37"/>
                  </a:cubicBezTo>
                  <a:cubicBezTo>
                    <a:pt x="77" y="31"/>
                    <a:pt x="77" y="31"/>
                    <a:pt x="77" y="31"/>
                  </a:cubicBezTo>
                  <a:cubicBezTo>
                    <a:pt x="77" y="31"/>
                    <a:pt x="77" y="31"/>
                    <a:pt x="77" y="31"/>
                  </a:cubicBezTo>
                  <a:cubicBezTo>
                    <a:pt x="77" y="31"/>
                    <a:pt x="77" y="31"/>
                    <a:pt x="77" y="31"/>
                  </a:cubicBezTo>
                  <a:cubicBezTo>
                    <a:pt x="77" y="31"/>
                    <a:pt x="77" y="31"/>
                    <a:pt x="77" y="31"/>
                  </a:cubicBezTo>
                  <a:cubicBezTo>
                    <a:pt x="77" y="30"/>
                    <a:pt x="77" y="30"/>
                    <a:pt x="77" y="30"/>
                  </a:cubicBezTo>
                  <a:cubicBezTo>
                    <a:pt x="78" y="29"/>
                    <a:pt x="78" y="29"/>
                    <a:pt x="78" y="29"/>
                  </a:cubicBezTo>
                  <a:cubicBezTo>
                    <a:pt x="85" y="4"/>
                    <a:pt x="85" y="4"/>
                    <a:pt x="85" y="4"/>
                  </a:cubicBezTo>
                  <a:cubicBezTo>
                    <a:pt x="80" y="3"/>
                    <a:pt x="74" y="1"/>
                    <a:pt x="69"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4" name="Freeform 610"/>
            <p:cNvSpPr/>
            <p:nvPr/>
          </p:nvSpPr>
          <p:spPr bwMode="auto">
            <a:xfrm>
              <a:off x="9090026" y="1558926"/>
              <a:ext cx="19050" cy="33338"/>
            </a:xfrm>
            <a:custGeom>
              <a:avLst/>
              <a:gdLst>
                <a:gd name="T0" fmla="*/ 9 w 12"/>
                <a:gd name="T1" fmla="*/ 0 h 21"/>
                <a:gd name="T2" fmla="*/ 12 w 12"/>
                <a:gd name="T3" fmla="*/ 11 h 21"/>
                <a:gd name="T4" fmla="*/ 7 w 12"/>
                <a:gd name="T5" fmla="*/ 21 h 21"/>
                <a:gd name="T6" fmla="*/ 0 w 12"/>
                <a:gd name="T7" fmla="*/ 14 h 21"/>
                <a:gd name="T8" fmla="*/ 2 w 12"/>
                <a:gd name="T9" fmla="*/ 0 h 21"/>
                <a:gd name="T10" fmla="*/ 9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9" y="0"/>
                  </a:moveTo>
                  <a:lnTo>
                    <a:pt x="12" y="11"/>
                  </a:lnTo>
                  <a:lnTo>
                    <a:pt x="7" y="21"/>
                  </a:lnTo>
                  <a:lnTo>
                    <a:pt x="0" y="14"/>
                  </a:lnTo>
                  <a:lnTo>
                    <a:pt x="2" y="0"/>
                  </a:lnTo>
                  <a:lnTo>
                    <a:pt x="9"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5" name="Freeform 611"/>
            <p:cNvSpPr/>
            <p:nvPr/>
          </p:nvSpPr>
          <p:spPr bwMode="auto">
            <a:xfrm>
              <a:off x="9093201" y="1581151"/>
              <a:ext cx="30163" cy="138113"/>
            </a:xfrm>
            <a:custGeom>
              <a:avLst/>
              <a:gdLst>
                <a:gd name="T0" fmla="*/ 10 w 19"/>
                <a:gd name="T1" fmla="*/ 0 h 87"/>
                <a:gd name="T2" fmla="*/ 19 w 19"/>
                <a:gd name="T3" fmla="*/ 80 h 87"/>
                <a:gd name="T4" fmla="*/ 12 w 19"/>
                <a:gd name="T5" fmla="*/ 87 h 87"/>
                <a:gd name="T6" fmla="*/ 5 w 19"/>
                <a:gd name="T7" fmla="*/ 80 h 87"/>
                <a:gd name="T8" fmla="*/ 0 w 19"/>
                <a:gd name="T9" fmla="*/ 0 h 87"/>
                <a:gd name="T10" fmla="*/ 10 w 19"/>
                <a:gd name="T11" fmla="*/ 0 h 87"/>
              </a:gdLst>
              <a:ahLst/>
              <a:cxnLst>
                <a:cxn ang="0">
                  <a:pos x="T0" y="T1"/>
                </a:cxn>
                <a:cxn ang="0">
                  <a:pos x="T2" y="T3"/>
                </a:cxn>
                <a:cxn ang="0">
                  <a:pos x="T4" y="T5"/>
                </a:cxn>
                <a:cxn ang="0">
                  <a:pos x="T6" y="T7"/>
                </a:cxn>
                <a:cxn ang="0">
                  <a:pos x="T8" y="T9"/>
                </a:cxn>
                <a:cxn ang="0">
                  <a:pos x="T10" y="T11"/>
                </a:cxn>
              </a:cxnLst>
              <a:rect l="0" t="0" r="r" b="b"/>
              <a:pathLst>
                <a:path w="19" h="87">
                  <a:moveTo>
                    <a:pt x="10" y="0"/>
                  </a:moveTo>
                  <a:lnTo>
                    <a:pt x="19" y="80"/>
                  </a:lnTo>
                  <a:lnTo>
                    <a:pt x="12" y="87"/>
                  </a:lnTo>
                  <a:lnTo>
                    <a:pt x="5" y="80"/>
                  </a:lnTo>
                  <a:lnTo>
                    <a:pt x="0" y="0"/>
                  </a:ln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6" name="Freeform 612"/>
            <p:cNvSpPr/>
            <p:nvPr/>
          </p:nvSpPr>
          <p:spPr bwMode="auto">
            <a:xfrm>
              <a:off x="94345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7" name="Freeform 613"/>
            <p:cNvSpPr/>
            <p:nvPr/>
          </p:nvSpPr>
          <p:spPr bwMode="auto">
            <a:xfrm>
              <a:off x="9390063"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0" name="Freeform 614"/>
            <p:cNvSpPr/>
            <p:nvPr/>
          </p:nvSpPr>
          <p:spPr bwMode="auto">
            <a:xfrm>
              <a:off x="9409113" y="1438276"/>
              <a:ext cx="104775" cy="120650"/>
            </a:xfrm>
            <a:custGeom>
              <a:avLst/>
              <a:gdLst>
                <a:gd name="T0" fmla="*/ 3 w 28"/>
                <a:gd name="T1" fmla="*/ 11 h 32"/>
                <a:gd name="T2" fmla="*/ 8 w 28"/>
                <a:gd name="T3" fmla="*/ 30 h 32"/>
                <a:gd name="T4" fmla="*/ 25 w 28"/>
                <a:gd name="T5" fmla="*/ 21 h 32"/>
                <a:gd name="T6" fmla="*/ 20 w 28"/>
                <a:gd name="T7" fmla="*/ 2 h 32"/>
                <a:gd name="T8" fmla="*/ 3 w 28"/>
                <a:gd name="T9" fmla="*/ 11 h 32"/>
              </a:gdLst>
              <a:ahLst/>
              <a:cxnLst>
                <a:cxn ang="0">
                  <a:pos x="T0" y="T1"/>
                </a:cxn>
                <a:cxn ang="0">
                  <a:pos x="T2" y="T3"/>
                </a:cxn>
                <a:cxn ang="0">
                  <a:pos x="T4" y="T5"/>
                </a:cxn>
                <a:cxn ang="0">
                  <a:pos x="T6" y="T7"/>
                </a:cxn>
                <a:cxn ang="0">
                  <a:pos x="T8" y="T9"/>
                </a:cxn>
              </a:cxnLst>
              <a:rect l="0" t="0" r="r" b="b"/>
              <a:pathLst>
                <a:path w="28" h="32">
                  <a:moveTo>
                    <a:pt x="3" y="11"/>
                  </a:moveTo>
                  <a:cubicBezTo>
                    <a:pt x="0" y="19"/>
                    <a:pt x="2" y="27"/>
                    <a:pt x="8" y="30"/>
                  </a:cubicBezTo>
                  <a:cubicBezTo>
                    <a:pt x="14" y="32"/>
                    <a:pt x="22" y="28"/>
                    <a:pt x="25" y="21"/>
                  </a:cubicBezTo>
                  <a:cubicBezTo>
                    <a:pt x="28" y="13"/>
                    <a:pt x="26" y="5"/>
                    <a:pt x="20" y="2"/>
                  </a:cubicBezTo>
                  <a:cubicBezTo>
                    <a:pt x="14" y="0"/>
                    <a:pt x="6" y="4"/>
                    <a:pt x="3"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1" name="Rectangle 615"/>
            <p:cNvSpPr>
              <a:spLocks noChangeArrowheads="1"/>
            </p:cNvSpPr>
            <p:nvPr/>
          </p:nvSpPr>
          <p:spPr bwMode="auto">
            <a:xfrm>
              <a:off x="9585326" y="1670051"/>
              <a:ext cx="1588" cy="15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2" name="Rectangle 616"/>
            <p:cNvSpPr>
              <a:spLocks noChangeArrowheads="1"/>
            </p:cNvSpPr>
            <p:nvPr/>
          </p:nvSpPr>
          <p:spPr bwMode="auto">
            <a:xfrm>
              <a:off x="9434513" y="1708151"/>
              <a:ext cx="1588" cy="15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3" name="Freeform 617"/>
            <p:cNvSpPr>
              <a:spLocks noEditPoints="1"/>
            </p:cNvSpPr>
            <p:nvPr/>
          </p:nvSpPr>
          <p:spPr bwMode="auto">
            <a:xfrm>
              <a:off x="9255126" y="1441451"/>
              <a:ext cx="330200" cy="371475"/>
            </a:xfrm>
            <a:custGeom>
              <a:avLst/>
              <a:gdLst>
                <a:gd name="T0" fmla="*/ 88 w 88"/>
                <a:gd name="T1" fmla="*/ 62 h 99"/>
                <a:gd name="T2" fmla="*/ 86 w 88"/>
                <a:gd name="T3" fmla="*/ 60 h 99"/>
                <a:gd name="T4" fmla="*/ 84 w 88"/>
                <a:gd name="T5" fmla="*/ 57 h 99"/>
                <a:gd name="T6" fmla="*/ 80 w 88"/>
                <a:gd name="T7" fmla="*/ 50 h 99"/>
                <a:gd name="T8" fmla="*/ 72 w 88"/>
                <a:gd name="T9" fmla="*/ 37 h 99"/>
                <a:gd name="T10" fmla="*/ 70 w 88"/>
                <a:gd name="T11" fmla="*/ 35 h 99"/>
                <a:gd name="T12" fmla="*/ 69 w 88"/>
                <a:gd name="T13" fmla="*/ 34 h 99"/>
                <a:gd name="T14" fmla="*/ 69 w 88"/>
                <a:gd name="T15" fmla="*/ 34 h 99"/>
                <a:gd name="T16" fmla="*/ 57 w 88"/>
                <a:gd name="T17" fmla="*/ 32 h 99"/>
                <a:gd name="T18" fmla="*/ 59 w 88"/>
                <a:gd name="T19" fmla="*/ 37 h 99"/>
                <a:gd name="T20" fmla="*/ 55 w 88"/>
                <a:gd name="T21" fmla="*/ 40 h 99"/>
                <a:gd name="T22" fmla="*/ 57 w 88"/>
                <a:gd name="T23" fmla="*/ 45 h 99"/>
                <a:gd name="T24" fmla="*/ 48 w 88"/>
                <a:gd name="T25" fmla="*/ 71 h 99"/>
                <a:gd name="T26" fmla="*/ 48 w 88"/>
                <a:gd name="T27" fmla="*/ 71 h 99"/>
                <a:gd name="T28" fmla="*/ 48 w 88"/>
                <a:gd name="T29" fmla="*/ 71 h 99"/>
                <a:gd name="T30" fmla="*/ 48 w 88"/>
                <a:gd name="T31" fmla="*/ 71 h 99"/>
                <a:gd name="T32" fmla="*/ 48 w 88"/>
                <a:gd name="T33" fmla="*/ 71 h 99"/>
                <a:gd name="T34" fmla="*/ 43 w 88"/>
                <a:gd name="T35" fmla="*/ 44 h 99"/>
                <a:gd name="T36" fmla="*/ 45 w 88"/>
                <a:gd name="T37" fmla="*/ 39 h 99"/>
                <a:gd name="T38" fmla="*/ 42 w 88"/>
                <a:gd name="T39" fmla="*/ 36 h 99"/>
                <a:gd name="T40" fmla="*/ 45 w 88"/>
                <a:gd name="T41" fmla="*/ 32 h 99"/>
                <a:gd name="T42" fmla="*/ 45 w 88"/>
                <a:gd name="T43" fmla="*/ 32 h 99"/>
                <a:gd name="T44" fmla="*/ 43 w 88"/>
                <a:gd name="T45" fmla="*/ 32 h 99"/>
                <a:gd name="T46" fmla="*/ 29 w 88"/>
                <a:gd name="T47" fmla="*/ 25 h 99"/>
                <a:gd name="T48" fmla="*/ 14 w 88"/>
                <a:gd name="T49" fmla="*/ 0 h 99"/>
                <a:gd name="T50" fmla="*/ 0 w 88"/>
                <a:gd name="T51" fmla="*/ 10 h 99"/>
                <a:gd name="T52" fmla="*/ 16 w 88"/>
                <a:gd name="T53" fmla="*/ 33 h 99"/>
                <a:gd name="T54" fmla="*/ 38 w 88"/>
                <a:gd name="T55" fmla="*/ 45 h 99"/>
                <a:gd name="T56" fmla="*/ 33 w 88"/>
                <a:gd name="T57" fmla="*/ 95 h 99"/>
                <a:gd name="T58" fmla="*/ 33 w 88"/>
                <a:gd name="T59" fmla="*/ 95 h 99"/>
                <a:gd name="T60" fmla="*/ 68 w 88"/>
                <a:gd name="T61" fmla="*/ 98 h 99"/>
                <a:gd name="T62" fmla="*/ 68 w 88"/>
                <a:gd name="T63" fmla="*/ 97 h 99"/>
                <a:gd name="T64" fmla="*/ 68 w 88"/>
                <a:gd name="T65" fmla="*/ 96 h 99"/>
                <a:gd name="T66" fmla="*/ 74 w 88"/>
                <a:gd name="T67" fmla="*/ 99 h 99"/>
                <a:gd name="T68" fmla="*/ 87 w 88"/>
                <a:gd name="T69" fmla="*/ 71 h 99"/>
                <a:gd name="T70" fmla="*/ 88 w 88"/>
                <a:gd name="T71" fmla="*/ 70 h 99"/>
                <a:gd name="T72" fmla="*/ 88 w 88"/>
                <a:gd name="T73" fmla="*/ 70 h 99"/>
                <a:gd name="T74" fmla="*/ 88 w 88"/>
                <a:gd name="T75" fmla="*/ 70 h 99"/>
                <a:gd name="T76" fmla="*/ 88 w 88"/>
                <a:gd name="T77" fmla="*/ 70 h 99"/>
                <a:gd name="T78" fmla="*/ 88 w 88"/>
                <a:gd name="T79" fmla="*/ 70 h 99"/>
                <a:gd name="T80" fmla="*/ 88 w 88"/>
                <a:gd name="T81" fmla="*/ 62 h 99"/>
                <a:gd name="T82" fmla="*/ 70 w 88"/>
                <a:gd name="T83" fmla="*/ 71 h 99"/>
                <a:gd name="T84" fmla="*/ 70 w 88"/>
                <a:gd name="T85" fmla="*/ 62 h 99"/>
                <a:gd name="T86" fmla="*/ 71 w 88"/>
                <a:gd name="T87" fmla="*/ 64 h 99"/>
                <a:gd name="T88" fmla="*/ 72 w 88"/>
                <a:gd name="T89" fmla="*/ 66 h 99"/>
                <a:gd name="T90" fmla="*/ 70 w 88"/>
                <a:gd name="T91" fmla="*/ 7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8" h="99">
                  <a:moveTo>
                    <a:pt x="88" y="62"/>
                  </a:moveTo>
                  <a:cubicBezTo>
                    <a:pt x="86" y="60"/>
                    <a:pt x="86" y="60"/>
                    <a:pt x="86" y="60"/>
                  </a:cubicBezTo>
                  <a:cubicBezTo>
                    <a:pt x="84" y="57"/>
                    <a:pt x="84" y="57"/>
                    <a:pt x="84" y="57"/>
                  </a:cubicBezTo>
                  <a:cubicBezTo>
                    <a:pt x="80" y="50"/>
                    <a:pt x="80" y="50"/>
                    <a:pt x="80" y="50"/>
                  </a:cubicBezTo>
                  <a:cubicBezTo>
                    <a:pt x="72" y="37"/>
                    <a:pt x="72" y="37"/>
                    <a:pt x="72" y="37"/>
                  </a:cubicBezTo>
                  <a:cubicBezTo>
                    <a:pt x="72" y="36"/>
                    <a:pt x="71" y="35"/>
                    <a:pt x="70" y="35"/>
                  </a:cubicBezTo>
                  <a:cubicBezTo>
                    <a:pt x="70" y="34"/>
                    <a:pt x="69" y="34"/>
                    <a:pt x="69" y="34"/>
                  </a:cubicBezTo>
                  <a:cubicBezTo>
                    <a:pt x="69" y="34"/>
                    <a:pt x="69" y="34"/>
                    <a:pt x="69" y="34"/>
                  </a:cubicBezTo>
                  <a:cubicBezTo>
                    <a:pt x="68" y="34"/>
                    <a:pt x="63" y="33"/>
                    <a:pt x="57" y="32"/>
                  </a:cubicBezTo>
                  <a:cubicBezTo>
                    <a:pt x="59" y="37"/>
                    <a:pt x="59" y="37"/>
                    <a:pt x="59" y="37"/>
                  </a:cubicBezTo>
                  <a:cubicBezTo>
                    <a:pt x="55" y="40"/>
                    <a:pt x="55" y="40"/>
                    <a:pt x="55" y="40"/>
                  </a:cubicBezTo>
                  <a:cubicBezTo>
                    <a:pt x="57" y="45"/>
                    <a:pt x="57" y="45"/>
                    <a:pt x="57" y="45"/>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3" y="44"/>
                    <a:pt x="43" y="44"/>
                    <a:pt x="43" y="44"/>
                  </a:cubicBezTo>
                  <a:cubicBezTo>
                    <a:pt x="45" y="39"/>
                    <a:pt x="45" y="39"/>
                    <a:pt x="45" y="39"/>
                  </a:cubicBezTo>
                  <a:cubicBezTo>
                    <a:pt x="42" y="36"/>
                    <a:pt x="42" y="36"/>
                    <a:pt x="42" y="36"/>
                  </a:cubicBezTo>
                  <a:cubicBezTo>
                    <a:pt x="45" y="32"/>
                    <a:pt x="45" y="32"/>
                    <a:pt x="45" y="32"/>
                  </a:cubicBezTo>
                  <a:cubicBezTo>
                    <a:pt x="45" y="32"/>
                    <a:pt x="45" y="32"/>
                    <a:pt x="45" y="32"/>
                  </a:cubicBezTo>
                  <a:cubicBezTo>
                    <a:pt x="45" y="32"/>
                    <a:pt x="44" y="32"/>
                    <a:pt x="43" y="32"/>
                  </a:cubicBezTo>
                  <a:cubicBezTo>
                    <a:pt x="37" y="29"/>
                    <a:pt x="29" y="25"/>
                    <a:pt x="29" y="25"/>
                  </a:cubicBezTo>
                  <a:cubicBezTo>
                    <a:pt x="14" y="0"/>
                    <a:pt x="14" y="0"/>
                    <a:pt x="14" y="0"/>
                  </a:cubicBezTo>
                  <a:cubicBezTo>
                    <a:pt x="9" y="3"/>
                    <a:pt x="4" y="6"/>
                    <a:pt x="0" y="10"/>
                  </a:cubicBezTo>
                  <a:cubicBezTo>
                    <a:pt x="16" y="33"/>
                    <a:pt x="16" y="33"/>
                    <a:pt x="16" y="33"/>
                  </a:cubicBezTo>
                  <a:cubicBezTo>
                    <a:pt x="26" y="41"/>
                    <a:pt x="32" y="42"/>
                    <a:pt x="38" y="45"/>
                  </a:cubicBezTo>
                  <a:cubicBezTo>
                    <a:pt x="36" y="61"/>
                    <a:pt x="35" y="78"/>
                    <a:pt x="33" y="95"/>
                  </a:cubicBezTo>
                  <a:cubicBezTo>
                    <a:pt x="33" y="95"/>
                    <a:pt x="33" y="95"/>
                    <a:pt x="33" y="95"/>
                  </a:cubicBezTo>
                  <a:cubicBezTo>
                    <a:pt x="45" y="96"/>
                    <a:pt x="56" y="97"/>
                    <a:pt x="68" y="98"/>
                  </a:cubicBezTo>
                  <a:cubicBezTo>
                    <a:pt x="68" y="98"/>
                    <a:pt x="68" y="98"/>
                    <a:pt x="68" y="97"/>
                  </a:cubicBezTo>
                  <a:cubicBezTo>
                    <a:pt x="68" y="97"/>
                    <a:pt x="68" y="96"/>
                    <a:pt x="68" y="96"/>
                  </a:cubicBezTo>
                  <a:cubicBezTo>
                    <a:pt x="70" y="97"/>
                    <a:pt x="72" y="98"/>
                    <a:pt x="74" y="99"/>
                  </a:cubicBezTo>
                  <a:cubicBezTo>
                    <a:pt x="87" y="71"/>
                    <a:pt x="87" y="71"/>
                    <a:pt x="87" y="71"/>
                  </a:cubicBezTo>
                  <a:cubicBezTo>
                    <a:pt x="88" y="70"/>
                    <a:pt x="88" y="70"/>
                    <a:pt x="88" y="70"/>
                  </a:cubicBezTo>
                  <a:cubicBezTo>
                    <a:pt x="88" y="70"/>
                    <a:pt x="88" y="70"/>
                    <a:pt x="88" y="70"/>
                  </a:cubicBezTo>
                  <a:cubicBezTo>
                    <a:pt x="88" y="70"/>
                    <a:pt x="88" y="70"/>
                    <a:pt x="88" y="70"/>
                  </a:cubicBezTo>
                  <a:cubicBezTo>
                    <a:pt x="88" y="70"/>
                    <a:pt x="88" y="70"/>
                    <a:pt x="88" y="70"/>
                  </a:cubicBezTo>
                  <a:cubicBezTo>
                    <a:pt x="88" y="70"/>
                    <a:pt x="88" y="70"/>
                    <a:pt x="88" y="70"/>
                  </a:cubicBezTo>
                  <a:cubicBezTo>
                    <a:pt x="88" y="71"/>
                    <a:pt x="88" y="62"/>
                    <a:pt x="88" y="62"/>
                  </a:cubicBezTo>
                  <a:close/>
                  <a:moveTo>
                    <a:pt x="70" y="71"/>
                  </a:moveTo>
                  <a:cubicBezTo>
                    <a:pt x="70" y="68"/>
                    <a:pt x="70" y="65"/>
                    <a:pt x="70" y="62"/>
                  </a:cubicBezTo>
                  <a:cubicBezTo>
                    <a:pt x="71" y="64"/>
                    <a:pt x="71" y="64"/>
                    <a:pt x="71" y="64"/>
                  </a:cubicBezTo>
                  <a:cubicBezTo>
                    <a:pt x="72" y="66"/>
                    <a:pt x="72" y="66"/>
                    <a:pt x="72" y="66"/>
                  </a:cubicBezTo>
                  <a:lnTo>
                    <a:pt x="70" y="7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4" name="Freeform 618"/>
            <p:cNvSpPr/>
            <p:nvPr/>
          </p:nvSpPr>
          <p:spPr bwMode="auto">
            <a:xfrm>
              <a:off x="9434513" y="1562101"/>
              <a:ext cx="19050" cy="33338"/>
            </a:xfrm>
            <a:custGeom>
              <a:avLst/>
              <a:gdLst>
                <a:gd name="T0" fmla="*/ 5 w 12"/>
                <a:gd name="T1" fmla="*/ 0 h 21"/>
                <a:gd name="T2" fmla="*/ 0 w 12"/>
                <a:gd name="T3" fmla="*/ 12 h 21"/>
                <a:gd name="T4" fmla="*/ 5 w 12"/>
                <a:gd name="T5" fmla="*/ 21 h 21"/>
                <a:gd name="T6" fmla="*/ 12 w 12"/>
                <a:gd name="T7" fmla="*/ 12 h 21"/>
                <a:gd name="T8" fmla="*/ 12 w 12"/>
                <a:gd name="T9" fmla="*/ 0 h 21"/>
                <a:gd name="T10" fmla="*/ 5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5" y="0"/>
                  </a:moveTo>
                  <a:lnTo>
                    <a:pt x="0" y="12"/>
                  </a:lnTo>
                  <a:lnTo>
                    <a:pt x="5" y="21"/>
                  </a:lnTo>
                  <a:lnTo>
                    <a:pt x="12" y="12"/>
                  </a:lnTo>
                  <a:lnTo>
                    <a:pt x="12" y="0"/>
                  </a:lnTo>
                  <a:lnTo>
                    <a:pt x="5"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5" name="Freeform 619"/>
            <p:cNvSpPr/>
            <p:nvPr/>
          </p:nvSpPr>
          <p:spPr bwMode="auto">
            <a:xfrm>
              <a:off x="9423401" y="1584326"/>
              <a:ext cx="26988" cy="134938"/>
            </a:xfrm>
            <a:custGeom>
              <a:avLst/>
              <a:gdLst>
                <a:gd name="T0" fmla="*/ 9 w 17"/>
                <a:gd name="T1" fmla="*/ 0 h 85"/>
                <a:gd name="T2" fmla="*/ 0 w 17"/>
                <a:gd name="T3" fmla="*/ 78 h 85"/>
                <a:gd name="T4" fmla="*/ 7 w 17"/>
                <a:gd name="T5" fmla="*/ 85 h 85"/>
                <a:gd name="T6" fmla="*/ 12 w 17"/>
                <a:gd name="T7" fmla="*/ 78 h 85"/>
                <a:gd name="T8" fmla="*/ 17 w 17"/>
                <a:gd name="T9" fmla="*/ 0 h 85"/>
                <a:gd name="T10" fmla="*/ 9 w 17"/>
                <a:gd name="T11" fmla="*/ 0 h 85"/>
              </a:gdLst>
              <a:ahLst/>
              <a:cxnLst>
                <a:cxn ang="0">
                  <a:pos x="T0" y="T1"/>
                </a:cxn>
                <a:cxn ang="0">
                  <a:pos x="T2" y="T3"/>
                </a:cxn>
                <a:cxn ang="0">
                  <a:pos x="T4" y="T5"/>
                </a:cxn>
                <a:cxn ang="0">
                  <a:pos x="T6" y="T7"/>
                </a:cxn>
                <a:cxn ang="0">
                  <a:pos x="T8" y="T9"/>
                </a:cxn>
                <a:cxn ang="0">
                  <a:pos x="T10" y="T11"/>
                </a:cxn>
              </a:cxnLst>
              <a:rect l="0" t="0" r="r" b="b"/>
              <a:pathLst>
                <a:path w="17" h="85">
                  <a:moveTo>
                    <a:pt x="9" y="0"/>
                  </a:moveTo>
                  <a:lnTo>
                    <a:pt x="0" y="78"/>
                  </a:lnTo>
                  <a:lnTo>
                    <a:pt x="7" y="85"/>
                  </a:lnTo>
                  <a:lnTo>
                    <a:pt x="12" y="78"/>
                  </a:lnTo>
                  <a:lnTo>
                    <a:pt x="17" y="0"/>
                  </a:lnTo>
                  <a:lnTo>
                    <a:pt x="9"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6" name="Freeform 620"/>
            <p:cNvSpPr/>
            <p:nvPr/>
          </p:nvSpPr>
          <p:spPr bwMode="auto">
            <a:xfrm>
              <a:off x="9153526" y="1212851"/>
              <a:ext cx="220663" cy="192088"/>
            </a:xfrm>
            <a:custGeom>
              <a:avLst/>
              <a:gdLst>
                <a:gd name="T0" fmla="*/ 32 w 59"/>
                <a:gd name="T1" fmla="*/ 0 h 51"/>
                <a:gd name="T2" fmla="*/ 28 w 59"/>
                <a:gd name="T3" fmla="*/ 0 h 51"/>
                <a:gd name="T4" fmla="*/ 5 w 59"/>
                <a:gd name="T5" fmla="*/ 0 h 51"/>
                <a:gd name="T6" fmla="*/ 16 w 59"/>
                <a:gd name="T7" fmla="*/ 39 h 51"/>
                <a:gd name="T8" fmla="*/ 26 w 59"/>
                <a:gd name="T9" fmla="*/ 46 h 51"/>
                <a:gd name="T10" fmla="*/ 27 w 59"/>
                <a:gd name="T11" fmla="*/ 51 h 51"/>
                <a:gd name="T12" fmla="*/ 30 w 59"/>
                <a:gd name="T13" fmla="*/ 49 h 51"/>
                <a:gd name="T14" fmla="*/ 33 w 59"/>
                <a:gd name="T15" fmla="*/ 51 h 51"/>
                <a:gd name="T16" fmla="*/ 33 w 59"/>
                <a:gd name="T17" fmla="*/ 46 h 51"/>
                <a:gd name="T18" fmla="*/ 44 w 59"/>
                <a:gd name="T19" fmla="*/ 39 h 51"/>
                <a:gd name="T20" fmla="*/ 55 w 59"/>
                <a:gd name="T21" fmla="*/ 0 h 51"/>
                <a:gd name="T22" fmla="*/ 32 w 59"/>
                <a:gd name="T2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1">
                  <a:moveTo>
                    <a:pt x="32" y="0"/>
                  </a:moveTo>
                  <a:cubicBezTo>
                    <a:pt x="30" y="0"/>
                    <a:pt x="29" y="0"/>
                    <a:pt x="28" y="0"/>
                  </a:cubicBezTo>
                  <a:cubicBezTo>
                    <a:pt x="20" y="0"/>
                    <a:pt x="12" y="0"/>
                    <a:pt x="5" y="0"/>
                  </a:cubicBezTo>
                  <a:cubicBezTo>
                    <a:pt x="6" y="0"/>
                    <a:pt x="0" y="31"/>
                    <a:pt x="16" y="39"/>
                  </a:cubicBezTo>
                  <a:cubicBezTo>
                    <a:pt x="23" y="42"/>
                    <a:pt x="26" y="44"/>
                    <a:pt x="26" y="46"/>
                  </a:cubicBezTo>
                  <a:cubicBezTo>
                    <a:pt x="27" y="50"/>
                    <a:pt x="27" y="51"/>
                    <a:pt x="27" y="51"/>
                  </a:cubicBezTo>
                  <a:cubicBezTo>
                    <a:pt x="28" y="50"/>
                    <a:pt x="29" y="50"/>
                    <a:pt x="30" y="49"/>
                  </a:cubicBezTo>
                  <a:cubicBezTo>
                    <a:pt x="31" y="50"/>
                    <a:pt x="32" y="50"/>
                    <a:pt x="33" y="51"/>
                  </a:cubicBezTo>
                  <a:cubicBezTo>
                    <a:pt x="33" y="51"/>
                    <a:pt x="33" y="50"/>
                    <a:pt x="33" y="46"/>
                  </a:cubicBezTo>
                  <a:cubicBezTo>
                    <a:pt x="34" y="44"/>
                    <a:pt x="37" y="42"/>
                    <a:pt x="44" y="39"/>
                  </a:cubicBezTo>
                  <a:cubicBezTo>
                    <a:pt x="59" y="31"/>
                    <a:pt x="53" y="0"/>
                    <a:pt x="55" y="0"/>
                  </a:cubicBezTo>
                  <a:cubicBezTo>
                    <a:pt x="47" y="0"/>
                    <a:pt x="39" y="0"/>
                    <a:pt x="3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7" name="Freeform 621"/>
            <p:cNvSpPr/>
            <p:nvPr/>
          </p:nvSpPr>
          <p:spPr bwMode="auto">
            <a:xfrm>
              <a:off x="9186863" y="1358901"/>
              <a:ext cx="153988" cy="106363"/>
            </a:xfrm>
            <a:custGeom>
              <a:avLst/>
              <a:gdLst>
                <a:gd name="T0" fmla="*/ 38 w 41"/>
                <a:gd name="T1" fmla="*/ 24 h 28"/>
                <a:gd name="T2" fmla="*/ 31 w 41"/>
                <a:gd name="T3" fmla="*/ 20 h 28"/>
                <a:gd name="T4" fmla="*/ 26 w 41"/>
                <a:gd name="T5" fmla="*/ 14 h 28"/>
                <a:gd name="T6" fmla="*/ 25 w 41"/>
                <a:gd name="T7" fmla="*/ 0 h 28"/>
                <a:gd name="T8" fmla="*/ 21 w 41"/>
                <a:gd name="T9" fmla="*/ 2 h 28"/>
                <a:gd name="T10" fmla="*/ 17 w 41"/>
                <a:gd name="T11" fmla="*/ 0 h 28"/>
                <a:gd name="T12" fmla="*/ 16 w 41"/>
                <a:gd name="T13" fmla="*/ 14 h 28"/>
                <a:gd name="T14" fmla="*/ 11 w 41"/>
                <a:gd name="T15" fmla="*/ 20 h 28"/>
                <a:gd name="T16" fmla="*/ 3 w 41"/>
                <a:gd name="T17" fmla="*/ 24 h 28"/>
                <a:gd name="T18" fmla="*/ 0 w 41"/>
                <a:gd name="T19" fmla="*/ 26 h 28"/>
                <a:gd name="T20" fmla="*/ 41 w 41"/>
                <a:gd name="T21" fmla="*/ 26 h 28"/>
                <a:gd name="T22" fmla="*/ 38 w 41"/>
                <a:gd name="T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28">
                  <a:moveTo>
                    <a:pt x="38" y="24"/>
                  </a:moveTo>
                  <a:cubicBezTo>
                    <a:pt x="35" y="23"/>
                    <a:pt x="31" y="21"/>
                    <a:pt x="31" y="20"/>
                  </a:cubicBezTo>
                  <a:cubicBezTo>
                    <a:pt x="31" y="18"/>
                    <a:pt x="27" y="17"/>
                    <a:pt x="26" y="14"/>
                  </a:cubicBezTo>
                  <a:cubicBezTo>
                    <a:pt x="25" y="11"/>
                    <a:pt x="25" y="0"/>
                    <a:pt x="25" y="0"/>
                  </a:cubicBezTo>
                  <a:cubicBezTo>
                    <a:pt x="21" y="2"/>
                    <a:pt x="21" y="2"/>
                    <a:pt x="21" y="2"/>
                  </a:cubicBezTo>
                  <a:cubicBezTo>
                    <a:pt x="17" y="0"/>
                    <a:pt x="17" y="0"/>
                    <a:pt x="17" y="0"/>
                  </a:cubicBezTo>
                  <a:cubicBezTo>
                    <a:pt x="17" y="0"/>
                    <a:pt x="16" y="11"/>
                    <a:pt x="16" y="14"/>
                  </a:cubicBezTo>
                  <a:cubicBezTo>
                    <a:pt x="15" y="17"/>
                    <a:pt x="11" y="18"/>
                    <a:pt x="11" y="20"/>
                  </a:cubicBezTo>
                  <a:cubicBezTo>
                    <a:pt x="11" y="21"/>
                    <a:pt x="6" y="23"/>
                    <a:pt x="3" y="24"/>
                  </a:cubicBezTo>
                  <a:cubicBezTo>
                    <a:pt x="0" y="24"/>
                    <a:pt x="0" y="25"/>
                    <a:pt x="0" y="26"/>
                  </a:cubicBezTo>
                  <a:cubicBezTo>
                    <a:pt x="0" y="28"/>
                    <a:pt x="41" y="28"/>
                    <a:pt x="41" y="26"/>
                  </a:cubicBezTo>
                  <a:cubicBezTo>
                    <a:pt x="41" y="25"/>
                    <a:pt x="41" y="24"/>
                    <a:pt x="38"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8" name="Rectangle 622"/>
            <p:cNvSpPr>
              <a:spLocks noChangeArrowheads="1"/>
            </p:cNvSpPr>
            <p:nvPr/>
          </p:nvSpPr>
          <p:spPr bwMode="auto">
            <a:xfrm>
              <a:off x="9186863" y="1457326"/>
              <a:ext cx="153988" cy="22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9" name="Rectangle 623"/>
            <p:cNvSpPr>
              <a:spLocks noChangeArrowheads="1"/>
            </p:cNvSpPr>
            <p:nvPr/>
          </p:nvSpPr>
          <p:spPr bwMode="auto">
            <a:xfrm>
              <a:off x="9183688" y="1476376"/>
              <a:ext cx="160338" cy="111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0" name="Freeform 624"/>
            <p:cNvSpPr>
              <a:spLocks noEditPoints="1"/>
            </p:cNvSpPr>
            <p:nvPr/>
          </p:nvSpPr>
          <p:spPr bwMode="auto">
            <a:xfrm>
              <a:off x="9120188" y="1228726"/>
              <a:ext cx="231775" cy="112713"/>
            </a:xfrm>
            <a:custGeom>
              <a:avLst/>
              <a:gdLst>
                <a:gd name="T0" fmla="*/ 28 w 62"/>
                <a:gd name="T1" fmla="*/ 30 h 30"/>
                <a:gd name="T2" fmla="*/ 1 w 62"/>
                <a:gd name="T3" fmla="*/ 9 h 30"/>
                <a:gd name="T4" fmla="*/ 1 w 62"/>
                <a:gd name="T5" fmla="*/ 2 h 30"/>
                <a:gd name="T6" fmla="*/ 7 w 62"/>
                <a:gd name="T7" fmla="*/ 0 h 30"/>
                <a:gd name="T8" fmla="*/ 8 w 62"/>
                <a:gd name="T9" fmla="*/ 0 h 30"/>
                <a:gd name="T10" fmla="*/ 39 w 62"/>
                <a:gd name="T11" fmla="*/ 0 h 30"/>
                <a:gd name="T12" fmla="*/ 62 w 62"/>
                <a:gd name="T13" fmla="*/ 0 h 30"/>
                <a:gd name="T14" fmla="*/ 62 w 62"/>
                <a:gd name="T15" fmla="*/ 2 h 30"/>
                <a:gd name="T16" fmla="*/ 62 w 62"/>
                <a:gd name="T17" fmla="*/ 3 h 30"/>
                <a:gd name="T18" fmla="*/ 32 w 62"/>
                <a:gd name="T19" fmla="*/ 30 h 30"/>
                <a:gd name="T20" fmla="*/ 28 w 62"/>
                <a:gd name="T21" fmla="*/ 30 h 30"/>
                <a:gd name="T22" fmla="*/ 7 w 62"/>
                <a:gd name="T23" fmla="*/ 4 h 30"/>
                <a:gd name="T24" fmla="*/ 5 w 62"/>
                <a:gd name="T25" fmla="*/ 5 h 30"/>
                <a:gd name="T26" fmla="*/ 5 w 62"/>
                <a:gd name="T27" fmla="*/ 7 h 30"/>
                <a:gd name="T28" fmla="*/ 5 w 62"/>
                <a:gd name="T29" fmla="*/ 8 h 30"/>
                <a:gd name="T30" fmla="*/ 28 w 62"/>
                <a:gd name="T31" fmla="*/ 26 h 30"/>
                <a:gd name="T32" fmla="*/ 31 w 62"/>
                <a:gd name="T33" fmla="*/ 25 h 30"/>
                <a:gd name="T34" fmla="*/ 31 w 62"/>
                <a:gd name="T35" fmla="*/ 25 h 30"/>
                <a:gd name="T36" fmla="*/ 32 w 62"/>
                <a:gd name="T37" fmla="*/ 25 h 30"/>
                <a:gd name="T38" fmla="*/ 57 w 62"/>
                <a:gd name="T39" fmla="*/ 4 h 30"/>
                <a:gd name="T40" fmla="*/ 39 w 62"/>
                <a:gd name="T41" fmla="*/ 4 h 30"/>
                <a:gd name="T42" fmla="*/ 8 w 62"/>
                <a:gd name="T43" fmla="*/ 4 h 30"/>
                <a:gd name="T44" fmla="*/ 7 w 62"/>
                <a:gd name="T45"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28" y="30"/>
                  </a:moveTo>
                  <a:cubicBezTo>
                    <a:pt x="14" y="30"/>
                    <a:pt x="4" y="22"/>
                    <a:pt x="1" y="9"/>
                  </a:cubicBezTo>
                  <a:cubicBezTo>
                    <a:pt x="0" y="5"/>
                    <a:pt x="1" y="3"/>
                    <a:pt x="1" y="2"/>
                  </a:cubicBezTo>
                  <a:cubicBezTo>
                    <a:pt x="3" y="0"/>
                    <a:pt x="7" y="0"/>
                    <a:pt x="7" y="0"/>
                  </a:cubicBezTo>
                  <a:cubicBezTo>
                    <a:pt x="8" y="0"/>
                    <a:pt x="8" y="0"/>
                    <a:pt x="8" y="0"/>
                  </a:cubicBezTo>
                  <a:cubicBezTo>
                    <a:pt x="39" y="0"/>
                    <a:pt x="39" y="0"/>
                    <a:pt x="39" y="0"/>
                  </a:cubicBezTo>
                  <a:cubicBezTo>
                    <a:pt x="62" y="0"/>
                    <a:pt x="62" y="0"/>
                    <a:pt x="62" y="0"/>
                  </a:cubicBezTo>
                  <a:cubicBezTo>
                    <a:pt x="62" y="2"/>
                    <a:pt x="62" y="2"/>
                    <a:pt x="62" y="2"/>
                  </a:cubicBezTo>
                  <a:cubicBezTo>
                    <a:pt x="62" y="2"/>
                    <a:pt x="62" y="3"/>
                    <a:pt x="62" y="3"/>
                  </a:cubicBezTo>
                  <a:cubicBezTo>
                    <a:pt x="61" y="23"/>
                    <a:pt x="45" y="30"/>
                    <a:pt x="32" y="30"/>
                  </a:cubicBezTo>
                  <a:cubicBezTo>
                    <a:pt x="30" y="30"/>
                    <a:pt x="29" y="30"/>
                    <a:pt x="28" y="30"/>
                  </a:cubicBezTo>
                  <a:close/>
                  <a:moveTo>
                    <a:pt x="7" y="4"/>
                  </a:moveTo>
                  <a:cubicBezTo>
                    <a:pt x="7" y="4"/>
                    <a:pt x="6" y="5"/>
                    <a:pt x="5" y="5"/>
                  </a:cubicBezTo>
                  <a:cubicBezTo>
                    <a:pt x="5" y="6"/>
                    <a:pt x="5" y="6"/>
                    <a:pt x="5" y="7"/>
                  </a:cubicBezTo>
                  <a:cubicBezTo>
                    <a:pt x="5" y="8"/>
                    <a:pt x="5" y="8"/>
                    <a:pt x="5" y="8"/>
                  </a:cubicBezTo>
                  <a:cubicBezTo>
                    <a:pt x="8" y="19"/>
                    <a:pt x="17" y="26"/>
                    <a:pt x="28" y="26"/>
                  </a:cubicBezTo>
                  <a:cubicBezTo>
                    <a:pt x="29" y="26"/>
                    <a:pt x="30" y="26"/>
                    <a:pt x="31" y="25"/>
                  </a:cubicBezTo>
                  <a:cubicBezTo>
                    <a:pt x="31" y="25"/>
                    <a:pt x="31" y="25"/>
                    <a:pt x="31" y="25"/>
                  </a:cubicBezTo>
                  <a:cubicBezTo>
                    <a:pt x="32" y="25"/>
                    <a:pt x="32" y="25"/>
                    <a:pt x="32" y="25"/>
                  </a:cubicBezTo>
                  <a:cubicBezTo>
                    <a:pt x="43" y="25"/>
                    <a:pt x="55" y="20"/>
                    <a:pt x="57" y="4"/>
                  </a:cubicBezTo>
                  <a:cubicBezTo>
                    <a:pt x="39" y="4"/>
                    <a:pt x="39" y="4"/>
                    <a:pt x="39" y="4"/>
                  </a:cubicBezTo>
                  <a:cubicBezTo>
                    <a:pt x="8" y="4"/>
                    <a:pt x="8" y="4"/>
                    <a:pt x="8" y="4"/>
                  </a:cubicBezTo>
                  <a:cubicBezTo>
                    <a:pt x="7" y="4"/>
                    <a:pt x="7" y="4"/>
                    <a:pt x="7"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1" name="Freeform 625"/>
            <p:cNvSpPr>
              <a:spLocks noEditPoints="1"/>
            </p:cNvSpPr>
            <p:nvPr/>
          </p:nvSpPr>
          <p:spPr bwMode="auto">
            <a:xfrm>
              <a:off x="9178926" y="1228726"/>
              <a:ext cx="233363" cy="112713"/>
            </a:xfrm>
            <a:custGeom>
              <a:avLst/>
              <a:gdLst>
                <a:gd name="T0" fmla="*/ 33 w 62"/>
                <a:gd name="T1" fmla="*/ 30 h 30"/>
                <a:gd name="T2" fmla="*/ 30 w 62"/>
                <a:gd name="T3" fmla="*/ 30 h 30"/>
                <a:gd name="T4" fmla="*/ 0 w 62"/>
                <a:gd name="T5" fmla="*/ 3 h 30"/>
                <a:gd name="T6" fmla="*/ 0 w 62"/>
                <a:gd name="T7" fmla="*/ 2 h 30"/>
                <a:gd name="T8" fmla="*/ 0 w 62"/>
                <a:gd name="T9" fmla="*/ 0 h 30"/>
                <a:gd name="T10" fmla="*/ 22 w 62"/>
                <a:gd name="T11" fmla="*/ 0 h 30"/>
                <a:gd name="T12" fmla="*/ 54 w 62"/>
                <a:gd name="T13" fmla="*/ 0 h 30"/>
                <a:gd name="T14" fmla="*/ 54 w 62"/>
                <a:gd name="T15" fmla="*/ 0 h 30"/>
                <a:gd name="T16" fmla="*/ 60 w 62"/>
                <a:gd name="T17" fmla="*/ 2 h 30"/>
                <a:gd name="T18" fmla="*/ 61 w 62"/>
                <a:gd name="T19" fmla="*/ 9 h 30"/>
                <a:gd name="T20" fmla="*/ 33 w 62"/>
                <a:gd name="T21" fmla="*/ 30 h 30"/>
                <a:gd name="T22" fmla="*/ 30 w 62"/>
                <a:gd name="T23" fmla="*/ 25 h 30"/>
                <a:gd name="T24" fmla="*/ 30 w 62"/>
                <a:gd name="T25" fmla="*/ 25 h 30"/>
                <a:gd name="T26" fmla="*/ 33 w 62"/>
                <a:gd name="T27" fmla="*/ 26 h 30"/>
                <a:gd name="T28" fmla="*/ 56 w 62"/>
                <a:gd name="T29" fmla="*/ 8 h 30"/>
                <a:gd name="T30" fmla="*/ 56 w 62"/>
                <a:gd name="T31" fmla="*/ 7 h 30"/>
                <a:gd name="T32" fmla="*/ 56 w 62"/>
                <a:gd name="T33" fmla="*/ 5 h 30"/>
                <a:gd name="T34" fmla="*/ 54 w 62"/>
                <a:gd name="T35" fmla="*/ 4 h 30"/>
                <a:gd name="T36" fmla="*/ 54 w 62"/>
                <a:gd name="T37" fmla="*/ 4 h 30"/>
                <a:gd name="T38" fmla="*/ 22 w 62"/>
                <a:gd name="T39" fmla="*/ 4 h 30"/>
                <a:gd name="T40" fmla="*/ 5 w 62"/>
                <a:gd name="T41" fmla="*/ 4 h 30"/>
                <a:gd name="T42" fmla="*/ 30 w 62"/>
                <a:gd name="T43" fmla="*/ 25 h 30"/>
                <a:gd name="T44" fmla="*/ 30 w 62"/>
                <a:gd name="T45"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33" y="30"/>
                  </a:moveTo>
                  <a:cubicBezTo>
                    <a:pt x="32" y="30"/>
                    <a:pt x="31" y="30"/>
                    <a:pt x="30" y="30"/>
                  </a:cubicBezTo>
                  <a:cubicBezTo>
                    <a:pt x="16" y="30"/>
                    <a:pt x="1" y="23"/>
                    <a:pt x="0" y="3"/>
                  </a:cubicBezTo>
                  <a:cubicBezTo>
                    <a:pt x="0" y="3"/>
                    <a:pt x="0" y="2"/>
                    <a:pt x="0" y="2"/>
                  </a:cubicBezTo>
                  <a:cubicBezTo>
                    <a:pt x="0" y="0"/>
                    <a:pt x="0" y="0"/>
                    <a:pt x="0" y="0"/>
                  </a:cubicBezTo>
                  <a:cubicBezTo>
                    <a:pt x="22" y="0"/>
                    <a:pt x="22" y="0"/>
                    <a:pt x="22" y="0"/>
                  </a:cubicBezTo>
                  <a:cubicBezTo>
                    <a:pt x="54" y="0"/>
                    <a:pt x="54" y="0"/>
                    <a:pt x="54" y="0"/>
                  </a:cubicBezTo>
                  <a:cubicBezTo>
                    <a:pt x="54" y="0"/>
                    <a:pt x="54" y="0"/>
                    <a:pt x="54" y="0"/>
                  </a:cubicBezTo>
                  <a:cubicBezTo>
                    <a:pt x="55" y="0"/>
                    <a:pt x="58" y="0"/>
                    <a:pt x="60" y="2"/>
                  </a:cubicBezTo>
                  <a:cubicBezTo>
                    <a:pt x="61" y="3"/>
                    <a:pt x="62" y="5"/>
                    <a:pt x="61" y="9"/>
                  </a:cubicBezTo>
                  <a:cubicBezTo>
                    <a:pt x="58" y="22"/>
                    <a:pt x="47" y="30"/>
                    <a:pt x="33" y="30"/>
                  </a:cubicBezTo>
                  <a:close/>
                  <a:moveTo>
                    <a:pt x="30" y="25"/>
                  </a:moveTo>
                  <a:cubicBezTo>
                    <a:pt x="30" y="25"/>
                    <a:pt x="30" y="25"/>
                    <a:pt x="30" y="25"/>
                  </a:cubicBezTo>
                  <a:cubicBezTo>
                    <a:pt x="31" y="26"/>
                    <a:pt x="32" y="26"/>
                    <a:pt x="33" y="26"/>
                  </a:cubicBezTo>
                  <a:cubicBezTo>
                    <a:pt x="45" y="26"/>
                    <a:pt x="54" y="19"/>
                    <a:pt x="56" y="8"/>
                  </a:cubicBezTo>
                  <a:cubicBezTo>
                    <a:pt x="56" y="7"/>
                    <a:pt x="56" y="7"/>
                    <a:pt x="56" y="7"/>
                  </a:cubicBezTo>
                  <a:cubicBezTo>
                    <a:pt x="57" y="6"/>
                    <a:pt x="57" y="6"/>
                    <a:pt x="56" y="5"/>
                  </a:cubicBezTo>
                  <a:cubicBezTo>
                    <a:pt x="56" y="5"/>
                    <a:pt x="55" y="4"/>
                    <a:pt x="54" y="4"/>
                  </a:cubicBezTo>
                  <a:cubicBezTo>
                    <a:pt x="54" y="4"/>
                    <a:pt x="54" y="4"/>
                    <a:pt x="54" y="4"/>
                  </a:cubicBezTo>
                  <a:cubicBezTo>
                    <a:pt x="22" y="4"/>
                    <a:pt x="22" y="4"/>
                    <a:pt x="22" y="4"/>
                  </a:cubicBezTo>
                  <a:cubicBezTo>
                    <a:pt x="5" y="4"/>
                    <a:pt x="5" y="4"/>
                    <a:pt x="5" y="4"/>
                  </a:cubicBezTo>
                  <a:cubicBezTo>
                    <a:pt x="6" y="20"/>
                    <a:pt x="19" y="25"/>
                    <a:pt x="30" y="25"/>
                  </a:cubicBezTo>
                  <a:cubicBezTo>
                    <a:pt x="30" y="25"/>
                    <a:pt x="30" y="25"/>
                    <a:pt x="30" y="2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sp>
        <p:nvSpPr>
          <p:cNvPr id="32" name="Freeform 826"/>
          <p:cNvSpPr>
            <a:spLocks noChangeArrowheads="1"/>
          </p:cNvSpPr>
          <p:nvPr/>
        </p:nvSpPr>
        <p:spPr bwMode="auto">
          <a:xfrm>
            <a:off x="3213100" y="2039938"/>
            <a:ext cx="406400" cy="401637"/>
          </a:xfrm>
          <a:custGeom>
            <a:avLst/>
            <a:gdLst>
              <a:gd name="T0" fmla="*/ 2147483646 w 159"/>
              <a:gd name="T1" fmla="*/ 2147483646 h 156"/>
              <a:gd name="T2" fmla="*/ 2147483646 w 159"/>
              <a:gd name="T3" fmla="*/ 2147483646 h 156"/>
              <a:gd name="T4" fmla="*/ 2147483646 w 159"/>
              <a:gd name="T5" fmla="*/ 2147483646 h 156"/>
              <a:gd name="T6" fmla="*/ 2147483646 w 159"/>
              <a:gd name="T7" fmla="*/ 2147483646 h 156"/>
              <a:gd name="T8" fmla="*/ 2147483646 w 159"/>
              <a:gd name="T9" fmla="*/ 2147483646 h 156"/>
              <a:gd name="T10" fmla="*/ 2147483646 w 159"/>
              <a:gd name="T11" fmla="*/ 2147483646 h 156"/>
              <a:gd name="T12" fmla="*/ 2147483646 w 159"/>
              <a:gd name="T13" fmla="*/ 2147483646 h 156"/>
              <a:gd name="T14" fmla="*/ 2147483646 w 159"/>
              <a:gd name="T15" fmla="*/ 2147483646 h 156"/>
              <a:gd name="T16" fmla="*/ 2147483646 w 159"/>
              <a:gd name="T17" fmla="*/ 2147483646 h 156"/>
              <a:gd name="T18" fmla="*/ 2147483646 w 159"/>
              <a:gd name="T19" fmla="*/ 2147483646 h 156"/>
              <a:gd name="T20" fmla="*/ 2147483646 w 159"/>
              <a:gd name="T21" fmla="*/ 2147483646 h 156"/>
              <a:gd name="T22" fmla="*/ 2147483646 w 159"/>
              <a:gd name="T23" fmla="*/ 2147483646 h 156"/>
              <a:gd name="T24" fmla="*/ 2147483646 w 159"/>
              <a:gd name="T25" fmla="*/ 0 h 156"/>
              <a:gd name="T26" fmla="*/ 2147483646 w 159"/>
              <a:gd name="T27" fmla="*/ 2147483646 h 156"/>
              <a:gd name="T28" fmla="*/ 2147483646 w 159"/>
              <a:gd name="T29" fmla="*/ 2147483646 h 156"/>
              <a:gd name="T30" fmla="*/ 2147483646 w 159"/>
              <a:gd name="T31" fmla="*/ 2147483646 h 156"/>
              <a:gd name="T32" fmla="*/ 2147483646 w 159"/>
              <a:gd name="T33" fmla="*/ 2147483646 h 156"/>
              <a:gd name="T34" fmla="*/ 2147483646 w 159"/>
              <a:gd name="T35" fmla="*/ 2147483646 h 156"/>
              <a:gd name="T36" fmla="*/ 2147483646 w 159"/>
              <a:gd name="T37" fmla="*/ 2147483646 h 156"/>
              <a:gd name="T38" fmla="*/ 2147483646 w 159"/>
              <a:gd name="T39" fmla="*/ 2147483646 h 156"/>
              <a:gd name="T40" fmla="*/ 2147483646 w 159"/>
              <a:gd name="T41" fmla="*/ 2147483646 h 156"/>
              <a:gd name="T42" fmla="*/ 2147483646 w 159"/>
              <a:gd name="T43" fmla="*/ 2147483646 h 156"/>
              <a:gd name="T44" fmla="*/ 2147483646 w 159"/>
              <a:gd name="T45" fmla="*/ 2147483646 h 156"/>
              <a:gd name="T46" fmla="*/ 2147483646 w 159"/>
              <a:gd name="T47" fmla="*/ 2147483646 h 156"/>
              <a:gd name="T48" fmla="*/ 2147483646 w 159"/>
              <a:gd name="T49" fmla="*/ 2147483646 h 156"/>
              <a:gd name="T50" fmla="*/ 2147483646 w 159"/>
              <a:gd name="T51" fmla="*/ 2147483646 h 156"/>
              <a:gd name="T52" fmla="*/ 2147483646 w 159"/>
              <a:gd name="T53" fmla="*/ 2147483646 h 156"/>
              <a:gd name="T54" fmla="*/ 2147483646 w 159"/>
              <a:gd name="T55" fmla="*/ 2147483646 h 156"/>
              <a:gd name="T56" fmla="*/ 2147483646 w 159"/>
              <a:gd name="T57" fmla="*/ 2147483646 h 156"/>
              <a:gd name="T58" fmla="*/ 2147483646 w 159"/>
              <a:gd name="T59" fmla="*/ 2147483646 h 156"/>
              <a:gd name="T60" fmla="*/ 2147483646 w 159"/>
              <a:gd name="T61" fmla="*/ 2147483646 h 156"/>
              <a:gd name="T62" fmla="*/ 2147483646 w 159"/>
              <a:gd name="T63" fmla="*/ 2147483646 h 156"/>
              <a:gd name="T64" fmla="*/ 2147483646 w 159"/>
              <a:gd name="T65" fmla="*/ 214748364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9" h="156">
                <a:moveTo>
                  <a:pt x="148" y="107"/>
                </a:moveTo>
                <a:cubicBezTo>
                  <a:pt x="140" y="99"/>
                  <a:pt x="128" y="97"/>
                  <a:pt x="118" y="101"/>
                </a:cubicBezTo>
                <a:cubicBezTo>
                  <a:pt x="93" y="76"/>
                  <a:pt x="93" y="76"/>
                  <a:pt x="93" y="76"/>
                </a:cubicBezTo>
                <a:cubicBezTo>
                  <a:pt x="124" y="44"/>
                  <a:pt x="124" y="44"/>
                  <a:pt x="124" y="44"/>
                </a:cubicBezTo>
                <a:cubicBezTo>
                  <a:pt x="133" y="43"/>
                  <a:pt x="133" y="43"/>
                  <a:pt x="133" y="43"/>
                </a:cubicBezTo>
                <a:cubicBezTo>
                  <a:pt x="148" y="19"/>
                  <a:pt x="148" y="19"/>
                  <a:pt x="148" y="19"/>
                </a:cubicBezTo>
                <a:cubicBezTo>
                  <a:pt x="140" y="11"/>
                  <a:pt x="140" y="11"/>
                  <a:pt x="140" y="11"/>
                </a:cubicBezTo>
                <a:cubicBezTo>
                  <a:pt x="116" y="26"/>
                  <a:pt x="116" y="26"/>
                  <a:pt x="116" y="26"/>
                </a:cubicBezTo>
                <a:cubicBezTo>
                  <a:pt x="115" y="35"/>
                  <a:pt x="115" y="35"/>
                  <a:pt x="115" y="35"/>
                </a:cubicBezTo>
                <a:cubicBezTo>
                  <a:pt x="84" y="66"/>
                  <a:pt x="84" y="66"/>
                  <a:pt x="84" y="66"/>
                </a:cubicBezTo>
                <a:cubicBezTo>
                  <a:pt x="56" y="39"/>
                  <a:pt x="56" y="39"/>
                  <a:pt x="56" y="39"/>
                </a:cubicBezTo>
                <a:cubicBezTo>
                  <a:pt x="60" y="29"/>
                  <a:pt x="58" y="17"/>
                  <a:pt x="50" y="9"/>
                </a:cubicBezTo>
                <a:cubicBezTo>
                  <a:pt x="45" y="4"/>
                  <a:pt x="38" y="1"/>
                  <a:pt x="32" y="0"/>
                </a:cubicBezTo>
                <a:cubicBezTo>
                  <a:pt x="44" y="12"/>
                  <a:pt x="44" y="12"/>
                  <a:pt x="44" y="12"/>
                </a:cubicBezTo>
                <a:cubicBezTo>
                  <a:pt x="39" y="32"/>
                  <a:pt x="39" y="32"/>
                  <a:pt x="39" y="32"/>
                </a:cubicBezTo>
                <a:cubicBezTo>
                  <a:pt x="19" y="37"/>
                  <a:pt x="19" y="37"/>
                  <a:pt x="19" y="37"/>
                </a:cubicBezTo>
                <a:cubicBezTo>
                  <a:pt x="3" y="20"/>
                  <a:pt x="3" y="20"/>
                  <a:pt x="3" y="20"/>
                </a:cubicBezTo>
                <a:cubicBezTo>
                  <a:pt x="0" y="30"/>
                  <a:pt x="2" y="41"/>
                  <a:pt x="10" y="49"/>
                </a:cubicBezTo>
                <a:cubicBezTo>
                  <a:pt x="18" y="57"/>
                  <a:pt x="30" y="59"/>
                  <a:pt x="41" y="55"/>
                </a:cubicBezTo>
                <a:cubicBezTo>
                  <a:pt x="65" y="79"/>
                  <a:pt x="65" y="79"/>
                  <a:pt x="65" y="79"/>
                </a:cubicBezTo>
                <a:cubicBezTo>
                  <a:pt x="13" y="130"/>
                  <a:pt x="13" y="130"/>
                  <a:pt x="13" y="130"/>
                </a:cubicBezTo>
                <a:cubicBezTo>
                  <a:pt x="9" y="134"/>
                  <a:pt x="9" y="141"/>
                  <a:pt x="13" y="145"/>
                </a:cubicBezTo>
                <a:cubicBezTo>
                  <a:pt x="14" y="146"/>
                  <a:pt x="14" y="146"/>
                  <a:pt x="14" y="146"/>
                </a:cubicBezTo>
                <a:cubicBezTo>
                  <a:pt x="18" y="150"/>
                  <a:pt x="25" y="150"/>
                  <a:pt x="29" y="146"/>
                </a:cubicBezTo>
                <a:cubicBezTo>
                  <a:pt x="80" y="95"/>
                  <a:pt x="80" y="95"/>
                  <a:pt x="80" y="95"/>
                </a:cubicBezTo>
                <a:cubicBezTo>
                  <a:pt x="102" y="117"/>
                  <a:pt x="102" y="117"/>
                  <a:pt x="102" y="117"/>
                </a:cubicBezTo>
                <a:cubicBezTo>
                  <a:pt x="98" y="127"/>
                  <a:pt x="100" y="139"/>
                  <a:pt x="108" y="147"/>
                </a:cubicBezTo>
                <a:cubicBezTo>
                  <a:pt x="115" y="154"/>
                  <a:pt x="124" y="156"/>
                  <a:pt x="132" y="155"/>
                </a:cubicBezTo>
                <a:cubicBezTo>
                  <a:pt x="117" y="140"/>
                  <a:pt x="117" y="140"/>
                  <a:pt x="117" y="140"/>
                </a:cubicBezTo>
                <a:cubicBezTo>
                  <a:pt x="121" y="124"/>
                  <a:pt x="121" y="124"/>
                  <a:pt x="121" y="124"/>
                </a:cubicBezTo>
                <a:cubicBezTo>
                  <a:pt x="137" y="120"/>
                  <a:pt x="137" y="120"/>
                  <a:pt x="137" y="120"/>
                </a:cubicBezTo>
                <a:cubicBezTo>
                  <a:pt x="155" y="138"/>
                  <a:pt x="155" y="138"/>
                  <a:pt x="155" y="138"/>
                </a:cubicBezTo>
                <a:cubicBezTo>
                  <a:pt x="159" y="127"/>
                  <a:pt x="157" y="115"/>
                  <a:pt x="148" y="107"/>
                </a:cubicBezTo>
                <a:close/>
              </a:path>
            </a:pathLst>
          </a:custGeom>
          <a:solidFill>
            <a:schemeClr val="bg1"/>
          </a:solidFill>
          <a:ln w="9525">
            <a:noFill/>
            <a:round/>
            <a:headEnd/>
            <a:tailEnd/>
          </a:ln>
        </p:spPr>
        <p:txBody>
          <a:bodyPr/>
          <a:lstStyle/>
          <a:p>
            <a:endParaRPr lang="zh-CN" altLang="en-US"/>
          </a:p>
        </p:txBody>
      </p:sp>
      <p:grpSp>
        <p:nvGrpSpPr>
          <p:cNvPr id="33" name="组合 32"/>
          <p:cNvGrpSpPr/>
          <p:nvPr/>
        </p:nvGrpSpPr>
        <p:grpSpPr>
          <a:xfrm>
            <a:off x="3180497" y="4141638"/>
            <a:ext cx="472517" cy="326921"/>
            <a:chOff x="952500" y="6732588"/>
            <a:chExt cx="839788" cy="581025"/>
          </a:xfrm>
          <a:solidFill>
            <a:schemeClr val="bg1"/>
          </a:solidFill>
        </p:grpSpPr>
        <p:sp>
          <p:nvSpPr>
            <p:cNvPr id="34" name="Freeform 919"/>
            <p:cNvSpPr/>
            <p:nvPr/>
          </p:nvSpPr>
          <p:spPr bwMode="auto">
            <a:xfrm>
              <a:off x="1181100" y="7021513"/>
              <a:ext cx="509588" cy="292100"/>
            </a:xfrm>
            <a:custGeom>
              <a:avLst/>
              <a:gdLst>
                <a:gd name="T0" fmla="*/ 101 w 136"/>
                <a:gd name="T1" fmla="*/ 0 h 78"/>
                <a:gd name="T2" fmla="*/ 0 w 136"/>
                <a:gd name="T3" fmla="*/ 75 h 78"/>
                <a:gd name="T4" fmla="*/ 10 w 136"/>
                <a:gd name="T5" fmla="*/ 76 h 78"/>
                <a:gd name="T6" fmla="*/ 136 w 136"/>
                <a:gd name="T7" fmla="*/ 0 h 78"/>
                <a:gd name="T8" fmla="*/ 101 w 136"/>
                <a:gd name="T9" fmla="*/ 0 h 78"/>
                <a:gd name="T10" fmla="*/ 101 w 136"/>
                <a:gd name="T11" fmla="*/ 0 h 78"/>
              </a:gdLst>
              <a:ahLst/>
              <a:cxnLst>
                <a:cxn ang="0">
                  <a:pos x="T0" y="T1"/>
                </a:cxn>
                <a:cxn ang="0">
                  <a:pos x="T2" y="T3"/>
                </a:cxn>
                <a:cxn ang="0">
                  <a:pos x="T4" y="T5"/>
                </a:cxn>
                <a:cxn ang="0">
                  <a:pos x="T6" y="T7"/>
                </a:cxn>
                <a:cxn ang="0">
                  <a:pos x="T8" y="T9"/>
                </a:cxn>
                <a:cxn ang="0">
                  <a:pos x="T10" y="T11"/>
                </a:cxn>
              </a:cxnLst>
              <a:rect l="0" t="0" r="r" b="b"/>
              <a:pathLst>
                <a:path w="136" h="78">
                  <a:moveTo>
                    <a:pt x="101" y="0"/>
                  </a:moveTo>
                  <a:cubicBezTo>
                    <a:pt x="81" y="38"/>
                    <a:pt x="49" y="64"/>
                    <a:pt x="0" y="75"/>
                  </a:cubicBezTo>
                  <a:cubicBezTo>
                    <a:pt x="3" y="76"/>
                    <a:pt x="7" y="76"/>
                    <a:pt x="10" y="76"/>
                  </a:cubicBezTo>
                  <a:cubicBezTo>
                    <a:pt x="65" y="78"/>
                    <a:pt x="114" y="47"/>
                    <a:pt x="136" y="0"/>
                  </a:cubicBezTo>
                  <a:cubicBezTo>
                    <a:pt x="101" y="0"/>
                    <a:pt x="101" y="0"/>
                    <a:pt x="101" y="0"/>
                  </a:cubicBezTo>
                  <a:cubicBezTo>
                    <a:pt x="101" y="0"/>
                    <a:pt x="101" y="0"/>
                    <a:pt x="10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5" name="Freeform 920"/>
            <p:cNvSpPr/>
            <p:nvPr/>
          </p:nvSpPr>
          <p:spPr bwMode="auto">
            <a:xfrm>
              <a:off x="1103313" y="6732588"/>
              <a:ext cx="85725" cy="104775"/>
            </a:xfrm>
            <a:custGeom>
              <a:avLst/>
              <a:gdLst>
                <a:gd name="T0" fmla="*/ 10 w 23"/>
                <a:gd name="T1" fmla="*/ 28 h 28"/>
                <a:gd name="T2" fmla="*/ 23 w 23"/>
                <a:gd name="T3" fmla="*/ 15 h 28"/>
                <a:gd name="T4" fmla="*/ 13 w 23"/>
                <a:gd name="T5" fmla="*/ 1 h 28"/>
                <a:gd name="T6" fmla="*/ 1 w 23"/>
                <a:gd name="T7" fmla="*/ 13 h 28"/>
                <a:gd name="T8" fmla="*/ 10 w 23"/>
                <a:gd name="T9" fmla="*/ 28 h 28"/>
              </a:gdLst>
              <a:ahLst/>
              <a:cxnLst>
                <a:cxn ang="0">
                  <a:pos x="T0" y="T1"/>
                </a:cxn>
                <a:cxn ang="0">
                  <a:pos x="T2" y="T3"/>
                </a:cxn>
                <a:cxn ang="0">
                  <a:pos x="T4" y="T5"/>
                </a:cxn>
                <a:cxn ang="0">
                  <a:pos x="T6" y="T7"/>
                </a:cxn>
                <a:cxn ang="0">
                  <a:pos x="T8" y="T9"/>
                </a:cxn>
              </a:cxnLst>
              <a:rect l="0" t="0" r="r" b="b"/>
              <a:pathLst>
                <a:path w="23" h="28">
                  <a:moveTo>
                    <a:pt x="10" y="28"/>
                  </a:moveTo>
                  <a:cubicBezTo>
                    <a:pt x="16" y="28"/>
                    <a:pt x="22" y="23"/>
                    <a:pt x="23" y="15"/>
                  </a:cubicBezTo>
                  <a:cubicBezTo>
                    <a:pt x="23" y="8"/>
                    <a:pt x="19" y="1"/>
                    <a:pt x="13" y="1"/>
                  </a:cubicBezTo>
                  <a:cubicBezTo>
                    <a:pt x="7" y="0"/>
                    <a:pt x="2" y="6"/>
                    <a:pt x="1" y="13"/>
                  </a:cubicBezTo>
                  <a:cubicBezTo>
                    <a:pt x="0" y="20"/>
                    <a:pt x="4" y="27"/>
                    <a:pt x="10" y="2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6" name="Freeform 921"/>
            <p:cNvSpPr/>
            <p:nvPr/>
          </p:nvSpPr>
          <p:spPr bwMode="auto">
            <a:xfrm>
              <a:off x="1544638" y="6751638"/>
              <a:ext cx="247650" cy="203200"/>
            </a:xfrm>
            <a:custGeom>
              <a:avLst/>
              <a:gdLst>
                <a:gd name="T0" fmla="*/ 12 w 66"/>
                <a:gd name="T1" fmla="*/ 54 h 54"/>
                <a:gd name="T2" fmla="*/ 46 w 66"/>
                <a:gd name="T3" fmla="*/ 54 h 54"/>
                <a:gd name="T4" fmla="*/ 49 w 66"/>
                <a:gd name="T5" fmla="*/ 42 h 54"/>
                <a:gd name="T6" fmla="*/ 66 w 66"/>
                <a:gd name="T7" fmla="*/ 42 h 54"/>
                <a:gd name="T8" fmla="*/ 33 w 66"/>
                <a:gd name="T9" fmla="*/ 0 h 54"/>
                <a:gd name="T10" fmla="*/ 0 w 66"/>
                <a:gd name="T11" fmla="*/ 42 h 54"/>
                <a:gd name="T12" fmla="*/ 17 w 66"/>
                <a:gd name="T13" fmla="*/ 42 h 54"/>
                <a:gd name="T14" fmla="*/ 12 w 66"/>
                <a:gd name="T15" fmla="*/ 54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54">
                  <a:moveTo>
                    <a:pt x="12" y="54"/>
                  </a:moveTo>
                  <a:cubicBezTo>
                    <a:pt x="46" y="54"/>
                    <a:pt x="46" y="54"/>
                    <a:pt x="46" y="54"/>
                  </a:cubicBezTo>
                  <a:cubicBezTo>
                    <a:pt x="48" y="50"/>
                    <a:pt x="49" y="46"/>
                    <a:pt x="49" y="42"/>
                  </a:cubicBezTo>
                  <a:cubicBezTo>
                    <a:pt x="66" y="42"/>
                    <a:pt x="66" y="42"/>
                    <a:pt x="66" y="42"/>
                  </a:cubicBezTo>
                  <a:cubicBezTo>
                    <a:pt x="33" y="0"/>
                    <a:pt x="33" y="0"/>
                    <a:pt x="33" y="0"/>
                  </a:cubicBezTo>
                  <a:cubicBezTo>
                    <a:pt x="0" y="42"/>
                    <a:pt x="0" y="42"/>
                    <a:pt x="0" y="42"/>
                  </a:cubicBezTo>
                  <a:cubicBezTo>
                    <a:pt x="17" y="42"/>
                    <a:pt x="17" y="42"/>
                    <a:pt x="17" y="42"/>
                  </a:cubicBezTo>
                  <a:cubicBezTo>
                    <a:pt x="15" y="46"/>
                    <a:pt x="14" y="50"/>
                    <a:pt x="12" y="5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7" name="Freeform 922"/>
            <p:cNvSpPr>
              <a:spLocks noEditPoints="1"/>
            </p:cNvSpPr>
            <p:nvPr/>
          </p:nvSpPr>
          <p:spPr bwMode="auto">
            <a:xfrm>
              <a:off x="952500" y="6842125"/>
              <a:ext cx="790575" cy="438150"/>
            </a:xfrm>
            <a:custGeom>
              <a:avLst/>
              <a:gdLst>
                <a:gd name="T0" fmla="*/ 164 w 211"/>
                <a:gd name="T1" fmla="*/ 32 h 117"/>
                <a:gd name="T2" fmla="*/ 160 w 211"/>
                <a:gd name="T3" fmla="*/ 37 h 117"/>
                <a:gd name="T4" fmla="*/ 90 w 211"/>
                <a:gd name="T5" fmla="*/ 33 h 117"/>
                <a:gd name="T6" fmla="*/ 57 w 211"/>
                <a:gd name="T7" fmla="*/ 6 h 117"/>
                <a:gd name="T8" fmla="*/ 56 w 211"/>
                <a:gd name="T9" fmla="*/ 13 h 117"/>
                <a:gd name="T10" fmla="*/ 51 w 211"/>
                <a:gd name="T11" fmla="*/ 6 h 117"/>
                <a:gd name="T12" fmla="*/ 51 w 211"/>
                <a:gd name="T13" fmla="*/ 0 h 117"/>
                <a:gd name="T14" fmla="*/ 47 w 211"/>
                <a:gd name="T15" fmla="*/ 5 h 117"/>
                <a:gd name="T16" fmla="*/ 47 w 211"/>
                <a:gd name="T17" fmla="*/ 28 h 117"/>
                <a:gd name="T18" fmla="*/ 45 w 211"/>
                <a:gd name="T19" fmla="*/ 8 h 117"/>
                <a:gd name="T20" fmla="*/ 44 w 211"/>
                <a:gd name="T21" fmla="*/ 1 h 117"/>
                <a:gd name="T22" fmla="*/ 34 w 211"/>
                <a:gd name="T23" fmla="*/ 1 h 117"/>
                <a:gd name="T24" fmla="*/ 17 w 211"/>
                <a:gd name="T25" fmla="*/ 14 h 117"/>
                <a:gd name="T26" fmla="*/ 9 w 211"/>
                <a:gd name="T27" fmla="*/ 21 h 117"/>
                <a:gd name="T28" fmla="*/ 8 w 211"/>
                <a:gd name="T29" fmla="*/ 22 h 117"/>
                <a:gd name="T30" fmla="*/ 8 w 211"/>
                <a:gd name="T31" fmla="*/ 22 h 117"/>
                <a:gd name="T32" fmla="*/ 11 w 211"/>
                <a:gd name="T33" fmla="*/ 34 h 117"/>
                <a:gd name="T34" fmla="*/ 11 w 211"/>
                <a:gd name="T35" fmla="*/ 34 h 117"/>
                <a:gd name="T36" fmla="*/ 19 w 211"/>
                <a:gd name="T37" fmla="*/ 37 h 117"/>
                <a:gd name="T38" fmla="*/ 8 w 211"/>
                <a:gd name="T39" fmla="*/ 72 h 117"/>
                <a:gd name="T40" fmla="*/ 10 w 211"/>
                <a:gd name="T41" fmla="*/ 101 h 117"/>
                <a:gd name="T42" fmla="*/ 2 w 211"/>
                <a:gd name="T43" fmla="*/ 110 h 117"/>
                <a:gd name="T44" fmla="*/ 8 w 211"/>
                <a:gd name="T45" fmla="*/ 115 h 117"/>
                <a:gd name="T46" fmla="*/ 16 w 211"/>
                <a:gd name="T47" fmla="*/ 109 h 117"/>
                <a:gd name="T48" fmla="*/ 39 w 211"/>
                <a:gd name="T49" fmla="*/ 111 h 117"/>
                <a:gd name="T50" fmla="*/ 20 w 211"/>
                <a:gd name="T51" fmla="*/ 100 h 117"/>
                <a:gd name="T52" fmla="*/ 16 w 211"/>
                <a:gd name="T53" fmla="*/ 67 h 117"/>
                <a:gd name="T54" fmla="*/ 25 w 211"/>
                <a:gd name="T55" fmla="*/ 45 h 117"/>
                <a:gd name="T56" fmla="*/ 24 w 211"/>
                <a:gd name="T57" fmla="*/ 59 h 117"/>
                <a:gd name="T58" fmla="*/ 53 w 211"/>
                <a:gd name="T59" fmla="*/ 117 h 117"/>
                <a:gd name="T60" fmla="*/ 51 w 211"/>
                <a:gd name="T61" fmla="*/ 65 h 117"/>
                <a:gd name="T62" fmla="*/ 82 w 211"/>
                <a:gd name="T63" fmla="*/ 107 h 117"/>
                <a:gd name="T64" fmla="*/ 73 w 211"/>
                <a:gd name="T65" fmla="*/ 61 h 117"/>
                <a:gd name="T66" fmla="*/ 58 w 211"/>
                <a:gd name="T67" fmla="*/ 45 h 117"/>
                <a:gd name="T68" fmla="*/ 83 w 211"/>
                <a:gd name="T69" fmla="*/ 47 h 117"/>
                <a:gd name="T70" fmla="*/ 204 w 211"/>
                <a:gd name="T71" fmla="*/ 45 h 117"/>
                <a:gd name="T72" fmla="*/ 208 w 211"/>
                <a:gd name="T73" fmla="*/ 40 h 117"/>
                <a:gd name="T74" fmla="*/ 207 w 211"/>
                <a:gd name="T75" fmla="*/ 32 h 117"/>
                <a:gd name="T76" fmla="*/ 57 w 211"/>
                <a:gd name="T77" fmla="*/ 29 h 117"/>
                <a:gd name="T78" fmla="*/ 64 w 211"/>
                <a:gd name="T79" fmla="*/ 3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1" h="117">
                  <a:moveTo>
                    <a:pt x="207" y="32"/>
                  </a:moveTo>
                  <a:cubicBezTo>
                    <a:pt x="164" y="32"/>
                    <a:pt x="164" y="32"/>
                    <a:pt x="164" y="32"/>
                  </a:cubicBezTo>
                  <a:cubicBezTo>
                    <a:pt x="162" y="32"/>
                    <a:pt x="160" y="34"/>
                    <a:pt x="160" y="36"/>
                  </a:cubicBezTo>
                  <a:cubicBezTo>
                    <a:pt x="160" y="36"/>
                    <a:pt x="160" y="36"/>
                    <a:pt x="160" y="37"/>
                  </a:cubicBezTo>
                  <a:cubicBezTo>
                    <a:pt x="88" y="37"/>
                    <a:pt x="88" y="37"/>
                    <a:pt x="88" y="37"/>
                  </a:cubicBezTo>
                  <a:cubicBezTo>
                    <a:pt x="89" y="35"/>
                    <a:pt x="89" y="34"/>
                    <a:pt x="90" y="33"/>
                  </a:cubicBezTo>
                  <a:cubicBezTo>
                    <a:pt x="84" y="31"/>
                    <a:pt x="71" y="25"/>
                    <a:pt x="71" y="25"/>
                  </a:cubicBezTo>
                  <a:cubicBezTo>
                    <a:pt x="57" y="6"/>
                    <a:pt x="57" y="6"/>
                    <a:pt x="57" y="6"/>
                  </a:cubicBezTo>
                  <a:cubicBezTo>
                    <a:pt x="54" y="8"/>
                    <a:pt x="54" y="8"/>
                    <a:pt x="54" y="8"/>
                  </a:cubicBezTo>
                  <a:cubicBezTo>
                    <a:pt x="56" y="13"/>
                    <a:pt x="56" y="13"/>
                    <a:pt x="56" y="13"/>
                  </a:cubicBezTo>
                  <a:cubicBezTo>
                    <a:pt x="51" y="28"/>
                    <a:pt x="51" y="28"/>
                    <a:pt x="51" y="28"/>
                  </a:cubicBezTo>
                  <a:cubicBezTo>
                    <a:pt x="51" y="6"/>
                    <a:pt x="51" y="6"/>
                    <a:pt x="51" y="6"/>
                  </a:cubicBezTo>
                  <a:cubicBezTo>
                    <a:pt x="52" y="5"/>
                    <a:pt x="52" y="5"/>
                    <a:pt x="52" y="5"/>
                  </a:cubicBezTo>
                  <a:cubicBezTo>
                    <a:pt x="51" y="0"/>
                    <a:pt x="51" y="0"/>
                    <a:pt x="51" y="0"/>
                  </a:cubicBezTo>
                  <a:cubicBezTo>
                    <a:pt x="48" y="0"/>
                    <a:pt x="48" y="0"/>
                    <a:pt x="48" y="0"/>
                  </a:cubicBezTo>
                  <a:cubicBezTo>
                    <a:pt x="47" y="5"/>
                    <a:pt x="47" y="5"/>
                    <a:pt x="47" y="5"/>
                  </a:cubicBezTo>
                  <a:cubicBezTo>
                    <a:pt x="48" y="6"/>
                    <a:pt x="48" y="6"/>
                    <a:pt x="48" y="6"/>
                  </a:cubicBezTo>
                  <a:cubicBezTo>
                    <a:pt x="47" y="28"/>
                    <a:pt x="47" y="28"/>
                    <a:pt x="47" y="28"/>
                  </a:cubicBezTo>
                  <a:cubicBezTo>
                    <a:pt x="43" y="12"/>
                    <a:pt x="43" y="12"/>
                    <a:pt x="43" y="12"/>
                  </a:cubicBezTo>
                  <a:cubicBezTo>
                    <a:pt x="45" y="8"/>
                    <a:pt x="45" y="8"/>
                    <a:pt x="45" y="8"/>
                  </a:cubicBezTo>
                  <a:cubicBezTo>
                    <a:pt x="42" y="5"/>
                    <a:pt x="42" y="5"/>
                    <a:pt x="42" y="5"/>
                  </a:cubicBezTo>
                  <a:cubicBezTo>
                    <a:pt x="44" y="1"/>
                    <a:pt x="44" y="1"/>
                    <a:pt x="44" y="1"/>
                  </a:cubicBezTo>
                  <a:cubicBezTo>
                    <a:pt x="44" y="1"/>
                    <a:pt x="44" y="1"/>
                    <a:pt x="44" y="1"/>
                  </a:cubicBezTo>
                  <a:cubicBezTo>
                    <a:pt x="41" y="1"/>
                    <a:pt x="39" y="1"/>
                    <a:pt x="34" y="1"/>
                  </a:cubicBezTo>
                  <a:cubicBezTo>
                    <a:pt x="33" y="1"/>
                    <a:pt x="29" y="3"/>
                    <a:pt x="27" y="5"/>
                  </a:cubicBezTo>
                  <a:cubicBezTo>
                    <a:pt x="17" y="14"/>
                    <a:pt x="17" y="14"/>
                    <a:pt x="17" y="14"/>
                  </a:cubicBezTo>
                  <a:cubicBezTo>
                    <a:pt x="12" y="19"/>
                    <a:pt x="12" y="19"/>
                    <a:pt x="12" y="19"/>
                  </a:cubicBezTo>
                  <a:cubicBezTo>
                    <a:pt x="9" y="21"/>
                    <a:pt x="9" y="21"/>
                    <a:pt x="9" y="21"/>
                  </a:cubicBezTo>
                  <a:cubicBezTo>
                    <a:pt x="8" y="22"/>
                    <a:pt x="8" y="22"/>
                    <a:pt x="8" y="22"/>
                  </a:cubicBezTo>
                  <a:cubicBezTo>
                    <a:pt x="8" y="22"/>
                    <a:pt x="8" y="22"/>
                    <a:pt x="8" y="22"/>
                  </a:cubicBezTo>
                  <a:cubicBezTo>
                    <a:pt x="8" y="22"/>
                    <a:pt x="8" y="22"/>
                    <a:pt x="8" y="22"/>
                  </a:cubicBezTo>
                  <a:cubicBezTo>
                    <a:pt x="8" y="22"/>
                    <a:pt x="8" y="22"/>
                    <a:pt x="8" y="22"/>
                  </a:cubicBezTo>
                  <a:cubicBezTo>
                    <a:pt x="9" y="27"/>
                    <a:pt x="6" y="10"/>
                    <a:pt x="11" y="34"/>
                  </a:cubicBezTo>
                  <a:cubicBezTo>
                    <a:pt x="11" y="34"/>
                    <a:pt x="11" y="34"/>
                    <a:pt x="11" y="34"/>
                  </a:cubicBezTo>
                  <a:cubicBezTo>
                    <a:pt x="11" y="34"/>
                    <a:pt x="11" y="34"/>
                    <a:pt x="11" y="34"/>
                  </a:cubicBezTo>
                  <a:cubicBezTo>
                    <a:pt x="11" y="34"/>
                    <a:pt x="11" y="34"/>
                    <a:pt x="11" y="34"/>
                  </a:cubicBezTo>
                  <a:cubicBezTo>
                    <a:pt x="13" y="35"/>
                    <a:pt x="13" y="35"/>
                    <a:pt x="13" y="35"/>
                  </a:cubicBezTo>
                  <a:cubicBezTo>
                    <a:pt x="19" y="37"/>
                    <a:pt x="19" y="37"/>
                    <a:pt x="19" y="37"/>
                  </a:cubicBezTo>
                  <a:cubicBezTo>
                    <a:pt x="14" y="39"/>
                    <a:pt x="8" y="42"/>
                    <a:pt x="5" y="49"/>
                  </a:cubicBezTo>
                  <a:cubicBezTo>
                    <a:pt x="0" y="59"/>
                    <a:pt x="5" y="66"/>
                    <a:pt x="8" y="72"/>
                  </a:cubicBezTo>
                  <a:cubicBezTo>
                    <a:pt x="10" y="75"/>
                    <a:pt x="12" y="79"/>
                    <a:pt x="13" y="82"/>
                  </a:cubicBezTo>
                  <a:cubicBezTo>
                    <a:pt x="14" y="88"/>
                    <a:pt x="12" y="96"/>
                    <a:pt x="10" y="101"/>
                  </a:cubicBezTo>
                  <a:cubicBezTo>
                    <a:pt x="8" y="102"/>
                    <a:pt x="7" y="103"/>
                    <a:pt x="5" y="104"/>
                  </a:cubicBezTo>
                  <a:cubicBezTo>
                    <a:pt x="2" y="106"/>
                    <a:pt x="1" y="109"/>
                    <a:pt x="2" y="110"/>
                  </a:cubicBezTo>
                  <a:cubicBezTo>
                    <a:pt x="2" y="111"/>
                    <a:pt x="2" y="114"/>
                    <a:pt x="6" y="115"/>
                  </a:cubicBezTo>
                  <a:cubicBezTo>
                    <a:pt x="6" y="115"/>
                    <a:pt x="7" y="115"/>
                    <a:pt x="8" y="115"/>
                  </a:cubicBezTo>
                  <a:cubicBezTo>
                    <a:pt x="10" y="115"/>
                    <a:pt x="11" y="115"/>
                    <a:pt x="13" y="113"/>
                  </a:cubicBezTo>
                  <a:cubicBezTo>
                    <a:pt x="14" y="112"/>
                    <a:pt x="15" y="111"/>
                    <a:pt x="16" y="109"/>
                  </a:cubicBezTo>
                  <a:cubicBezTo>
                    <a:pt x="21" y="108"/>
                    <a:pt x="27" y="109"/>
                    <a:pt x="33" y="112"/>
                  </a:cubicBezTo>
                  <a:cubicBezTo>
                    <a:pt x="35" y="113"/>
                    <a:pt x="38" y="113"/>
                    <a:pt x="39" y="111"/>
                  </a:cubicBezTo>
                  <a:cubicBezTo>
                    <a:pt x="40" y="109"/>
                    <a:pt x="39" y="106"/>
                    <a:pt x="37" y="105"/>
                  </a:cubicBezTo>
                  <a:cubicBezTo>
                    <a:pt x="32" y="101"/>
                    <a:pt x="25" y="100"/>
                    <a:pt x="20" y="100"/>
                  </a:cubicBezTo>
                  <a:cubicBezTo>
                    <a:pt x="22" y="93"/>
                    <a:pt x="22" y="86"/>
                    <a:pt x="21" y="81"/>
                  </a:cubicBezTo>
                  <a:cubicBezTo>
                    <a:pt x="21" y="76"/>
                    <a:pt x="18" y="71"/>
                    <a:pt x="16" y="67"/>
                  </a:cubicBezTo>
                  <a:cubicBezTo>
                    <a:pt x="12" y="61"/>
                    <a:pt x="10" y="58"/>
                    <a:pt x="12" y="53"/>
                  </a:cubicBezTo>
                  <a:cubicBezTo>
                    <a:pt x="15" y="47"/>
                    <a:pt x="21" y="45"/>
                    <a:pt x="25" y="45"/>
                  </a:cubicBezTo>
                  <a:cubicBezTo>
                    <a:pt x="25" y="50"/>
                    <a:pt x="24" y="54"/>
                    <a:pt x="24" y="59"/>
                  </a:cubicBezTo>
                  <a:cubicBezTo>
                    <a:pt x="24" y="59"/>
                    <a:pt x="24" y="59"/>
                    <a:pt x="24" y="59"/>
                  </a:cubicBezTo>
                  <a:cubicBezTo>
                    <a:pt x="27" y="59"/>
                    <a:pt x="29" y="59"/>
                    <a:pt x="32" y="60"/>
                  </a:cubicBezTo>
                  <a:cubicBezTo>
                    <a:pt x="39" y="79"/>
                    <a:pt x="46" y="98"/>
                    <a:pt x="53" y="117"/>
                  </a:cubicBezTo>
                  <a:cubicBezTo>
                    <a:pt x="67" y="113"/>
                    <a:pt x="67" y="113"/>
                    <a:pt x="67" y="113"/>
                  </a:cubicBezTo>
                  <a:cubicBezTo>
                    <a:pt x="64" y="100"/>
                    <a:pt x="56" y="78"/>
                    <a:pt x="51" y="65"/>
                  </a:cubicBezTo>
                  <a:cubicBezTo>
                    <a:pt x="57" y="70"/>
                    <a:pt x="64" y="74"/>
                    <a:pt x="65" y="78"/>
                  </a:cubicBezTo>
                  <a:cubicBezTo>
                    <a:pt x="82" y="107"/>
                    <a:pt x="82" y="107"/>
                    <a:pt x="82" y="107"/>
                  </a:cubicBezTo>
                  <a:cubicBezTo>
                    <a:pt x="95" y="100"/>
                    <a:pt x="95" y="100"/>
                    <a:pt x="95" y="100"/>
                  </a:cubicBezTo>
                  <a:cubicBezTo>
                    <a:pt x="88" y="89"/>
                    <a:pt x="84" y="77"/>
                    <a:pt x="73" y="61"/>
                  </a:cubicBezTo>
                  <a:cubicBezTo>
                    <a:pt x="67" y="56"/>
                    <a:pt x="62" y="52"/>
                    <a:pt x="58" y="49"/>
                  </a:cubicBezTo>
                  <a:cubicBezTo>
                    <a:pt x="58" y="48"/>
                    <a:pt x="58" y="46"/>
                    <a:pt x="58" y="45"/>
                  </a:cubicBezTo>
                  <a:cubicBezTo>
                    <a:pt x="80" y="45"/>
                    <a:pt x="80" y="45"/>
                    <a:pt x="80" y="45"/>
                  </a:cubicBezTo>
                  <a:cubicBezTo>
                    <a:pt x="81" y="46"/>
                    <a:pt x="82" y="46"/>
                    <a:pt x="83" y="47"/>
                  </a:cubicBezTo>
                  <a:cubicBezTo>
                    <a:pt x="83" y="46"/>
                    <a:pt x="84" y="46"/>
                    <a:pt x="84" y="45"/>
                  </a:cubicBezTo>
                  <a:cubicBezTo>
                    <a:pt x="204" y="45"/>
                    <a:pt x="204" y="45"/>
                    <a:pt x="204" y="45"/>
                  </a:cubicBezTo>
                  <a:cubicBezTo>
                    <a:pt x="206" y="45"/>
                    <a:pt x="208" y="43"/>
                    <a:pt x="208" y="41"/>
                  </a:cubicBezTo>
                  <a:cubicBezTo>
                    <a:pt x="208" y="41"/>
                    <a:pt x="208" y="40"/>
                    <a:pt x="208" y="40"/>
                  </a:cubicBezTo>
                  <a:cubicBezTo>
                    <a:pt x="210" y="40"/>
                    <a:pt x="211" y="38"/>
                    <a:pt x="211" y="36"/>
                  </a:cubicBezTo>
                  <a:cubicBezTo>
                    <a:pt x="211" y="34"/>
                    <a:pt x="209" y="32"/>
                    <a:pt x="207" y="32"/>
                  </a:cubicBezTo>
                  <a:close/>
                  <a:moveTo>
                    <a:pt x="57" y="37"/>
                  </a:moveTo>
                  <a:cubicBezTo>
                    <a:pt x="57" y="34"/>
                    <a:pt x="57" y="31"/>
                    <a:pt x="57" y="29"/>
                  </a:cubicBezTo>
                  <a:cubicBezTo>
                    <a:pt x="59" y="33"/>
                    <a:pt x="59" y="33"/>
                    <a:pt x="59" y="33"/>
                  </a:cubicBezTo>
                  <a:cubicBezTo>
                    <a:pt x="61" y="34"/>
                    <a:pt x="62" y="36"/>
                    <a:pt x="64" y="37"/>
                  </a:cubicBezTo>
                  <a:lnTo>
                    <a:pt x="57" y="3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sp>
        <p:nvSpPr>
          <p:cNvPr id="38" name="Freeform 939"/>
          <p:cNvSpPr>
            <a:spLocks noEditPoints="1" noChangeArrowheads="1"/>
          </p:cNvSpPr>
          <p:nvPr/>
        </p:nvSpPr>
        <p:spPr bwMode="auto">
          <a:xfrm>
            <a:off x="3187700" y="3043238"/>
            <a:ext cx="457200" cy="458787"/>
          </a:xfrm>
          <a:custGeom>
            <a:avLst/>
            <a:gdLst>
              <a:gd name="T0" fmla="*/ 2147483646 w 949"/>
              <a:gd name="T1" fmla="*/ 0 h 955"/>
              <a:gd name="T2" fmla="*/ 2147483646 w 949"/>
              <a:gd name="T3" fmla="*/ 2147483646 h 955"/>
              <a:gd name="T4" fmla="*/ 2147483646 w 949"/>
              <a:gd name="T5" fmla="*/ 2147483646 h 955"/>
              <a:gd name="T6" fmla="*/ 2147483646 w 949"/>
              <a:gd name="T7" fmla="*/ 2147483646 h 955"/>
              <a:gd name="T8" fmla="*/ 2147483646 w 949"/>
              <a:gd name="T9" fmla="*/ 2147483646 h 955"/>
              <a:gd name="T10" fmla="*/ 2147483646 w 949"/>
              <a:gd name="T11" fmla="*/ 2147483646 h 955"/>
              <a:gd name="T12" fmla="*/ 2147483646 w 949"/>
              <a:gd name="T13" fmla="*/ 2147483646 h 955"/>
              <a:gd name="T14" fmla="*/ 2147483646 w 949"/>
              <a:gd name="T15" fmla="*/ 2147483646 h 955"/>
              <a:gd name="T16" fmla="*/ 2147483646 w 949"/>
              <a:gd name="T17" fmla="*/ 2147483646 h 955"/>
              <a:gd name="T18" fmla="*/ 2147483646 w 949"/>
              <a:gd name="T19" fmla="*/ 2147483646 h 955"/>
              <a:gd name="T20" fmla="*/ 2147483646 w 949"/>
              <a:gd name="T21" fmla="*/ 2147483646 h 955"/>
              <a:gd name="T22" fmla="*/ 2147483646 w 949"/>
              <a:gd name="T23" fmla="*/ 2147483646 h 955"/>
              <a:gd name="T24" fmla="*/ 2147483646 w 949"/>
              <a:gd name="T25" fmla="*/ 2147483646 h 955"/>
              <a:gd name="T26" fmla="*/ 2147483646 w 949"/>
              <a:gd name="T27" fmla="*/ 2147483646 h 955"/>
              <a:gd name="T28" fmla="*/ 2147483646 w 949"/>
              <a:gd name="T29" fmla="*/ 2147483646 h 955"/>
              <a:gd name="T30" fmla="*/ 2147483646 w 949"/>
              <a:gd name="T31" fmla="*/ 2147483646 h 955"/>
              <a:gd name="T32" fmla="*/ 2147483646 w 949"/>
              <a:gd name="T33" fmla="*/ 2147483646 h 955"/>
              <a:gd name="T34" fmla="*/ 2147483646 w 949"/>
              <a:gd name="T35" fmla="*/ 2147483646 h 955"/>
              <a:gd name="T36" fmla="*/ 0 w 949"/>
              <a:gd name="T37" fmla="*/ 2147483646 h 955"/>
              <a:gd name="T38" fmla="*/ 2147483646 w 949"/>
              <a:gd name="T39" fmla="*/ 2147483646 h 955"/>
              <a:gd name="T40" fmla="*/ 2147483646 w 949"/>
              <a:gd name="T41" fmla="*/ 2147483646 h 955"/>
              <a:gd name="T42" fmla="*/ 2147483646 w 949"/>
              <a:gd name="T43" fmla="*/ 2147483646 h 955"/>
              <a:gd name="T44" fmla="*/ 2147483646 w 949"/>
              <a:gd name="T45" fmla="*/ 2147483646 h 955"/>
              <a:gd name="T46" fmla="*/ 2147483646 w 949"/>
              <a:gd name="T47" fmla="*/ 2147483646 h 955"/>
              <a:gd name="T48" fmla="*/ 2147483646 w 949"/>
              <a:gd name="T49" fmla="*/ 2147483646 h 955"/>
              <a:gd name="T50" fmla="*/ 2147483646 w 949"/>
              <a:gd name="T51" fmla="*/ 2147483646 h 955"/>
              <a:gd name="T52" fmla="*/ 2147483646 w 949"/>
              <a:gd name="T53" fmla="*/ 2147483646 h 955"/>
              <a:gd name="T54" fmla="*/ 2147483646 w 949"/>
              <a:gd name="T55" fmla="*/ 2147483646 h 955"/>
              <a:gd name="T56" fmla="*/ 2147483646 w 949"/>
              <a:gd name="T57" fmla="*/ 2147483646 h 955"/>
              <a:gd name="T58" fmla="*/ 2147483646 w 949"/>
              <a:gd name="T59" fmla="*/ 2147483646 h 955"/>
              <a:gd name="T60" fmla="*/ 2147483646 w 949"/>
              <a:gd name="T61" fmla="*/ 2147483646 h 955"/>
              <a:gd name="T62" fmla="*/ 2147483646 w 949"/>
              <a:gd name="T63" fmla="*/ 2147483646 h 955"/>
              <a:gd name="T64" fmla="*/ 2147483646 w 949"/>
              <a:gd name="T65" fmla="*/ 2147483646 h 955"/>
              <a:gd name="T66" fmla="*/ 2147483646 w 949"/>
              <a:gd name="T67" fmla="*/ 2147483646 h 955"/>
              <a:gd name="T68" fmla="*/ 2147483646 w 949"/>
              <a:gd name="T69" fmla="*/ 2147483646 h 955"/>
              <a:gd name="T70" fmla="*/ 2147483646 w 949"/>
              <a:gd name="T71" fmla="*/ 2147483646 h 955"/>
              <a:gd name="T72" fmla="*/ 2147483646 w 949"/>
              <a:gd name="T73" fmla="*/ 2147483646 h 955"/>
              <a:gd name="T74" fmla="*/ 2147483646 w 949"/>
              <a:gd name="T75" fmla="*/ 2147483646 h 95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949" h="955">
                <a:moveTo>
                  <a:pt x="665" y="300"/>
                </a:moveTo>
                <a:cubicBezTo>
                  <a:pt x="687" y="124"/>
                  <a:pt x="740" y="0"/>
                  <a:pt x="802" y="0"/>
                </a:cubicBezTo>
                <a:cubicBezTo>
                  <a:pt x="883" y="0"/>
                  <a:pt x="949" y="214"/>
                  <a:pt x="949" y="478"/>
                </a:cubicBezTo>
                <a:cubicBezTo>
                  <a:pt x="949" y="741"/>
                  <a:pt x="883" y="955"/>
                  <a:pt x="802" y="955"/>
                </a:cubicBezTo>
                <a:cubicBezTo>
                  <a:pt x="740" y="955"/>
                  <a:pt x="687" y="831"/>
                  <a:pt x="665" y="655"/>
                </a:cubicBezTo>
                <a:cubicBezTo>
                  <a:pt x="678" y="647"/>
                  <a:pt x="690" y="638"/>
                  <a:pt x="701" y="629"/>
                </a:cubicBezTo>
                <a:cubicBezTo>
                  <a:pt x="719" y="752"/>
                  <a:pt x="757" y="837"/>
                  <a:pt x="802" y="837"/>
                </a:cubicBezTo>
                <a:cubicBezTo>
                  <a:pt x="863" y="837"/>
                  <a:pt x="913" y="676"/>
                  <a:pt x="913" y="478"/>
                </a:cubicBezTo>
                <a:cubicBezTo>
                  <a:pt x="913" y="279"/>
                  <a:pt x="863" y="118"/>
                  <a:pt x="802" y="118"/>
                </a:cubicBezTo>
                <a:cubicBezTo>
                  <a:pt x="757" y="118"/>
                  <a:pt x="719" y="204"/>
                  <a:pt x="701" y="327"/>
                </a:cubicBezTo>
                <a:cubicBezTo>
                  <a:pt x="690" y="317"/>
                  <a:pt x="678" y="308"/>
                  <a:pt x="665" y="300"/>
                </a:cubicBezTo>
                <a:moveTo>
                  <a:pt x="754" y="575"/>
                </a:moveTo>
                <a:cubicBezTo>
                  <a:pt x="746" y="585"/>
                  <a:pt x="738" y="595"/>
                  <a:pt x="728" y="604"/>
                </a:cubicBezTo>
                <a:cubicBezTo>
                  <a:pt x="742" y="690"/>
                  <a:pt x="770" y="749"/>
                  <a:pt x="802" y="749"/>
                </a:cubicBezTo>
                <a:cubicBezTo>
                  <a:pt x="848" y="749"/>
                  <a:pt x="886" y="627"/>
                  <a:pt x="886" y="478"/>
                </a:cubicBezTo>
                <a:cubicBezTo>
                  <a:pt x="886" y="328"/>
                  <a:pt x="848" y="207"/>
                  <a:pt x="802" y="207"/>
                </a:cubicBezTo>
                <a:cubicBezTo>
                  <a:pt x="770" y="207"/>
                  <a:pt x="742" y="265"/>
                  <a:pt x="728" y="351"/>
                </a:cubicBezTo>
                <a:cubicBezTo>
                  <a:pt x="738" y="360"/>
                  <a:pt x="746" y="370"/>
                  <a:pt x="754" y="381"/>
                </a:cubicBezTo>
                <a:cubicBezTo>
                  <a:pt x="764" y="329"/>
                  <a:pt x="782" y="295"/>
                  <a:pt x="802" y="295"/>
                </a:cubicBezTo>
                <a:cubicBezTo>
                  <a:pt x="833" y="295"/>
                  <a:pt x="858" y="377"/>
                  <a:pt x="858" y="478"/>
                </a:cubicBezTo>
                <a:cubicBezTo>
                  <a:pt x="858" y="578"/>
                  <a:pt x="833" y="660"/>
                  <a:pt x="802" y="660"/>
                </a:cubicBezTo>
                <a:cubicBezTo>
                  <a:pt x="782" y="660"/>
                  <a:pt x="764" y="626"/>
                  <a:pt x="754" y="575"/>
                </a:cubicBezTo>
                <a:moveTo>
                  <a:pt x="802" y="383"/>
                </a:moveTo>
                <a:cubicBezTo>
                  <a:pt x="792" y="383"/>
                  <a:pt x="784" y="399"/>
                  <a:pt x="778" y="422"/>
                </a:cubicBezTo>
                <a:cubicBezTo>
                  <a:pt x="786" y="440"/>
                  <a:pt x="790" y="459"/>
                  <a:pt x="790" y="478"/>
                </a:cubicBezTo>
                <a:cubicBezTo>
                  <a:pt x="790" y="497"/>
                  <a:pt x="786" y="515"/>
                  <a:pt x="778" y="533"/>
                </a:cubicBezTo>
                <a:cubicBezTo>
                  <a:pt x="784" y="556"/>
                  <a:pt x="792" y="572"/>
                  <a:pt x="802" y="572"/>
                </a:cubicBezTo>
                <a:cubicBezTo>
                  <a:pt x="818" y="572"/>
                  <a:pt x="831" y="529"/>
                  <a:pt x="831" y="478"/>
                </a:cubicBezTo>
                <a:cubicBezTo>
                  <a:pt x="831" y="426"/>
                  <a:pt x="818" y="383"/>
                  <a:pt x="802" y="383"/>
                </a:cubicBezTo>
                <a:moveTo>
                  <a:pt x="185" y="534"/>
                </a:moveTo>
                <a:cubicBezTo>
                  <a:pt x="578" y="526"/>
                  <a:pt x="578" y="526"/>
                  <a:pt x="578" y="526"/>
                </a:cubicBezTo>
                <a:cubicBezTo>
                  <a:pt x="578" y="564"/>
                  <a:pt x="578" y="564"/>
                  <a:pt x="578" y="564"/>
                </a:cubicBezTo>
                <a:cubicBezTo>
                  <a:pt x="771" y="482"/>
                  <a:pt x="771" y="482"/>
                  <a:pt x="771" y="482"/>
                </a:cubicBezTo>
                <a:cubicBezTo>
                  <a:pt x="578" y="400"/>
                  <a:pt x="578" y="400"/>
                  <a:pt x="578" y="400"/>
                </a:cubicBezTo>
                <a:cubicBezTo>
                  <a:pt x="578" y="438"/>
                  <a:pt x="578" y="438"/>
                  <a:pt x="578" y="438"/>
                </a:cubicBezTo>
                <a:cubicBezTo>
                  <a:pt x="185" y="430"/>
                  <a:pt x="185" y="430"/>
                  <a:pt x="185" y="430"/>
                </a:cubicBezTo>
                <a:cubicBezTo>
                  <a:pt x="164" y="362"/>
                  <a:pt x="164" y="362"/>
                  <a:pt x="164" y="362"/>
                </a:cubicBezTo>
                <a:cubicBezTo>
                  <a:pt x="0" y="347"/>
                  <a:pt x="0" y="347"/>
                  <a:pt x="0" y="347"/>
                </a:cubicBezTo>
                <a:cubicBezTo>
                  <a:pt x="36" y="475"/>
                  <a:pt x="36" y="475"/>
                  <a:pt x="36" y="475"/>
                </a:cubicBezTo>
                <a:cubicBezTo>
                  <a:pt x="544" y="475"/>
                  <a:pt x="544" y="475"/>
                  <a:pt x="544" y="475"/>
                </a:cubicBezTo>
                <a:cubicBezTo>
                  <a:pt x="544" y="487"/>
                  <a:pt x="544" y="487"/>
                  <a:pt x="544" y="487"/>
                </a:cubicBezTo>
                <a:cubicBezTo>
                  <a:pt x="36" y="487"/>
                  <a:pt x="36" y="487"/>
                  <a:pt x="36" y="487"/>
                </a:cubicBezTo>
                <a:cubicBezTo>
                  <a:pt x="0" y="616"/>
                  <a:pt x="0" y="616"/>
                  <a:pt x="0" y="616"/>
                </a:cubicBezTo>
                <a:cubicBezTo>
                  <a:pt x="164" y="601"/>
                  <a:pt x="164" y="601"/>
                  <a:pt x="164" y="601"/>
                </a:cubicBezTo>
                <a:lnTo>
                  <a:pt x="185" y="534"/>
                </a:lnTo>
                <a:close/>
                <a:moveTo>
                  <a:pt x="457" y="736"/>
                </a:moveTo>
                <a:cubicBezTo>
                  <a:pt x="654" y="619"/>
                  <a:pt x="654" y="619"/>
                  <a:pt x="654" y="619"/>
                </a:cubicBezTo>
                <a:cubicBezTo>
                  <a:pt x="661" y="631"/>
                  <a:pt x="661" y="631"/>
                  <a:pt x="661" y="631"/>
                </a:cubicBezTo>
                <a:cubicBezTo>
                  <a:pt x="743" y="549"/>
                  <a:pt x="743" y="549"/>
                  <a:pt x="743" y="549"/>
                </a:cubicBezTo>
                <a:cubicBezTo>
                  <a:pt x="631" y="580"/>
                  <a:pt x="631" y="580"/>
                  <a:pt x="631" y="580"/>
                </a:cubicBezTo>
                <a:cubicBezTo>
                  <a:pt x="638" y="591"/>
                  <a:pt x="638" y="591"/>
                  <a:pt x="638" y="591"/>
                </a:cubicBezTo>
                <a:cubicBezTo>
                  <a:pt x="438" y="704"/>
                  <a:pt x="438" y="704"/>
                  <a:pt x="438" y="704"/>
                </a:cubicBezTo>
                <a:cubicBezTo>
                  <a:pt x="415" y="689"/>
                  <a:pt x="415" y="689"/>
                  <a:pt x="415" y="689"/>
                </a:cubicBezTo>
                <a:cubicBezTo>
                  <a:pt x="330" y="732"/>
                  <a:pt x="330" y="732"/>
                  <a:pt x="330" y="732"/>
                </a:cubicBezTo>
                <a:cubicBezTo>
                  <a:pt x="371" y="761"/>
                  <a:pt x="371" y="761"/>
                  <a:pt x="371" y="761"/>
                </a:cubicBezTo>
                <a:cubicBezTo>
                  <a:pt x="627" y="613"/>
                  <a:pt x="627" y="613"/>
                  <a:pt x="627" y="613"/>
                </a:cubicBezTo>
                <a:cubicBezTo>
                  <a:pt x="630" y="617"/>
                  <a:pt x="630" y="617"/>
                  <a:pt x="630" y="617"/>
                </a:cubicBezTo>
                <a:cubicBezTo>
                  <a:pt x="373" y="765"/>
                  <a:pt x="373" y="765"/>
                  <a:pt x="373" y="765"/>
                </a:cubicBezTo>
                <a:cubicBezTo>
                  <a:pt x="378" y="816"/>
                  <a:pt x="378" y="816"/>
                  <a:pt x="378" y="816"/>
                </a:cubicBezTo>
                <a:cubicBezTo>
                  <a:pt x="458" y="763"/>
                  <a:pt x="458" y="763"/>
                  <a:pt x="458" y="763"/>
                </a:cubicBezTo>
                <a:lnTo>
                  <a:pt x="457" y="736"/>
                </a:lnTo>
                <a:close/>
                <a:moveTo>
                  <a:pt x="633" y="371"/>
                </a:moveTo>
                <a:cubicBezTo>
                  <a:pt x="626" y="383"/>
                  <a:pt x="626" y="383"/>
                  <a:pt x="626" y="383"/>
                </a:cubicBezTo>
                <a:cubicBezTo>
                  <a:pt x="738" y="414"/>
                  <a:pt x="738" y="414"/>
                  <a:pt x="738" y="414"/>
                </a:cubicBezTo>
                <a:cubicBezTo>
                  <a:pt x="655" y="332"/>
                  <a:pt x="655" y="332"/>
                  <a:pt x="655" y="332"/>
                </a:cubicBezTo>
                <a:cubicBezTo>
                  <a:pt x="649" y="344"/>
                  <a:pt x="649" y="344"/>
                  <a:pt x="649" y="344"/>
                </a:cubicBezTo>
                <a:cubicBezTo>
                  <a:pt x="452" y="227"/>
                  <a:pt x="452" y="227"/>
                  <a:pt x="452" y="227"/>
                </a:cubicBezTo>
                <a:cubicBezTo>
                  <a:pt x="453" y="200"/>
                  <a:pt x="453" y="200"/>
                  <a:pt x="453" y="200"/>
                </a:cubicBezTo>
                <a:cubicBezTo>
                  <a:pt x="373" y="147"/>
                  <a:pt x="373" y="147"/>
                  <a:pt x="373" y="147"/>
                </a:cubicBezTo>
                <a:cubicBezTo>
                  <a:pt x="368" y="197"/>
                  <a:pt x="368" y="197"/>
                  <a:pt x="368" y="197"/>
                </a:cubicBezTo>
                <a:cubicBezTo>
                  <a:pt x="625" y="346"/>
                  <a:pt x="625" y="346"/>
                  <a:pt x="625" y="346"/>
                </a:cubicBezTo>
                <a:cubicBezTo>
                  <a:pt x="623" y="349"/>
                  <a:pt x="623" y="349"/>
                  <a:pt x="623" y="349"/>
                </a:cubicBezTo>
                <a:cubicBezTo>
                  <a:pt x="366" y="201"/>
                  <a:pt x="366" y="201"/>
                  <a:pt x="366" y="201"/>
                </a:cubicBezTo>
                <a:cubicBezTo>
                  <a:pt x="325" y="231"/>
                  <a:pt x="325" y="231"/>
                  <a:pt x="325" y="231"/>
                </a:cubicBezTo>
                <a:cubicBezTo>
                  <a:pt x="410" y="274"/>
                  <a:pt x="410" y="274"/>
                  <a:pt x="410" y="274"/>
                </a:cubicBezTo>
                <a:cubicBezTo>
                  <a:pt x="433" y="259"/>
                  <a:pt x="433" y="259"/>
                  <a:pt x="433" y="259"/>
                </a:cubicBezTo>
                <a:lnTo>
                  <a:pt x="633" y="371"/>
                </a:lnTo>
                <a:close/>
              </a:path>
            </a:pathLst>
          </a:custGeom>
          <a:solidFill>
            <a:schemeClr val="bg1"/>
          </a:solidFill>
          <a:ln w="9525">
            <a:noFill/>
            <a:round/>
            <a:headEnd/>
            <a:tailEnd/>
          </a:ln>
        </p:spPr>
        <p:txBody>
          <a:bodyPr/>
          <a:lstStyle/>
          <a:p>
            <a:endParaRPr lang="zh-CN" altLang="en-US"/>
          </a:p>
        </p:txBody>
      </p:sp>
      <p:sp>
        <p:nvSpPr>
          <p:cNvPr id="39" name="TextBox 38"/>
          <p:cNvSpPr txBox="1">
            <a:spLocks noChangeArrowheads="1"/>
          </p:cNvSpPr>
          <p:nvPr/>
        </p:nvSpPr>
        <p:spPr bwMode="auto">
          <a:xfrm>
            <a:off x="4151313" y="1905000"/>
            <a:ext cx="6408737"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40" name="TextBox 39"/>
          <p:cNvSpPr txBox="1">
            <a:spLocks noChangeArrowheads="1"/>
          </p:cNvSpPr>
          <p:nvPr/>
        </p:nvSpPr>
        <p:spPr bwMode="auto">
          <a:xfrm>
            <a:off x="4151313" y="2936875"/>
            <a:ext cx="6408737"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41" name="TextBox 40"/>
          <p:cNvSpPr txBox="1">
            <a:spLocks noChangeArrowheads="1"/>
          </p:cNvSpPr>
          <p:nvPr/>
        </p:nvSpPr>
        <p:spPr bwMode="auto">
          <a:xfrm>
            <a:off x="4151313" y="3968750"/>
            <a:ext cx="6408737"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42" name="TextBox 41"/>
          <p:cNvSpPr txBox="1">
            <a:spLocks noChangeArrowheads="1"/>
          </p:cNvSpPr>
          <p:nvPr/>
        </p:nvSpPr>
        <p:spPr bwMode="auto">
          <a:xfrm>
            <a:off x="4151313" y="5000625"/>
            <a:ext cx="6408737"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43"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44"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2" presetClass="entr" presetSubtype="8" decel="100000" fill="hold" grpId="0" nodeType="withEffect">
                                  <p:stCondLst>
                                    <p:cond delay="20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0-#ppt_w/2"/>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childTnLst>
                                </p:cTn>
                              </p:par>
                              <p:par>
                                <p:cTn id="16" presetID="22" presetClass="entr" presetSubtype="8" fill="hold" grpId="0" nodeType="withEffect">
                                  <p:stCondLst>
                                    <p:cond delay="200"/>
                                  </p:stCondLst>
                                  <p:childTnLst>
                                    <p:set>
                                      <p:cBhvr>
                                        <p:cTn id="17" dur="1" fill="hold">
                                          <p:stCondLst>
                                            <p:cond delay="0"/>
                                          </p:stCondLst>
                                        </p:cTn>
                                        <p:tgtEl>
                                          <p:spTgt spid="39"/>
                                        </p:tgtEl>
                                        <p:attrNameLst>
                                          <p:attrName>style.visibility</p:attrName>
                                        </p:attrNameLst>
                                      </p:cBhvr>
                                      <p:to>
                                        <p:strVal val="visible"/>
                                      </p:to>
                                    </p:set>
                                    <p:animEffect transition="in" filter="wipe(left)">
                                      <p:cBhvr>
                                        <p:cTn id="18" dur="500"/>
                                        <p:tgtEl>
                                          <p:spTgt spid="39"/>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par>
                                <p:cTn id="22" presetID="2" presetClass="entr" presetSubtype="8" decel="100000" fill="hold" grpId="0" nodeType="withEffect">
                                  <p:stCondLst>
                                    <p:cond delay="40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0-#ppt_w/2"/>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childTnLst>
                                </p:cTn>
                              </p:par>
                              <p:par>
                                <p:cTn id="26" presetID="22" presetClass="entr" presetSubtype="8" fill="hold" grpId="0" nodeType="withEffect">
                                  <p:stCondLst>
                                    <p:cond delay="400"/>
                                  </p:stCondLst>
                                  <p:childTnLst>
                                    <p:set>
                                      <p:cBhvr>
                                        <p:cTn id="27" dur="1" fill="hold">
                                          <p:stCondLst>
                                            <p:cond delay="0"/>
                                          </p:stCondLst>
                                        </p:cTn>
                                        <p:tgtEl>
                                          <p:spTgt spid="40"/>
                                        </p:tgtEl>
                                        <p:attrNameLst>
                                          <p:attrName>style.visibility</p:attrName>
                                        </p:attrNameLst>
                                      </p:cBhvr>
                                      <p:to>
                                        <p:strVal val="visible"/>
                                      </p:to>
                                    </p:set>
                                    <p:animEffect transition="in" filter="wipe(left)">
                                      <p:cBhvr>
                                        <p:cTn id="28" dur="500"/>
                                        <p:tgtEl>
                                          <p:spTgt spid="40"/>
                                        </p:tgtEl>
                                      </p:cBhvr>
                                    </p:animEffect>
                                  </p:childTnLst>
                                </p:cTn>
                              </p:par>
                              <p:par>
                                <p:cTn id="29" presetID="10" presetClass="entr" presetSubtype="0" fill="hold" nodeType="withEffect">
                                  <p:stCondLst>
                                    <p:cond delay="40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2" presetClass="entr" presetSubtype="8" decel="100000" fill="hold" grpId="0" nodeType="withEffect">
                                  <p:stCondLst>
                                    <p:cond delay="6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ppt_x</p:attrName>
                                        </p:attrNameLst>
                                      </p:cBhvr>
                                      <p:tavLst>
                                        <p:tav tm="0">
                                          <p:val>
                                            <p:strVal val="0-#ppt_w/2"/>
                                          </p:val>
                                        </p:tav>
                                        <p:tav tm="100000">
                                          <p:val>
                                            <p:strVal val="#ppt_x"/>
                                          </p:val>
                                        </p:tav>
                                      </p:tavLst>
                                    </p:anim>
                                    <p:anim calcmode="lin" valueType="num">
                                      <p:cBhvr>
                                        <p:cTn id="35" dur="500" fill="hold"/>
                                        <p:tgtEl>
                                          <p:spTgt spid="7"/>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600"/>
                                  </p:stCondLst>
                                  <p:childTnLst>
                                    <p:set>
                                      <p:cBhvr>
                                        <p:cTn id="37" dur="1" fill="hold">
                                          <p:stCondLst>
                                            <p:cond delay="0"/>
                                          </p:stCondLst>
                                        </p:cTn>
                                        <p:tgtEl>
                                          <p:spTgt spid="41"/>
                                        </p:tgtEl>
                                        <p:attrNameLst>
                                          <p:attrName>style.visibility</p:attrName>
                                        </p:attrNameLst>
                                      </p:cBhvr>
                                      <p:to>
                                        <p:strVal val="visible"/>
                                      </p:to>
                                    </p:set>
                                    <p:animEffect transition="in" filter="wipe(left)">
                                      <p:cBhvr>
                                        <p:cTn id="38" dur="500"/>
                                        <p:tgtEl>
                                          <p:spTgt spid="41"/>
                                        </p:tgtEl>
                                      </p:cBhvr>
                                    </p:animEffect>
                                  </p:childTnLst>
                                </p:cTn>
                              </p:par>
                              <p:par>
                                <p:cTn id="39" presetID="10" presetClass="entr" presetSubtype="0" fill="hold" nodeType="withEffect">
                                  <p:stCondLst>
                                    <p:cond delay="60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par>
                                <p:cTn id="42" presetID="22" presetClass="entr" presetSubtype="8" fill="hold" grpId="0" nodeType="withEffect">
                                  <p:stCondLst>
                                    <p:cond delay="800"/>
                                  </p:stCondLst>
                                  <p:childTnLst>
                                    <p:set>
                                      <p:cBhvr>
                                        <p:cTn id="43" dur="1" fill="hold">
                                          <p:stCondLst>
                                            <p:cond delay="0"/>
                                          </p:stCondLst>
                                        </p:cTn>
                                        <p:tgtEl>
                                          <p:spTgt spid="42"/>
                                        </p:tgtEl>
                                        <p:attrNameLst>
                                          <p:attrName>style.visibility</p:attrName>
                                        </p:attrNameLst>
                                      </p:cBhvr>
                                      <p:to>
                                        <p:strVal val="visible"/>
                                      </p:to>
                                    </p:set>
                                    <p:animEffect transition="in" filter="wipe(left)">
                                      <p:cBhvr>
                                        <p:cTn id="44" dur="500"/>
                                        <p:tgtEl>
                                          <p:spTgt spid="42"/>
                                        </p:tgtEl>
                                      </p:cBhvr>
                                    </p:animEffect>
                                  </p:childTnLst>
                                </p:cTn>
                              </p:par>
                              <p:par>
                                <p:cTn id="45" presetID="2" presetClass="entr" presetSubtype="1" decel="100000"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ppt_x</p:attrName>
                                        </p:attrNameLst>
                                      </p:cBhvr>
                                      <p:tavLst>
                                        <p:tav tm="0">
                                          <p:val>
                                            <p:strVal val="#ppt_x"/>
                                          </p:val>
                                        </p:tav>
                                        <p:tav tm="100000">
                                          <p:val>
                                            <p:strVal val="#ppt_x"/>
                                          </p:val>
                                        </p:tav>
                                      </p:tavLst>
                                    </p:anim>
                                    <p:anim calcmode="lin" valueType="num">
                                      <p:cBhvr>
                                        <p:cTn id="48" dur="500" fill="hold"/>
                                        <p:tgtEl>
                                          <p:spTgt spid="43"/>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ppt_x</p:attrName>
                                        </p:attrNameLst>
                                      </p:cBhvr>
                                      <p:tavLst>
                                        <p:tav tm="0">
                                          <p:val>
                                            <p:strVal val="#ppt_x"/>
                                          </p:val>
                                        </p:tav>
                                        <p:tav tm="100000">
                                          <p:val>
                                            <p:strVal val="#ppt_x"/>
                                          </p:val>
                                        </p:tav>
                                      </p:tavLst>
                                    </p:anim>
                                    <p:anim calcmode="lin" valueType="num">
                                      <p:cBhvr>
                                        <p:cTn id="52"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32" grpId="0" animBg="1"/>
      <p:bldP spid="38" grpId="0" animBg="1"/>
      <p:bldP spid="39" grpId="0"/>
      <p:bldP spid="40" grpId="0"/>
      <p:bldP spid="41" grpId="0"/>
      <p:bldP spid="42" grpId="0"/>
      <p:bldP spid="43" grpId="0"/>
      <p:bldP spid="4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a:spLocks noChangeArrowheads="1"/>
          </p:cNvSpPr>
          <p:nvPr/>
        </p:nvSpPr>
        <p:spPr bwMode="auto">
          <a:xfrm>
            <a:off x="5143500" y="2790825"/>
            <a:ext cx="4287838" cy="1200150"/>
          </a:xfrm>
          <a:prstGeom prst="rect">
            <a:avLst/>
          </a:prstGeom>
          <a:noFill/>
          <a:ln w="9525">
            <a:noFill/>
            <a:miter lim="800000"/>
            <a:headEnd/>
            <a:tailEnd/>
          </a:ln>
        </p:spPr>
        <p:txBody>
          <a:bodyPr wrap="none">
            <a:spAutoFit/>
          </a:bodyPr>
          <a:lstStyle/>
          <a:p>
            <a:pPr eaLnBrk="1" hangingPunct="1"/>
            <a:r>
              <a:rPr lang="en-US" altLang="zh-CN" sz="7200">
                <a:solidFill>
                  <a:schemeClr val="bg1"/>
                </a:solidFill>
                <a:latin typeface="HelveticaNeueLT Pro 25 UltLt" pitchFamily="34" charset="0"/>
              </a:rPr>
              <a:t>PART ONE</a:t>
            </a:r>
            <a:endParaRPr lang="zh-CN" altLang="en-US" sz="7200">
              <a:solidFill>
                <a:schemeClr val="bg1"/>
              </a:solidFill>
              <a:latin typeface="HelveticaNeueLT Pro 25 UltLt" pitchFamily="34" charset="0"/>
            </a:endParaRPr>
          </a:p>
        </p:txBody>
      </p:sp>
      <p:sp>
        <p:nvSpPr>
          <p:cNvPr id="21" name="TextBox 20"/>
          <p:cNvSpPr txBox="1">
            <a:spLocks noChangeArrowheads="1"/>
          </p:cNvSpPr>
          <p:nvPr/>
        </p:nvSpPr>
        <p:spPr bwMode="auto">
          <a:xfrm>
            <a:off x="5202238" y="3841750"/>
            <a:ext cx="1620837" cy="523875"/>
          </a:xfrm>
          <a:prstGeom prst="rect">
            <a:avLst/>
          </a:prstGeom>
          <a:noFill/>
          <a:ln w="9525">
            <a:noFill/>
            <a:miter lim="800000"/>
            <a:headEnd/>
            <a:tailEnd/>
          </a:ln>
        </p:spPr>
        <p:txBody>
          <a:bodyPr wrap="none">
            <a:spAutoFit/>
          </a:bodyPr>
          <a:lstStyle/>
          <a:p>
            <a:pPr eaLnBrk="1" hangingPunct="1"/>
            <a:r>
              <a:rPr lang="zh-CN" altLang="en-US" sz="2800">
                <a:solidFill>
                  <a:schemeClr val="bg1"/>
                </a:solidFill>
                <a:latin typeface="微软雅黑" pitchFamily="34" charset="-122"/>
                <a:ea typeface="微软雅黑" pitchFamily="34" charset="-122"/>
              </a:rPr>
              <a:t>添加标题</a:t>
            </a:r>
          </a:p>
        </p:txBody>
      </p:sp>
      <p:sp>
        <p:nvSpPr>
          <p:cNvPr id="22" name="TextBox 21"/>
          <p:cNvSpPr txBox="1">
            <a:spLocks noChangeArrowheads="1"/>
          </p:cNvSpPr>
          <p:nvPr/>
        </p:nvSpPr>
        <p:spPr bwMode="auto">
          <a:xfrm>
            <a:off x="2635250" y="2549525"/>
            <a:ext cx="2444750" cy="2246313"/>
          </a:xfrm>
          <a:prstGeom prst="rect">
            <a:avLst/>
          </a:prstGeom>
          <a:noFill/>
          <a:ln w="9525">
            <a:noFill/>
            <a:miter lim="800000"/>
            <a:headEnd/>
            <a:tailEnd/>
          </a:ln>
        </p:spPr>
        <p:txBody>
          <a:bodyPr wrap="none">
            <a:spAutoFit/>
          </a:bodyPr>
          <a:lstStyle/>
          <a:p>
            <a:pPr algn="ctr" eaLnBrk="1" hangingPunct="1"/>
            <a:r>
              <a:rPr lang="en-US" altLang="zh-CN" sz="14000">
                <a:solidFill>
                  <a:schemeClr val="bg1"/>
                </a:solidFill>
                <a:latin typeface="微软雅黑" pitchFamily="34" charset="-122"/>
                <a:ea typeface="微软雅黑" pitchFamily="34" charset="-122"/>
              </a:rPr>
              <a:t>[  ]</a:t>
            </a:r>
            <a:endParaRPr lang="zh-CN" altLang="en-US" sz="14000">
              <a:solidFill>
                <a:schemeClr val="bg1"/>
              </a:solidFill>
              <a:latin typeface="微软雅黑" pitchFamily="34" charset="-122"/>
              <a:ea typeface="微软雅黑" pitchFamily="34" charset="-122"/>
            </a:endParaRPr>
          </a:p>
        </p:txBody>
      </p:sp>
      <p:sp>
        <p:nvSpPr>
          <p:cNvPr id="19" name="TextBox 4"/>
          <p:cNvSpPr txBox="1">
            <a:spLocks noChangeArrowheads="1"/>
          </p:cNvSpPr>
          <p:nvPr/>
        </p:nvSpPr>
        <p:spPr bwMode="auto">
          <a:xfrm>
            <a:off x="3252788" y="2549525"/>
            <a:ext cx="1211262" cy="2247900"/>
          </a:xfrm>
          <a:prstGeom prst="rect">
            <a:avLst/>
          </a:prstGeom>
          <a:noFill/>
          <a:ln w="9525">
            <a:noFill/>
            <a:miter lim="800000"/>
            <a:headEnd/>
            <a:tailEnd/>
          </a:ln>
        </p:spPr>
        <p:txBody>
          <a:bodyPr wrap="none" tIns="46800" anchor="ctr">
            <a:spAutoFit/>
          </a:bodyPr>
          <a:lstStyle/>
          <a:p>
            <a:pPr algn="ctr" eaLnBrk="1" hangingPunct="1"/>
            <a:r>
              <a:rPr lang="en-US" altLang="zh-CN" sz="14000">
                <a:solidFill>
                  <a:srgbClr val="00B0F0"/>
                </a:solidFill>
                <a:latin typeface="HelveticaNeueLT Pro 25 UltLt" pitchFamily="34" charset="0"/>
              </a:rPr>
              <a:t>1</a:t>
            </a:r>
            <a:endParaRPr lang="zh-CN" altLang="en-US" sz="14000">
              <a:solidFill>
                <a:srgbClr val="00B0F0"/>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4/3*#ppt_w"/>
                                          </p:val>
                                        </p:tav>
                                        <p:tav tm="100000">
                                          <p:val>
                                            <p:strVal val="#ppt_w"/>
                                          </p:val>
                                        </p:tav>
                                      </p:tavLst>
                                    </p:anim>
                                    <p:anim calcmode="lin" valueType="num">
                                      <p:cBhvr>
                                        <p:cTn id="8" dur="500" fill="hold"/>
                                        <p:tgtEl>
                                          <p:spTgt spid="19"/>
                                        </p:tgtEl>
                                        <p:attrNameLst>
                                          <p:attrName>ppt_h</p:attrName>
                                        </p:attrNameLst>
                                      </p:cBhvr>
                                      <p:tavLst>
                                        <p:tav tm="0">
                                          <p:val>
                                            <p:strVal val="4/3*#ppt_h"/>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 calcmode="lin" valueType="num">
                                      <p:cBhvr>
                                        <p:cTn id="11" dur="1000" fill="hold"/>
                                        <p:tgtEl>
                                          <p:spTgt spid="22">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22">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22">
                                            <p:txEl>
                                              <p:pRg st="0" end="0"/>
                                            </p:txEl>
                                          </p:spTgt>
                                        </p:tgtEl>
                                      </p:cBhvr>
                                    </p:animEffect>
                                  </p:childTnLst>
                                </p:cTn>
                              </p:par>
                            </p:childTnLst>
                          </p:cTn>
                        </p:par>
                        <p:par>
                          <p:cTn id="14" fill="hold" nodeType="afterGroup">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ppt_x</p:attrName>
                                        </p:attrNameLst>
                                      </p:cBhvr>
                                      <p:tavLst>
                                        <p:tav tm="0">
                                          <p:val>
                                            <p:strVal val="1+#ppt_w/2"/>
                                          </p:val>
                                        </p:tav>
                                        <p:tav tm="100000">
                                          <p:val>
                                            <p:strVal val="#ppt_x"/>
                                          </p:val>
                                        </p:tav>
                                      </p:tavLst>
                                    </p:anim>
                                    <p:anim calcmode="lin" valueType="num">
                                      <p:cBhvr>
                                        <p:cTn id="18" dur="500" fill="hold"/>
                                        <p:tgtEl>
                                          <p:spTgt spid="20"/>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800"/>
                            </p:stCondLst>
                            <p:childTnLst>
                              <p:par>
                                <p:cTn id="20" presetID="12" presetClass="entr" presetSubtype="4" fill="hold" grpId="0" nodeType="afterEffect">
                                  <p:stCondLst>
                                    <p:cond delay="0"/>
                                  </p:stCondLst>
                                  <p:iterate type="lt">
                                    <p:tmPct val="10000"/>
                                  </p:iterate>
                                  <p:childTnLst>
                                    <p:set>
                                      <p:cBhvr>
                                        <p:cTn id="21" dur="1" fill="hold">
                                          <p:stCondLst>
                                            <p:cond delay="0"/>
                                          </p:stCondLst>
                                        </p:cTn>
                                        <p:tgtEl>
                                          <p:spTgt spid="21"/>
                                        </p:tgtEl>
                                        <p:attrNameLst>
                                          <p:attrName>style.visibility</p:attrName>
                                        </p:attrNameLst>
                                      </p:cBhvr>
                                      <p:to>
                                        <p:strVal val="visible"/>
                                      </p:to>
                                    </p:set>
                                    <p:anim calcmode="lin" valueType="num">
                                      <p:cBhvr>
                                        <p:cTn id="22" dur="500"/>
                                        <p:tgtEl>
                                          <p:spTgt spid="21"/>
                                        </p:tgtEl>
                                        <p:attrNameLst>
                                          <p:attrName>ppt_y</p:attrName>
                                        </p:attrNameLst>
                                      </p:cBhvr>
                                      <p:tavLst>
                                        <p:tav tm="0">
                                          <p:val>
                                            <p:strVal val="#ppt_y+#ppt_h*1.125000"/>
                                          </p:val>
                                        </p:tav>
                                        <p:tav tm="100000">
                                          <p:val>
                                            <p:strVal val="#ppt_y"/>
                                          </p:val>
                                        </p:tav>
                                      </p:tavLst>
                                    </p:anim>
                                    <p:animEffect transition="in" filter="wipe(up)">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build="p"/>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198563" y="1762125"/>
            <a:ext cx="1584325" cy="1584325"/>
          </a:xfrm>
          <a:prstGeom prst="ellipse">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defRPr/>
            </a:pPr>
            <a:r>
              <a:rPr lang="en-US" altLang="zh-CN" sz="4400" noProof="1">
                <a:latin typeface="HelveticaNeueLT Pro 25 UltLt" pitchFamily="34" charset="0"/>
              </a:rPr>
              <a:t>7.8</a:t>
            </a:r>
          </a:p>
          <a:p>
            <a:pPr algn="ctr" eaLnBrk="1" fontAlgn="auto" hangingPunct="1">
              <a:defRPr/>
            </a:pPr>
            <a:r>
              <a:rPr lang="zh-CN" altLang="en-US" sz="1200" noProof="1">
                <a:latin typeface="HelveticaNeueLT Pro 25 UltLt" pitchFamily="34" charset="0"/>
                <a:ea typeface="微软雅黑" panose="020B0503020204020204" pitchFamily="34" charset="-122"/>
              </a:rPr>
              <a:t>点击添加标题</a:t>
            </a:r>
          </a:p>
        </p:txBody>
      </p:sp>
      <p:sp>
        <p:nvSpPr>
          <p:cNvPr id="5" name="椭圆 4"/>
          <p:cNvSpPr/>
          <p:nvPr/>
        </p:nvSpPr>
        <p:spPr>
          <a:xfrm>
            <a:off x="2351088" y="1762125"/>
            <a:ext cx="431800" cy="431800"/>
          </a:xfrm>
          <a:prstGeom prst="ellipse">
            <a:avLst/>
          </a:pr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grpSp>
        <p:nvGrpSpPr>
          <p:cNvPr id="6" name="组合 5"/>
          <p:cNvGrpSpPr/>
          <p:nvPr/>
        </p:nvGrpSpPr>
        <p:grpSpPr>
          <a:xfrm>
            <a:off x="2463485" y="1857698"/>
            <a:ext cx="206658" cy="241964"/>
            <a:chOff x="5767388" y="2987676"/>
            <a:chExt cx="696913" cy="815975"/>
          </a:xfrm>
          <a:solidFill>
            <a:schemeClr val="bg1"/>
          </a:solidFill>
        </p:grpSpPr>
        <p:sp>
          <p:nvSpPr>
            <p:cNvPr id="7" name="Oval 591"/>
            <p:cNvSpPr>
              <a:spLocks noChangeArrowheads="1"/>
            </p:cNvSpPr>
            <p:nvPr/>
          </p:nvSpPr>
          <p:spPr bwMode="auto">
            <a:xfrm>
              <a:off x="5932488" y="2987676"/>
              <a:ext cx="127000" cy="157163"/>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 name="Freeform 592"/>
            <p:cNvSpPr>
              <a:spLocks noEditPoints="1"/>
            </p:cNvSpPr>
            <p:nvPr/>
          </p:nvSpPr>
          <p:spPr bwMode="auto">
            <a:xfrm>
              <a:off x="5767388" y="3159126"/>
              <a:ext cx="454025" cy="641350"/>
            </a:xfrm>
            <a:custGeom>
              <a:avLst/>
              <a:gdLst>
                <a:gd name="T0" fmla="*/ 120 w 121"/>
                <a:gd name="T1" fmla="*/ 26 h 171"/>
                <a:gd name="T2" fmla="*/ 120 w 121"/>
                <a:gd name="T3" fmla="*/ 26 h 171"/>
                <a:gd name="T4" fmla="*/ 114 w 121"/>
                <a:gd name="T5" fmla="*/ 21 h 171"/>
                <a:gd name="T6" fmla="*/ 90 w 121"/>
                <a:gd name="T7" fmla="*/ 3 h 171"/>
                <a:gd name="T8" fmla="*/ 84 w 121"/>
                <a:gd name="T9" fmla="*/ 1 h 171"/>
                <a:gd name="T10" fmla="*/ 75 w 121"/>
                <a:gd name="T11" fmla="*/ 1 h 171"/>
                <a:gd name="T12" fmla="*/ 74 w 121"/>
                <a:gd name="T13" fmla="*/ 11 h 171"/>
                <a:gd name="T14" fmla="*/ 67 w 121"/>
                <a:gd name="T15" fmla="*/ 42 h 171"/>
                <a:gd name="T16" fmla="*/ 67 w 121"/>
                <a:gd name="T17" fmla="*/ 7 h 171"/>
                <a:gd name="T18" fmla="*/ 58 w 121"/>
                <a:gd name="T19" fmla="*/ 0 h 171"/>
                <a:gd name="T20" fmla="*/ 57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2 w 121"/>
                <a:gd name="T33" fmla="*/ 35 h 171"/>
                <a:gd name="T34" fmla="*/ 1 w 121"/>
                <a:gd name="T35" fmla="*/ 48 h 171"/>
                <a:gd name="T36" fmla="*/ 1 w 121"/>
                <a:gd name="T37" fmla="*/ 48 h 171"/>
                <a:gd name="T38" fmla="*/ 2 w 121"/>
                <a:gd name="T39" fmla="*/ 50 h 171"/>
                <a:gd name="T40" fmla="*/ 6 w 121"/>
                <a:gd name="T41" fmla="*/ 57 h 171"/>
                <a:gd name="T42" fmla="*/ 20 w 121"/>
                <a:gd name="T43" fmla="*/ 84 h 171"/>
                <a:gd name="T44" fmla="*/ 32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3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0" y="26"/>
                  </a:cubicBezTo>
                  <a:cubicBezTo>
                    <a:pt x="120" y="26"/>
                    <a:pt x="120" y="26"/>
                    <a:pt x="120"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0"/>
                    <a:pt x="75" y="0"/>
                  </a:cubicBezTo>
                  <a:cubicBezTo>
                    <a:pt x="75" y="1"/>
                    <a:pt x="75" y="1"/>
                    <a:pt x="75"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7" y="9"/>
                    <a:pt x="57" y="9"/>
                    <a:pt x="57" y="9"/>
                  </a:cubicBezTo>
                  <a:cubicBezTo>
                    <a:pt x="56" y="42"/>
                    <a:pt x="56" y="42"/>
                    <a:pt x="56" y="42"/>
                  </a:cubicBezTo>
                  <a:cubicBezTo>
                    <a:pt x="45" y="18"/>
                    <a:pt x="45" y="18"/>
                    <a:pt x="45" y="18"/>
                  </a:cubicBezTo>
                  <a:cubicBezTo>
                    <a:pt x="49" y="11"/>
                    <a:pt x="49" y="11"/>
                    <a:pt x="49" y="11"/>
                  </a:cubicBezTo>
                  <a:cubicBezTo>
                    <a:pt x="40" y="7"/>
                    <a:pt x="40" y="7"/>
                    <a:pt x="40" y="7"/>
                  </a:cubicBezTo>
                  <a:cubicBezTo>
                    <a:pt x="47" y="0"/>
                    <a:pt x="47" y="0"/>
                    <a:pt x="47" y="0"/>
                  </a:cubicBezTo>
                  <a:cubicBezTo>
                    <a:pt x="47" y="0"/>
                    <a:pt x="47" y="0"/>
                    <a:pt x="47" y="0"/>
                  </a:cubicBezTo>
                  <a:cubicBezTo>
                    <a:pt x="44" y="0"/>
                    <a:pt x="42" y="1"/>
                    <a:pt x="39" y="1"/>
                  </a:cubicBezTo>
                  <a:cubicBezTo>
                    <a:pt x="39" y="1"/>
                    <a:pt x="38" y="1"/>
                    <a:pt x="38" y="1"/>
                  </a:cubicBezTo>
                  <a:cubicBezTo>
                    <a:pt x="36" y="1"/>
                    <a:pt x="33" y="3"/>
                    <a:pt x="31" y="5"/>
                  </a:cubicBezTo>
                  <a:cubicBezTo>
                    <a:pt x="3" y="35"/>
                    <a:pt x="3" y="35"/>
                    <a:pt x="3" y="35"/>
                  </a:cubicBezTo>
                  <a:cubicBezTo>
                    <a:pt x="2" y="35"/>
                    <a:pt x="2" y="35"/>
                    <a:pt x="2" y="35"/>
                  </a:cubicBezTo>
                  <a:cubicBezTo>
                    <a:pt x="2" y="35"/>
                    <a:pt x="2" y="35"/>
                    <a:pt x="2" y="35"/>
                  </a:cubicBezTo>
                  <a:cubicBezTo>
                    <a:pt x="0" y="60"/>
                    <a:pt x="2" y="42"/>
                    <a:pt x="1" y="48"/>
                  </a:cubicBezTo>
                  <a:cubicBezTo>
                    <a:pt x="1" y="48"/>
                    <a:pt x="1" y="48"/>
                    <a:pt x="1" y="48"/>
                  </a:cubicBezTo>
                  <a:cubicBezTo>
                    <a:pt x="1" y="48"/>
                    <a:pt x="1" y="48"/>
                    <a:pt x="1" y="48"/>
                  </a:cubicBezTo>
                  <a:cubicBezTo>
                    <a:pt x="1" y="48"/>
                    <a:pt x="1" y="48"/>
                    <a:pt x="1" y="48"/>
                  </a:cubicBezTo>
                  <a:cubicBezTo>
                    <a:pt x="2" y="49"/>
                    <a:pt x="2" y="49"/>
                    <a:pt x="2" y="49"/>
                  </a:cubicBezTo>
                  <a:cubicBezTo>
                    <a:pt x="2" y="50"/>
                    <a:pt x="2" y="50"/>
                    <a:pt x="2" y="50"/>
                  </a:cubicBezTo>
                  <a:cubicBezTo>
                    <a:pt x="3" y="52"/>
                    <a:pt x="3" y="52"/>
                    <a:pt x="3" y="52"/>
                  </a:cubicBezTo>
                  <a:cubicBezTo>
                    <a:pt x="6" y="57"/>
                    <a:pt x="6" y="57"/>
                    <a:pt x="6" y="57"/>
                  </a:cubicBezTo>
                  <a:cubicBezTo>
                    <a:pt x="10" y="66"/>
                    <a:pt x="10" y="66"/>
                    <a:pt x="10" y="66"/>
                  </a:cubicBezTo>
                  <a:cubicBezTo>
                    <a:pt x="20" y="84"/>
                    <a:pt x="20" y="84"/>
                    <a:pt x="20" y="84"/>
                  </a:cubicBezTo>
                  <a:cubicBezTo>
                    <a:pt x="24" y="82"/>
                    <a:pt x="28" y="80"/>
                    <a:pt x="33" y="78"/>
                  </a:cubicBezTo>
                  <a:cubicBezTo>
                    <a:pt x="32" y="82"/>
                    <a:pt x="32" y="86"/>
                    <a:pt x="32" y="90"/>
                  </a:cubicBezTo>
                  <a:cubicBezTo>
                    <a:pt x="32" y="90"/>
                    <a:pt x="32" y="90"/>
                    <a:pt x="32" y="90"/>
                  </a:cubicBezTo>
                  <a:cubicBezTo>
                    <a:pt x="33" y="90"/>
                    <a:pt x="34" y="90"/>
                    <a:pt x="35" y="90"/>
                  </a:cubicBezTo>
                  <a:cubicBezTo>
                    <a:pt x="37" y="171"/>
                    <a:pt x="37" y="171"/>
                    <a:pt x="37" y="171"/>
                  </a:cubicBezTo>
                  <a:cubicBezTo>
                    <a:pt x="60" y="171"/>
                    <a:pt x="60" y="171"/>
                    <a:pt x="60" y="171"/>
                  </a:cubicBezTo>
                  <a:cubicBezTo>
                    <a:pt x="60" y="161"/>
                    <a:pt x="60" y="147"/>
                    <a:pt x="60" y="134"/>
                  </a:cubicBezTo>
                  <a:cubicBezTo>
                    <a:pt x="57" y="127"/>
                    <a:pt x="56" y="118"/>
                    <a:pt x="56" y="110"/>
                  </a:cubicBezTo>
                  <a:cubicBezTo>
                    <a:pt x="56" y="73"/>
                    <a:pt x="84" y="44"/>
                    <a:pt x="120" y="42"/>
                  </a:cubicBezTo>
                  <a:close/>
                  <a:moveTo>
                    <a:pt x="89" y="33"/>
                  </a:moveTo>
                  <a:cubicBezTo>
                    <a:pt x="89" y="31"/>
                    <a:pt x="89" y="29"/>
                    <a:pt x="89" y="27"/>
                  </a:cubicBezTo>
                  <a:cubicBezTo>
                    <a:pt x="93" y="31"/>
                    <a:pt x="93" y="31"/>
                    <a:pt x="93" y="31"/>
                  </a:cubicBezTo>
                  <a:cubicBezTo>
                    <a:pt x="95" y="33"/>
                    <a:pt x="95" y="33"/>
                    <a:pt x="95" y="33"/>
                  </a:cubicBezTo>
                  <a:cubicBezTo>
                    <a:pt x="75" y="45"/>
                    <a:pt x="75" y="45"/>
                    <a:pt x="75" y="45"/>
                  </a:cubicBezTo>
                  <a:cubicBezTo>
                    <a:pt x="73" y="42"/>
                    <a:pt x="73" y="42"/>
                    <a:pt x="73" y="42"/>
                  </a:cubicBezTo>
                  <a:lnTo>
                    <a:pt x="89" y="33"/>
                  </a:lnTo>
                  <a:close/>
                  <a:moveTo>
                    <a:pt x="33" y="60"/>
                  </a:moveTo>
                  <a:cubicBezTo>
                    <a:pt x="30" y="55"/>
                    <a:pt x="30" y="55"/>
                    <a:pt x="30" y="55"/>
                  </a:cubicBezTo>
                  <a:cubicBezTo>
                    <a:pt x="25" y="46"/>
                    <a:pt x="25" y="46"/>
                    <a:pt x="25" y="46"/>
                  </a:cubicBezTo>
                  <a:cubicBezTo>
                    <a:pt x="23" y="44"/>
                    <a:pt x="23" y="44"/>
                    <a:pt x="23" y="44"/>
                  </a:cubicBezTo>
                  <a:cubicBezTo>
                    <a:pt x="34" y="31"/>
                    <a:pt x="34" y="31"/>
                    <a:pt x="34" y="31"/>
                  </a:cubicBezTo>
                  <a:cubicBezTo>
                    <a:pt x="33" y="41"/>
                    <a:pt x="33" y="50"/>
                    <a:pt x="33" y="6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 name="Freeform 593"/>
            <p:cNvSpPr/>
            <p:nvPr/>
          </p:nvSpPr>
          <p:spPr bwMode="auto">
            <a:xfrm>
              <a:off x="6007101" y="3692526"/>
              <a:ext cx="90488" cy="107950"/>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0" name="Freeform 594"/>
            <p:cNvSpPr>
              <a:spLocks noEditPoints="1"/>
            </p:cNvSpPr>
            <p:nvPr/>
          </p:nvSpPr>
          <p:spPr bwMode="auto">
            <a:xfrm>
              <a:off x="5999163" y="3340101"/>
              <a:ext cx="465138" cy="463550"/>
            </a:xfrm>
            <a:custGeom>
              <a:avLst/>
              <a:gdLst>
                <a:gd name="T0" fmla="*/ 62 w 124"/>
                <a:gd name="T1" fmla="*/ 0 h 124"/>
                <a:gd name="T2" fmla="*/ 0 w 124"/>
                <a:gd name="T3" fmla="*/ 62 h 124"/>
                <a:gd name="T4" fmla="*/ 62 w 124"/>
                <a:gd name="T5" fmla="*/ 124 h 124"/>
                <a:gd name="T6" fmla="*/ 124 w 124"/>
                <a:gd name="T7" fmla="*/ 62 h 124"/>
                <a:gd name="T8" fmla="*/ 62 w 124"/>
                <a:gd name="T9" fmla="*/ 0 h 124"/>
                <a:gd name="T10" fmla="*/ 68 w 124"/>
                <a:gd name="T11" fmla="*/ 112 h 124"/>
                <a:gd name="T12" fmla="*/ 68 w 124"/>
                <a:gd name="T13" fmla="*/ 100 h 124"/>
                <a:gd name="T14" fmla="*/ 62 w 124"/>
                <a:gd name="T15" fmla="*/ 101 h 124"/>
                <a:gd name="T16" fmla="*/ 56 w 124"/>
                <a:gd name="T17" fmla="*/ 100 h 124"/>
                <a:gd name="T18" fmla="*/ 56 w 124"/>
                <a:gd name="T19" fmla="*/ 112 h 124"/>
                <a:gd name="T20" fmla="*/ 12 w 124"/>
                <a:gd name="T21" fmla="*/ 67 h 124"/>
                <a:gd name="T22" fmla="*/ 24 w 124"/>
                <a:gd name="T23" fmla="*/ 67 h 124"/>
                <a:gd name="T24" fmla="*/ 23 w 124"/>
                <a:gd name="T25" fmla="*/ 62 h 124"/>
                <a:gd name="T26" fmla="*/ 24 w 124"/>
                <a:gd name="T27" fmla="*/ 56 h 124"/>
                <a:gd name="T28" fmla="*/ 12 w 124"/>
                <a:gd name="T29" fmla="*/ 56 h 124"/>
                <a:gd name="T30" fmla="*/ 56 w 124"/>
                <a:gd name="T31" fmla="*/ 11 h 124"/>
                <a:gd name="T32" fmla="*/ 56 w 124"/>
                <a:gd name="T33" fmla="*/ 23 h 124"/>
                <a:gd name="T34" fmla="*/ 62 w 124"/>
                <a:gd name="T35" fmla="*/ 23 h 124"/>
                <a:gd name="T36" fmla="*/ 68 w 124"/>
                <a:gd name="T37" fmla="*/ 23 h 124"/>
                <a:gd name="T38" fmla="*/ 68 w 124"/>
                <a:gd name="T39" fmla="*/ 11 h 124"/>
                <a:gd name="T40" fmla="*/ 112 w 124"/>
                <a:gd name="T41" fmla="*/ 56 h 124"/>
                <a:gd name="T42" fmla="*/ 101 w 124"/>
                <a:gd name="T43" fmla="*/ 56 h 124"/>
                <a:gd name="T44" fmla="*/ 101 w 124"/>
                <a:gd name="T45" fmla="*/ 62 h 124"/>
                <a:gd name="T46" fmla="*/ 101 w 124"/>
                <a:gd name="T47" fmla="*/ 67 h 124"/>
                <a:gd name="T48" fmla="*/ 112 w 124"/>
                <a:gd name="T49" fmla="*/ 67 h 124"/>
                <a:gd name="T50" fmla="*/ 68 w 124"/>
                <a:gd name="T51"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124">
                  <a:moveTo>
                    <a:pt x="62" y="0"/>
                  </a:moveTo>
                  <a:cubicBezTo>
                    <a:pt x="28" y="0"/>
                    <a:pt x="0" y="27"/>
                    <a:pt x="0" y="62"/>
                  </a:cubicBezTo>
                  <a:cubicBezTo>
                    <a:pt x="0" y="96"/>
                    <a:pt x="28" y="124"/>
                    <a:pt x="62" y="124"/>
                  </a:cubicBezTo>
                  <a:cubicBezTo>
                    <a:pt x="96" y="124"/>
                    <a:pt x="124" y="96"/>
                    <a:pt x="124" y="62"/>
                  </a:cubicBezTo>
                  <a:cubicBezTo>
                    <a:pt x="124" y="27"/>
                    <a:pt x="96" y="0"/>
                    <a:pt x="62" y="0"/>
                  </a:cubicBezTo>
                  <a:close/>
                  <a:moveTo>
                    <a:pt x="68" y="112"/>
                  </a:moveTo>
                  <a:cubicBezTo>
                    <a:pt x="68" y="100"/>
                    <a:pt x="68" y="100"/>
                    <a:pt x="68" y="100"/>
                  </a:cubicBezTo>
                  <a:cubicBezTo>
                    <a:pt x="66" y="100"/>
                    <a:pt x="64" y="101"/>
                    <a:pt x="62" y="101"/>
                  </a:cubicBezTo>
                  <a:cubicBezTo>
                    <a:pt x="60" y="101"/>
                    <a:pt x="58" y="100"/>
                    <a:pt x="56" y="100"/>
                  </a:cubicBezTo>
                  <a:cubicBezTo>
                    <a:pt x="56" y="112"/>
                    <a:pt x="56" y="112"/>
                    <a:pt x="56" y="112"/>
                  </a:cubicBezTo>
                  <a:cubicBezTo>
                    <a:pt x="33" y="109"/>
                    <a:pt x="15" y="91"/>
                    <a:pt x="12" y="67"/>
                  </a:cubicBezTo>
                  <a:cubicBezTo>
                    <a:pt x="24" y="67"/>
                    <a:pt x="24" y="67"/>
                    <a:pt x="24" y="67"/>
                  </a:cubicBezTo>
                  <a:cubicBezTo>
                    <a:pt x="23" y="66"/>
                    <a:pt x="23" y="64"/>
                    <a:pt x="23" y="62"/>
                  </a:cubicBezTo>
                  <a:cubicBezTo>
                    <a:pt x="23" y="60"/>
                    <a:pt x="23" y="58"/>
                    <a:pt x="24" y="56"/>
                  </a:cubicBezTo>
                  <a:cubicBezTo>
                    <a:pt x="12" y="56"/>
                    <a:pt x="12" y="56"/>
                    <a:pt x="12" y="56"/>
                  </a:cubicBezTo>
                  <a:cubicBezTo>
                    <a:pt x="15" y="33"/>
                    <a:pt x="33" y="14"/>
                    <a:pt x="56" y="11"/>
                  </a:cubicBezTo>
                  <a:cubicBezTo>
                    <a:pt x="56" y="23"/>
                    <a:pt x="56" y="23"/>
                    <a:pt x="56" y="23"/>
                  </a:cubicBezTo>
                  <a:cubicBezTo>
                    <a:pt x="58" y="23"/>
                    <a:pt x="60" y="23"/>
                    <a:pt x="62" y="23"/>
                  </a:cubicBezTo>
                  <a:cubicBezTo>
                    <a:pt x="64" y="23"/>
                    <a:pt x="66" y="23"/>
                    <a:pt x="68" y="23"/>
                  </a:cubicBezTo>
                  <a:cubicBezTo>
                    <a:pt x="68" y="11"/>
                    <a:pt x="68" y="11"/>
                    <a:pt x="68" y="11"/>
                  </a:cubicBezTo>
                  <a:cubicBezTo>
                    <a:pt x="91" y="14"/>
                    <a:pt x="109" y="33"/>
                    <a:pt x="112" y="56"/>
                  </a:cubicBezTo>
                  <a:cubicBezTo>
                    <a:pt x="101" y="56"/>
                    <a:pt x="101" y="56"/>
                    <a:pt x="101" y="56"/>
                  </a:cubicBezTo>
                  <a:cubicBezTo>
                    <a:pt x="101" y="58"/>
                    <a:pt x="101" y="60"/>
                    <a:pt x="101" y="62"/>
                  </a:cubicBezTo>
                  <a:cubicBezTo>
                    <a:pt x="101" y="64"/>
                    <a:pt x="101" y="66"/>
                    <a:pt x="101" y="67"/>
                  </a:cubicBezTo>
                  <a:cubicBezTo>
                    <a:pt x="112" y="67"/>
                    <a:pt x="112" y="67"/>
                    <a:pt x="112" y="67"/>
                  </a:cubicBezTo>
                  <a:cubicBezTo>
                    <a:pt x="109" y="91"/>
                    <a:pt x="91" y="109"/>
                    <a:pt x="68" y="11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1" name="Freeform 595"/>
            <p:cNvSpPr/>
            <p:nvPr/>
          </p:nvSpPr>
          <p:spPr bwMode="auto">
            <a:xfrm>
              <a:off x="6138863" y="3409951"/>
              <a:ext cx="33338" cy="38100"/>
            </a:xfrm>
            <a:custGeom>
              <a:avLst/>
              <a:gdLst>
                <a:gd name="T0" fmla="*/ 3 w 9"/>
                <a:gd name="T1" fmla="*/ 10 h 10"/>
                <a:gd name="T2" fmla="*/ 9 w 9"/>
                <a:gd name="T3" fmla="*/ 7 h 10"/>
                <a:gd name="T4" fmla="*/ 6 w 9"/>
                <a:gd name="T5" fmla="*/ 2 h 10"/>
                <a:gd name="T6" fmla="*/ 3 w 9"/>
                <a:gd name="T7" fmla="*/ 0 h 10"/>
                <a:gd name="T8" fmla="*/ 2 w 9"/>
                <a:gd name="T9" fmla="*/ 1 h 10"/>
                <a:gd name="T10" fmla="*/ 0 w 9"/>
                <a:gd name="T11" fmla="*/ 3 h 10"/>
                <a:gd name="T12" fmla="*/ 1 w 9"/>
                <a:gd name="T13" fmla="*/ 5 h 10"/>
                <a:gd name="T14" fmla="*/ 3 w 9"/>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10"/>
                  </a:moveTo>
                  <a:cubicBezTo>
                    <a:pt x="5" y="9"/>
                    <a:pt x="7" y="8"/>
                    <a:pt x="9" y="7"/>
                  </a:cubicBezTo>
                  <a:cubicBezTo>
                    <a:pt x="6" y="2"/>
                    <a:pt x="6" y="2"/>
                    <a:pt x="6" y="2"/>
                  </a:cubicBezTo>
                  <a:cubicBezTo>
                    <a:pt x="5" y="1"/>
                    <a:pt x="4" y="0"/>
                    <a:pt x="3" y="0"/>
                  </a:cubicBezTo>
                  <a:cubicBezTo>
                    <a:pt x="3" y="0"/>
                    <a:pt x="2" y="1"/>
                    <a:pt x="2" y="1"/>
                  </a:cubicBezTo>
                  <a:cubicBezTo>
                    <a:pt x="1" y="1"/>
                    <a:pt x="0" y="2"/>
                    <a:pt x="0" y="3"/>
                  </a:cubicBezTo>
                  <a:cubicBezTo>
                    <a:pt x="0" y="3"/>
                    <a:pt x="0" y="4"/>
                    <a:pt x="1" y="5"/>
                  </a:cubicBezTo>
                  <a:lnTo>
                    <a:pt x="3"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2" name="Freeform 596"/>
            <p:cNvSpPr/>
            <p:nvPr/>
          </p:nvSpPr>
          <p:spPr bwMode="auto">
            <a:xfrm>
              <a:off x="6292851" y="3409951"/>
              <a:ext cx="33338" cy="38100"/>
            </a:xfrm>
            <a:custGeom>
              <a:avLst/>
              <a:gdLst>
                <a:gd name="T0" fmla="*/ 7 w 9"/>
                <a:gd name="T1" fmla="*/ 1 h 10"/>
                <a:gd name="T2" fmla="*/ 6 w 9"/>
                <a:gd name="T3" fmla="*/ 0 h 10"/>
                <a:gd name="T4" fmla="*/ 3 w 9"/>
                <a:gd name="T5" fmla="*/ 2 h 10"/>
                <a:gd name="T6" fmla="*/ 0 w 9"/>
                <a:gd name="T7" fmla="*/ 7 h 10"/>
                <a:gd name="T8" fmla="*/ 6 w 9"/>
                <a:gd name="T9" fmla="*/ 10 h 10"/>
                <a:gd name="T10" fmla="*/ 9 w 9"/>
                <a:gd name="T11" fmla="*/ 5 h 10"/>
                <a:gd name="T12" fmla="*/ 7 w 9"/>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7" y="1"/>
                  </a:moveTo>
                  <a:cubicBezTo>
                    <a:pt x="7" y="1"/>
                    <a:pt x="7" y="0"/>
                    <a:pt x="6" y="0"/>
                  </a:cubicBezTo>
                  <a:cubicBezTo>
                    <a:pt x="5" y="0"/>
                    <a:pt x="4" y="1"/>
                    <a:pt x="3" y="2"/>
                  </a:cubicBezTo>
                  <a:cubicBezTo>
                    <a:pt x="0" y="7"/>
                    <a:pt x="0" y="7"/>
                    <a:pt x="0" y="7"/>
                  </a:cubicBezTo>
                  <a:cubicBezTo>
                    <a:pt x="2" y="8"/>
                    <a:pt x="4" y="9"/>
                    <a:pt x="6" y="10"/>
                  </a:cubicBezTo>
                  <a:cubicBezTo>
                    <a:pt x="9" y="5"/>
                    <a:pt x="9" y="5"/>
                    <a:pt x="9" y="5"/>
                  </a:cubicBezTo>
                  <a:cubicBezTo>
                    <a:pt x="9" y="3"/>
                    <a:pt x="9" y="2"/>
                    <a:pt x="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3" name="Freeform 597"/>
            <p:cNvSpPr/>
            <p:nvPr/>
          </p:nvSpPr>
          <p:spPr bwMode="auto">
            <a:xfrm>
              <a:off x="6351588" y="3475038"/>
              <a:ext cx="34925" cy="30163"/>
            </a:xfrm>
            <a:custGeom>
              <a:avLst/>
              <a:gdLst>
                <a:gd name="T0" fmla="*/ 8 w 9"/>
                <a:gd name="T1" fmla="*/ 6 h 8"/>
                <a:gd name="T2" fmla="*/ 9 w 9"/>
                <a:gd name="T3" fmla="*/ 4 h 8"/>
                <a:gd name="T4" fmla="*/ 9 w 9"/>
                <a:gd name="T5" fmla="*/ 1 h 8"/>
                <a:gd name="T6" fmla="*/ 6 w 9"/>
                <a:gd name="T7" fmla="*/ 0 h 8"/>
                <a:gd name="T8" fmla="*/ 5 w 9"/>
                <a:gd name="T9" fmla="*/ 0 h 8"/>
                <a:gd name="T10" fmla="*/ 0 w 9"/>
                <a:gd name="T11" fmla="*/ 3 h 8"/>
                <a:gd name="T12" fmla="*/ 3 w 9"/>
                <a:gd name="T13" fmla="*/ 8 h 8"/>
                <a:gd name="T14" fmla="*/ 8 w 9"/>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8" y="6"/>
                  </a:moveTo>
                  <a:cubicBezTo>
                    <a:pt x="8" y="5"/>
                    <a:pt x="9" y="5"/>
                    <a:pt x="9" y="4"/>
                  </a:cubicBezTo>
                  <a:cubicBezTo>
                    <a:pt x="9" y="3"/>
                    <a:pt x="9" y="2"/>
                    <a:pt x="9" y="1"/>
                  </a:cubicBezTo>
                  <a:cubicBezTo>
                    <a:pt x="8" y="1"/>
                    <a:pt x="7" y="0"/>
                    <a:pt x="6" y="0"/>
                  </a:cubicBezTo>
                  <a:cubicBezTo>
                    <a:pt x="6" y="0"/>
                    <a:pt x="5" y="0"/>
                    <a:pt x="5" y="0"/>
                  </a:cubicBezTo>
                  <a:cubicBezTo>
                    <a:pt x="0" y="3"/>
                    <a:pt x="0" y="3"/>
                    <a:pt x="0" y="3"/>
                  </a:cubicBezTo>
                  <a:cubicBezTo>
                    <a:pt x="1" y="5"/>
                    <a:pt x="2" y="7"/>
                    <a:pt x="3" y="8"/>
                  </a:cubicBezTo>
                  <a:lnTo>
                    <a:pt x="8" y="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4" name="Freeform 598"/>
            <p:cNvSpPr/>
            <p:nvPr/>
          </p:nvSpPr>
          <p:spPr bwMode="auto">
            <a:xfrm>
              <a:off x="6078538" y="3475038"/>
              <a:ext cx="33338" cy="30163"/>
            </a:xfrm>
            <a:custGeom>
              <a:avLst/>
              <a:gdLst>
                <a:gd name="T0" fmla="*/ 3 w 9"/>
                <a:gd name="T1" fmla="*/ 0 h 8"/>
                <a:gd name="T2" fmla="*/ 0 w 9"/>
                <a:gd name="T3" fmla="*/ 1 h 8"/>
                <a:gd name="T4" fmla="*/ 0 w 9"/>
                <a:gd name="T5" fmla="*/ 4 h 8"/>
                <a:gd name="T6" fmla="*/ 1 w 9"/>
                <a:gd name="T7" fmla="*/ 6 h 8"/>
                <a:gd name="T8" fmla="*/ 6 w 9"/>
                <a:gd name="T9" fmla="*/ 8 h 8"/>
                <a:gd name="T10" fmla="*/ 9 w 9"/>
                <a:gd name="T11" fmla="*/ 3 h 8"/>
                <a:gd name="T12" fmla="*/ 4 w 9"/>
                <a:gd name="T13" fmla="*/ 0 h 8"/>
                <a:gd name="T14" fmla="*/ 3 w 9"/>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3" y="0"/>
                  </a:moveTo>
                  <a:cubicBezTo>
                    <a:pt x="2" y="0"/>
                    <a:pt x="1" y="1"/>
                    <a:pt x="0" y="1"/>
                  </a:cubicBezTo>
                  <a:cubicBezTo>
                    <a:pt x="0" y="2"/>
                    <a:pt x="0" y="3"/>
                    <a:pt x="0" y="4"/>
                  </a:cubicBezTo>
                  <a:cubicBezTo>
                    <a:pt x="0" y="5"/>
                    <a:pt x="1" y="5"/>
                    <a:pt x="1" y="6"/>
                  </a:cubicBezTo>
                  <a:cubicBezTo>
                    <a:pt x="6" y="8"/>
                    <a:pt x="6" y="8"/>
                    <a:pt x="6" y="8"/>
                  </a:cubicBezTo>
                  <a:cubicBezTo>
                    <a:pt x="7" y="7"/>
                    <a:pt x="8" y="5"/>
                    <a:pt x="9" y="3"/>
                  </a:cubicBezTo>
                  <a:cubicBezTo>
                    <a:pt x="4" y="0"/>
                    <a:pt x="4" y="0"/>
                    <a:pt x="4" y="0"/>
                  </a:cubicBezTo>
                  <a:cubicBezTo>
                    <a:pt x="4" y="0"/>
                    <a:pt x="3"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5" name="Freeform 599"/>
            <p:cNvSpPr/>
            <p:nvPr/>
          </p:nvSpPr>
          <p:spPr bwMode="auto">
            <a:xfrm>
              <a:off x="6351588" y="3635376"/>
              <a:ext cx="34925" cy="30163"/>
            </a:xfrm>
            <a:custGeom>
              <a:avLst/>
              <a:gdLst>
                <a:gd name="T0" fmla="*/ 0 w 9"/>
                <a:gd name="T1" fmla="*/ 5 h 8"/>
                <a:gd name="T2" fmla="*/ 5 w 9"/>
                <a:gd name="T3" fmla="*/ 8 h 8"/>
                <a:gd name="T4" fmla="*/ 6 w 9"/>
                <a:gd name="T5" fmla="*/ 8 h 8"/>
                <a:gd name="T6" fmla="*/ 9 w 9"/>
                <a:gd name="T7" fmla="*/ 7 h 8"/>
                <a:gd name="T8" fmla="*/ 9 w 9"/>
                <a:gd name="T9" fmla="*/ 5 h 8"/>
                <a:gd name="T10" fmla="*/ 8 w 9"/>
                <a:gd name="T11" fmla="*/ 3 h 8"/>
                <a:gd name="T12" fmla="*/ 3 w 9"/>
                <a:gd name="T13" fmla="*/ 0 h 8"/>
                <a:gd name="T14" fmla="*/ 0 w 9"/>
                <a:gd name="T15" fmla="*/ 5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0" y="5"/>
                  </a:moveTo>
                  <a:cubicBezTo>
                    <a:pt x="5" y="8"/>
                    <a:pt x="5" y="8"/>
                    <a:pt x="5" y="8"/>
                  </a:cubicBezTo>
                  <a:cubicBezTo>
                    <a:pt x="5" y="8"/>
                    <a:pt x="6" y="8"/>
                    <a:pt x="6" y="8"/>
                  </a:cubicBezTo>
                  <a:cubicBezTo>
                    <a:pt x="7" y="8"/>
                    <a:pt x="8" y="8"/>
                    <a:pt x="9" y="7"/>
                  </a:cubicBezTo>
                  <a:cubicBezTo>
                    <a:pt x="9" y="6"/>
                    <a:pt x="9" y="5"/>
                    <a:pt x="9" y="5"/>
                  </a:cubicBezTo>
                  <a:cubicBezTo>
                    <a:pt x="9" y="4"/>
                    <a:pt x="8" y="3"/>
                    <a:pt x="8" y="3"/>
                  </a:cubicBezTo>
                  <a:cubicBezTo>
                    <a:pt x="3" y="0"/>
                    <a:pt x="3" y="0"/>
                    <a:pt x="3" y="0"/>
                  </a:cubicBezTo>
                  <a:cubicBezTo>
                    <a:pt x="2" y="2"/>
                    <a:pt x="1" y="3"/>
                    <a:pt x="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6" name="Freeform 600"/>
            <p:cNvSpPr/>
            <p:nvPr/>
          </p:nvSpPr>
          <p:spPr bwMode="auto">
            <a:xfrm>
              <a:off x="6078538" y="3635376"/>
              <a:ext cx="33338" cy="30163"/>
            </a:xfrm>
            <a:custGeom>
              <a:avLst/>
              <a:gdLst>
                <a:gd name="T0" fmla="*/ 1 w 9"/>
                <a:gd name="T1" fmla="*/ 3 h 8"/>
                <a:gd name="T2" fmla="*/ 0 w 9"/>
                <a:gd name="T3" fmla="*/ 5 h 8"/>
                <a:gd name="T4" fmla="*/ 0 w 9"/>
                <a:gd name="T5" fmla="*/ 7 h 8"/>
                <a:gd name="T6" fmla="*/ 3 w 9"/>
                <a:gd name="T7" fmla="*/ 8 h 8"/>
                <a:gd name="T8" fmla="*/ 4 w 9"/>
                <a:gd name="T9" fmla="*/ 8 h 8"/>
                <a:gd name="T10" fmla="*/ 9 w 9"/>
                <a:gd name="T11" fmla="*/ 5 h 8"/>
                <a:gd name="T12" fmla="*/ 6 w 9"/>
                <a:gd name="T13" fmla="*/ 0 h 8"/>
                <a:gd name="T14" fmla="*/ 1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1" y="3"/>
                  </a:moveTo>
                  <a:cubicBezTo>
                    <a:pt x="1" y="3"/>
                    <a:pt x="0" y="4"/>
                    <a:pt x="0" y="5"/>
                  </a:cubicBezTo>
                  <a:cubicBezTo>
                    <a:pt x="0" y="5"/>
                    <a:pt x="0" y="6"/>
                    <a:pt x="0" y="7"/>
                  </a:cubicBezTo>
                  <a:cubicBezTo>
                    <a:pt x="1" y="8"/>
                    <a:pt x="2" y="8"/>
                    <a:pt x="3" y="8"/>
                  </a:cubicBezTo>
                  <a:cubicBezTo>
                    <a:pt x="3" y="8"/>
                    <a:pt x="4" y="8"/>
                    <a:pt x="4" y="8"/>
                  </a:cubicBezTo>
                  <a:cubicBezTo>
                    <a:pt x="9" y="5"/>
                    <a:pt x="9" y="5"/>
                    <a:pt x="9" y="5"/>
                  </a:cubicBezTo>
                  <a:cubicBezTo>
                    <a:pt x="8" y="3"/>
                    <a:pt x="7" y="2"/>
                    <a:pt x="6" y="0"/>
                  </a:cubicBezTo>
                  <a:lnTo>
                    <a:pt x="1" y="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7" name="Freeform 601"/>
            <p:cNvSpPr/>
            <p:nvPr/>
          </p:nvSpPr>
          <p:spPr bwMode="auto">
            <a:xfrm>
              <a:off x="6292851" y="3692526"/>
              <a:ext cx="33338" cy="36513"/>
            </a:xfrm>
            <a:custGeom>
              <a:avLst/>
              <a:gdLst>
                <a:gd name="T0" fmla="*/ 6 w 9"/>
                <a:gd name="T1" fmla="*/ 0 h 10"/>
                <a:gd name="T2" fmla="*/ 0 w 9"/>
                <a:gd name="T3" fmla="*/ 3 h 10"/>
                <a:gd name="T4" fmla="*/ 3 w 9"/>
                <a:gd name="T5" fmla="*/ 8 h 10"/>
                <a:gd name="T6" fmla="*/ 6 w 9"/>
                <a:gd name="T7" fmla="*/ 10 h 10"/>
                <a:gd name="T8" fmla="*/ 7 w 9"/>
                <a:gd name="T9" fmla="*/ 9 h 10"/>
                <a:gd name="T10" fmla="*/ 9 w 9"/>
                <a:gd name="T11" fmla="*/ 5 h 10"/>
                <a:gd name="T12" fmla="*/ 6 w 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0"/>
                  </a:moveTo>
                  <a:cubicBezTo>
                    <a:pt x="4" y="1"/>
                    <a:pt x="2" y="2"/>
                    <a:pt x="0" y="3"/>
                  </a:cubicBezTo>
                  <a:cubicBezTo>
                    <a:pt x="3" y="8"/>
                    <a:pt x="3" y="8"/>
                    <a:pt x="3" y="8"/>
                  </a:cubicBezTo>
                  <a:cubicBezTo>
                    <a:pt x="4" y="9"/>
                    <a:pt x="5" y="10"/>
                    <a:pt x="6" y="10"/>
                  </a:cubicBezTo>
                  <a:cubicBezTo>
                    <a:pt x="7" y="10"/>
                    <a:pt x="7" y="10"/>
                    <a:pt x="7" y="9"/>
                  </a:cubicBezTo>
                  <a:cubicBezTo>
                    <a:pt x="9" y="9"/>
                    <a:pt x="9" y="7"/>
                    <a:pt x="9" y="5"/>
                  </a:cubicBezTo>
                  <a:lnTo>
                    <a:pt x="6"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0" name="Freeform 602"/>
            <p:cNvSpPr/>
            <p:nvPr/>
          </p:nvSpPr>
          <p:spPr bwMode="auto">
            <a:xfrm>
              <a:off x="6138863" y="3692526"/>
              <a:ext cx="33338" cy="36513"/>
            </a:xfrm>
            <a:custGeom>
              <a:avLst/>
              <a:gdLst>
                <a:gd name="T0" fmla="*/ 1 w 9"/>
                <a:gd name="T1" fmla="*/ 5 h 10"/>
                <a:gd name="T2" fmla="*/ 0 w 9"/>
                <a:gd name="T3" fmla="*/ 8 h 10"/>
                <a:gd name="T4" fmla="*/ 2 w 9"/>
                <a:gd name="T5" fmla="*/ 9 h 10"/>
                <a:gd name="T6" fmla="*/ 3 w 9"/>
                <a:gd name="T7" fmla="*/ 10 h 10"/>
                <a:gd name="T8" fmla="*/ 6 w 9"/>
                <a:gd name="T9" fmla="*/ 8 h 10"/>
                <a:gd name="T10" fmla="*/ 9 w 9"/>
                <a:gd name="T11" fmla="*/ 3 h 10"/>
                <a:gd name="T12" fmla="*/ 3 w 9"/>
                <a:gd name="T13" fmla="*/ 0 h 10"/>
                <a:gd name="T14" fmla="*/ 1 w 9"/>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5"/>
                  </a:moveTo>
                  <a:cubicBezTo>
                    <a:pt x="0" y="6"/>
                    <a:pt x="0" y="7"/>
                    <a:pt x="0" y="8"/>
                  </a:cubicBezTo>
                  <a:cubicBezTo>
                    <a:pt x="0" y="8"/>
                    <a:pt x="1" y="9"/>
                    <a:pt x="2" y="9"/>
                  </a:cubicBezTo>
                  <a:cubicBezTo>
                    <a:pt x="2" y="10"/>
                    <a:pt x="3" y="10"/>
                    <a:pt x="3" y="10"/>
                  </a:cubicBezTo>
                  <a:cubicBezTo>
                    <a:pt x="4" y="10"/>
                    <a:pt x="5" y="9"/>
                    <a:pt x="6" y="8"/>
                  </a:cubicBezTo>
                  <a:cubicBezTo>
                    <a:pt x="9" y="3"/>
                    <a:pt x="9" y="3"/>
                    <a:pt x="9" y="3"/>
                  </a:cubicBezTo>
                  <a:cubicBezTo>
                    <a:pt x="7" y="2"/>
                    <a:pt x="5" y="1"/>
                    <a:pt x="3" y="0"/>
                  </a:cubicBezTo>
                  <a:lnTo>
                    <a:pt x="1" y="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1" name="Oval 603"/>
            <p:cNvSpPr>
              <a:spLocks noChangeArrowheads="1"/>
            </p:cNvSpPr>
            <p:nvPr/>
          </p:nvSpPr>
          <p:spPr bwMode="auto">
            <a:xfrm>
              <a:off x="6213476" y="3552826"/>
              <a:ext cx="33338" cy="3810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2" name="Freeform 604"/>
            <p:cNvSpPr/>
            <p:nvPr/>
          </p:nvSpPr>
          <p:spPr bwMode="auto">
            <a:xfrm>
              <a:off x="6164263" y="3455988"/>
              <a:ext cx="82550" cy="96838"/>
            </a:xfrm>
            <a:custGeom>
              <a:avLst/>
              <a:gdLst>
                <a:gd name="T0" fmla="*/ 22 w 22"/>
                <a:gd name="T1" fmla="*/ 25 h 26"/>
                <a:gd name="T2" fmla="*/ 21 w 22"/>
                <a:gd name="T3" fmla="*/ 7 h 26"/>
                <a:gd name="T4" fmla="*/ 18 w 22"/>
                <a:gd name="T5" fmla="*/ 3 h 26"/>
                <a:gd name="T6" fmla="*/ 14 w 22"/>
                <a:gd name="T7" fmla="*/ 7 h 26"/>
                <a:gd name="T8" fmla="*/ 14 w 22"/>
                <a:gd name="T9" fmla="*/ 17 h 26"/>
                <a:gd name="T10" fmla="*/ 5 w 22"/>
                <a:gd name="T11" fmla="*/ 1 h 26"/>
                <a:gd name="T12" fmla="*/ 2 w 22"/>
                <a:gd name="T13" fmla="*/ 1 h 26"/>
                <a:gd name="T14" fmla="*/ 1 w 22"/>
                <a:gd name="T15" fmla="*/ 4 h 26"/>
                <a:gd name="T16" fmla="*/ 13 w 22"/>
                <a:gd name="T17" fmla="*/ 26 h 26"/>
                <a:gd name="T18" fmla="*/ 18 w 22"/>
                <a:gd name="T19" fmla="*/ 24 h 26"/>
                <a:gd name="T20" fmla="*/ 22 w 22"/>
                <a:gd name="T2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22" y="25"/>
                  </a:moveTo>
                  <a:cubicBezTo>
                    <a:pt x="21" y="7"/>
                    <a:pt x="21" y="7"/>
                    <a:pt x="21" y="7"/>
                  </a:cubicBezTo>
                  <a:cubicBezTo>
                    <a:pt x="21" y="5"/>
                    <a:pt x="20" y="3"/>
                    <a:pt x="18" y="3"/>
                  </a:cubicBezTo>
                  <a:cubicBezTo>
                    <a:pt x="15" y="3"/>
                    <a:pt x="14" y="5"/>
                    <a:pt x="14" y="7"/>
                  </a:cubicBezTo>
                  <a:cubicBezTo>
                    <a:pt x="14" y="17"/>
                    <a:pt x="14" y="17"/>
                    <a:pt x="14" y="17"/>
                  </a:cubicBezTo>
                  <a:cubicBezTo>
                    <a:pt x="5" y="1"/>
                    <a:pt x="5" y="1"/>
                    <a:pt x="5" y="1"/>
                  </a:cubicBezTo>
                  <a:cubicBezTo>
                    <a:pt x="4" y="0"/>
                    <a:pt x="3" y="0"/>
                    <a:pt x="2" y="1"/>
                  </a:cubicBezTo>
                  <a:cubicBezTo>
                    <a:pt x="1" y="1"/>
                    <a:pt x="0" y="3"/>
                    <a:pt x="1" y="4"/>
                  </a:cubicBezTo>
                  <a:cubicBezTo>
                    <a:pt x="13" y="26"/>
                    <a:pt x="13" y="26"/>
                    <a:pt x="13" y="26"/>
                  </a:cubicBezTo>
                  <a:cubicBezTo>
                    <a:pt x="14" y="24"/>
                    <a:pt x="16" y="24"/>
                    <a:pt x="18" y="24"/>
                  </a:cubicBezTo>
                  <a:cubicBezTo>
                    <a:pt x="19" y="24"/>
                    <a:pt x="21" y="24"/>
                    <a:pt x="22" y="2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sp>
        <p:nvSpPr>
          <p:cNvPr id="23" name="TextBox 22"/>
          <p:cNvSpPr txBox="1">
            <a:spLocks noChangeArrowheads="1"/>
          </p:cNvSpPr>
          <p:nvPr/>
        </p:nvSpPr>
        <p:spPr bwMode="auto">
          <a:xfrm>
            <a:off x="1198563" y="4292600"/>
            <a:ext cx="1655762"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a:t>
            </a:r>
          </a:p>
        </p:txBody>
      </p:sp>
      <p:sp>
        <p:nvSpPr>
          <p:cNvPr id="24" name="TextBox 23"/>
          <p:cNvSpPr txBox="1">
            <a:spLocks noChangeArrowheads="1"/>
          </p:cNvSpPr>
          <p:nvPr/>
        </p:nvSpPr>
        <p:spPr bwMode="auto">
          <a:xfrm>
            <a:off x="1198563" y="3932238"/>
            <a:ext cx="1314450" cy="284162"/>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添加说明文字</a:t>
            </a:r>
          </a:p>
        </p:txBody>
      </p:sp>
      <p:sp>
        <p:nvSpPr>
          <p:cNvPr id="25" name="TextBox 24"/>
          <p:cNvSpPr txBox="1">
            <a:spLocks noChangeArrowheads="1"/>
          </p:cNvSpPr>
          <p:nvPr/>
        </p:nvSpPr>
        <p:spPr bwMode="auto">
          <a:xfrm>
            <a:off x="1198563" y="3521075"/>
            <a:ext cx="684212" cy="523875"/>
          </a:xfrm>
          <a:prstGeom prst="rect">
            <a:avLst/>
          </a:prstGeom>
          <a:noFill/>
          <a:ln w="9525">
            <a:noFill/>
            <a:miter lim="800000"/>
            <a:headEnd/>
            <a:tailEnd/>
          </a:ln>
        </p:spPr>
        <p:txBody>
          <a:bodyPr wrap="none">
            <a:spAutoFit/>
          </a:bodyPr>
          <a:lstStyle/>
          <a:p>
            <a:pPr eaLnBrk="1" hangingPunct="1"/>
            <a:r>
              <a:rPr lang="en-US" altLang="zh-CN" sz="2800">
                <a:solidFill>
                  <a:srgbClr val="00B0F0"/>
                </a:solidFill>
                <a:latin typeface="HelveticaNeueLT Pro 25 UltLt" pitchFamily="34" charset="0"/>
              </a:rPr>
              <a:t>01.</a:t>
            </a:r>
            <a:endParaRPr lang="zh-CN" altLang="en-US" sz="2800">
              <a:solidFill>
                <a:srgbClr val="00B0F0"/>
              </a:solidFill>
              <a:latin typeface="HelveticaNeueLT Pro 25 UltLt" pitchFamily="34" charset="0"/>
            </a:endParaRPr>
          </a:p>
        </p:txBody>
      </p:sp>
      <p:sp>
        <p:nvSpPr>
          <p:cNvPr id="26" name="椭圆 25"/>
          <p:cNvSpPr/>
          <p:nvPr/>
        </p:nvSpPr>
        <p:spPr>
          <a:xfrm>
            <a:off x="3143250" y="2886075"/>
            <a:ext cx="1584325" cy="1584325"/>
          </a:xfrm>
          <a:prstGeom prst="ellipse">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defRPr/>
            </a:pPr>
            <a:r>
              <a:rPr lang="en-US" altLang="zh-CN" sz="4400" noProof="1">
                <a:latin typeface="HelveticaNeueLT Pro 25 UltLt" pitchFamily="34" charset="0"/>
              </a:rPr>
              <a:t>3.2</a:t>
            </a:r>
          </a:p>
          <a:p>
            <a:pPr algn="ctr" eaLnBrk="1" fontAlgn="auto" hangingPunct="1">
              <a:defRPr/>
            </a:pPr>
            <a:r>
              <a:rPr lang="zh-CN" altLang="en-US" sz="1200" noProof="1">
                <a:latin typeface="HelveticaNeueLT Pro 25 UltLt" pitchFamily="34" charset="0"/>
                <a:ea typeface="微软雅黑" panose="020B0503020204020204" pitchFamily="34" charset="-122"/>
              </a:rPr>
              <a:t>点击添加标题</a:t>
            </a:r>
          </a:p>
        </p:txBody>
      </p:sp>
      <p:sp>
        <p:nvSpPr>
          <p:cNvPr id="27" name="椭圆 26"/>
          <p:cNvSpPr/>
          <p:nvPr/>
        </p:nvSpPr>
        <p:spPr>
          <a:xfrm>
            <a:off x="4295775" y="2886075"/>
            <a:ext cx="431800" cy="431800"/>
          </a:xfrm>
          <a:prstGeom prst="ellipse">
            <a:avLst/>
          </a:pr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28" name="TextBox 27"/>
          <p:cNvSpPr txBox="1">
            <a:spLocks noChangeArrowheads="1"/>
          </p:cNvSpPr>
          <p:nvPr/>
        </p:nvSpPr>
        <p:spPr bwMode="auto">
          <a:xfrm>
            <a:off x="3143250" y="5416550"/>
            <a:ext cx="1655763"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a:t>
            </a:r>
          </a:p>
        </p:txBody>
      </p:sp>
      <p:sp>
        <p:nvSpPr>
          <p:cNvPr id="29" name="TextBox 28"/>
          <p:cNvSpPr txBox="1">
            <a:spLocks noChangeArrowheads="1"/>
          </p:cNvSpPr>
          <p:nvPr/>
        </p:nvSpPr>
        <p:spPr bwMode="auto">
          <a:xfrm>
            <a:off x="3143250" y="5056188"/>
            <a:ext cx="1312863" cy="284162"/>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添加说明文字</a:t>
            </a:r>
          </a:p>
        </p:txBody>
      </p:sp>
      <p:sp>
        <p:nvSpPr>
          <p:cNvPr id="30" name="TextBox 29"/>
          <p:cNvSpPr txBox="1">
            <a:spLocks noChangeArrowheads="1"/>
          </p:cNvSpPr>
          <p:nvPr/>
        </p:nvSpPr>
        <p:spPr bwMode="auto">
          <a:xfrm>
            <a:off x="3143250" y="4645025"/>
            <a:ext cx="684213" cy="523875"/>
          </a:xfrm>
          <a:prstGeom prst="rect">
            <a:avLst/>
          </a:prstGeom>
          <a:noFill/>
          <a:ln w="9525">
            <a:noFill/>
            <a:miter lim="800000"/>
            <a:headEnd/>
            <a:tailEnd/>
          </a:ln>
        </p:spPr>
        <p:txBody>
          <a:bodyPr wrap="none">
            <a:spAutoFit/>
          </a:bodyPr>
          <a:lstStyle/>
          <a:p>
            <a:pPr eaLnBrk="1" hangingPunct="1"/>
            <a:r>
              <a:rPr lang="en-US" altLang="zh-CN" sz="2800">
                <a:solidFill>
                  <a:srgbClr val="00B0F0"/>
                </a:solidFill>
                <a:latin typeface="HelveticaNeueLT Pro 25 UltLt" pitchFamily="34" charset="0"/>
              </a:rPr>
              <a:t>02.</a:t>
            </a:r>
            <a:endParaRPr lang="zh-CN" altLang="en-US" sz="2800">
              <a:solidFill>
                <a:srgbClr val="00B0F0"/>
              </a:solidFill>
              <a:latin typeface="HelveticaNeueLT Pro 25 UltLt" pitchFamily="34" charset="0"/>
            </a:endParaRPr>
          </a:p>
        </p:txBody>
      </p:sp>
      <p:sp>
        <p:nvSpPr>
          <p:cNvPr id="31" name="椭圆 30"/>
          <p:cNvSpPr/>
          <p:nvPr/>
        </p:nvSpPr>
        <p:spPr>
          <a:xfrm>
            <a:off x="5375275" y="2239963"/>
            <a:ext cx="1584325" cy="1584325"/>
          </a:xfrm>
          <a:prstGeom prst="ellipse">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defRPr/>
            </a:pPr>
            <a:r>
              <a:rPr lang="en-US" altLang="zh-CN" sz="4400" noProof="1">
                <a:latin typeface="HelveticaNeueLT Pro 25 UltLt" pitchFamily="34" charset="0"/>
              </a:rPr>
              <a:t>1.0</a:t>
            </a:r>
          </a:p>
          <a:p>
            <a:pPr algn="ctr" eaLnBrk="1" fontAlgn="auto" hangingPunct="1">
              <a:defRPr/>
            </a:pPr>
            <a:r>
              <a:rPr lang="zh-CN" altLang="en-US" sz="1200" noProof="1">
                <a:latin typeface="HelveticaNeueLT Pro 25 UltLt" pitchFamily="34" charset="0"/>
                <a:ea typeface="微软雅黑" panose="020B0503020204020204" pitchFamily="34" charset="-122"/>
              </a:rPr>
              <a:t>点击添加标题</a:t>
            </a:r>
          </a:p>
        </p:txBody>
      </p:sp>
      <p:sp>
        <p:nvSpPr>
          <p:cNvPr id="32" name="椭圆 31"/>
          <p:cNvSpPr/>
          <p:nvPr/>
        </p:nvSpPr>
        <p:spPr>
          <a:xfrm>
            <a:off x="6527800" y="2239963"/>
            <a:ext cx="431800" cy="431800"/>
          </a:xfrm>
          <a:prstGeom prst="ellipse">
            <a:avLst/>
          </a:pr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33" name="TextBox 32"/>
          <p:cNvSpPr txBox="1">
            <a:spLocks noChangeArrowheads="1"/>
          </p:cNvSpPr>
          <p:nvPr/>
        </p:nvSpPr>
        <p:spPr bwMode="auto">
          <a:xfrm>
            <a:off x="5375275" y="4770438"/>
            <a:ext cx="1655763"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a:t>
            </a:r>
          </a:p>
        </p:txBody>
      </p:sp>
      <p:sp>
        <p:nvSpPr>
          <p:cNvPr id="34" name="TextBox 33"/>
          <p:cNvSpPr txBox="1">
            <a:spLocks noChangeArrowheads="1"/>
          </p:cNvSpPr>
          <p:nvPr/>
        </p:nvSpPr>
        <p:spPr bwMode="auto">
          <a:xfrm>
            <a:off x="5375275" y="4410075"/>
            <a:ext cx="1312863" cy="284163"/>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添加说明文字</a:t>
            </a:r>
          </a:p>
        </p:txBody>
      </p:sp>
      <p:sp>
        <p:nvSpPr>
          <p:cNvPr id="35" name="TextBox 34"/>
          <p:cNvSpPr txBox="1">
            <a:spLocks noChangeArrowheads="1"/>
          </p:cNvSpPr>
          <p:nvPr/>
        </p:nvSpPr>
        <p:spPr bwMode="auto">
          <a:xfrm>
            <a:off x="5375275" y="3998913"/>
            <a:ext cx="684213" cy="523875"/>
          </a:xfrm>
          <a:prstGeom prst="rect">
            <a:avLst/>
          </a:prstGeom>
          <a:noFill/>
          <a:ln w="9525">
            <a:noFill/>
            <a:miter lim="800000"/>
            <a:headEnd/>
            <a:tailEnd/>
          </a:ln>
        </p:spPr>
        <p:txBody>
          <a:bodyPr wrap="none">
            <a:spAutoFit/>
          </a:bodyPr>
          <a:lstStyle/>
          <a:p>
            <a:pPr eaLnBrk="1" hangingPunct="1"/>
            <a:r>
              <a:rPr lang="en-US" altLang="zh-CN" sz="2800">
                <a:solidFill>
                  <a:srgbClr val="00B0F0"/>
                </a:solidFill>
                <a:latin typeface="HelveticaNeueLT Pro 25 UltLt" pitchFamily="34" charset="0"/>
              </a:rPr>
              <a:t>03.</a:t>
            </a:r>
            <a:endParaRPr lang="zh-CN" altLang="en-US" sz="2800">
              <a:solidFill>
                <a:srgbClr val="00B0F0"/>
              </a:solidFill>
              <a:latin typeface="HelveticaNeueLT Pro 25 UltLt" pitchFamily="34" charset="0"/>
            </a:endParaRPr>
          </a:p>
        </p:txBody>
      </p:sp>
      <p:sp>
        <p:nvSpPr>
          <p:cNvPr id="36" name="椭圆 35"/>
          <p:cNvSpPr/>
          <p:nvPr/>
        </p:nvSpPr>
        <p:spPr>
          <a:xfrm>
            <a:off x="7535863" y="1774825"/>
            <a:ext cx="1584325" cy="1584325"/>
          </a:xfrm>
          <a:prstGeom prst="ellipse">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defRPr/>
            </a:pPr>
            <a:r>
              <a:rPr lang="en-US" altLang="zh-CN" sz="4400" noProof="1">
                <a:latin typeface="HelveticaNeueLT Pro 25 UltLt" pitchFamily="34" charset="0"/>
              </a:rPr>
              <a:t>5.3</a:t>
            </a:r>
          </a:p>
          <a:p>
            <a:pPr algn="ctr" eaLnBrk="1" fontAlgn="auto" hangingPunct="1">
              <a:defRPr/>
            </a:pPr>
            <a:r>
              <a:rPr lang="zh-CN" altLang="en-US" sz="1200" noProof="1">
                <a:latin typeface="HelveticaNeueLT Pro 25 UltLt" pitchFamily="34" charset="0"/>
                <a:ea typeface="微软雅黑" panose="020B0503020204020204" pitchFamily="34" charset="-122"/>
              </a:rPr>
              <a:t>点击添加标题</a:t>
            </a:r>
          </a:p>
        </p:txBody>
      </p:sp>
      <p:sp>
        <p:nvSpPr>
          <p:cNvPr id="37" name="椭圆 36"/>
          <p:cNvSpPr/>
          <p:nvPr/>
        </p:nvSpPr>
        <p:spPr>
          <a:xfrm>
            <a:off x="8686800" y="1774825"/>
            <a:ext cx="433388" cy="431800"/>
          </a:xfrm>
          <a:prstGeom prst="ellipse">
            <a:avLst/>
          </a:pr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38" name="TextBox 37"/>
          <p:cNvSpPr txBox="1">
            <a:spLocks noChangeArrowheads="1"/>
          </p:cNvSpPr>
          <p:nvPr/>
        </p:nvSpPr>
        <p:spPr bwMode="auto">
          <a:xfrm>
            <a:off x="7535863" y="4305300"/>
            <a:ext cx="1655762"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a:t>
            </a:r>
          </a:p>
        </p:txBody>
      </p:sp>
      <p:sp>
        <p:nvSpPr>
          <p:cNvPr id="39" name="TextBox 38"/>
          <p:cNvSpPr txBox="1">
            <a:spLocks noChangeArrowheads="1"/>
          </p:cNvSpPr>
          <p:nvPr/>
        </p:nvSpPr>
        <p:spPr bwMode="auto">
          <a:xfrm>
            <a:off x="7535863" y="3943350"/>
            <a:ext cx="1312862"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添加说明文字</a:t>
            </a:r>
          </a:p>
        </p:txBody>
      </p:sp>
      <p:sp>
        <p:nvSpPr>
          <p:cNvPr id="40" name="TextBox 39"/>
          <p:cNvSpPr txBox="1">
            <a:spLocks noChangeArrowheads="1"/>
          </p:cNvSpPr>
          <p:nvPr/>
        </p:nvSpPr>
        <p:spPr bwMode="auto">
          <a:xfrm>
            <a:off x="7535863" y="3533775"/>
            <a:ext cx="684212" cy="522288"/>
          </a:xfrm>
          <a:prstGeom prst="rect">
            <a:avLst/>
          </a:prstGeom>
          <a:noFill/>
          <a:ln w="9525">
            <a:noFill/>
            <a:miter lim="800000"/>
            <a:headEnd/>
            <a:tailEnd/>
          </a:ln>
        </p:spPr>
        <p:txBody>
          <a:bodyPr wrap="none">
            <a:spAutoFit/>
          </a:bodyPr>
          <a:lstStyle/>
          <a:p>
            <a:pPr eaLnBrk="1" hangingPunct="1"/>
            <a:r>
              <a:rPr lang="en-US" altLang="zh-CN" sz="2800">
                <a:solidFill>
                  <a:srgbClr val="00B0F0"/>
                </a:solidFill>
                <a:latin typeface="HelveticaNeueLT Pro 25 UltLt" pitchFamily="34" charset="0"/>
              </a:rPr>
              <a:t>04.</a:t>
            </a:r>
            <a:endParaRPr lang="zh-CN" altLang="en-US" sz="2800">
              <a:solidFill>
                <a:srgbClr val="00B0F0"/>
              </a:solidFill>
              <a:latin typeface="HelveticaNeueLT Pro 25 UltLt" pitchFamily="34" charset="0"/>
            </a:endParaRPr>
          </a:p>
        </p:txBody>
      </p:sp>
      <p:sp>
        <p:nvSpPr>
          <p:cNvPr id="41" name="椭圆 40"/>
          <p:cNvSpPr/>
          <p:nvPr/>
        </p:nvSpPr>
        <p:spPr>
          <a:xfrm>
            <a:off x="9478963" y="2825750"/>
            <a:ext cx="1584325" cy="1584325"/>
          </a:xfrm>
          <a:prstGeom prst="ellipse">
            <a:avLst/>
          </a:prstGeom>
          <a:solidFill>
            <a:srgbClr val="00B0F0">
              <a:alpha val="40000"/>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defRPr/>
            </a:pPr>
            <a:r>
              <a:rPr lang="en-US" altLang="zh-CN" sz="4400" noProof="1">
                <a:latin typeface="HelveticaNeueLT Pro 25 UltLt" pitchFamily="34" charset="0"/>
              </a:rPr>
              <a:t>8.8</a:t>
            </a:r>
          </a:p>
          <a:p>
            <a:pPr algn="ctr" eaLnBrk="1" fontAlgn="auto" hangingPunct="1">
              <a:defRPr/>
            </a:pPr>
            <a:r>
              <a:rPr lang="zh-CN" altLang="en-US" sz="1200" noProof="1">
                <a:latin typeface="HelveticaNeueLT Pro 25 UltLt" pitchFamily="34" charset="0"/>
                <a:ea typeface="微软雅黑" panose="020B0503020204020204" pitchFamily="34" charset="-122"/>
              </a:rPr>
              <a:t>点击添加标题</a:t>
            </a:r>
          </a:p>
        </p:txBody>
      </p:sp>
      <p:sp>
        <p:nvSpPr>
          <p:cNvPr id="42" name="椭圆 41"/>
          <p:cNvSpPr/>
          <p:nvPr/>
        </p:nvSpPr>
        <p:spPr>
          <a:xfrm>
            <a:off x="10631488" y="2825750"/>
            <a:ext cx="431800" cy="431800"/>
          </a:xfrm>
          <a:prstGeom prst="ellipse">
            <a:avLst/>
          </a:pr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43" name="TextBox 42"/>
          <p:cNvSpPr txBox="1">
            <a:spLocks noChangeArrowheads="1"/>
          </p:cNvSpPr>
          <p:nvPr/>
        </p:nvSpPr>
        <p:spPr bwMode="auto">
          <a:xfrm>
            <a:off x="9478963" y="5345113"/>
            <a:ext cx="1657350"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a:t>
            </a:r>
          </a:p>
        </p:txBody>
      </p:sp>
      <p:sp>
        <p:nvSpPr>
          <p:cNvPr id="44" name="TextBox 43"/>
          <p:cNvSpPr txBox="1">
            <a:spLocks noChangeArrowheads="1"/>
          </p:cNvSpPr>
          <p:nvPr/>
        </p:nvSpPr>
        <p:spPr bwMode="auto">
          <a:xfrm>
            <a:off x="9478963" y="4964113"/>
            <a:ext cx="1314450" cy="284162"/>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添加说明文字</a:t>
            </a:r>
          </a:p>
        </p:txBody>
      </p:sp>
      <p:sp>
        <p:nvSpPr>
          <p:cNvPr id="45" name="TextBox 44"/>
          <p:cNvSpPr txBox="1">
            <a:spLocks noChangeArrowheads="1"/>
          </p:cNvSpPr>
          <p:nvPr/>
        </p:nvSpPr>
        <p:spPr bwMode="auto">
          <a:xfrm>
            <a:off x="9478963" y="4583113"/>
            <a:ext cx="685800" cy="523875"/>
          </a:xfrm>
          <a:prstGeom prst="rect">
            <a:avLst/>
          </a:prstGeom>
          <a:noFill/>
          <a:ln w="9525">
            <a:noFill/>
            <a:miter lim="800000"/>
            <a:headEnd/>
            <a:tailEnd/>
          </a:ln>
        </p:spPr>
        <p:txBody>
          <a:bodyPr wrap="none">
            <a:spAutoFit/>
          </a:bodyPr>
          <a:lstStyle/>
          <a:p>
            <a:pPr eaLnBrk="1" hangingPunct="1"/>
            <a:r>
              <a:rPr lang="en-US" altLang="zh-CN" sz="2800">
                <a:solidFill>
                  <a:srgbClr val="00B0F0"/>
                </a:solidFill>
                <a:latin typeface="HelveticaNeueLT Pro 25 UltLt" pitchFamily="34" charset="0"/>
              </a:rPr>
              <a:t>05.</a:t>
            </a:r>
            <a:endParaRPr lang="zh-CN" altLang="en-US" sz="2800">
              <a:solidFill>
                <a:srgbClr val="00B0F0"/>
              </a:solidFill>
              <a:latin typeface="HelveticaNeueLT Pro 25 UltLt" pitchFamily="34" charset="0"/>
            </a:endParaRPr>
          </a:p>
        </p:txBody>
      </p:sp>
      <p:grpSp>
        <p:nvGrpSpPr>
          <p:cNvPr id="46" name="组合 45"/>
          <p:cNvGrpSpPr/>
          <p:nvPr/>
        </p:nvGrpSpPr>
        <p:grpSpPr>
          <a:xfrm>
            <a:off x="10745365" y="2911448"/>
            <a:ext cx="204739" cy="259369"/>
            <a:chOff x="8950326" y="1212851"/>
            <a:chExt cx="636588" cy="806450"/>
          </a:xfrm>
          <a:solidFill>
            <a:schemeClr val="bg1"/>
          </a:solidFill>
        </p:grpSpPr>
        <p:sp>
          <p:nvSpPr>
            <p:cNvPr id="47" name="Freeform 605"/>
            <p:cNvSpPr/>
            <p:nvPr/>
          </p:nvSpPr>
          <p:spPr bwMode="auto">
            <a:xfrm>
              <a:off x="90408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8" name="Freeform 606"/>
            <p:cNvSpPr/>
            <p:nvPr/>
          </p:nvSpPr>
          <p:spPr bwMode="auto">
            <a:xfrm>
              <a:off x="9120188"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9" name="Freeform 607"/>
            <p:cNvSpPr/>
            <p:nvPr/>
          </p:nvSpPr>
          <p:spPr bwMode="auto">
            <a:xfrm>
              <a:off x="9032876" y="1438276"/>
              <a:ext cx="106363" cy="120650"/>
            </a:xfrm>
            <a:custGeom>
              <a:avLst/>
              <a:gdLst>
                <a:gd name="T0" fmla="*/ 25 w 28"/>
                <a:gd name="T1" fmla="*/ 11 h 32"/>
                <a:gd name="T2" fmla="*/ 20 w 28"/>
                <a:gd name="T3" fmla="*/ 30 h 32"/>
                <a:gd name="T4" fmla="*/ 3 w 28"/>
                <a:gd name="T5" fmla="*/ 21 h 32"/>
                <a:gd name="T6" fmla="*/ 9 w 28"/>
                <a:gd name="T7" fmla="*/ 2 h 32"/>
                <a:gd name="T8" fmla="*/ 25 w 28"/>
                <a:gd name="T9" fmla="*/ 11 h 32"/>
              </a:gdLst>
              <a:ahLst/>
              <a:cxnLst>
                <a:cxn ang="0">
                  <a:pos x="T0" y="T1"/>
                </a:cxn>
                <a:cxn ang="0">
                  <a:pos x="T2" y="T3"/>
                </a:cxn>
                <a:cxn ang="0">
                  <a:pos x="T4" y="T5"/>
                </a:cxn>
                <a:cxn ang="0">
                  <a:pos x="T6" y="T7"/>
                </a:cxn>
                <a:cxn ang="0">
                  <a:pos x="T8" y="T9"/>
                </a:cxn>
              </a:cxnLst>
              <a:rect l="0" t="0" r="r" b="b"/>
              <a:pathLst>
                <a:path w="28" h="32">
                  <a:moveTo>
                    <a:pt x="25" y="11"/>
                  </a:moveTo>
                  <a:cubicBezTo>
                    <a:pt x="28" y="19"/>
                    <a:pt x="26" y="27"/>
                    <a:pt x="20" y="30"/>
                  </a:cubicBezTo>
                  <a:cubicBezTo>
                    <a:pt x="14" y="32"/>
                    <a:pt x="6" y="28"/>
                    <a:pt x="3" y="21"/>
                  </a:cubicBezTo>
                  <a:cubicBezTo>
                    <a:pt x="0" y="13"/>
                    <a:pt x="2" y="5"/>
                    <a:pt x="9" y="2"/>
                  </a:cubicBezTo>
                  <a:cubicBezTo>
                    <a:pt x="15" y="0"/>
                    <a:pt x="22" y="4"/>
                    <a:pt x="25"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0" name="Rectangle 608"/>
            <p:cNvSpPr>
              <a:spLocks noChangeArrowheads="1"/>
            </p:cNvSpPr>
            <p:nvPr/>
          </p:nvSpPr>
          <p:spPr bwMode="auto">
            <a:xfrm>
              <a:off x="9112251" y="1708151"/>
              <a:ext cx="1588" cy="15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1" name="Freeform 609"/>
            <p:cNvSpPr/>
            <p:nvPr/>
          </p:nvSpPr>
          <p:spPr bwMode="auto">
            <a:xfrm>
              <a:off x="8950326" y="1449388"/>
              <a:ext cx="319088" cy="363538"/>
            </a:xfrm>
            <a:custGeom>
              <a:avLst/>
              <a:gdLst>
                <a:gd name="T0" fmla="*/ 69 w 85"/>
                <a:gd name="T1" fmla="*/ 0 h 97"/>
                <a:gd name="T2" fmla="*/ 63 w 85"/>
                <a:gd name="T3" fmla="*/ 23 h 97"/>
                <a:gd name="T4" fmla="*/ 46 w 85"/>
                <a:gd name="T5" fmla="*/ 28 h 97"/>
                <a:gd name="T6" fmla="*/ 45 w 85"/>
                <a:gd name="T7" fmla="*/ 28 h 97"/>
                <a:gd name="T8" fmla="*/ 49 w 85"/>
                <a:gd name="T9" fmla="*/ 33 h 97"/>
                <a:gd name="T10" fmla="*/ 45 w 85"/>
                <a:gd name="T11" fmla="*/ 37 h 97"/>
                <a:gd name="T12" fmla="*/ 48 w 85"/>
                <a:gd name="T13" fmla="*/ 42 h 97"/>
                <a:gd name="T14" fmla="*/ 43 w 85"/>
                <a:gd name="T15" fmla="*/ 69 h 97"/>
                <a:gd name="T16" fmla="*/ 43 w 85"/>
                <a:gd name="T17" fmla="*/ 69 h 97"/>
                <a:gd name="T18" fmla="*/ 43 w 85"/>
                <a:gd name="T19" fmla="*/ 69 h 97"/>
                <a:gd name="T20" fmla="*/ 43 w 85"/>
                <a:gd name="T21" fmla="*/ 69 h 97"/>
                <a:gd name="T22" fmla="*/ 43 w 85"/>
                <a:gd name="T23" fmla="*/ 69 h 97"/>
                <a:gd name="T24" fmla="*/ 33 w 85"/>
                <a:gd name="T25" fmla="*/ 43 h 97"/>
                <a:gd name="T26" fmla="*/ 34 w 85"/>
                <a:gd name="T27" fmla="*/ 38 h 97"/>
                <a:gd name="T28" fmla="*/ 30 w 85"/>
                <a:gd name="T29" fmla="*/ 35 h 97"/>
                <a:gd name="T30" fmla="*/ 33 w 85"/>
                <a:gd name="T31" fmla="*/ 30 h 97"/>
                <a:gd name="T32" fmla="*/ 22 w 85"/>
                <a:gd name="T33" fmla="*/ 32 h 97"/>
                <a:gd name="T34" fmla="*/ 19 w 85"/>
                <a:gd name="T35" fmla="*/ 36 h 97"/>
                <a:gd name="T36" fmla="*/ 6 w 85"/>
                <a:gd name="T37" fmla="*/ 63 h 97"/>
                <a:gd name="T38" fmla="*/ 0 w 85"/>
                <a:gd name="T39" fmla="*/ 94 h 97"/>
                <a:gd name="T40" fmla="*/ 17 w 85"/>
                <a:gd name="T41" fmla="*/ 97 h 97"/>
                <a:gd name="T42" fmla="*/ 20 w 85"/>
                <a:gd name="T43" fmla="*/ 69 h 97"/>
                <a:gd name="T44" fmla="*/ 21 w 85"/>
                <a:gd name="T45" fmla="*/ 66 h 97"/>
                <a:gd name="T46" fmla="*/ 23 w 85"/>
                <a:gd name="T47" fmla="*/ 95 h 97"/>
                <a:gd name="T48" fmla="*/ 23 w 85"/>
                <a:gd name="T49" fmla="*/ 96 h 97"/>
                <a:gd name="T50" fmla="*/ 58 w 85"/>
                <a:gd name="T51" fmla="*/ 93 h 97"/>
                <a:gd name="T52" fmla="*/ 58 w 85"/>
                <a:gd name="T53" fmla="*/ 93 h 97"/>
                <a:gd name="T54" fmla="*/ 53 w 85"/>
                <a:gd name="T55" fmla="*/ 41 h 97"/>
                <a:gd name="T56" fmla="*/ 62 w 85"/>
                <a:gd name="T57" fmla="*/ 39 h 97"/>
                <a:gd name="T58" fmla="*/ 71 w 85"/>
                <a:gd name="T59" fmla="*/ 37 h 97"/>
                <a:gd name="T60" fmla="*/ 72 w 85"/>
                <a:gd name="T61" fmla="*/ 37 h 97"/>
                <a:gd name="T62" fmla="*/ 77 w 85"/>
                <a:gd name="T63" fmla="*/ 31 h 97"/>
                <a:gd name="T64" fmla="*/ 77 w 85"/>
                <a:gd name="T65" fmla="*/ 31 h 97"/>
                <a:gd name="T66" fmla="*/ 77 w 85"/>
                <a:gd name="T67" fmla="*/ 31 h 97"/>
                <a:gd name="T68" fmla="*/ 77 w 85"/>
                <a:gd name="T69" fmla="*/ 31 h 97"/>
                <a:gd name="T70" fmla="*/ 77 w 85"/>
                <a:gd name="T71" fmla="*/ 30 h 97"/>
                <a:gd name="T72" fmla="*/ 78 w 85"/>
                <a:gd name="T73" fmla="*/ 29 h 97"/>
                <a:gd name="T74" fmla="*/ 85 w 85"/>
                <a:gd name="T75" fmla="*/ 4 h 97"/>
                <a:gd name="T76" fmla="*/ 69 w 85"/>
                <a:gd name="T7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97">
                  <a:moveTo>
                    <a:pt x="69" y="0"/>
                  </a:moveTo>
                  <a:cubicBezTo>
                    <a:pt x="63" y="23"/>
                    <a:pt x="63" y="23"/>
                    <a:pt x="63" y="23"/>
                  </a:cubicBezTo>
                  <a:cubicBezTo>
                    <a:pt x="46" y="28"/>
                    <a:pt x="46" y="28"/>
                    <a:pt x="46" y="28"/>
                  </a:cubicBezTo>
                  <a:cubicBezTo>
                    <a:pt x="46" y="28"/>
                    <a:pt x="46" y="28"/>
                    <a:pt x="45" y="28"/>
                  </a:cubicBezTo>
                  <a:cubicBezTo>
                    <a:pt x="49" y="33"/>
                    <a:pt x="49" y="33"/>
                    <a:pt x="49" y="33"/>
                  </a:cubicBezTo>
                  <a:cubicBezTo>
                    <a:pt x="45" y="37"/>
                    <a:pt x="45" y="37"/>
                    <a:pt x="45" y="37"/>
                  </a:cubicBezTo>
                  <a:cubicBezTo>
                    <a:pt x="48" y="42"/>
                    <a:pt x="48" y="42"/>
                    <a:pt x="48" y="42"/>
                  </a:cubicBezTo>
                  <a:cubicBezTo>
                    <a:pt x="43" y="69"/>
                    <a:pt x="43" y="69"/>
                    <a:pt x="43" y="69"/>
                  </a:cubicBezTo>
                  <a:cubicBezTo>
                    <a:pt x="43" y="69"/>
                    <a:pt x="43" y="69"/>
                    <a:pt x="43" y="69"/>
                  </a:cubicBezTo>
                  <a:cubicBezTo>
                    <a:pt x="43" y="69"/>
                    <a:pt x="43" y="69"/>
                    <a:pt x="43" y="69"/>
                  </a:cubicBezTo>
                  <a:cubicBezTo>
                    <a:pt x="43" y="69"/>
                    <a:pt x="43" y="69"/>
                    <a:pt x="43" y="69"/>
                  </a:cubicBezTo>
                  <a:cubicBezTo>
                    <a:pt x="43" y="69"/>
                    <a:pt x="43" y="69"/>
                    <a:pt x="43" y="69"/>
                  </a:cubicBezTo>
                  <a:cubicBezTo>
                    <a:pt x="33" y="43"/>
                    <a:pt x="33" y="43"/>
                    <a:pt x="33" y="43"/>
                  </a:cubicBezTo>
                  <a:cubicBezTo>
                    <a:pt x="34" y="38"/>
                    <a:pt x="34" y="38"/>
                    <a:pt x="34" y="38"/>
                  </a:cubicBezTo>
                  <a:cubicBezTo>
                    <a:pt x="30" y="35"/>
                    <a:pt x="30" y="35"/>
                    <a:pt x="30" y="35"/>
                  </a:cubicBezTo>
                  <a:cubicBezTo>
                    <a:pt x="33" y="30"/>
                    <a:pt x="33" y="30"/>
                    <a:pt x="33" y="30"/>
                  </a:cubicBezTo>
                  <a:cubicBezTo>
                    <a:pt x="31" y="31"/>
                    <a:pt x="23" y="32"/>
                    <a:pt x="22" y="32"/>
                  </a:cubicBezTo>
                  <a:cubicBezTo>
                    <a:pt x="21" y="32"/>
                    <a:pt x="20" y="35"/>
                    <a:pt x="19" y="36"/>
                  </a:cubicBezTo>
                  <a:cubicBezTo>
                    <a:pt x="6" y="63"/>
                    <a:pt x="6" y="63"/>
                    <a:pt x="6" y="63"/>
                  </a:cubicBezTo>
                  <a:cubicBezTo>
                    <a:pt x="3" y="77"/>
                    <a:pt x="2" y="84"/>
                    <a:pt x="0" y="94"/>
                  </a:cubicBezTo>
                  <a:cubicBezTo>
                    <a:pt x="6" y="95"/>
                    <a:pt x="12" y="96"/>
                    <a:pt x="17" y="97"/>
                  </a:cubicBezTo>
                  <a:cubicBezTo>
                    <a:pt x="18" y="88"/>
                    <a:pt x="20" y="74"/>
                    <a:pt x="20" y="69"/>
                  </a:cubicBezTo>
                  <a:cubicBezTo>
                    <a:pt x="21" y="66"/>
                    <a:pt x="21" y="66"/>
                    <a:pt x="21" y="66"/>
                  </a:cubicBezTo>
                  <a:cubicBezTo>
                    <a:pt x="22" y="76"/>
                    <a:pt x="23" y="86"/>
                    <a:pt x="23" y="95"/>
                  </a:cubicBezTo>
                  <a:cubicBezTo>
                    <a:pt x="23" y="96"/>
                    <a:pt x="23" y="96"/>
                    <a:pt x="23" y="96"/>
                  </a:cubicBezTo>
                  <a:cubicBezTo>
                    <a:pt x="35" y="95"/>
                    <a:pt x="46" y="94"/>
                    <a:pt x="58" y="93"/>
                  </a:cubicBezTo>
                  <a:cubicBezTo>
                    <a:pt x="58" y="93"/>
                    <a:pt x="58" y="93"/>
                    <a:pt x="58" y="93"/>
                  </a:cubicBezTo>
                  <a:cubicBezTo>
                    <a:pt x="57" y="75"/>
                    <a:pt x="55" y="58"/>
                    <a:pt x="53" y="41"/>
                  </a:cubicBezTo>
                  <a:cubicBezTo>
                    <a:pt x="62" y="39"/>
                    <a:pt x="62" y="39"/>
                    <a:pt x="62" y="39"/>
                  </a:cubicBezTo>
                  <a:cubicBezTo>
                    <a:pt x="71" y="37"/>
                    <a:pt x="71" y="37"/>
                    <a:pt x="71" y="37"/>
                  </a:cubicBezTo>
                  <a:cubicBezTo>
                    <a:pt x="72" y="37"/>
                    <a:pt x="72" y="37"/>
                    <a:pt x="72" y="37"/>
                  </a:cubicBezTo>
                  <a:cubicBezTo>
                    <a:pt x="77" y="31"/>
                    <a:pt x="77" y="31"/>
                    <a:pt x="77" y="31"/>
                  </a:cubicBezTo>
                  <a:cubicBezTo>
                    <a:pt x="77" y="31"/>
                    <a:pt x="77" y="31"/>
                    <a:pt x="77" y="31"/>
                  </a:cubicBezTo>
                  <a:cubicBezTo>
                    <a:pt x="77" y="31"/>
                    <a:pt x="77" y="31"/>
                    <a:pt x="77" y="31"/>
                  </a:cubicBezTo>
                  <a:cubicBezTo>
                    <a:pt x="77" y="31"/>
                    <a:pt x="77" y="31"/>
                    <a:pt x="77" y="31"/>
                  </a:cubicBezTo>
                  <a:cubicBezTo>
                    <a:pt x="77" y="30"/>
                    <a:pt x="77" y="30"/>
                    <a:pt x="77" y="30"/>
                  </a:cubicBezTo>
                  <a:cubicBezTo>
                    <a:pt x="78" y="29"/>
                    <a:pt x="78" y="29"/>
                    <a:pt x="78" y="29"/>
                  </a:cubicBezTo>
                  <a:cubicBezTo>
                    <a:pt x="85" y="4"/>
                    <a:pt x="85" y="4"/>
                    <a:pt x="85" y="4"/>
                  </a:cubicBezTo>
                  <a:cubicBezTo>
                    <a:pt x="80" y="3"/>
                    <a:pt x="74" y="1"/>
                    <a:pt x="69"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2" name="Freeform 610"/>
            <p:cNvSpPr/>
            <p:nvPr/>
          </p:nvSpPr>
          <p:spPr bwMode="auto">
            <a:xfrm>
              <a:off x="9090026" y="1558926"/>
              <a:ext cx="19050" cy="33338"/>
            </a:xfrm>
            <a:custGeom>
              <a:avLst/>
              <a:gdLst>
                <a:gd name="T0" fmla="*/ 9 w 12"/>
                <a:gd name="T1" fmla="*/ 0 h 21"/>
                <a:gd name="T2" fmla="*/ 12 w 12"/>
                <a:gd name="T3" fmla="*/ 11 h 21"/>
                <a:gd name="T4" fmla="*/ 7 w 12"/>
                <a:gd name="T5" fmla="*/ 21 h 21"/>
                <a:gd name="T6" fmla="*/ 0 w 12"/>
                <a:gd name="T7" fmla="*/ 14 h 21"/>
                <a:gd name="T8" fmla="*/ 2 w 12"/>
                <a:gd name="T9" fmla="*/ 0 h 21"/>
                <a:gd name="T10" fmla="*/ 9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9" y="0"/>
                  </a:moveTo>
                  <a:lnTo>
                    <a:pt x="12" y="11"/>
                  </a:lnTo>
                  <a:lnTo>
                    <a:pt x="7" y="21"/>
                  </a:lnTo>
                  <a:lnTo>
                    <a:pt x="0" y="14"/>
                  </a:lnTo>
                  <a:lnTo>
                    <a:pt x="2" y="0"/>
                  </a:lnTo>
                  <a:lnTo>
                    <a:pt x="9"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3" name="Freeform 611"/>
            <p:cNvSpPr/>
            <p:nvPr/>
          </p:nvSpPr>
          <p:spPr bwMode="auto">
            <a:xfrm>
              <a:off x="9093201" y="1581151"/>
              <a:ext cx="30163" cy="138113"/>
            </a:xfrm>
            <a:custGeom>
              <a:avLst/>
              <a:gdLst>
                <a:gd name="T0" fmla="*/ 10 w 19"/>
                <a:gd name="T1" fmla="*/ 0 h 87"/>
                <a:gd name="T2" fmla="*/ 19 w 19"/>
                <a:gd name="T3" fmla="*/ 80 h 87"/>
                <a:gd name="T4" fmla="*/ 12 w 19"/>
                <a:gd name="T5" fmla="*/ 87 h 87"/>
                <a:gd name="T6" fmla="*/ 5 w 19"/>
                <a:gd name="T7" fmla="*/ 80 h 87"/>
                <a:gd name="T8" fmla="*/ 0 w 19"/>
                <a:gd name="T9" fmla="*/ 0 h 87"/>
                <a:gd name="T10" fmla="*/ 10 w 19"/>
                <a:gd name="T11" fmla="*/ 0 h 87"/>
              </a:gdLst>
              <a:ahLst/>
              <a:cxnLst>
                <a:cxn ang="0">
                  <a:pos x="T0" y="T1"/>
                </a:cxn>
                <a:cxn ang="0">
                  <a:pos x="T2" y="T3"/>
                </a:cxn>
                <a:cxn ang="0">
                  <a:pos x="T4" y="T5"/>
                </a:cxn>
                <a:cxn ang="0">
                  <a:pos x="T6" y="T7"/>
                </a:cxn>
                <a:cxn ang="0">
                  <a:pos x="T8" y="T9"/>
                </a:cxn>
                <a:cxn ang="0">
                  <a:pos x="T10" y="T11"/>
                </a:cxn>
              </a:cxnLst>
              <a:rect l="0" t="0" r="r" b="b"/>
              <a:pathLst>
                <a:path w="19" h="87">
                  <a:moveTo>
                    <a:pt x="10" y="0"/>
                  </a:moveTo>
                  <a:lnTo>
                    <a:pt x="19" y="80"/>
                  </a:lnTo>
                  <a:lnTo>
                    <a:pt x="12" y="87"/>
                  </a:lnTo>
                  <a:lnTo>
                    <a:pt x="5" y="80"/>
                  </a:lnTo>
                  <a:lnTo>
                    <a:pt x="0" y="0"/>
                  </a:ln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4" name="Freeform 612"/>
            <p:cNvSpPr/>
            <p:nvPr/>
          </p:nvSpPr>
          <p:spPr bwMode="auto">
            <a:xfrm>
              <a:off x="94345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5" name="Freeform 613"/>
            <p:cNvSpPr/>
            <p:nvPr/>
          </p:nvSpPr>
          <p:spPr bwMode="auto">
            <a:xfrm>
              <a:off x="9390063"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6" name="Freeform 614"/>
            <p:cNvSpPr/>
            <p:nvPr/>
          </p:nvSpPr>
          <p:spPr bwMode="auto">
            <a:xfrm>
              <a:off x="9409113" y="1438276"/>
              <a:ext cx="104775" cy="120650"/>
            </a:xfrm>
            <a:custGeom>
              <a:avLst/>
              <a:gdLst>
                <a:gd name="T0" fmla="*/ 3 w 28"/>
                <a:gd name="T1" fmla="*/ 11 h 32"/>
                <a:gd name="T2" fmla="*/ 8 w 28"/>
                <a:gd name="T3" fmla="*/ 30 h 32"/>
                <a:gd name="T4" fmla="*/ 25 w 28"/>
                <a:gd name="T5" fmla="*/ 21 h 32"/>
                <a:gd name="T6" fmla="*/ 20 w 28"/>
                <a:gd name="T7" fmla="*/ 2 h 32"/>
                <a:gd name="T8" fmla="*/ 3 w 28"/>
                <a:gd name="T9" fmla="*/ 11 h 32"/>
              </a:gdLst>
              <a:ahLst/>
              <a:cxnLst>
                <a:cxn ang="0">
                  <a:pos x="T0" y="T1"/>
                </a:cxn>
                <a:cxn ang="0">
                  <a:pos x="T2" y="T3"/>
                </a:cxn>
                <a:cxn ang="0">
                  <a:pos x="T4" y="T5"/>
                </a:cxn>
                <a:cxn ang="0">
                  <a:pos x="T6" y="T7"/>
                </a:cxn>
                <a:cxn ang="0">
                  <a:pos x="T8" y="T9"/>
                </a:cxn>
              </a:cxnLst>
              <a:rect l="0" t="0" r="r" b="b"/>
              <a:pathLst>
                <a:path w="28" h="32">
                  <a:moveTo>
                    <a:pt x="3" y="11"/>
                  </a:moveTo>
                  <a:cubicBezTo>
                    <a:pt x="0" y="19"/>
                    <a:pt x="2" y="27"/>
                    <a:pt x="8" y="30"/>
                  </a:cubicBezTo>
                  <a:cubicBezTo>
                    <a:pt x="14" y="32"/>
                    <a:pt x="22" y="28"/>
                    <a:pt x="25" y="21"/>
                  </a:cubicBezTo>
                  <a:cubicBezTo>
                    <a:pt x="28" y="13"/>
                    <a:pt x="26" y="5"/>
                    <a:pt x="20" y="2"/>
                  </a:cubicBezTo>
                  <a:cubicBezTo>
                    <a:pt x="14" y="0"/>
                    <a:pt x="6" y="4"/>
                    <a:pt x="3"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7" name="Rectangle 615"/>
            <p:cNvSpPr>
              <a:spLocks noChangeArrowheads="1"/>
            </p:cNvSpPr>
            <p:nvPr/>
          </p:nvSpPr>
          <p:spPr bwMode="auto">
            <a:xfrm>
              <a:off x="9585326" y="1670051"/>
              <a:ext cx="1588" cy="15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8" name="Rectangle 616"/>
            <p:cNvSpPr>
              <a:spLocks noChangeArrowheads="1"/>
            </p:cNvSpPr>
            <p:nvPr/>
          </p:nvSpPr>
          <p:spPr bwMode="auto">
            <a:xfrm>
              <a:off x="9434513" y="1708151"/>
              <a:ext cx="1588" cy="15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9" name="Freeform 617"/>
            <p:cNvSpPr>
              <a:spLocks noEditPoints="1"/>
            </p:cNvSpPr>
            <p:nvPr/>
          </p:nvSpPr>
          <p:spPr bwMode="auto">
            <a:xfrm>
              <a:off x="9255126" y="1441451"/>
              <a:ext cx="330200" cy="371475"/>
            </a:xfrm>
            <a:custGeom>
              <a:avLst/>
              <a:gdLst>
                <a:gd name="T0" fmla="*/ 88 w 88"/>
                <a:gd name="T1" fmla="*/ 62 h 99"/>
                <a:gd name="T2" fmla="*/ 86 w 88"/>
                <a:gd name="T3" fmla="*/ 60 h 99"/>
                <a:gd name="T4" fmla="*/ 84 w 88"/>
                <a:gd name="T5" fmla="*/ 57 h 99"/>
                <a:gd name="T6" fmla="*/ 80 w 88"/>
                <a:gd name="T7" fmla="*/ 50 h 99"/>
                <a:gd name="T8" fmla="*/ 72 w 88"/>
                <a:gd name="T9" fmla="*/ 37 h 99"/>
                <a:gd name="T10" fmla="*/ 70 w 88"/>
                <a:gd name="T11" fmla="*/ 35 h 99"/>
                <a:gd name="T12" fmla="*/ 69 w 88"/>
                <a:gd name="T13" fmla="*/ 34 h 99"/>
                <a:gd name="T14" fmla="*/ 69 w 88"/>
                <a:gd name="T15" fmla="*/ 34 h 99"/>
                <a:gd name="T16" fmla="*/ 57 w 88"/>
                <a:gd name="T17" fmla="*/ 32 h 99"/>
                <a:gd name="T18" fmla="*/ 59 w 88"/>
                <a:gd name="T19" fmla="*/ 37 h 99"/>
                <a:gd name="T20" fmla="*/ 55 w 88"/>
                <a:gd name="T21" fmla="*/ 40 h 99"/>
                <a:gd name="T22" fmla="*/ 57 w 88"/>
                <a:gd name="T23" fmla="*/ 45 h 99"/>
                <a:gd name="T24" fmla="*/ 48 w 88"/>
                <a:gd name="T25" fmla="*/ 71 h 99"/>
                <a:gd name="T26" fmla="*/ 48 w 88"/>
                <a:gd name="T27" fmla="*/ 71 h 99"/>
                <a:gd name="T28" fmla="*/ 48 w 88"/>
                <a:gd name="T29" fmla="*/ 71 h 99"/>
                <a:gd name="T30" fmla="*/ 48 w 88"/>
                <a:gd name="T31" fmla="*/ 71 h 99"/>
                <a:gd name="T32" fmla="*/ 48 w 88"/>
                <a:gd name="T33" fmla="*/ 71 h 99"/>
                <a:gd name="T34" fmla="*/ 43 w 88"/>
                <a:gd name="T35" fmla="*/ 44 h 99"/>
                <a:gd name="T36" fmla="*/ 45 w 88"/>
                <a:gd name="T37" fmla="*/ 39 h 99"/>
                <a:gd name="T38" fmla="*/ 42 w 88"/>
                <a:gd name="T39" fmla="*/ 36 h 99"/>
                <a:gd name="T40" fmla="*/ 45 w 88"/>
                <a:gd name="T41" fmla="*/ 32 h 99"/>
                <a:gd name="T42" fmla="*/ 45 w 88"/>
                <a:gd name="T43" fmla="*/ 32 h 99"/>
                <a:gd name="T44" fmla="*/ 43 w 88"/>
                <a:gd name="T45" fmla="*/ 32 h 99"/>
                <a:gd name="T46" fmla="*/ 29 w 88"/>
                <a:gd name="T47" fmla="*/ 25 h 99"/>
                <a:gd name="T48" fmla="*/ 14 w 88"/>
                <a:gd name="T49" fmla="*/ 0 h 99"/>
                <a:gd name="T50" fmla="*/ 0 w 88"/>
                <a:gd name="T51" fmla="*/ 10 h 99"/>
                <a:gd name="T52" fmla="*/ 16 w 88"/>
                <a:gd name="T53" fmla="*/ 33 h 99"/>
                <a:gd name="T54" fmla="*/ 38 w 88"/>
                <a:gd name="T55" fmla="*/ 45 h 99"/>
                <a:gd name="T56" fmla="*/ 33 w 88"/>
                <a:gd name="T57" fmla="*/ 95 h 99"/>
                <a:gd name="T58" fmla="*/ 33 w 88"/>
                <a:gd name="T59" fmla="*/ 95 h 99"/>
                <a:gd name="T60" fmla="*/ 68 w 88"/>
                <a:gd name="T61" fmla="*/ 98 h 99"/>
                <a:gd name="T62" fmla="*/ 68 w 88"/>
                <a:gd name="T63" fmla="*/ 97 h 99"/>
                <a:gd name="T64" fmla="*/ 68 w 88"/>
                <a:gd name="T65" fmla="*/ 96 h 99"/>
                <a:gd name="T66" fmla="*/ 74 w 88"/>
                <a:gd name="T67" fmla="*/ 99 h 99"/>
                <a:gd name="T68" fmla="*/ 87 w 88"/>
                <a:gd name="T69" fmla="*/ 71 h 99"/>
                <a:gd name="T70" fmla="*/ 88 w 88"/>
                <a:gd name="T71" fmla="*/ 70 h 99"/>
                <a:gd name="T72" fmla="*/ 88 w 88"/>
                <a:gd name="T73" fmla="*/ 70 h 99"/>
                <a:gd name="T74" fmla="*/ 88 w 88"/>
                <a:gd name="T75" fmla="*/ 70 h 99"/>
                <a:gd name="T76" fmla="*/ 88 w 88"/>
                <a:gd name="T77" fmla="*/ 70 h 99"/>
                <a:gd name="T78" fmla="*/ 88 w 88"/>
                <a:gd name="T79" fmla="*/ 70 h 99"/>
                <a:gd name="T80" fmla="*/ 88 w 88"/>
                <a:gd name="T81" fmla="*/ 62 h 99"/>
                <a:gd name="T82" fmla="*/ 70 w 88"/>
                <a:gd name="T83" fmla="*/ 71 h 99"/>
                <a:gd name="T84" fmla="*/ 70 w 88"/>
                <a:gd name="T85" fmla="*/ 62 h 99"/>
                <a:gd name="T86" fmla="*/ 71 w 88"/>
                <a:gd name="T87" fmla="*/ 64 h 99"/>
                <a:gd name="T88" fmla="*/ 72 w 88"/>
                <a:gd name="T89" fmla="*/ 66 h 99"/>
                <a:gd name="T90" fmla="*/ 70 w 88"/>
                <a:gd name="T91" fmla="*/ 7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8" h="99">
                  <a:moveTo>
                    <a:pt x="88" y="62"/>
                  </a:moveTo>
                  <a:cubicBezTo>
                    <a:pt x="86" y="60"/>
                    <a:pt x="86" y="60"/>
                    <a:pt x="86" y="60"/>
                  </a:cubicBezTo>
                  <a:cubicBezTo>
                    <a:pt x="84" y="57"/>
                    <a:pt x="84" y="57"/>
                    <a:pt x="84" y="57"/>
                  </a:cubicBezTo>
                  <a:cubicBezTo>
                    <a:pt x="80" y="50"/>
                    <a:pt x="80" y="50"/>
                    <a:pt x="80" y="50"/>
                  </a:cubicBezTo>
                  <a:cubicBezTo>
                    <a:pt x="72" y="37"/>
                    <a:pt x="72" y="37"/>
                    <a:pt x="72" y="37"/>
                  </a:cubicBezTo>
                  <a:cubicBezTo>
                    <a:pt x="72" y="36"/>
                    <a:pt x="71" y="35"/>
                    <a:pt x="70" y="35"/>
                  </a:cubicBezTo>
                  <a:cubicBezTo>
                    <a:pt x="70" y="34"/>
                    <a:pt x="69" y="34"/>
                    <a:pt x="69" y="34"/>
                  </a:cubicBezTo>
                  <a:cubicBezTo>
                    <a:pt x="69" y="34"/>
                    <a:pt x="69" y="34"/>
                    <a:pt x="69" y="34"/>
                  </a:cubicBezTo>
                  <a:cubicBezTo>
                    <a:pt x="68" y="34"/>
                    <a:pt x="63" y="33"/>
                    <a:pt x="57" y="32"/>
                  </a:cubicBezTo>
                  <a:cubicBezTo>
                    <a:pt x="59" y="37"/>
                    <a:pt x="59" y="37"/>
                    <a:pt x="59" y="37"/>
                  </a:cubicBezTo>
                  <a:cubicBezTo>
                    <a:pt x="55" y="40"/>
                    <a:pt x="55" y="40"/>
                    <a:pt x="55" y="40"/>
                  </a:cubicBezTo>
                  <a:cubicBezTo>
                    <a:pt x="57" y="45"/>
                    <a:pt x="57" y="45"/>
                    <a:pt x="57" y="45"/>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3" y="44"/>
                    <a:pt x="43" y="44"/>
                    <a:pt x="43" y="44"/>
                  </a:cubicBezTo>
                  <a:cubicBezTo>
                    <a:pt x="45" y="39"/>
                    <a:pt x="45" y="39"/>
                    <a:pt x="45" y="39"/>
                  </a:cubicBezTo>
                  <a:cubicBezTo>
                    <a:pt x="42" y="36"/>
                    <a:pt x="42" y="36"/>
                    <a:pt x="42" y="36"/>
                  </a:cubicBezTo>
                  <a:cubicBezTo>
                    <a:pt x="45" y="32"/>
                    <a:pt x="45" y="32"/>
                    <a:pt x="45" y="32"/>
                  </a:cubicBezTo>
                  <a:cubicBezTo>
                    <a:pt x="45" y="32"/>
                    <a:pt x="45" y="32"/>
                    <a:pt x="45" y="32"/>
                  </a:cubicBezTo>
                  <a:cubicBezTo>
                    <a:pt x="45" y="32"/>
                    <a:pt x="44" y="32"/>
                    <a:pt x="43" y="32"/>
                  </a:cubicBezTo>
                  <a:cubicBezTo>
                    <a:pt x="37" y="29"/>
                    <a:pt x="29" y="25"/>
                    <a:pt x="29" y="25"/>
                  </a:cubicBezTo>
                  <a:cubicBezTo>
                    <a:pt x="14" y="0"/>
                    <a:pt x="14" y="0"/>
                    <a:pt x="14" y="0"/>
                  </a:cubicBezTo>
                  <a:cubicBezTo>
                    <a:pt x="9" y="3"/>
                    <a:pt x="4" y="6"/>
                    <a:pt x="0" y="10"/>
                  </a:cubicBezTo>
                  <a:cubicBezTo>
                    <a:pt x="16" y="33"/>
                    <a:pt x="16" y="33"/>
                    <a:pt x="16" y="33"/>
                  </a:cubicBezTo>
                  <a:cubicBezTo>
                    <a:pt x="26" y="41"/>
                    <a:pt x="32" y="42"/>
                    <a:pt x="38" y="45"/>
                  </a:cubicBezTo>
                  <a:cubicBezTo>
                    <a:pt x="36" y="61"/>
                    <a:pt x="35" y="78"/>
                    <a:pt x="33" y="95"/>
                  </a:cubicBezTo>
                  <a:cubicBezTo>
                    <a:pt x="33" y="95"/>
                    <a:pt x="33" y="95"/>
                    <a:pt x="33" y="95"/>
                  </a:cubicBezTo>
                  <a:cubicBezTo>
                    <a:pt x="45" y="96"/>
                    <a:pt x="56" y="97"/>
                    <a:pt x="68" y="98"/>
                  </a:cubicBezTo>
                  <a:cubicBezTo>
                    <a:pt x="68" y="98"/>
                    <a:pt x="68" y="98"/>
                    <a:pt x="68" y="97"/>
                  </a:cubicBezTo>
                  <a:cubicBezTo>
                    <a:pt x="68" y="97"/>
                    <a:pt x="68" y="96"/>
                    <a:pt x="68" y="96"/>
                  </a:cubicBezTo>
                  <a:cubicBezTo>
                    <a:pt x="70" y="97"/>
                    <a:pt x="72" y="98"/>
                    <a:pt x="74" y="99"/>
                  </a:cubicBezTo>
                  <a:cubicBezTo>
                    <a:pt x="87" y="71"/>
                    <a:pt x="87" y="71"/>
                    <a:pt x="87" y="71"/>
                  </a:cubicBezTo>
                  <a:cubicBezTo>
                    <a:pt x="88" y="70"/>
                    <a:pt x="88" y="70"/>
                    <a:pt x="88" y="70"/>
                  </a:cubicBezTo>
                  <a:cubicBezTo>
                    <a:pt x="88" y="70"/>
                    <a:pt x="88" y="70"/>
                    <a:pt x="88" y="70"/>
                  </a:cubicBezTo>
                  <a:cubicBezTo>
                    <a:pt x="88" y="70"/>
                    <a:pt x="88" y="70"/>
                    <a:pt x="88" y="70"/>
                  </a:cubicBezTo>
                  <a:cubicBezTo>
                    <a:pt x="88" y="70"/>
                    <a:pt x="88" y="70"/>
                    <a:pt x="88" y="70"/>
                  </a:cubicBezTo>
                  <a:cubicBezTo>
                    <a:pt x="88" y="70"/>
                    <a:pt x="88" y="70"/>
                    <a:pt x="88" y="70"/>
                  </a:cubicBezTo>
                  <a:cubicBezTo>
                    <a:pt x="88" y="71"/>
                    <a:pt x="88" y="62"/>
                    <a:pt x="88" y="62"/>
                  </a:cubicBezTo>
                  <a:close/>
                  <a:moveTo>
                    <a:pt x="70" y="71"/>
                  </a:moveTo>
                  <a:cubicBezTo>
                    <a:pt x="70" y="68"/>
                    <a:pt x="70" y="65"/>
                    <a:pt x="70" y="62"/>
                  </a:cubicBezTo>
                  <a:cubicBezTo>
                    <a:pt x="71" y="64"/>
                    <a:pt x="71" y="64"/>
                    <a:pt x="71" y="64"/>
                  </a:cubicBezTo>
                  <a:cubicBezTo>
                    <a:pt x="72" y="66"/>
                    <a:pt x="72" y="66"/>
                    <a:pt x="72" y="66"/>
                  </a:cubicBezTo>
                  <a:lnTo>
                    <a:pt x="70" y="7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0" name="Freeform 618"/>
            <p:cNvSpPr/>
            <p:nvPr/>
          </p:nvSpPr>
          <p:spPr bwMode="auto">
            <a:xfrm>
              <a:off x="9434513" y="1562101"/>
              <a:ext cx="19050" cy="33338"/>
            </a:xfrm>
            <a:custGeom>
              <a:avLst/>
              <a:gdLst>
                <a:gd name="T0" fmla="*/ 5 w 12"/>
                <a:gd name="T1" fmla="*/ 0 h 21"/>
                <a:gd name="T2" fmla="*/ 0 w 12"/>
                <a:gd name="T3" fmla="*/ 12 h 21"/>
                <a:gd name="T4" fmla="*/ 5 w 12"/>
                <a:gd name="T5" fmla="*/ 21 h 21"/>
                <a:gd name="T6" fmla="*/ 12 w 12"/>
                <a:gd name="T7" fmla="*/ 12 h 21"/>
                <a:gd name="T8" fmla="*/ 12 w 12"/>
                <a:gd name="T9" fmla="*/ 0 h 21"/>
                <a:gd name="T10" fmla="*/ 5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5" y="0"/>
                  </a:moveTo>
                  <a:lnTo>
                    <a:pt x="0" y="12"/>
                  </a:lnTo>
                  <a:lnTo>
                    <a:pt x="5" y="21"/>
                  </a:lnTo>
                  <a:lnTo>
                    <a:pt x="12" y="12"/>
                  </a:lnTo>
                  <a:lnTo>
                    <a:pt x="12" y="0"/>
                  </a:lnTo>
                  <a:lnTo>
                    <a:pt x="5"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1" name="Freeform 619"/>
            <p:cNvSpPr/>
            <p:nvPr/>
          </p:nvSpPr>
          <p:spPr bwMode="auto">
            <a:xfrm>
              <a:off x="9423401" y="1584326"/>
              <a:ext cx="26988" cy="134938"/>
            </a:xfrm>
            <a:custGeom>
              <a:avLst/>
              <a:gdLst>
                <a:gd name="T0" fmla="*/ 9 w 17"/>
                <a:gd name="T1" fmla="*/ 0 h 85"/>
                <a:gd name="T2" fmla="*/ 0 w 17"/>
                <a:gd name="T3" fmla="*/ 78 h 85"/>
                <a:gd name="T4" fmla="*/ 7 w 17"/>
                <a:gd name="T5" fmla="*/ 85 h 85"/>
                <a:gd name="T6" fmla="*/ 12 w 17"/>
                <a:gd name="T7" fmla="*/ 78 h 85"/>
                <a:gd name="T8" fmla="*/ 17 w 17"/>
                <a:gd name="T9" fmla="*/ 0 h 85"/>
                <a:gd name="T10" fmla="*/ 9 w 17"/>
                <a:gd name="T11" fmla="*/ 0 h 85"/>
              </a:gdLst>
              <a:ahLst/>
              <a:cxnLst>
                <a:cxn ang="0">
                  <a:pos x="T0" y="T1"/>
                </a:cxn>
                <a:cxn ang="0">
                  <a:pos x="T2" y="T3"/>
                </a:cxn>
                <a:cxn ang="0">
                  <a:pos x="T4" y="T5"/>
                </a:cxn>
                <a:cxn ang="0">
                  <a:pos x="T6" y="T7"/>
                </a:cxn>
                <a:cxn ang="0">
                  <a:pos x="T8" y="T9"/>
                </a:cxn>
                <a:cxn ang="0">
                  <a:pos x="T10" y="T11"/>
                </a:cxn>
              </a:cxnLst>
              <a:rect l="0" t="0" r="r" b="b"/>
              <a:pathLst>
                <a:path w="17" h="85">
                  <a:moveTo>
                    <a:pt x="9" y="0"/>
                  </a:moveTo>
                  <a:lnTo>
                    <a:pt x="0" y="78"/>
                  </a:lnTo>
                  <a:lnTo>
                    <a:pt x="7" y="85"/>
                  </a:lnTo>
                  <a:lnTo>
                    <a:pt x="12" y="78"/>
                  </a:lnTo>
                  <a:lnTo>
                    <a:pt x="17" y="0"/>
                  </a:lnTo>
                  <a:lnTo>
                    <a:pt x="9"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2" name="Freeform 620"/>
            <p:cNvSpPr/>
            <p:nvPr/>
          </p:nvSpPr>
          <p:spPr bwMode="auto">
            <a:xfrm>
              <a:off x="9153526" y="1212851"/>
              <a:ext cx="220663" cy="192088"/>
            </a:xfrm>
            <a:custGeom>
              <a:avLst/>
              <a:gdLst>
                <a:gd name="T0" fmla="*/ 32 w 59"/>
                <a:gd name="T1" fmla="*/ 0 h 51"/>
                <a:gd name="T2" fmla="*/ 28 w 59"/>
                <a:gd name="T3" fmla="*/ 0 h 51"/>
                <a:gd name="T4" fmla="*/ 5 w 59"/>
                <a:gd name="T5" fmla="*/ 0 h 51"/>
                <a:gd name="T6" fmla="*/ 16 w 59"/>
                <a:gd name="T7" fmla="*/ 39 h 51"/>
                <a:gd name="T8" fmla="*/ 26 w 59"/>
                <a:gd name="T9" fmla="*/ 46 h 51"/>
                <a:gd name="T10" fmla="*/ 27 w 59"/>
                <a:gd name="T11" fmla="*/ 51 h 51"/>
                <a:gd name="T12" fmla="*/ 30 w 59"/>
                <a:gd name="T13" fmla="*/ 49 h 51"/>
                <a:gd name="T14" fmla="*/ 33 w 59"/>
                <a:gd name="T15" fmla="*/ 51 h 51"/>
                <a:gd name="T16" fmla="*/ 33 w 59"/>
                <a:gd name="T17" fmla="*/ 46 h 51"/>
                <a:gd name="T18" fmla="*/ 44 w 59"/>
                <a:gd name="T19" fmla="*/ 39 h 51"/>
                <a:gd name="T20" fmla="*/ 55 w 59"/>
                <a:gd name="T21" fmla="*/ 0 h 51"/>
                <a:gd name="T22" fmla="*/ 32 w 59"/>
                <a:gd name="T2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1">
                  <a:moveTo>
                    <a:pt x="32" y="0"/>
                  </a:moveTo>
                  <a:cubicBezTo>
                    <a:pt x="30" y="0"/>
                    <a:pt x="29" y="0"/>
                    <a:pt x="28" y="0"/>
                  </a:cubicBezTo>
                  <a:cubicBezTo>
                    <a:pt x="20" y="0"/>
                    <a:pt x="12" y="0"/>
                    <a:pt x="5" y="0"/>
                  </a:cubicBezTo>
                  <a:cubicBezTo>
                    <a:pt x="6" y="0"/>
                    <a:pt x="0" y="31"/>
                    <a:pt x="16" y="39"/>
                  </a:cubicBezTo>
                  <a:cubicBezTo>
                    <a:pt x="23" y="42"/>
                    <a:pt x="26" y="44"/>
                    <a:pt x="26" y="46"/>
                  </a:cubicBezTo>
                  <a:cubicBezTo>
                    <a:pt x="27" y="50"/>
                    <a:pt x="27" y="51"/>
                    <a:pt x="27" y="51"/>
                  </a:cubicBezTo>
                  <a:cubicBezTo>
                    <a:pt x="28" y="50"/>
                    <a:pt x="29" y="50"/>
                    <a:pt x="30" y="49"/>
                  </a:cubicBezTo>
                  <a:cubicBezTo>
                    <a:pt x="31" y="50"/>
                    <a:pt x="32" y="50"/>
                    <a:pt x="33" y="51"/>
                  </a:cubicBezTo>
                  <a:cubicBezTo>
                    <a:pt x="33" y="51"/>
                    <a:pt x="33" y="50"/>
                    <a:pt x="33" y="46"/>
                  </a:cubicBezTo>
                  <a:cubicBezTo>
                    <a:pt x="34" y="44"/>
                    <a:pt x="37" y="42"/>
                    <a:pt x="44" y="39"/>
                  </a:cubicBezTo>
                  <a:cubicBezTo>
                    <a:pt x="59" y="31"/>
                    <a:pt x="53" y="0"/>
                    <a:pt x="55" y="0"/>
                  </a:cubicBezTo>
                  <a:cubicBezTo>
                    <a:pt x="47" y="0"/>
                    <a:pt x="39" y="0"/>
                    <a:pt x="3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3" name="Freeform 621"/>
            <p:cNvSpPr/>
            <p:nvPr/>
          </p:nvSpPr>
          <p:spPr bwMode="auto">
            <a:xfrm>
              <a:off x="9186863" y="1358901"/>
              <a:ext cx="153988" cy="106363"/>
            </a:xfrm>
            <a:custGeom>
              <a:avLst/>
              <a:gdLst>
                <a:gd name="T0" fmla="*/ 38 w 41"/>
                <a:gd name="T1" fmla="*/ 24 h 28"/>
                <a:gd name="T2" fmla="*/ 31 w 41"/>
                <a:gd name="T3" fmla="*/ 20 h 28"/>
                <a:gd name="T4" fmla="*/ 26 w 41"/>
                <a:gd name="T5" fmla="*/ 14 h 28"/>
                <a:gd name="T6" fmla="*/ 25 w 41"/>
                <a:gd name="T7" fmla="*/ 0 h 28"/>
                <a:gd name="T8" fmla="*/ 21 w 41"/>
                <a:gd name="T9" fmla="*/ 2 h 28"/>
                <a:gd name="T10" fmla="*/ 17 w 41"/>
                <a:gd name="T11" fmla="*/ 0 h 28"/>
                <a:gd name="T12" fmla="*/ 16 w 41"/>
                <a:gd name="T13" fmla="*/ 14 h 28"/>
                <a:gd name="T14" fmla="*/ 11 w 41"/>
                <a:gd name="T15" fmla="*/ 20 h 28"/>
                <a:gd name="T16" fmla="*/ 3 w 41"/>
                <a:gd name="T17" fmla="*/ 24 h 28"/>
                <a:gd name="T18" fmla="*/ 0 w 41"/>
                <a:gd name="T19" fmla="*/ 26 h 28"/>
                <a:gd name="T20" fmla="*/ 41 w 41"/>
                <a:gd name="T21" fmla="*/ 26 h 28"/>
                <a:gd name="T22" fmla="*/ 38 w 41"/>
                <a:gd name="T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28">
                  <a:moveTo>
                    <a:pt x="38" y="24"/>
                  </a:moveTo>
                  <a:cubicBezTo>
                    <a:pt x="35" y="23"/>
                    <a:pt x="31" y="21"/>
                    <a:pt x="31" y="20"/>
                  </a:cubicBezTo>
                  <a:cubicBezTo>
                    <a:pt x="31" y="18"/>
                    <a:pt x="27" y="17"/>
                    <a:pt x="26" y="14"/>
                  </a:cubicBezTo>
                  <a:cubicBezTo>
                    <a:pt x="25" y="11"/>
                    <a:pt x="25" y="0"/>
                    <a:pt x="25" y="0"/>
                  </a:cubicBezTo>
                  <a:cubicBezTo>
                    <a:pt x="21" y="2"/>
                    <a:pt x="21" y="2"/>
                    <a:pt x="21" y="2"/>
                  </a:cubicBezTo>
                  <a:cubicBezTo>
                    <a:pt x="17" y="0"/>
                    <a:pt x="17" y="0"/>
                    <a:pt x="17" y="0"/>
                  </a:cubicBezTo>
                  <a:cubicBezTo>
                    <a:pt x="17" y="0"/>
                    <a:pt x="16" y="11"/>
                    <a:pt x="16" y="14"/>
                  </a:cubicBezTo>
                  <a:cubicBezTo>
                    <a:pt x="15" y="17"/>
                    <a:pt x="11" y="18"/>
                    <a:pt x="11" y="20"/>
                  </a:cubicBezTo>
                  <a:cubicBezTo>
                    <a:pt x="11" y="21"/>
                    <a:pt x="6" y="23"/>
                    <a:pt x="3" y="24"/>
                  </a:cubicBezTo>
                  <a:cubicBezTo>
                    <a:pt x="0" y="24"/>
                    <a:pt x="0" y="25"/>
                    <a:pt x="0" y="26"/>
                  </a:cubicBezTo>
                  <a:cubicBezTo>
                    <a:pt x="0" y="28"/>
                    <a:pt x="41" y="28"/>
                    <a:pt x="41" y="26"/>
                  </a:cubicBezTo>
                  <a:cubicBezTo>
                    <a:pt x="41" y="25"/>
                    <a:pt x="41" y="24"/>
                    <a:pt x="38"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4" name="Rectangle 622"/>
            <p:cNvSpPr>
              <a:spLocks noChangeArrowheads="1"/>
            </p:cNvSpPr>
            <p:nvPr/>
          </p:nvSpPr>
          <p:spPr bwMode="auto">
            <a:xfrm>
              <a:off x="9186863" y="1457326"/>
              <a:ext cx="153988" cy="22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5" name="Rectangle 623"/>
            <p:cNvSpPr>
              <a:spLocks noChangeArrowheads="1"/>
            </p:cNvSpPr>
            <p:nvPr/>
          </p:nvSpPr>
          <p:spPr bwMode="auto">
            <a:xfrm>
              <a:off x="9183688" y="1476376"/>
              <a:ext cx="160338" cy="111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6" name="Freeform 624"/>
            <p:cNvSpPr>
              <a:spLocks noEditPoints="1"/>
            </p:cNvSpPr>
            <p:nvPr/>
          </p:nvSpPr>
          <p:spPr bwMode="auto">
            <a:xfrm>
              <a:off x="9120188" y="1228726"/>
              <a:ext cx="231775" cy="112713"/>
            </a:xfrm>
            <a:custGeom>
              <a:avLst/>
              <a:gdLst>
                <a:gd name="T0" fmla="*/ 28 w 62"/>
                <a:gd name="T1" fmla="*/ 30 h 30"/>
                <a:gd name="T2" fmla="*/ 1 w 62"/>
                <a:gd name="T3" fmla="*/ 9 h 30"/>
                <a:gd name="T4" fmla="*/ 1 w 62"/>
                <a:gd name="T5" fmla="*/ 2 h 30"/>
                <a:gd name="T6" fmla="*/ 7 w 62"/>
                <a:gd name="T7" fmla="*/ 0 h 30"/>
                <a:gd name="T8" fmla="*/ 8 w 62"/>
                <a:gd name="T9" fmla="*/ 0 h 30"/>
                <a:gd name="T10" fmla="*/ 39 w 62"/>
                <a:gd name="T11" fmla="*/ 0 h 30"/>
                <a:gd name="T12" fmla="*/ 62 w 62"/>
                <a:gd name="T13" fmla="*/ 0 h 30"/>
                <a:gd name="T14" fmla="*/ 62 w 62"/>
                <a:gd name="T15" fmla="*/ 2 h 30"/>
                <a:gd name="T16" fmla="*/ 62 w 62"/>
                <a:gd name="T17" fmla="*/ 3 h 30"/>
                <a:gd name="T18" fmla="*/ 32 w 62"/>
                <a:gd name="T19" fmla="*/ 30 h 30"/>
                <a:gd name="T20" fmla="*/ 28 w 62"/>
                <a:gd name="T21" fmla="*/ 30 h 30"/>
                <a:gd name="T22" fmla="*/ 7 w 62"/>
                <a:gd name="T23" fmla="*/ 4 h 30"/>
                <a:gd name="T24" fmla="*/ 5 w 62"/>
                <a:gd name="T25" fmla="*/ 5 h 30"/>
                <a:gd name="T26" fmla="*/ 5 w 62"/>
                <a:gd name="T27" fmla="*/ 7 h 30"/>
                <a:gd name="T28" fmla="*/ 5 w 62"/>
                <a:gd name="T29" fmla="*/ 8 h 30"/>
                <a:gd name="T30" fmla="*/ 28 w 62"/>
                <a:gd name="T31" fmla="*/ 26 h 30"/>
                <a:gd name="T32" fmla="*/ 31 w 62"/>
                <a:gd name="T33" fmla="*/ 25 h 30"/>
                <a:gd name="T34" fmla="*/ 31 w 62"/>
                <a:gd name="T35" fmla="*/ 25 h 30"/>
                <a:gd name="T36" fmla="*/ 32 w 62"/>
                <a:gd name="T37" fmla="*/ 25 h 30"/>
                <a:gd name="T38" fmla="*/ 57 w 62"/>
                <a:gd name="T39" fmla="*/ 4 h 30"/>
                <a:gd name="T40" fmla="*/ 39 w 62"/>
                <a:gd name="T41" fmla="*/ 4 h 30"/>
                <a:gd name="T42" fmla="*/ 8 w 62"/>
                <a:gd name="T43" fmla="*/ 4 h 30"/>
                <a:gd name="T44" fmla="*/ 7 w 62"/>
                <a:gd name="T45"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28" y="30"/>
                  </a:moveTo>
                  <a:cubicBezTo>
                    <a:pt x="14" y="30"/>
                    <a:pt x="4" y="22"/>
                    <a:pt x="1" y="9"/>
                  </a:cubicBezTo>
                  <a:cubicBezTo>
                    <a:pt x="0" y="5"/>
                    <a:pt x="1" y="3"/>
                    <a:pt x="1" y="2"/>
                  </a:cubicBezTo>
                  <a:cubicBezTo>
                    <a:pt x="3" y="0"/>
                    <a:pt x="7" y="0"/>
                    <a:pt x="7" y="0"/>
                  </a:cubicBezTo>
                  <a:cubicBezTo>
                    <a:pt x="8" y="0"/>
                    <a:pt x="8" y="0"/>
                    <a:pt x="8" y="0"/>
                  </a:cubicBezTo>
                  <a:cubicBezTo>
                    <a:pt x="39" y="0"/>
                    <a:pt x="39" y="0"/>
                    <a:pt x="39" y="0"/>
                  </a:cubicBezTo>
                  <a:cubicBezTo>
                    <a:pt x="62" y="0"/>
                    <a:pt x="62" y="0"/>
                    <a:pt x="62" y="0"/>
                  </a:cubicBezTo>
                  <a:cubicBezTo>
                    <a:pt x="62" y="2"/>
                    <a:pt x="62" y="2"/>
                    <a:pt x="62" y="2"/>
                  </a:cubicBezTo>
                  <a:cubicBezTo>
                    <a:pt x="62" y="2"/>
                    <a:pt x="62" y="3"/>
                    <a:pt x="62" y="3"/>
                  </a:cubicBezTo>
                  <a:cubicBezTo>
                    <a:pt x="61" y="23"/>
                    <a:pt x="45" y="30"/>
                    <a:pt x="32" y="30"/>
                  </a:cubicBezTo>
                  <a:cubicBezTo>
                    <a:pt x="30" y="30"/>
                    <a:pt x="29" y="30"/>
                    <a:pt x="28" y="30"/>
                  </a:cubicBezTo>
                  <a:close/>
                  <a:moveTo>
                    <a:pt x="7" y="4"/>
                  </a:moveTo>
                  <a:cubicBezTo>
                    <a:pt x="7" y="4"/>
                    <a:pt x="6" y="5"/>
                    <a:pt x="5" y="5"/>
                  </a:cubicBezTo>
                  <a:cubicBezTo>
                    <a:pt x="5" y="6"/>
                    <a:pt x="5" y="6"/>
                    <a:pt x="5" y="7"/>
                  </a:cubicBezTo>
                  <a:cubicBezTo>
                    <a:pt x="5" y="8"/>
                    <a:pt x="5" y="8"/>
                    <a:pt x="5" y="8"/>
                  </a:cubicBezTo>
                  <a:cubicBezTo>
                    <a:pt x="8" y="19"/>
                    <a:pt x="17" y="26"/>
                    <a:pt x="28" y="26"/>
                  </a:cubicBezTo>
                  <a:cubicBezTo>
                    <a:pt x="29" y="26"/>
                    <a:pt x="30" y="26"/>
                    <a:pt x="31" y="25"/>
                  </a:cubicBezTo>
                  <a:cubicBezTo>
                    <a:pt x="31" y="25"/>
                    <a:pt x="31" y="25"/>
                    <a:pt x="31" y="25"/>
                  </a:cubicBezTo>
                  <a:cubicBezTo>
                    <a:pt x="32" y="25"/>
                    <a:pt x="32" y="25"/>
                    <a:pt x="32" y="25"/>
                  </a:cubicBezTo>
                  <a:cubicBezTo>
                    <a:pt x="43" y="25"/>
                    <a:pt x="55" y="20"/>
                    <a:pt x="57" y="4"/>
                  </a:cubicBezTo>
                  <a:cubicBezTo>
                    <a:pt x="39" y="4"/>
                    <a:pt x="39" y="4"/>
                    <a:pt x="39" y="4"/>
                  </a:cubicBezTo>
                  <a:cubicBezTo>
                    <a:pt x="8" y="4"/>
                    <a:pt x="8" y="4"/>
                    <a:pt x="8" y="4"/>
                  </a:cubicBezTo>
                  <a:cubicBezTo>
                    <a:pt x="7" y="4"/>
                    <a:pt x="7" y="4"/>
                    <a:pt x="7"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7" name="Freeform 625"/>
            <p:cNvSpPr>
              <a:spLocks noEditPoints="1"/>
            </p:cNvSpPr>
            <p:nvPr/>
          </p:nvSpPr>
          <p:spPr bwMode="auto">
            <a:xfrm>
              <a:off x="9178926" y="1228726"/>
              <a:ext cx="233363" cy="112713"/>
            </a:xfrm>
            <a:custGeom>
              <a:avLst/>
              <a:gdLst>
                <a:gd name="T0" fmla="*/ 33 w 62"/>
                <a:gd name="T1" fmla="*/ 30 h 30"/>
                <a:gd name="T2" fmla="*/ 30 w 62"/>
                <a:gd name="T3" fmla="*/ 30 h 30"/>
                <a:gd name="T4" fmla="*/ 0 w 62"/>
                <a:gd name="T5" fmla="*/ 3 h 30"/>
                <a:gd name="T6" fmla="*/ 0 w 62"/>
                <a:gd name="T7" fmla="*/ 2 h 30"/>
                <a:gd name="T8" fmla="*/ 0 w 62"/>
                <a:gd name="T9" fmla="*/ 0 h 30"/>
                <a:gd name="T10" fmla="*/ 22 w 62"/>
                <a:gd name="T11" fmla="*/ 0 h 30"/>
                <a:gd name="T12" fmla="*/ 54 w 62"/>
                <a:gd name="T13" fmla="*/ 0 h 30"/>
                <a:gd name="T14" fmla="*/ 54 w 62"/>
                <a:gd name="T15" fmla="*/ 0 h 30"/>
                <a:gd name="T16" fmla="*/ 60 w 62"/>
                <a:gd name="T17" fmla="*/ 2 h 30"/>
                <a:gd name="T18" fmla="*/ 61 w 62"/>
                <a:gd name="T19" fmla="*/ 9 h 30"/>
                <a:gd name="T20" fmla="*/ 33 w 62"/>
                <a:gd name="T21" fmla="*/ 30 h 30"/>
                <a:gd name="T22" fmla="*/ 30 w 62"/>
                <a:gd name="T23" fmla="*/ 25 h 30"/>
                <a:gd name="T24" fmla="*/ 30 w 62"/>
                <a:gd name="T25" fmla="*/ 25 h 30"/>
                <a:gd name="T26" fmla="*/ 33 w 62"/>
                <a:gd name="T27" fmla="*/ 26 h 30"/>
                <a:gd name="T28" fmla="*/ 56 w 62"/>
                <a:gd name="T29" fmla="*/ 8 h 30"/>
                <a:gd name="T30" fmla="*/ 56 w 62"/>
                <a:gd name="T31" fmla="*/ 7 h 30"/>
                <a:gd name="T32" fmla="*/ 56 w 62"/>
                <a:gd name="T33" fmla="*/ 5 h 30"/>
                <a:gd name="T34" fmla="*/ 54 w 62"/>
                <a:gd name="T35" fmla="*/ 4 h 30"/>
                <a:gd name="T36" fmla="*/ 54 w 62"/>
                <a:gd name="T37" fmla="*/ 4 h 30"/>
                <a:gd name="T38" fmla="*/ 22 w 62"/>
                <a:gd name="T39" fmla="*/ 4 h 30"/>
                <a:gd name="T40" fmla="*/ 5 w 62"/>
                <a:gd name="T41" fmla="*/ 4 h 30"/>
                <a:gd name="T42" fmla="*/ 30 w 62"/>
                <a:gd name="T43" fmla="*/ 25 h 30"/>
                <a:gd name="T44" fmla="*/ 30 w 62"/>
                <a:gd name="T45"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33" y="30"/>
                  </a:moveTo>
                  <a:cubicBezTo>
                    <a:pt x="32" y="30"/>
                    <a:pt x="31" y="30"/>
                    <a:pt x="30" y="30"/>
                  </a:cubicBezTo>
                  <a:cubicBezTo>
                    <a:pt x="16" y="30"/>
                    <a:pt x="1" y="23"/>
                    <a:pt x="0" y="3"/>
                  </a:cubicBezTo>
                  <a:cubicBezTo>
                    <a:pt x="0" y="3"/>
                    <a:pt x="0" y="2"/>
                    <a:pt x="0" y="2"/>
                  </a:cubicBezTo>
                  <a:cubicBezTo>
                    <a:pt x="0" y="0"/>
                    <a:pt x="0" y="0"/>
                    <a:pt x="0" y="0"/>
                  </a:cubicBezTo>
                  <a:cubicBezTo>
                    <a:pt x="22" y="0"/>
                    <a:pt x="22" y="0"/>
                    <a:pt x="22" y="0"/>
                  </a:cubicBezTo>
                  <a:cubicBezTo>
                    <a:pt x="54" y="0"/>
                    <a:pt x="54" y="0"/>
                    <a:pt x="54" y="0"/>
                  </a:cubicBezTo>
                  <a:cubicBezTo>
                    <a:pt x="54" y="0"/>
                    <a:pt x="54" y="0"/>
                    <a:pt x="54" y="0"/>
                  </a:cubicBezTo>
                  <a:cubicBezTo>
                    <a:pt x="55" y="0"/>
                    <a:pt x="58" y="0"/>
                    <a:pt x="60" y="2"/>
                  </a:cubicBezTo>
                  <a:cubicBezTo>
                    <a:pt x="61" y="3"/>
                    <a:pt x="62" y="5"/>
                    <a:pt x="61" y="9"/>
                  </a:cubicBezTo>
                  <a:cubicBezTo>
                    <a:pt x="58" y="22"/>
                    <a:pt x="47" y="30"/>
                    <a:pt x="33" y="30"/>
                  </a:cubicBezTo>
                  <a:close/>
                  <a:moveTo>
                    <a:pt x="30" y="25"/>
                  </a:moveTo>
                  <a:cubicBezTo>
                    <a:pt x="30" y="25"/>
                    <a:pt x="30" y="25"/>
                    <a:pt x="30" y="25"/>
                  </a:cubicBezTo>
                  <a:cubicBezTo>
                    <a:pt x="31" y="26"/>
                    <a:pt x="32" y="26"/>
                    <a:pt x="33" y="26"/>
                  </a:cubicBezTo>
                  <a:cubicBezTo>
                    <a:pt x="45" y="26"/>
                    <a:pt x="54" y="19"/>
                    <a:pt x="56" y="8"/>
                  </a:cubicBezTo>
                  <a:cubicBezTo>
                    <a:pt x="56" y="7"/>
                    <a:pt x="56" y="7"/>
                    <a:pt x="56" y="7"/>
                  </a:cubicBezTo>
                  <a:cubicBezTo>
                    <a:pt x="57" y="6"/>
                    <a:pt x="57" y="6"/>
                    <a:pt x="56" y="5"/>
                  </a:cubicBezTo>
                  <a:cubicBezTo>
                    <a:pt x="56" y="5"/>
                    <a:pt x="55" y="4"/>
                    <a:pt x="54" y="4"/>
                  </a:cubicBezTo>
                  <a:cubicBezTo>
                    <a:pt x="54" y="4"/>
                    <a:pt x="54" y="4"/>
                    <a:pt x="54" y="4"/>
                  </a:cubicBezTo>
                  <a:cubicBezTo>
                    <a:pt x="22" y="4"/>
                    <a:pt x="22" y="4"/>
                    <a:pt x="22" y="4"/>
                  </a:cubicBezTo>
                  <a:cubicBezTo>
                    <a:pt x="5" y="4"/>
                    <a:pt x="5" y="4"/>
                    <a:pt x="5" y="4"/>
                  </a:cubicBezTo>
                  <a:cubicBezTo>
                    <a:pt x="6" y="20"/>
                    <a:pt x="19" y="25"/>
                    <a:pt x="30" y="25"/>
                  </a:cubicBezTo>
                  <a:cubicBezTo>
                    <a:pt x="30" y="25"/>
                    <a:pt x="30" y="25"/>
                    <a:pt x="30" y="2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grpSp>
        <p:nvGrpSpPr>
          <p:cNvPr id="68" name="组合 67"/>
          <p:cNvGrpSpPr/>
          <p:nvPr/>
        </p:nvGrpSpPr>
        <p:grpSpPr>
          <a:xfrm>
            <a:off x="8793327" y="1883110"/>
            <a:ext cx="220382" cy="215549"/>
            <a:chOff x="8905875" y="4843463"/>
            <a:chExt cx="723900" cy="708025"/>
          </a:xfrm>
          <a:solidFill>
            <a:schemeClr val="bg1"/>
          </a:solidFill>
        </p:grpSpPr>
        <p:sp>
          <p:nvSpPr>
            <p:cNvPr id="69" name="Freeform 797"/>
            <p:cNvSpPr/>
            <p:nvPr/>
          </p:nvSpPr>
          <p:spPr bwMode="auto">
            <a:xfrm>
              <a:off x="8905875" y="4843463"/>
              <a:ext cx="723900" cy="465138"/>
            </a:xfrm>
            <a:custGeom>
              <a:avLst/>
              <a:gdLst>
                <a:gd name="T0" fmla="*/ 193 w 193"/>
                <a:gd name="T1" fmla="*/ 84 h 124"/>
                <a:gd name="T2" fmla="*/ 153 w 193"/>
                <a:gd name="T3" fmla="*/ 44 h 124"/>
                <a:gd name="T4" fmla="*/ 141 w 193"/>
                <a:gd name="T5" fmla="*/ 46 h 124"/>
                <a:gd name="T6" fmla="*/ 91 w 193"/>
                <a:gd name="T7" fmla="*/ 0 h 124"/>
                <a:gd name="T8" fmla="*/ 40 w 193"/>
                <a:gd name="T9" fmla="*/ 51 h 124"/>
                <a:gd name="T10" fmla="*/ 41 w 193"/>
                <a:gd name="T11" fmla="*/ 61 h 124"/>
                <a:gd name="T12" fmla="*/ 31 w 193"/>
                <a:gd name="T13" fmla="*/ 61 h 124"/>
                <a:gd name="T14" fmla="*/ 0 w 193"/>
                <a:gd name="T15" fmla="*/ 92 h 124"/>
                <a:gd name="T16" fmla="*/ 31 w 193"/>
                <a:gd name="T17" fmla="*/ 124 h 124"/>
                <a:gd name="T18" fmla="*/ 157 w 193"/>
                <a:gd name="T19" fmla="*/ 124 h 124"/>
                <a:gd name="T20" fmla="*/ 180 w 193"/>
                <a:gd name="T21" fmla="*/ 113 h 124"/>
                <a:gd name="T22" fmla="*/ 193 w 193"/>
                <a:gd name="T23" fmla="*/ 8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124">
                  <a:moveTo>
                    <a:pt x="193" y="84"/>
                  </a:moveTo>
                  <a:cubicBezTo>
                    <a:pt x="193" y="62"/>
                    <a:pt x="176" y="44"/>
                    <a:pt x="153" y="44"/>
                  </a:cubicBezTo>
                  <a:cubicBezTo>
                    <a:pt x="149" y="44"/>
                    <a:pt x="145" y="44"/>
                    <a:pt x="141" y="46"/>
                  </a:cubicBezTo>
                  <a:cubicBezTo>
                    <a:pt x="139" y="20"/>
                    <a:pt x="117" y="0"/>
                    <a:pt x="91" y="0"/>
                  </a:cubicBezTo>
                  <a:cubicBezTo>
                    <a:pt x="62" y="0"/>
                    <a:pt x="40" y="23"/>
                    <a:pt x="40" y="51"/>
                  </a:cubicBezTo>
                  <a:cubicBezTo>
                    <a:pt x="40" y="54"/>
                    <a:pt x="40" y="57"/>
                    <a:pt x="41" y="61"/>
                  </a:cubicBezTo>
                  <a:cubicBezTo>
                    <a:pt x="31" y="61"/>
                    <a:pt x="31" y="61"/>
                    <a:pt x="31" y="61"/>
                  </a:cubicBezTo>
                  <a:cubicBezTo>
                    <a:pt x="14" y="61"/>
                    <a:pt x="0" y="75"/>
                    <a:pt x="0" y="92"/>
                  </a:cubicBezTo>
                  <a:cubicBezTo>
                    <a:pt x="0" y="109"/>
                    <a:pt x="14" y="124"/>
                    <a:pt x="31" y="124"/>
                  </a:cubicBezTo>
                  <a:cubicBezTo>
                    <a:pt x="157" y="124"/>
                    <a:pt x="157" y="124"/>
                    <a:pt x="157" y="124"/>
                  </a:cubicBezTo>
                  <a:cubicBezTo>
                    <a:pt x="166" y="124"/>
                    <a:pt x="175" y="120"/>
                    <a:pt x="180" y="113"/>
                  </a:cubicBezTo>
                  <a:cubicBezTo>
                    <a:pt x="188" y="106"/>
                    <a:pt x="193" y="95"/>
                    <a:pt x="193" y="8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0" name="Freeform 798"/>
            <p:cNvSpPr/>
            <p:nvPr/>
          </p:nvSpPr>
          <p:spPr bwMode="auto">
            <a:xfrm>
              <a:off x="9097963" y="5443538"/>
              <a:ext cx="339725" cy="107950"/>
            </a:xfrm>
            <a:custGeom>
              <a:avLst/>
              <a:gdLst>
                <a:gd name="T0" fmla="*/ 46 w 91"/>
                <a:gd name="T1" fmla="*/ 29 h 29"/>
                <a:gd name="T2" fmla="*/ 0 w 91"/>
                <a:gd name="T3" fmla="*/ 10 h 29"/>
                <a:gd name="T4" fmla="*/ 11 w 91"/>
                <a:gd name="T5" fmla="*/ 0 h 29"/>
                <a:gd name="T6" fmla="*/ 80 w 91"/>
                <a:gd name="T7" fmla="*/ 0 h 29"/>
                <a:gd name="T8" fmla="*/ 91 w 91"/>
                <a:gd name="T9" fmla="*/ 10 h 29"/>
                <a:gd name="T10" fmla="*/ 46 w 91"/>
                <a:gd name="T11" fmla="*/ 29 h 29"/>
              </a:gdLst>
              <a:ahLst/>
              <a:cxnLst>
                <a:cxn ang="0">
                  <a:pos x="T0" y="T1"/>
                </a:cxn>
                <a:cxn ang="0">
                  <a:pos x="T2" y="T3"/>
                </a:cxn>
                <a:cxn ang="0">
                  <a:pos x="T4" y="T5"/>
                </a:cxn>
                <a:cxn ang="0">
                  <a:pos x="T6" y="T7"/>
                </a:cxn>
                <a:cxn ang="0">
                  <a:pos x="T8" y="T9"/>
                </a:cxn>
                <a:cxn ang="0">
                  <a:pos x="T10" y="T11"/>
                </a:cxn>
              </a:cxnLst>
              <a:rect l="0" t="0" r="r" b="b"/>
              <a:pathLst>
                <a:path w="91" h="29">
                  <a:moveTo>
                    <a:pt x="46" y="29"/>
                  </a:moveTo>
                  <a:cubicBezTo>
                    <a:pt x="29" y="29"/>
                    <a:pt x="13" y="23"/>
                    <a:pt x="0" y="10"/>
                  </a:cubicBezTo>
                  <a:cubicBezTo>
                    <a:pt x="11" y="0"/>
                    <a:pt x="11" y="0"/>
                    <a:pt x="11" y="0"/>
                  </a:cubicBezTo>
                  <a:cubicBezTo>
                    <a:pt x="30" y="19"/>
                    <a:pt x="61" y="19"/>
                    <a:pt x="80" y="0"/>
                  </a:cubicBezTo>
                  <a:cubicBezTo>
                    <a:pt x="91" y="10"/>
                    <a:pt x="91" y="10"/>
                    <a:pt x="91" y="10"/>
                  </a:cubicBezTo>
                  <a:cubicBezTo>
                    <a:pt x="78" y="23"/>
                    <a:pt x="62" y="29"/>
                    <a:pt x="46"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1" name="Freeform 799"/>
            <p:cNvSpPr/>
            <p:nvPr/>
          </p:nvSpPr>
          <p:spPr bwMode="auto">
            <a:xfrm>
              <a:off x="9175750" y="5364163"/>
              <a:ext cx="184150" cy="79375"/>
            </a:xfrm>
            <a:custGeom>
              <a:avLst/>
              <a:gdLst>
                <a:gd name="T0" fmla="*/ 25 w 49"/>
                <a:gd name="T1" fmla="*/ 21 h 21"/>
                <a:gd name="T2" fmla="*/ 0 w 49"/>
                <a:gd name="T3" fmla="*/ 11 h 21"/>
                <a:gd name="T4" fmla="*/ 10 w 49"/>
                <a:gd name="T5" fmla="*/ 0 h 21"/>
                <a:gd name="T6" fmla="*/ 39 w 49"/>
                <a:gd name="T7" fmla="*/ 0 h 21"/>
                <a:gd name="T8" fmla="*/ 49 w 49"/>
                <a:gd name="T9" fmla="*/ 11 h 21"/>
                <a:gd name="T10" fmla="*/ 25 w 49"/>
                <a:gd name="T11" fmla="*/ 21 h 21"/>
              </a:gdLst>
              <a:ahLst/>
              <a:cxnLst>
                <a:cxn ang="0">
                  <a:pos x="T0" y="T1"/>
                </a:cxn>
                <a:cxn ang="0">
                  <a:pos x="T2" y="T3"/>
                </a:cxn>
                <a:cxn ang="0">
                  <a:pos x="T4" y="T5"/>
                </a:cxn>
                <a:cxn ang="0">
                  <a:pos x="T6" y="T7"/>
                </a:cxn>
                <a:cxn ang="0">
                  <a:pos x="T8" y="T9"/>
                </a:cxn>
                <a:cxn ang="0">
                  <a:pos x="T10" y="T11"/>
                </a:cxn>
              </a:cxnLst>
              <a:rect l="0" t="0" r="r" b="b"/>
              <a:pathLst>
                <a:path w="49" h="21">
                  <a:moveTo>
                    <a:pt x="25" y="21"/>
                  </a:moveTo>
                  <a:cubicBezTo>
                    <a:pt x="16" y="21"/>
                    <a:pt x="7" y="17"/>
                    <a:pt x="0" y="11"/>
                  </a:cubicBezTo>
                  <a:cubicBezTo>
                    <a:pt x="10" y="0"/>
                    <a:pt x="10" y="0"/>
                    <a:pt x="10" y="0"/>
                  </a:cubicBezTo>
                  <a:cubicBezTo>
                    <a:pt x="18" y="8"/>
                    <a:pt x="31" y="8"/>
                    <a:pt x="39" y="0"/>
                  </a:cubicBezTo>
                  <a:cubicBezTo>
                    <a:pt x="49" y="11"/>
                    <a:pt x="49" y="11"/>
                    <a:pt x="49" y="11"/>
                  </a:cubicBezTo>
                  <a:cubicBezTo>
                    <a:pt x="42" y="17"/>
                    <a:pt x="34" y="21"/>
                    <a:pt x="25"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grpSp>
        <p:nvGrpSpPr>
          <p:cNvPr id="72" name="组合 71"/>
          <p:cNvGrpSpPr/>
          <p:nvPr/>
        </p:nvGrpSpPr>
        <p:grpSpPr>
          <a:xfrm>
            <a:off x="6668547" y="2339980"/>
            <a:ext cx="149462" cy="232445"/>
            <a:chOff x="4278313" y="6613525"/>
            <a:chExt cx="503238" cy="782638"/>
          </a:xfrm>
          <a:solidFill>
            <a:schemeClr val="bg1"/>
          </a:solidFill>
        </p:grpSpPr>
        <p:sp>
          <p:nvSpPr>
            <p:cNvPr id="73" name="Freeform 913"/>
            <p:cNvSpPr>
              <a:spLocks noEditPoints="1"/>
            </p:cNvSpPr>
            <p:nvPr/>
          </p:nvSpPr>
          <p:spPr bwMode="auto">
            <a:xfrm>
              <a:off x="4278313" y="6613525"/>
              <a:ext cx="503238" cy="782638"/>
            </a:xfrm>
            <a:custGeom>
              <a:avLst/>
              <a:gdLst>
                <a:gd name="T0" fmla="*/ 67 w 134"/>
                <a:gd name="T1" fmla="*/ 0 h 209"/>
                <a:gd name="T2" fmla="*/ 0 w 134"/>
                <a:gd name="T3" fmla="*/ 74 h 209"/>
                <a:gd name="T4" fmla="*/ 31 w 134"/>
                <a:gd name="T5" fmla="*/ 163 h 209"/>
                <a:gd name="T6" fmla="*/ 51 w 134"/>
                <a:gd name="T7" fmla="*/ 169 h 209"/>
                <a:gd name="T8" fmla="*/ 31 w 134"/>
                <a:gd name="T9" fmla="*/ 175 h 209"/>
                <a:gd name="T10" fmla="*/ 34 w 134"/>
                <a:gd name="T11" fmla="*/ 180 h 209"/>
                <a:gd name="T12" fmla="*/ 31 w 134"/>
                <a:gd name="T13" fmla="*/ 185 h 209"/>
                <a:gd name="T14" fmla="*/ 34 w 134"/>
                <a:gd name="T15" fmla="*/ 190 h 209"/>
                <a:gd name="T16" fmla="*/ 47 w 134"/>
                <a:gd name="T17" fmla="*/ 203 h 209"/>
                <a:gd name="T18" fmla="*/ 78 w 134"/>
                <a:gd name="T19" fmla="*/ 209 h 209"/>
                <a:gd name="T20" fmla="*/ 102 w 134"/>
                <a:gd name="T21" fmla="*/ 190 h 209"/>
                <a:gd name="T22" fmla="*/ 100 w 134"/>
                <a:gd name="T23" fmla="*/ 185 h 209"/>
                <a:gd name="T24" fmla="*/ 102 w 134"/>
                <a:gd name="T25" fmla="*/ 180 h 209"/>
                <a:gd name="T26" fmla="*/ 100 w 134"/>
                <a:gd name="T27" fmla="*/ 175 h 209"/>
                <a:gd name="T28" fmla="*/ 102 w 134"/>
                <a:gd name="T29" fmla="*/ 169 h 209"/>
                <a:gd name="T30" fmla="*/ 84 w 134"/>
                <a:gd name="T31" fmla="*/ 163 h 209"/>
                <a:gd name="T32" fmla="*/ 107 w 134"/>
                <a:gd name="T33" fmla="*/ 134 h 209"/>
                <a:gd name="T34" fmla="*/ 134 w 134"/>
                <a:gd name="T35" fmla="*/ 68 h 209"/>
                <a:gd name="T36" fmla="*/ 68 w 134"/>
                <a:gd name="T37" fmla="*/ 118 h 209"/>
                <a:gd name="T38" fmla="*/ 66 w 134"/>
                <a:gd name="T39" fmla="*/ 152 h 209"/>
                <a:gd name="T40" fmla="*/ 66 w 134"/>
                <a:gd name="T41" fmla="*/ 169 h 209"/>
                <a:gd name="T42" fmla="*/ 69 w 134"/>
                <a:gd name="T43" fmla="*/ 163 h 209"/>
                <a:gd name="T44" fmla="*/ 66 w 134"/>
                <a:gd name="T45" fmla="*/ 169 h 209"/>
                <a:gd name="T46" fmla="*/ 122 w 134"/>
                <a:gd name="T47" fmla="*/ 78 h 209"/>
                <a:gd name="T48" fmla="*/ 98 w 134"/>
                <a:gd name="T49" fmla="*/ 126 h 209"/>
                <a:gd name="T50" fmla="*/ 85 w 134"/>
                <a:gd name="T51" fmla="*/ 152 h 209"/>
                <a:gd name="T52" fmla="*/ 85 w 134"/>
                <a:gd name="T53" fmla="*/ 118 h 209"/>
                <a:gd name="T54" fmla="*/ 86 w 134"/>
                <a:gd name="T55" fmla="*/ 118 h 209"/>
                <a:gd name="T56" fmla="*/ 89 w 134"/>
                <a:gd name="T57" fmla="*/ 66 h 209"/>
                <a:gd name="T58" fmla="*/ 76 w 134"/>
                <a:gd name="T59" fmla="*/ 59 h 209"/>
                <a:gd name="T60" fmla="*/ 81 w 134"/>
                <a:gd name="T61" fmla="*/ 63 h 209"/>
                <a:gd name="T62" fmla="*/ 78 w 134"/>
                <a:gd name="T63" fmla="*/ 71 h 209"/>
                <a:gd name="T64" fmla="*/ 70 w 134"/>
                <a:gd name="T65" fmla="*/ 65 h 209"/>
                <a:gd name="T66" fmla="*/ 69 w 134"/>
                <a:gd name="T67" fmla="*/ 59 h 209"/>
                <a:gd name="T68" fmla="*/ 63 w 134"/>
                <a:gd name="T69" fmla="*/ 64 h 209"/>
                <a:gd name="T70" fmla="*/ 63 w 134"/>
                <a:gd name="T71" fmla="*/ 87 h 209"/>
                <a:gd name="T72" fmla="*/ 58 w 134"/>
                <a:gd name="T73" fmla="*/ 66 h 209"/>
                <a:gd name="T74" fmla="*/ 57 w 134"/>
                <a:gd name="T75" fmla="*/ 59 h 209"/>
                <a:gd name="T76" fmla="*/ 51 w 134"/>
                <a:gd name="T77" fmla="*/ 60 h 209"/>
                <a:gd name="T78" fmla="*/ 41 w 134"/>
                <a:gd name="T79" fmla="*/ 117 h 209"/>
                <a:gd name="T80" fmla="*/ 48 w 134"/>
                <a:gd name="T81" fmla="*/ 118 h 209"/>
                <a:gd name="T82" fmla="*/ 49 w 134"/>
                <a:gd name="T83" fmla="*/ 118 h 209"/>
                <a:gd name="T84" fmla="*/ 43 w 134"/>
                <a:gd name="T85" fmla="*/ 152 h 209"/>
                <a:gd name="T86" fmla="*/ 12 w 134"/>
                <a:gd name="T87" fmla="*/ 78 h 209"/>
                <a:gd name="T88" fmla="*/ 11 w 134"/>
                <a:gd name="T89" fmla="*/ 70 h 209"/>
                <a:gd name="T90" fmla="*/ 67 w 134"/>
                <a:gd name="T91" fmla="*/ 12 h 209"/>
                <a:gd name="T92" fmla="*/ 122 w 134"/>
                <a:gd name="T93" fmla="*/ 7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4" h="209">
                  <a:moveTo>
                    <a:pt x="134" y="68"/>
                  </a:moveTo>
                  <a:cubicBezTo>
                    <a:pt x="134" y="30"/>
                    <a:pt x="104" y="0"/>
                    <a:pt x="67" y="0"/>
                  </a:cubicBezTo>
                  <a:cubicBezTo>
                    <a:pt x="30" y="0"/>
                    <a:pt x="0" y="30"/>
                    <a:pt x="0" y="68"/>
                  </a:cubicBezTo>
                  <a:cubicBezTo>
                    <a:pt x="0" y="70"/>
                    <a:pt x="0" y="72"/>
                    <a:pt x="0" y="74"/>
                  </a:cubicBezTo>
                  <a:cubicBezTo>
                    <a:pt x="0" y="75"/>
                    <a:pt x="1" y="101"/>
                    <a:pt x="27" y="134"/>
                  </a:cubicBezTo>
                  <a:cubicBezTo>
                    <a:pt x="34" y="143"/>
                    <a:pt x="31" y="163"/>
                    <a:pt x="31" y="163"/>
                  </a:cubicBezTo>
                  <a:cubicBezTo>
                    <a:pt x="37" y="163"/>
                    <a:pt x="44" y="163"/>
                    <a:pt x="51" y="163"/>
                  </a:cubicBezTo>
                  <a:cubicBezTo>
                    <a:pt x="51" y="169"/>
                    <a:pt x="51" y="169"/>
                    <a:pt x="51" y="169"/>
                  </a:cubicBezTo>
                  <a:cubicBezTo>
                    <a:pt x="31" y="169"/>
                    <a:pt x="31" y="169"/>
                    <a:pt x="31" y="169"/>
                  </a:cubicBezTo>
                  <a:cubicBezTo>
                    <a:pt x="31" y="175"/>
                    <a:pt x="31" y="175"/>
                    <a:pt x="31" y="175"/>
                  </a:cubicBezTo>
                  <a:cubicBezTo>
                    <a:pt x="34" y="175"/>
                    <a:pt x="34" y="175"/>
                    <a:pt x="34" y="175"/>
                  </a:cubicBezTo>
                  <a:cubicBezTo>
                    <a:pt x="34" y="180"/>
                    <a:pt x="34" y="180"/>
                    <a:pt x="34" y="180"/>
                  </a:cubicBezTo>
                  <a:cubicBezTo>
                    <a:pt x="31" y="180"/>
                    <a:pt x="31" y="180"/>
                    <a:pt x="31" y="180"/>
                  </a:cubicBezTo>
                  <a:cubicBezTo>
                    <a:pt x="31" y="185"/>
                    <a:pt x="31" y="185"/>
                    <a:pt x="31" y="185"/>
                  </a:cubicBezTo>
                  <a:cubicBezTo>
                    <a:pt x="34" y="185"/>
                    <a:pt x="34" y="185"/>
                    <a:pt x="34" y="185"/>
                  </a:cubicBezTo>
                  <a:cubicBezTo>
                    <a:pt x="34" y="190"/>
                    <a:pt x="34" y="190"/>
                    <a:pt x="34" y="190"/>
                  </a:cubicBezTo>
                  <a:cubicBezTo>
                    <a:pt x="32" y="190"/>
                    <a:pt x="32" y="190"/>
                    <a:pt x="32" y="190"/>
                  </a:cubicBezTo>
                  <a:cubicBezTo>
                    <a:pt x="32" y="197"/>
                    <a:pt x="38" y="203"/>
                    <a:pt x="47" y="203"/>
                  </a:cubicBezTo>
                  <a:cubicBezTo>
                    <a:pt x="48" y="207"/>
                    <a:pt x="52" y="209"/>
                    <a:pt x="56" y="209"/>
                  </a:cubicBezTo>
                  <a:cubicBezTo>
                    <a:pt x="78" y="209"/>
                    <a:pt x="78" y="209"/>
                    <a:pt x="78" y="209"/>
                  </a:cubicBezTo>
                  <a:cubicBezTo>
                    <a:pt x="82" y="209"/>
                    <a:pt x="86" y="207"/>
                    <a:pt x="87" y="203"/>
                  </a:cubicBezTo>
                  <a:cubicBezTo>
                    <a:pt x="95" y="203"/>
                    <a:pt x="102" y="197"/>
                    <a:pt x="102" y="190"/>
                  </a:cubicBezTo>
                  <a:cubicBezTo>
                    <a:pt x="100" y="190"/>
                    <a:pt x="100" y="190"/>
                    <a:pt x="100" y="190"/>
                  </a:cubicBezTo>
                  <a:cubicBezTo>
                    <a:pt x="100" y="185"/>
                    <a:pt x="100" y="185"/>
                    <a:pt x="100" y="185"/>
                  </a:cubicBezTo>
                  <a:cubicBezTo>
                    <a:pt x="102" y="185"/>
                    <a:pt x="102" y="185"/>
                    <a:pt x="102" y="185"/>
                  </a:cubicBezTo>
                  <a:cubicBezTo>
                    <a:pt x="102" y="180"/>
                    <a:pt x="102" y="180"/>
                    <a:pt x="102" y="180"/>
                  </a:cubicBezTo>
                  <a:cubicBezTo>
                    <a:pt x="100" y="180"/>
                    <a:pt x="100" y="180"/>
                    <a:pt x="100" y="180"/>
                  </a:cubicBezTo>
                  <a:cubicBezTo>
                    <a:pt x="100" y="175"/>
                    <a:pt x="100" y="175"/>
                    <a:pt x="100" y="175"/>
                  </a:cubicBezTo>
                  <a:cubicBezTo>
                    <a:pt x="102" y="175"/>
                    <a:pt x="102" y="175"/>
                    <a:pt x="102" y="175"/>
                  </a:cubicBezTo>
                  <a:cubicBezTo>
                    <a:pt x="102" y="169"/>
                    <a:pt x="102" y="169"/>
                    <a:pt x="102" y="169"/>
                  </a:cubicBezTo>
                  <a:cubicBezTo>
                    <a:pt x="84" y="169"/>
                    <a:pt x="84" y="169"/>
                    <a:pt x="84" y="169"/>
                  </a:cubicBezTo>
                  <a:cubicBezTo>
                    <a:pt x="84" y="167"/>
                    <a:pt x="84" y="165"/>
                    <a:pt x="84" y="163"/>
                  </a:cubicBezTo>
                  <a:cubicBezTo>
                    <a:pt x="91" y="163"/>
                    <a:pt x="97" y="163"/>
                    <a:pt x="103" y="163"/>
                  </a:cubicBezTo>
                  <a:cubicBezTo>
                    <a:pt x="103" y="163"/>
                    <a:pt x="100" y="143"/>
                    <a:pt x="107" y="134"/>
                  </a:cubicBezTo>
                  <a:cubicBezTo>
                    <a:pt x="133" y="101"/>
                    <a:pt x="134" y="75"/>
                    <a:pt x="134" y="74"/>
                  </a:cubicBezTo>
                  <a:cubicBezTo>
                    <a:pt x="134" y="72"/>
                    <a:pt x="134" y="70"/>
                    <a:pt x="134" y="68"/>
                  </a:cubicBezTo>
                  <a:close/>
                  <a:moveTo>
                    <a:pt x="66" y="118"/>
                  </a:moveTo>
                  <a:cubicBezTo>
                    <a:pt x="67" y="118"/>
                    <a:pt x="67" y="118"/>
                    <a:pt x="68" y="118"/>
                  </a:cubicBezTo>
                  <a:cubicBezTo>
                    <a:pt x="69" y="152"/>
                    <a:pt x="69" y="152"/>
                    <a:pt x="69" y="152"/>
                  </a:cubicBezTo>
                  <a:cubicBezTo>
                    <a:pt x="66" y="152"/>
                    <a:pt x="66" y="152"/>
                    <a:pt x="66" y="152"/>
                  </a:cubicBezTo>
                  <a:cubicBezTo>
                    <a:pt x="66" y="139"/>
                    <a:pt x="66" y="125"/>
                    <a:pt x="66" y="118"/>
                  </a:cubicBezTo>
                  <a:close/>
                  <a:moveTo>
                    <a:pt x="66" y="169"/>
                  </a:moveTo>
                  <a:cubicBezTo>
                    <a:pt x="66" y="167"/>
                    <a:pt x="66" y="165"/>
                    <a:pt x="66" y="163"/>
                  </a:cubicBezTo>
                  <a:cubicBezTo>
                    <a:pt x="67" y="163"/>
                    <a:pt x="68" y="163"/>
                    <a:pt x="69" y="163"/>
                  </a:cubicBezTo>
                  <a:cubicBezTo>
                    <a:pt x="69" y="169"/>
                    <a:pt x="69" y="169"/>
                    <a:pt x="69" y="169"/>
                  </a:cubicBezTo>
                  <a:lnTo>
                    <a:pt x="66" y="169"/>
                  </a:lnTo>
                  <a:close/>
                  <a:moveTo>
                    <a:pt x="122" y="70"/>
                  </a:moveTo>
                  <a:cubicBezTo>
                    <a:pt x="122" y="78"/>
                    <a:pt x="122" y="78"/>
                    <a:pt x="122" y="78"/>
                  </a:cubicBezTo>
                  <a:cubicBezTo>
                    <a:pt x="122" y="78"/>
                    <a:pt x="122" y="78"/>
                    <a:pt x="122" y="78"/>
                  </a:cubicBezTo>
                  <a:cubicBezTo>
                    <a:pt x="120" y="86"/>
                    <a:pt x="116" y="104"/>
                    <a:pt x="98" y="126"/>
                  </a:cubicBezTo>
                  <a:cubicBezTo>
                    <a:pt x="93" y="134"/>
                    <a:pt x="91" y="143"/>
                    <a:pt x="91" y="152"/>
                  </a:cubicBezTo>
                  <a:cubicBezTo>
                    <a:pt x="85" y="152"/>
                    <a:pt x="85" y="152"/>
                    <a:pt x="85" y="152"/>
                  </a:cubicBezTo>
                  <a:cubicBezTo>
                    <a:pt x="85" y="139"/>
                    <a:pt x="84" y="125"/>
                    <a:pt x="84" y="118"/>
                  </a:cubicBezTo>
                  <a:cubicBezTo>
                    <a:pt x="85" y="118"/>
                    <a:pt x="85" y="118"/>
                    <a:pt x="85" y="118"/>
                  </a:cubicBezTo>
                  <a:cubicBezTo>
                    <a:pt x="85" y="118"/>
                    <a:pt x="86" y="118"/>
                    <a:pt x="86" y="118"/>
                  </a:cubicBezTo>
                  <a:cubicBezTo>
                    <a:pt x="86" y="118"/>
                    <a:pt x="86" y="118"/>
                    <a:pt x="86" y="118"/>
                  </a:cubicBezTo>
                  <a:cubicBezTo>
                    <a:pt x="88" y="118"/>
                    <a:pt x="91" y="118"/>
                    <a:pt x="93" y="117"/>
                  </a:cubicBezTo>
                  <a:cubicBezTo>
                    <a:pt x="89" y="66"/>
                    <a:pt x="89" y="66"/>
                    <a:pt x="89" y="66"/>
                  </a:cubicBezTo>
                  <a:cubicBezTo>
                    <a:pt x="89" y="62"/>
                    <a:pt x="86" y="60"/>
                    <a:pt x="82" y="60"/>
                  </a:cubicBezTo>
                  <a:cubicBezTo>
                    <a:pt x="82" y="60"/>
                    <a:pt x="78" y="59"/>
                    <a:pt x="76" y="59"/>
                  </a:cubicBezTo>
                  <a:cubicBezTo>
                    <a:pt x="76" y="59"/>
                    <a:pt x="76" y="59"/>
                    <a:pt x="76" y="59"/>
                  </a:cubicBezTo>
                  <a:cubicBezTo>
                    <a:pt x="81" y="63"/>
                    <a:pt x="81" y="63"/>
                    <a:pt x="81" y="63"/>
                  </a:cubicBezTo>
                  <a:cubicBezTo>
                    <a:pt x="75" y="66"/>
                    <a:pt x="75" y="66"/>
                    <a:pt x="75" y="66"/>
                  </a:cubicBezTo>
                  <a:cubicBezTo>
                    <a:pt x="78" y="71"/>
                    <a:pt x="78" y="71"/>
                    <a:pt x="78" y="71"/>
                  </a:cubicBezTo>
                  <a:cubicBezTo>
                    <a:pt x="71" y="86"/>
                    <a:pt x="71" y="86"/>
                    <a:pt x="71" y="86"/>
                  </a:cubicBezTo>
                  <a:cubicBezTo>
                    <a:pt x="70" y="65"/>
                    <a:pt x="70" y="65"/>
                    <a:pt x="70" y="65"/>
                  </a:cubicBezTo>
                  <a:cubicBezTo>
                    <a:pt x="71" y="64"/>
                    <a:pt x="71" y="64"/>
                    <a:pt x="71" y="64"/>
                  </a:cubicBezTo>
                  <a:cubicBezTo>
                    <a:pt x="69" y="59"/>
                    <a:pt x="69" y="59"/>
                    <a:pt x="69" y="59"/>
                  </a:cubicBezTo>
                  <a:cubicBezTo>
                    <a:pt x="65" y="59"/>
                    <a:pt x="65" y="59"/>
                    <a:pt x="65" y="59"/>
                  </a:cubicBezTo>
                  <a:cubicBezTo>
                    <a:pt x="63" y="64"/>
                    <a:pt x="63" y="64"/>
                    <a:pt x="63" y="64"/>
                  </a:cubicBezTo>
                  <a:cubicBezTo>
                    <a:pt x="64" y="65"/>
                    <a:pt x="64" y="65"/>
                    <a:pt x="64" y="65"/>
                  </a:cubicBezTo>
                  <a:cubicBezTo>
                    <a:pt x="63" y="87"/>
                    <a:pt x="63" y="87"/>
                    <a:pt x="63" y="87"/>
                  </a:cubicBezTo>
                  <a:cubicBezTo>
                    <a:pt x="56" y="71"/>
                    <a:pt x="56" y="71"/>
                    <a:pt x="56" y="71"/>
                  </a:cubicBezTo>
                  <a:cubicBezTo>
                    <a:pt x="58" y="66"/>
                    <a:pt x="58" y="66"/>
                    <a:pt x="58" y="66"/>
                  </a:cubicBezTo>
                  <a:cubicBezTo>
                    <a:pt x="53" y="63"/>
                    <a:pt x="53" y="63"/>
                    <a:pt x="53" y="63"/>
                  </a:cubicBezTo>
                  <a:cubicBezTo>
                    <a:pt x="57" y="59"/>
                    <a:pt x="57" y="59"/>
                    <a:pt x="57" y="59"/>
                  </a:cubicBezTo>
                  <a:cubicBezTo>
                    <a:pt x="57" y="59"/>
                    <a:pt x="57" y="59"/>
                    <a:pt x="57" y="59"/>
                  </a:cubicBezTo>
                  <a:cubicBezTo>
                    <a:pt x="56" y="59"/>
                    <a:pt x="51" y="60"/>
                    <a:pt x="51" y="60"/>
                  </a:cubicBezTo>
                  <a:cubicBezTo>
                    <a:pt x="48" y="60"/>
                    <a:pt x="45" y="62"/>
                    <a:pt x="45" y="66"/>
                  </a:cubicBezTo>
                  <a:cubicBezTo>
                    <a:pt x="41" y="117"/>
                    <a:pt x="41" y="117"/>
                    <a:pt x="41" y="117"/>
                  </a:cubicBezTo>
                  <a:cubicBezTo>
                    <a:pt x="43" y="118"/>
                    <a:pt x="45" y="118"/>
                    <a:pt x="48" y="118"/>
                  </a:cubicBezTo>
                  <a:cubicBezTo>
                    <a:pt x="48" y="118"/>
                    <a:pt x="48" y="118"/>
                    <a:pt x="48" y="118"/>
                  </a:cubicBezTo>
                  <a:cubicBezTo>
                    <a:pt x="48" y="118"/>
                    <a:pt x="48" y="118"/>
                    <a:pt x="48" y="118"/>
                  </a:cubicBezTo>
                  <a:cubicBezTo>
                    <a:pt x="49" y="118"/>
                    <a:pt x="49" y="118"/>
                    <a:pt x="49" y="118"/>
                  </a:cubicBezTo>
                  <a:cubicBezTo>
                    <a:pt x="50" y="152"/>
                    <a:pt x="50" y="152"/>
                    <a:pt x="50" y="152"/>
                  </a:cubicBezTo>
                  <a:cubicBezTo>
                    <a:pt x="43" y="152"/>
                    <a:pt x="43" y="152"/>
                    <a:pt x="43" y="152"/>
                  </a:cubicBezTo>
                  <a:cubicBezTo>
                    <a:pt x="43" y="143"/>
                    <a:pt x="41" y="134"/>
                    <a:pt x="36" y="127"/>
                  </a:cubicBezTo>
                  <a:cubicBezTo>
                    <a:pt x="18" y="104"/>
                    <a:pt x="13" y="86"/>
                    <a:pt x="12" y="78"/>
                  </a:cubicBezTo>
                  <a:cubicBezTo>
                    <a:pt x="12" y="78"/>
                    <a:pt x="12" y="78"/>
                    <a:pt x="12" y="78"/>
                  </a:cubicBezTo>
                  <a:cubicBezTo>
                    <a:pt x="11" y="70"/>
                    <a:pt x="11" y="70"/>
                    <a:pt x="11" y="70"/>
                  </a:cubicBezTo>
                  <a:cubicBezTo>
                    <a:pt x="11" y="69"/>
                    <a:pt x="11" y="69"/>
                    <a:pt x="11" y="68"/>
                  </a:cubicBezTo>
                  <a:cubicBezTo>
                    <a:pt x="11" y="37"/>
                    <a:pt x="36" y="12"/>
                    <a:pt x="67" y="12"/>
                  </a:cubicBezTo>
                  <a:cubicBezTo>
                    <a:pt x="98" y="12"/>
                    <a:pt x="123" y="37"/>
                    <a:pt x="123" y="68"/>
                  </a:cubicBezTo>
                  <a:cubicBezTo>
                    <a:pt x="123" y="69"/>
                    <a:pt x="122" y="69"/>
                    <a:pt x="122" y="7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4" name="Oval 914"/>
            <p:cNvSpPr>
              <a:spLocks noChangeArrowheads="1"/>
            </p:cNvSpPr>
            <p:nvPr/>
          </p:nvSpPr>
          <p:spPr bwMode="auto">
            <a:xfrm>
              <a:off x="4487863" y="6721475"/>
              <a:ext cx="82550" cy="10160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grpSp>
        <p:nvGrpSpPr>
          <p:cNvPr id="75" name="组合 74"/>
          <p:cNvGrpSpPr/>
          <p:nvPr/>
        </p:nvGrpSpPr>
        <p:grpSpPr>
          <a:xfrm>
            <a:off x="4387258" y="2981736"/>
            <a:ext cx="247544" cy="241343"/>
            <a:chOff x="5753100" y="4821238"/>
            <a:chExt cx="760413" cy="741362"/>
          </a:xfrm>
          <a:solidFill>
            <a:schemeClr val="bg1"/>
          </a:solidFill>
        </p:grpSpPr>
        <p:sp>
          <p:nvSpPr>
            <p:cNvPr id="76" name="Freeform 915"/>
            <p:cNvSpPr/>
            <p:nvPr/>
          </p:nvSpPr>
          <p:spPr bwMode="auto">
            <a:xfrm>
              <a:off x="6064250" y="4821238"/>
              <a:ext cx="104775" cy="123825"/>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7" name="Freeform 916"/>
            <p:cNvSpPr/>
            <p:nvPr/>
          </p:nvSpPr>
          <p:spPr bwMode="auto">
            <a:xfrm>
              <a:off x="5838825" y="4929188"/>
              <a:ext cx="471488" cy="49212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8" name="Freeform 917"/>
            <p:cNvSpPr>
              <a:spLocks noEditPoints="1"/>
            </p:cNvSpPr>
            <p:nvPr/>
          </p:nvSpPr>
          <p:spPr bwMode="auto">
            <a:xfrm>
              <a:off x="5753100" y="5135563"/>
              <a:ext cx="168275" cy="153988"/>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9" name="Freeform 918"/>
            <p:cNvSpPr/>
            <p:nvPr/>
          </p:nvSpPr>
          <p:spPr bwMode="auto">
            <a:xfrm>
              <a:off x="5764213" y="5105400"/>
              <a:ext cx="749300" cy="457200"/>
            </a:xfrm>
            <a:custGeom>
              <a:avLst/>
              <a:gdLst>
                <a:gd name="T0" fmla="*/ 472 w 472"/>
                <a:gd name="T1" fmla="*/ 0 h 288"/>
                <a:gd name="T2" fmla="*/ 389 w 472"/>
                <a:gd name="T3" fmla="*/ 33 h 288"/>
                <a:gd name="T4" fmla="*/ 406 w 472"/>
                <a:gd name="T5" fmla="*/ 45 h 288"/>
                <a:gd name="T6" fmla="*/ 302 w 472"/>
                <a:gd name="T7" fmla="*/ 156 h 288"/>
                <a:gd name="T8" fmla="*/ 210 w 472"/>
                <a:gd name="T9" fmla="*/ 147 h 288"/>
                <a:gd name="T10" fmla="*/ 137 w 472"/>
                <a:gd name="T11" fmla="*/ 222 h 288"/>
                <a:gd name="T12" fmla="*/ 61 w 472"/>
                <a:gd name="T13" fmla="*/ 184 h 288"/>
                <a:gd name="T14" fmla="*/ 0 w 472"/>
                <a:gd name="T15" fmla="*/ 262 h 288"/>
                <a:gd name="T16" fmla="*/ 33 w 472"/>
                <a:gd name="T17" fmla="*/ 288 h 288"/>
                <a:gd name="T18" fmla="*/ 73 w 472"/>
                <a:gd name="T19" fmla="*/ 239 h 288"/>
                <a:gd name="T20" fmla="*/ 146 w 472"/>
                <a:gd name="T21" fmla="*/ 274 h 288"/>
                <a:gd name="T22" fmla="*/ 226 w 472"/>
                <a:gd name="T23" fmla="*/ 191 h 288"/>
                <a:gd name="T24" fmla="*/ 318 w 472"/>
                <a:gd name="T25" fmla="*/ 201 h 288"/>
                <a:gd name="T26" fmla="*/ 441 w 472"/>
                <a:gd name="T27" fmla="*/ 71 h 288"/>
                <a:gd name="T28" fmla="*/ 465 w 472"/>
                <a:gd name="T29" fmla="*/ 88 h 288"/>
                <a:gd name="T30" fmla="*/ 472 w 472"/>
                <a:gd name="T3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2" h="288">
                  <a:moveTo>
                    <a:pt x="472" y="0"/>
                  </a:moveTo>
                  <a:lnTo>
                    <a:pt x="389" y="33"/>
                  </a:lnTo>
                  <a:lnTo>
                    <a:pt x="406" y="45"/>
                  </a:lnTo>
                  <a:lnTo>
                    <a:pt x="302" y="156"/>
                  </a:lnTo>
                  <a:lnTo>
                    <a:pt x="210" y="147"/>
                  </a:lnTo>
                  <a:lnTo>
                    <a:pt x="137" y="222"/>
                  </a:lnTo>
                  <a:lnTo>
                    <a:pt x="61" y="184"/>
                  </a:lnTo>
                  <a:lnTo>
                    <a:pt x="0" y="262"/>
                  </a:lnTo>
                  <a:lnTo>
                    <a:pt x="33" y="288"/>
                  </a:lnTo>
                  <a:lnTo>
                    <a:pt x="73" y="239"/>
                  </a:lnTo>
                  <a:lnTo>
                    <a:pt x="146" y="274"/>
                  </a:lnTo>
                  <a:lnTo>
                    <a:pt x="226" y="191"/>
                  </a:lnTo>
                  <a:lnTo>
                    <a:pt x="318" y="201"/>
                  </a:lnTo>
                  <a:lnTo>
                    <a:pt x="441" y="71"/>
                  </a:lnTo>
                  <a:lnTo>
                    <a:pt x="465" y="88"/>
                  </a:lnTo>
                  <a:lnTo>
                    <a:pt x="472"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sp>
        <p:nvSpPr>
          <p:cNvPr id="80"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81"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nodeType="afterGroup">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nodeType="afterGroup">
                            <p:stCondLst>
                              <p:cond delay="1000"/>
                            </p:stCondLst>
                            <p:childTnLst>
                              <p:par>
                                <p:cTn id="19" presetID="14" presetClass="entr" presetSubtype="5" fill="hold" grpId="0" nodeType="afterEffect">
                                  <p:stCondLst>
                                    <p:cond delay="0"/>
                                  </p:stCondLst>
                                  <p:iterate type="lt">
                                    <p:tmPct val="50000"/>
                                  </p:iterate>
                                  <p:childTnLst>
                                    <p:set>
                                      <p:cBhvr>
                                        <p:cTn id="20" dur="1" fill="hold">
                                          <p:stCondLst>
                                            <p:cond delay="0"/>
                                          </p:stCondLst>
                                        </p:cTn>
                                        <p:tgtEl>
                                          <p:spTgt spid="25"/>
                                        </p:tgtEl>
                                        <p:attrNameLst>
                                          <p:attrName>style.visibility</p:attrName>
                                        </p:attrNameLst>
                                      </p:cBhvr>
                                      <p:to>
                                        <p:strVal val="visible"/>
                                      </p:to>
                                    </p:set>
                                    <p:animEffect transition="in" filter="randombar(vertical)">
                                      <p:cBhvr>
                                        <p:cTn id="21" dur="500"/>
                                        <p:tgtEl>
                                          <p:spTgt spid="25"/>
                                        </p:tgtEl>
                                      </p:cBhvr>
                                    </p:animEffect>
                                  </p:childTnLst>
                                </p:cTn>
                              </p:par>
                            </p:childTnLst>
                          </p:cTn>
                        </p:par>
                        <p:par>
                          <p:cTn id="22" fill="hold" nodeType="afterGroup">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nodeType="afterGroup">
                            <p:stCondLst>
                              <p:cond delay="2500"/>
                            </p:stCondLst>
                            <p:childTnLst>
                              <p:par>
                                <p:cTn id="27" presetID="1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p:tgtEl>
                                          <p:spTgt spid="23"/>
                                        </p:tgtEl>
                                        <p:attrNameLst>
                                          <p:attrName>ppt_x</p:attrName>
                                        </p:attrNameLst>
                                      </p:cBhvr>
                                      <p:tavLst>
                                        <p:tav tm="0">
                                          <p:val>
                                            <p:strVal val="#ppt_x-#ppt_w*1.125000"/>
                                          </p:val>
                                        </p:tav>
                                        <p:tav tm="100000">
                                          <p:val>
                                            <p:strVal val="#ppt_x"/>
                                          </p:val>
                                        </p:tav>
                                      </p:tavLst>
                                    </p:anim>
                                    <p:animEffect transition="in" filter="wipe(right)">
                                      <p:cBhvr>
                                        <p:cTn id="30" dur="500"/>
                                        <p:tgtEl>
                                          <p:spTgt spid="23"/>
                                        </p:tgtEl>
                                      </p:cBhvr>
                                    </p:animEffect>
                                  </p:childTnLst>
                                </p:cTn>
                              </p:par>
                            </p:childTnLst>
                          </p:cTn>
                        </p:par>
                        <p:par>
                          <p:cTn id="31" fill="hold" nodeType="afterGroup">
                            <p:stCondLst>
                              <p:cond delay="3000"/>
                            </p:stCondLst>
                            <p:childTnLst>
                              <p:par>
                                <p:cTn id="32" presetID="49" presetClass="entr" presetSubtype="0" decel="100000"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 calcmode="lin" valueType="num">
                                      <p:cBhvr>
                                        <p:cTn id="36" dur="500" fill="hold"/>
                                        <p:tgtEl>
                                          <p:spTgt spid="26"/>
                                        </p:tgtEl>
                                        <p:attrNameLst>
                                          <p:attrName>style.rotation</p:attrName>
                                        </p:attrNameLst>
                                      </p:cBhvr>
                                      <p:tavLst>
                                        <p:tav tm="0">
                                          <p:val>
                                            <p:fltVal val="360"/>
                                          </p:val>
                                        </p:tav>
                                        <p:tav tm="100000">
                                          <p:val>
                                            <p:fltVal val="0"/>
                                          </p:val>
                                        </p:tav>
                                      </p:tavLst>
                                    </p:anim>
                                    <p:animEffect transition="in" filter="fade">
                                      <p:cBhvr>
                                        <p:cTn id="37" dur="500"/>
                                        <p:tgtEl>
                                          <p:spTgt spid="26"/>
                                        </p:tgtEl>
                                      </p:cBhvr>
                                    </p:animEffect>
                                  </p:childTnLst>
                                </p:cTn>
                              </p:par>
                            </p:childTnLst>
                          </p:cTn>
                        </p:par>
                        <p:par>
                          <p:cTn id="38" fill="hold" nodeType="afterGroup">
                            <p:stCondLst>
                              <p:cond delay="3500"/>
                            </p:stCondLst>
                            <p:childTnLst>
                              <p:par>
                                <p:cTn id="39" presetID="14" presetClass="entr" presetSubtype="1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randombar(horizontal)">
                                      <p:cBhvr>
                                        <p:cTn id="41" dur="500"/>
                                        <p:tgtEl>
                                          <p:spTgt spid="27"/>
                                        </p:tgtEl>
                                      </p:cBhvr>
                                    </p:animEffect>
                                  </p:childTnLst>
                                </p:cTn>
                              </p:par>
                              <p:par>
                                <p:cTn id="42" presetID="10" presetClass="entr" presetSubtype="0" fill="hold" nodeType="withEffect">
                                  <p:stCondLst>
                                    <p:cond delay="0"/>
                                  </p:stCondLst>
                                  <p:childTnLst>
                                    <p:set>
                                      <p:cBhvr>
                                        <p:cTn id="43" dur="1" fill="hold">
                                          <p:stCondLst>
                                            <p:cond delay="0"/>
                                          </p:stCondLst>
                                        </p:cTn>
                                        <p:tgtEl>
                                          <p:spTgt spid="75"/>
                                        </p:tgtEl>
                                        <p:attrNameLst>
                                          <p:attrName>style.visibility</p:attrName>
                                        </p:attrNameLst>
                                      </p:cBhvr>
                                      <p:to>
                                        <p:strVal val="visible"/>
                                      </p:to>
                                    </p:set>
                                    <p:animEffect transition="in" filter="fade">
                                      <p:cBhvr>
                                        <p:cTn id="44" dur="500"/>
                                        <p:tgtEl>
                                          <p:spTgt spid="75"/>
                                        </p:tgtEl>
                                      </p:cBhvr>
                                    </p:animEffect>
                                  </p:childTnLst>
                                </p:cTn>
                              </p:par>
                            </p:childTnLst>
                          </p:cTn>
                        </p:par>
                        <p:par>
                          <p:cTn id="45" fill="hold" nodeType="afterGroup">
                            <p:stCondLst>
                              <p:cond delay="4000"/>
                            </p:stCondLst>
                            <p:childTnLst>
                              <p:par>
                                <p:cTn id="46" presetID="14" presetClass="entr" presetSubtype="5" fill="hold" grpId="0" nodeType="afterEffect">
                                  <p:stCondLst>
                                    <p:cond delay="0"/>
                                  </p:stCondLst>
                                  <p:iterate type="lt">
                                    <p:tmPct val="50000"/>
                                  </p:iterate>
                                  <p:childTnLst>
                                    <p:set>
                                      <p:cBhvr>
                                        <p:cTn id="47" dur="1" fill="hold">
                                          <p:stCondLst>
                                            <p:cond delay="0"/>
                                          </p:stCondLst>
                                        </p:cTn>
                                        <p:tgtEl>
                                          <p:spTgt spid="30"/>
                                        </p:tgtEl>
                                        <p:attrNameLst>
                                          <p:attrName>style.visibility</p:attrName>
                                        </p:attrNameLst>
                                      </p:cBhvr>
                                      <p:to>
                                        <p:strVal val="visible"/>
                                      </p:to>
                                    </p:set>
                                    <p:animEffect transition="in" filter="randombar(vertical)">
                                      <p:cBhvr>
                                        <p:cTn id="48" dur="500"/>
                                        <p:tgtEl>
                                          <p:spTgt spid="30"/>
                                        </p:tgtEl>
                                      </p:cBhvr>
                                    </p:animEffect>
                                  </p:childTnLst>
                                </p:cTn>
                              </p:par>
                            </p:childTnLst>
                          </p:cTn>
                        </p:par>
                        <p:par>
                          <p:cTn id="49" fill="hold" nodeType="afterGroup">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childTnLst>
                          </p:cTn>
                        </p:par>
                        <p:par>
                          <p:cTn id="53" fill="hold" nodeType="afterGroup">
                            <p:stCondLst>
                              <p:cond delay="5500"/>
                            </p:stCondLst>
                            <p:childTnLst>
                              <p:par>
                                <p:cTn id="54" presetID="1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p:tgtEl>
                                          <p:spTgt spid="28"/>
                                        </p:tgtEl>
                                        <p:attrNameLst>
                                          <p:attrName>ppt_x</p:attrName>
                                        </p:attrNameLst>
                                      </p:cBhvr>
                                      <p:tavLst>
                                        <p:tav tm="0">
                                          <p:val>
                                            <p:strVal val="#ppt_x-#ppt_w*1.125000"/>
                                          </p:val>
                                        </p:tav>
                                        <p:tav tm="100000">
                                          <p:val>
                                            <p:strVal val="#ppt_x"/>
                                          </p:val>
                                        </p:tav>
                                      </p:tavLst>
                                    </p:anim>
                                    <p:animEffect transition="in" filter="wipe(right)">
                                      <p:cBhvr>
                                        <p:cTn id="57" dur="500"/>
                                        <p:tgtEl>
                                          <p:spTgt spid="28"/>
                                        </p:tgtEl>
                                      </p:cBhvr>
                                    </p:animEffect>
                                  </p:childTnLst>
                                </p:cTn>
                              </p:par>
                            </p:childTnLst>
                          </p:cTn>
                        </p:par>
                        <p:par>
                          <p:cTn id="58" fill="hold" nodeType="afterGroup">
                            <p:stCondLst>
                              <p:cond delay="6000"/>
                            </p:stCondLst>
                            <p:childTnLst>
                              <p:par>
                                <p:cTn id="59" presetID="49" presetClass="entr" presetSubtype="0" decel="10000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 calcmode="lin" valueType="num">
                                      <p:cBhvr>
                                        <p:cTn id="63" dur="500" fill="hold"/>
                                        <p:tgtEl>
                                          <p:spTgt spid="31"/>
                                        </p:tgtEl>
                                        <p:attrNameLst>
                                          <p:attrName>style.rotation</p:attrName>
                                        </p:attrNameLst>
                                      </p:cBhvr>
                                      <p:tavLst>
                                        <p:tav tm="0">
                                          <p:val>
                                            <p:fltVal val="360"/>
                                          </p:val>
                                        </p:tav>
                                        <p:tav tm="100000">
                                          <p:val>
                                            <p:fltVal val="0"/>
                                          </p:val>
                                        </p:tav>
                                      </p:tavLst>
                                    </p:anim>
                                    <p:animEffect transition="in" filter="fade">
                                      <p:cBhvr>
                                        <p:cTn id="64" dur="500"/>
                                        <p:tgtEl>
                                          <p:spTgt spid="31"/>
                                        </p:tgtEl>
                                      </p:cBhvr>
                                    </p:animEffect>
                                  </p:childTnLst>
                                </p:cTn>
                              </p:par>
                            </p:childTnLst>
                          </p:cTn>
                        </p:par>
                        <p:par>
                          <p:cTn id="65" fill="hold" nodeType="afterGroup">
                            <p:stCondLst>
                              <p:cond delay="6500"/>
                            </p:stCondLst>
                            <p:childTnLst>
                              <p:par>
                                <p:cTn id="66" presetID="14" presetClass="entr" presetSubtype="1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randombar(horizontal)">
                                      <p:cBhvr>
                                        <p:cTn id="68" dur="500"/>
                                        <p:tgtEl>
                                          <p:spTgt spid="32"/>
                                        </p:tgtEl>
                                      </p:cBhvr>
                                    </p:animEffect>
                                  </p:childTnLst>
                                </p:cTn>
                              </p:par>
                              <p:par>
                                <p:cTn id="69" presetID="10" presetClass="entr" presetSubtype="0" fill="hold" nodeType="with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nodeType="afterGroup">
                            <p:stCondLst>
                              <p:cond delay="7000"/>
                            </p:stCondLst>
                            <p:childTnLst>
                              <p:par>
                                <p:cTn id="73" presetID="14" presetClass="entr" presetSubtype="5" fill="hold" grpId="0" nodeType="afterEffect">
                                  <p:stCondLst>
                                    <p:cond delay="0"/>
                                  </p:stCondLst>
                                  <p:iterate type="lt">
                                    <p:tmPct val="50000"/>
                                  </p:iterate>
                                  <p:childTnLst>
                                    <p:set>
                                      <p:cBhvr>
                                        <p:cTn id="74" dur="1" fill="hold">
                                          <p:stCondLst>
                                            <p:cond delay="0"/>
                                          </p:stCondLst>
                                        </p:cTn>
                                        <p:tgtEl>
                                          <p:spTgt spid="35"/>
                                        </p:tgtEl>
                                        <p:attrNameLst>
                                          <p:attrName>style.visibility</p:attrName>
                                        </p:attrNameLst>
                                      </p:cBhvr>
                                      <p:to>
                                        <p:strVal val="visible"/>
                                      </p:to>
                                    </p:set>
                                    <p:animEffect transition="in" filter="randombar(vertical)">
                                      <p:cBhvr>
                                        <p:cTn id="75" dur="500"/>
                                        <p:tgtEl>
                                          <p:spTgt spid="35"/>
                                        </p:tgtEl>
                                      </p:cBhvr>
                                    </p:animEffect>
                                  </p:childTnLst>
                                </p:cTn>
                              </p:par>
                            </p:childTnLst>
                          </p:cTn>
                        </p:par>
                        <p:par>
                          <p:cTn id="76" fill="hold" nodeType="afterGroup">
                            <p:stCondLst>
                              <p:cond delay="8000"/>
                            </p:stCondLst>
                            <p:childTnLst>
                              <p:par>
                                <p:cTn id="77" presetID="10" presetClass="entr" presetSubtype="0"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childTnLst>
                          </p:cTn>
                        </p:par>
                        <p:par>
                          <p:cTn id="80" fill="hold" nodeType="afterGroup">
                            <p:stCondLst>
                              <p:cond delay="8500"/>
                            </p:stCondLst>
                            <p:childTnLst>
                              <p:par>
                                <p:cTn id="81" presetID="12" presetClass="entr" presetSubtype="8"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 calcmode="lin" valueType="num">
                                      <p:cBhvr>
                                        <p:cTn id="83" dur="500"/>
                                        <p:tgtEl>
                                          <p:spTgt spid="33"/>
                                        </p:tgtEl>
                                        <p:attrNameLst>
                                          <p:attrName>ppt_x</p:attrName>
                                        </p:attrNameLst>
                                      </p:cBhvr>
                                      <p:tavLst>
                                        <p:tav tm="0">
                                          <p:val>
                                            <p:strVal val="#ppt_x-#ppt_w*1.125000"/>
                                          </p:val>
                                        </p:tav>
                                        <p:tav tm="100000">
                                          <p:val>
                                            <p:strVal val="#ppt_x"/>
                                          </p:val>
                                        </p:tav>
                                      </p:tavLst>
                                    </p:anim>
                                    <p:animEffect transition="in" filter="wipe(right)">
                                      <p:cBhvr>
                                        <p:cTn id="84" dur="500"/>
                                        <p:tgtEl>
                                          <p:spTgt spid="33"/>
                                        </p:tgtEl>
                                      </p:cBhvr>
                                    </p:animEffect>
                                  </p:childTnLst>
                                </p:cTn>
                              </p:par>
                            </p:childTnLst>
                          </p:cTn>
                        </p:par>
                        <p:par>
                          <p:cTn id="85" fill="hold" nodeType="afterGroup">
                            <p:stCondLst>
                              <p:cond delay="9000"/>
                            </p:stCondLst>
                            <p:childTnLst>
                              <p:par>
                                <p:cTn id="86" presetID="49" presetClass="entr" presetSubtype="0" decel="100000"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 calcmode="lin" valueType="num">
                                      <p:cBhvr>
                                        <p:cTn id="88" dur="500" fill="hold"/>
                                        <p:tgtEl>
                                          <p:spTgt spid="36"/>
                                        </p:tgtEl>
                                        <p:attrNameLst>
                                          <p:attrName>ppt_w</p:attrName>
                                        </p:attrNameLst>
                                      </p:cBhvr>
                                      <p:tavLst>
                                        <p:tav tm="0">
                                          <p:val>
                                            <p:fltVal val="0"/>
                                          </p:val>
                                        </p:tav>
                                        <p:tav tm="100000">
                                          <p:val>
                                            <p:strVal val="#ppt_w"/>
                                          </p:val>
                                        </p:tav>
                                      </p:tavLst>
                                    </p:anim>
                                    <p:anim calcmode="lin" valueType="num">
                                      <p:cBhvr>
                                        <p:cTn id="89" dur="500" fill="hold"/>
                                        <p:tgtEl>
                                          <p:spTgt spid="36"/>
                                        </p:tgtEl>
                                        <p:attrNameLst>
                                          <p:attrName>ppt_h</p:attrName>
                                        </p:attrNameLst>
                                      </p:cBhvr>
                                      <p:tavLst>
                                        <p:tav tm="0">
                                          <p:val>
                                            <p:fltVal val="0"/>
                                          </p:val>
                                        </p:tav>
                                        <p:tav tm="100000">
                                          <p:val>
                                            <p:strVal val="#ppt_h"/>
                                          </p:val>
                                        </p:tav>
                                      </p:tavLst>
                                    </p:anim>
                                    <p:anim calcmode="lin" valueType="num">
                                      <p:cBhvr>
                                        <p:cTn id="90" dur="500" fill="hold"/>
                                        <p:tgtEl>
                                          <p:spTgt spid="36"/>
                                        </p:tgtEl>
                                        <p:attrNameLst>
                                          <p:attrName>style.rotation</p:attrName>
                                        </p:attrNameLst>
                                      </p:cBhvr>
                                      <p:tavLst>
                                        <p:tav tm="0">
                                          <p:val>
                                            <p:fltVal val="360"/>
                                          </p:val>
                                        </p:tav>
                                        <p:tav tm="100000">
                                          <p:val>
                                            <p:fltVal val="0"/>
                                          </p:val>
                                        </p:tav>
                                      </p:tavLst>
                                    </p:anim>
                                    <p:animEffect transition="in" filter="fade">
                                      <p:cBhvr>
                                        <p:cTn id="91" dur="500"/>
                                        <p:tgtEl>
                                          <p:spTgt spid="36"/>
                                        </p:tgtEl>
                                      </p:cBhvr>
                                    </p:animEffect>
                                  </p:childTnLst>
                                </p:cTn>
                              </p:par>
                            </p:childTnLst>
                          </p:cTn>
                        </p:par>
                        <p:par>
                          <p:cTn id="92" fill="hold" nodeType="afterGroup">
                            <p:stCondLst>
                              <p:cond delay="9500"/>
                            </p:stCondLst>
                            <p:childTnLst>
                              <p:par>
                                <p:cTn id="93" presetID="14" presetClass="entr" presetSubtype="1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randombar(horizontal)">
                                      <p:cBhvr>
                                        <p:cTn id="95" dur="500"/>
                                        <p:tgtEl>
                                          <p:spTgt spid="37"/>
                                        </p:tgtEl>
                                      </p:cBhvr>
                                    </p:animEffect>
                                  </p:childTnLst>
                                </p:cTn>
                              </p:par>
                              <p:par>
                                <p:cTn id="96" presetID="10" presetClass="entr" presetSubtype="0" fill="hold" nodeType="with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childTnLst>
                                </p:cTn>
                              </p:par>
                            </p:childTnLst>
                          </p:cTn>
                        </p:par>
                        <p:par>
                          <p:cTn id="99" fill="hold" nodeType="afterGroup">
                            <p:stCondLst>
                              <p:cond delay="10000"/>
                            </p:stCondLst>
                            <p:childTnLst>
                              <p:par>
                                <p:cTn id="100" presetID="14" presetClass="entr" presetSubtype="5" fill="hold" grpId="0" nodeType="afterEffect">
                                  <p:stCondLst>
                                    <p:cond delay="0"/>
                                  </p:stCondLst>
                                  <p:iterate type="lt">
                                    <p:tmPct val="50000"/>
                                  </p:iterate>
                                  <p:childTnLst>
                                    <p:set>
                                      <p:cBhvr>
                                        <p:cTn id="101" dur="1" fill="hold">
                                          <p:stCondLst>
                                            <p:cond delay="0"/>
                                          </p:stCondLst>
                                        </p:cTn>
                                        <p:tgtEl>
                                          <p:spTgt spid="40"/>
                                        </p:tgtEl>
                                        <p:attrNameLst>
                                          <p:attrName>style.visibility</p:attrName>
                                        </p:attrNameLst>
                                      </p:cBhvr>
                                      <p:to>
                                        <p:strVal val="visible"/>
                                      </p:to>
                                    </p:set>
                                    <p:animEffect transition="in" filter="randombar(vertical)">
                                      <p:cBhvr>
                                        <p:cTn id="102" dur="500"/>
                                        <p:tgtEl>
                                          <p:spTgt spid="40"/>
                                        </p:tgtEl>
                                      </p:cBhvr>
                                    </p:animEffect>
                                  </p:childTnLst>
                                </p:cTn>
                              </p:par>
                            </p:childTnLst>
                          </p:cTn>
                        </p:par>
                        <p:par>
                          <p:cTn id="103" fill="hold" nodeType="afterGroup">
                            <p:stCondLst>
                              <p:cond delay="11000"/>
                            </p:stCondLst>
                            <p:childTnLst>
                              <p:par>
                                <p:cTn id="104" presetID="10" presetClass="entr" presetSubtype="0"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500"/>
                                        <p:tgtEl>
                                          <p:spTgt spid="39"/>
                                        </p:tgtEl>
                                      </p:cBhvr>
                                    </p:animEffect>
                                  </p:childTnLst>
                                </p:cTn>
                              </p:par>
                            </p:childTnLst>
                          </p:cTn>
                        </p:par>
                        <p:par>
                          <p:cTn id="107" fill="hold" nodeType="afterGroup">
                            <p:stCondLst>
                              <p:cond delay="11500"/>
                            </p:stCondLst>
                            <p:childTnLst>
                              <p:par>
                                <p:cTn id="108" presetID="12" presetClass="entr" presetSubtype="8" fill="hold" grpId="0" nodeType="afterEffect">
                                  <p:stCondLst>
                                    <p:cond delay="0"/>
                                  </p:stCondLst>
                                  <p:childTnLst>
                                    <p:set>
                                      <p:cBhvr>
                                        <p:cTn id="109" dur="1" fill="hold">
                                          <p:stCondLst>
                                            <p:cond delay="0"/>
                                          </p:stCondLst>
                                        </p:cTn>
                                        <p:tgtEl>
                                          <p:spTgt spid="38"/>
                                        </p:tgtEl>
                                        <p:attrNameLst>
                                          <p:attrName>style.visibility</p:attrName>
                                        </p:attrNameLst>
                                      </p:cBhvr>
                                      <p:to>
                                        <p:strVal val="visible"/>
                                      </p:to>
                                    </p:set>
                                    <p:anim calcmode="lin" valueType="num">
                                      <p:cBhvr>
                                        <p:cTn id="110" dur="500"/>
                                        <p:tgtEl>
                                          <p:spTgt spid="38"/>
                                        </p:tgtEl>
                                        <p:attrNameLst>
                                          <p:attrName>ppt_x</p:attrName>
                                        </p:attrNameLst>
                                      </p:cBhvr>
                                      <p:tavLst>
                                        <p:tav tm="0">
                                          <p:val>
                                            <p:strVal val="#ppt_x-#ppt_w*1.125000"/>
                                          </p:val>
                                        </p:tav>
                                        <p:tav tm="100000">
                                          <p:val>
                                            <p:strVal val="#ppt_x"/>
                                          </p:val>
                                        </p:tav>
                                      </p:tavLst>
                                    </p:anim>
                                    <p:animEffect transition="in" filter="wipe(right)">
                                      <p:cBhvr>
                                        <p:cTn id="111" dur="500"/>
                                        <p:tgtEl>
                                          <p:spTgt spid="38"/>
                                        </p:tgtEl>
                                      </p:cBhvr>
                                    </p:animEffect>
                                  </p:childTnLst>
                                </p:cTn>
                              </p:par>
                            </p:childTnLst>
                          </p:cTn>
                        </p:par>
                        <p:par>
                          <p:cTn id="112" fill="hold" nodeType="afterGroup">
                            <p:stCondLst>
                              <p:cond delay="12000"/>
                            </p:stCondLst>
                            <p:childTnLst>
                              <p:par>
                                <p:cTn id="113" presetID="49" presetClass="entr" presetSubtype="0" decel="100000" fill="hold" grpId="0" nodeType="afterEffect">
                                  <p:stCondLst>
                                    <p:cond delay="0"/>
                                  </p:stCondLst>
                                  <p:childTnLst>
                                    <p:set>
                                      <p:cBhvr>
                                        <p:cTn id="114" dur="1" fill="hold">
                                          <p:stCondLst>
                                            <p:cond delay="0"/>
                                          </p:stCondLst>
                                        </p:cTn>
                                        <p:tgtEl>
                                          <p:spTgt spid="41"/>
                                        </p:tgtEl>
                                        <p:attrNameLst>
                                          <p:attrName>style.visibility</p:attrName>
                                        </p:attrNameLst>
                                      </p:cBhvr>
                                      <p:to>
                                        <p:strVal val="visible"/>
                                      </p:to>
                                    </p:set>
                                    <p:anim calcmode="lin" valueType="num">
                                      <p:cBhvr>
                                        <p:cTn id="115" dur="500" fill="hold"/>
                                        <p:tgtEl>
                                          <p:spTgt spid="41"/>
                                        </p:tgtEl>
                                        <p:attrNameLst>
                                          <p:attrName>ppt_w</p:attrName>
                                        </p:attrNameLst>
                                      </p:cBhvr>
                                      <p:tavLst>
                                        <p:tav tm="0">
                                          <p:val>
                                            <p:fltVal val="0"/>
                                          </p:val>
                                        </p:tav>
                                        <p:tav tm="100000">
                                          <p:val>
                                            <p:strVal val="#ppt_w"/>
                                          </p:val>
                                        </p:tav>
                                      </p:tavLst>
                                    </p:anim>
                                    <p:anim calcmode="lin" valueType="num">
                                      <p:cBhvr>
                                        <p:cTn id="116" dur="500" fill="hold"/>
                                        <p:tgtEl>
                                          <p:spTgt spid="41"/>
                                        </p:tgtEl>
                                        <p:attrNameLst>
                                          <p:attrName>ppt_h</p:attrName>
                                        </p:attrNameLst>
                                      </p:cBhvr>
                                      <p:tavLst>
                                        <p:tav tm="0">
                                          <p:val>
                                            <p:fltVal val="0"/>
                                          </p:val>
                                        </p:tav>
                                        <p:tav tm="100000">
                                          <p:val>
                                            <p:strVal val="#ppt_h"/>
                                          </p:val>
                                        </p:tav>
                                      </p:tavLst>
                                    </p:anim>
                                    <p:anim calcmode="lin" valueType="num">
                                      <p:cBhvr>
                                        <p:cTn id="117" dur="500" fill="hold"/>
                                        <p:tgtEl>
                                          <p:spTgt spid="41"/>
                                        </p:tgtEl>
                                        <p:attrNameLst>
                                          <p:attrName>style.rotation</p:attrName>
                                        </p:attrNameLst>
                                      </p:cBhvr>
                                      <p:tavLst>
                                        <p:tav tm="0">
                                          <p:val>
                                            <p:fltVal val="360"/>
                                          </p:val>
                                        </p:tav>
                                        <p:tav tm="100000">
                                          <p:val>
                                            <p:fltVal val="0"/>
                                          </p:val>
                                        </p:tav>
                                      </p:tavLst>
                                    </p:anim>
                                    <p:animEffect transition="in" filter="fade">
                                      <p:cBhvr>
                                        <p:cTn id="118" dur="500"/>
                                        <p:tgtEl>
                                          <p:spTgt spid="41"/>
                                        </p:tgtEl>
                                      </p:cBhvr>
                                    </p:animEffect>
                                  </p:childTnLst>
                                </p:cTn>
                              </p:par>
                            </p:childTnLst>
                          </p:cTn>
                        </p:par>
                        <p:par>
                          <p:cTn id="119" fill="hold" nodeType="afterGroup">
                            <p:stCondLst>
                              <p:cond delay="12500"/>
                            </p:stCondLst>
                            <p:childTnLst>
                              <p:par>
                                <p:cTn id="120" presetID="14" presetClass="entr" presetSubtype="10" fill="hold" grpId="0" nodeType="afterEffect">
                                  <p:stCondLst>
                                    <p:cond delay="0"/>
                                  </p:stCondLst>
                                  <p:childTnLst>
                                    <p:set>
                                      <p:cBhvr>
                                        <p:cTn id="121" dur="1" fill="hold">
                                          <p:stCondLst>
                                            <p:cond delay="0"/>
                                          </p:stCondLst>
                                        </p:cTn>
                                        <p:tgtEl>
                                          <p:spTgt spid="42"/>
                                        </p:tgtEl>
                                        <p:attrNameLst>
                                          <p:attrName>style.visibility</p:attrName>
                                        </p:attrNameLst>
                                      </p:cBhvr>
                                      <p:to>
                                        <p:strVal val="visible"/>
                                      </p:to>
                                    </p:set>
                                    <p:animEffect transition="in" filter="randombar(horizontal)">
                                      <p:cBhvr>
                                        <p:cTn id="122" dur="500"/>
                                        <p:tgtEl>
                                          <p:spTgt spid="42"/>
                                        </p:tgtEl>
                                      </p:cBhvr>
                                    </p:animEffect>
                                  </p:childTnLst>
                                </p:cTn>
                              </p:par>
                              <p:par>
                                <p:cTn id="123" presetID="10" presetClass="entr" presetSubtype="0" fill="hold" nodeType="withEffect">
                                  <p:stCondLst>
                                    <p:cond delay="0"/>
                                  </p:stCondLst>
                                  <p:childTnLst>
                                    <p:set>
                                      <p:cBhvr>
                                        <p:cTn id="124" dur="1" fill="hold">
                                          <p:stCondLst>
                                            <p:cond delay="0"/>
                                          </p:stCondLst>
                                        </p:cTn>
                                        <p:tgtEl>
                                          <p:spTgt spid="46"/>
                                        </p:tgtEl>
                                        <p:attrNameLst>
                                          <p:attrName>style.visibility</p:attrName>
                                        </p:attrNameLst>
                                      </p:cBhvr>
                                      <p:to>
                                        <p:strVal val="visible"/>
                                      </p:to>
                                    </p:set>
                                    <p:animEffect transition="in" filter="fade">
                                      <p:cBhvr>
                                        <p:cTn id="125" dur="500"/>
                                        <p:tgtEl>
                                          <p:spTgt spid="46"/>
                                        </p:tgtEl>
                                      </p:cBhvr>
                                    </p:animEffect>
                                  </p:childTnLst>
                                </p:cTn>
                              </p:par>
                            </p:childTnLst>
                          </p:cTn>
                        </p:par>
                        <p:par>
                          <p:cTn id="126" fill="hold" nodeType="afterGroup">
                            <p:stCondLst>
                              <p:cond delay="13000"/>
                            </p:stCondLst>
                            <p:childTnLst>
                              <p:par>
                                <p:cTn id="127" presetID="14" presetClass="entr" presetSubtype="5" fill="hold" grpId="0" nodeType="afterEffect">
                                  <p:stCondLst>
                                    <p:cond delay="0"/>
                                  </p:stCondLst>
                                  <p:iterate type="lt">
                                    <p:tmPct val="50000"/>
                                  </p:iterate>
                                  <p:childTnLst>
                                    <p:set>
                                      <p:cBhvr>
                                        <p:cTn id="128" dur="1" fill="hold">
                                          <p:stCondLst>
                                            <p:cond delay="0"/>
                                          </p:stCondLst>
                                        </p:cTn>
                                        <p:tgtEl>
                                          <p:spTgt spid="45"/>
                                        </p:tgtEl>
                                        <p:attrNameLst>
                                          <p:attrName>style.visibility</p:attrName>
                                        </p:attrNameLst>
                                      </p:cBhvr>
                                      <p:to>
                                        <p:strVal val="visible"/>
                                      </p:to>
                                    </p:set>
                                    <p:animEffect transition="in" filter="randombar(vertical)">
                                      <p:cBhvr>
                                        <p:cTn id="129" dur="500"/>
                                        <p:tgtEl>
                                          <p:spTgt spid="45"/>
                                        </p:tgtEl>
                                      </p:cBhvr>
                                    </p:animEffect>
                                  </p:childTnLst>
                                </p:cTn>
                              </p:par>
                            </p:childTnLst>
                          </p:cTn>
                        </p:par>
                        <p:par>
                          <p:cTn id="130" fill="hold" nodeType="afterGroup">
                            <p:stCondLst>
                              <p:cond delay="14000"/>
                            </p:stCondLst>
                            <p:childTnLst>
                              <p:par>
                                <p:cTn id="131" presetID="10" presetClass="entr" presetSubtype="0" fill="hold" grpId="0" nodeType="afterEffect">
                                  <p:stCondLst>
                                    <p:cond delay="0"/>
                                  </p:stCondLst>
                                  <p:childTnLst>
                                    <p:set>
                                      <p:cBhvr>
                                        <p:cTn id="132" dur="1" fill="hold">
                                          <p:stCondLst>
                                            <p:cond delay="0"/>
                                          </p:stCondLst>
                                        </p:cTn>
                                        <p:tgtEl>
                                          <p:spTgt spid="44"/>
                                        </p:tgtEl>
                                        <p:attrNameLst>
                                          <p:attrName>style.visibility</p:attrName>
                                        </p:attrNameLst>
                                      </p:cBhvr>
                                      <p:to>
                                        <p:strVal val="visible"/>
                                      </p:to>
                                    </p:set>
                                    <p:animEffect transition="in" filter="fade">
                                      <p:cBhvr>
                                        <p:cTn id="133" dur="500"/>
                                        <p:tgtEl>
                                          <p:spTgt spid="44"/>
                                        </p:tgtEl>
                                      </p:cBhvr>
                                    </p:animEffect>
                                  </p:childTnLst>
                                </p:cTn>
                              </p:par>
                            </p:childTnLst>
                          </p:cTn>
                        </p:par>
                        <p:par>
                          <p:cTn id="134" fill="hold" nodeType="afterGroup">
                            <p:stCondLst>
                              <p:cond delay="14500"/>
                            </p:stCondLst>
                            <p:childTnLst>
                              <p:par>
                                <p:cTn id="135" presetID="12" presetClass="entr" presetSubtype="8" fill="hold" grpId="0" nodeType="afterEffect">
                                  <p:stCondLst>
                                    <p:cond delay="0"/>
                                  </p:stCondLst>
                                  <p:childTnLst>
                                    <p:set>
                                      <p:cBhvr>
                                        <p:cTn id="136" dur="1" fill="hold">
                                          <p:stCondLst>
                                            <p:cond delay="0"/>
                                          </p:stCondLst>
                                        </p:cTn>
                                        <p:tgtEl>
                                          <p:spTgt spid="43"/>
                                        </p:tgtEl>
                                        <p:attrNameLst>
                                          <p:attrName>style.visibility</p:attrName>
                                        </p:attrNameLst>
                                      </p:cBhvr>
                                      <p:to>
                                        <p:strVal val="visible"/>
                                      </p:to>
                                    </p:set>
                                    <p:anim calcmode="lin" valueType="num">
                                      <p:cBhvr>
                                        <p:cTn id="137" dur="500"/>
                                        <p:tgtEl>
                                          <p:spTgt spid="43"/>
                                        </p:tgtEl>
                                        <p:attrNameLst>
                                          <p:attrName>ppt_x</p:attrName>
                                        </p:attrNameLst>
                                      </p:cBhvr>
                                      <p:tavLst>
                                        <p:tav tm="0">
                                          <p:val>
                                            <p:strVal val="#ppt_x-#ppt_w*1.125000"/>
                                          </p:val>
                                        </p:tav>
                                        <p:tav tm="100000">
                                          <p:val>
                                            <p:strVal val="#ppt_x"/>
                                          </p:val>
                                        </p:tav>
                                      </p:tavLst>
                                    </p:anim>
                                    <p:animEffect transition="in" filter="wipe(right)">
                                      <p:cBhvr>
                                        <p:cTn id="138" dur="500"/>
                                        <p:tgtEl>
                                          <p:spTgt spid="43"/>
                                        </p:tgtEl>
                                      </p:cBhvr>
                                    </p:animEffect>
                                  </p:childTnLst>
                                </p:cTn>
                              </p:par>
                              <p:par>
                                <p:cTn id="139" presetID="2" presetClass="entr" presetSubtype="1" decel="100000" fill="hold" grpId="0" nodeType="withEffect">
                                  <p:stCondLst>
                                    <p:cond delay="0"/>
                                  </p:stCondLst>
                                  <p:childTnLst>
                                    <p:set>
                                      <p:cBhvr>
                                        <p:cTn id="140" dur="1" fill="hold">
                                          <p:stCondLst>
                                            <p:cond delay="0"/>
                                          </p:stCondLst>
                                        </p:cTn>
                                        <p:tgtEl>
                                          <p:spTgt spid="80"/>
                                        </p:tgtEl>
                                        <p:attrNameLst>
                                          <p:attrName>style.visibility</p:attrName>
                                        </p:attrNameLst>
                                      </p:cBhvr>
                                      <p:to>
                                        <p:strVal val="visible"/>
                                      </p:to>
                                    </p:set>
                                    <p:anim calcmode="lin" valueType="num">
                                      <p:cBhvr>
                                        <p:cTn id="141" dur="500" fill="hold"/>
                                        <p:tgtEl>
                                          <p:spTgt spid="80"/>
                                        </p:tgtEl>
                                        <p:attrNameLst>
                                          <p:attrName>ppt_x</p:attrName>
                                        </p:attrNameLst>
                                      </p:cBhvr>
                                      <p:tavLst>
                                        <p:tav tm="0">
                                          <p:val>
                                            <p:strVal val="#ppt_x"/>
                                          </p:val>
                                        </p:tav>
                                        <p:tav tm="100000">
                                          <p:val>
                                            <p:strVal val="#ppt_x"/>
                                          </p:val>
                                        </p:tav>
                                      </p:tavLst>
                                    </p:anim>
                                    <p:anim calcmode="lin" valueType="num">
                                      <p:cBhvr>
                                        <p:cTn id="142" dur="500" fill="hold"/>
                                        <p:tgtEl>
                                          <p:spTgt spid="80"/>
                                        </p:tgtEl>
                                        <p:attrNameLst>
                                          <p:attrName>ppt_y</p:attrName>
                                        </p:attrNameLst>
                                      </p:cBhvr>
                                      <p:tavLst>
                                        <p:tav tm="0">
                                          <p:val>
                                            <p:strVal val="0-#ppt_h/2"/>
                                          </p:val>
                                        </p:tav>
                                        <p:tav tm="100000">
                                          <p:val>
                                            <p:strVal val="#ppt_y"/>
                                          </p:val>
                                        </p:tav>
                                      </p:tavLst>
                                    </p:anim>
                                  </p:childTnLst>
                                </p:cTn>
                              </p:par>
                              <p:par>
                                <p:cTn id="143" presetID="2" presetClass="entr" presetSubtype="1" decel="100000" fill="hold" grpId="0" nodeType="withEffect">
                                  <p:stCondLst>
                                    <p:cond delay="0"/>
                                  </p:stCondLst>
                                  <p:childTnLst>
                                    <p:set>
                                      <p:cBhvr>
                                        <p:cTn id="144" dur="1" fill="hold">
                                          <p:stCondLst>
                                            <p:cond delay="0"/>
                                          </p:stCondLst>
                                        </p:cTn>
                                        <p:tgtEl>
                                          <p:spTgt spid="81"/>
                                        </p:tgtEl>
                                        <p:attrNameLst>
                                          <p:attrName>style.visibility</p:attrName>
                                        </p:attrNameLst>
                                      </p:cBhvr>
                                      <p:to>
                                        <p:strVal val="visible"/>
                                      </p:to>
                                    </p:set>
                                    <p:anim calcmode="lin" valueType="num">
                                      <p:cBhvr>
                                        <p:cTn id="145" dur="500" fill="hold"/>
                                        <p:tgtEl>
                                          <p:spTgt spid="81"/>
                                        </p:tgtEl>
                                        <p:attrNameLst>
                                          <p:attrName>ppt_x</p:attrName>
                                        </p:attrNameLst>
                                      </p:cBhvr>
                                      <p:tavLst>
                                        <p:tav tm="0">
                                          <p:val>
                                            <p:strVal val="#ppt_x"/>
                                          </p:val>
                                        </p:tav>
                                        <p:tav tm="100000">
                                          <p:val>
                                            <p:strVal val="#ppt_x"/>
                                          </p:val>
                                        </p:tav>
                                      </p:tavLst>
                                    </p:anim>
                                    <p:anim calcmode="lin" valueType="num">
                                      <p:cBhvr>
                                        <p:cTn id="146" dur="500" fill="hold"/>
                                        <p:tgtEl>
                                          <p:spTgt spid="8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3" grpId="0"/>
      <p:bldP spid="24" grpId="0"/>
      <p:bldP spid="25" grpId="0"/>
      <p:bldP spid="26" grpId="0" animBg="1"/>
      <p:bldP spid="27" grpId="0" animBg="1"/>
      <p:bldP spid="28" grpId="0"/>
      <p:bldP spid="29" grpId="0"/>
      <p:bldP spid="30" grpId="0"/>
      <p:bldP spid="31" grpId="0" animBg="1"/>
      <p:bldP spid="32" grpId="0" animBg="1"/>
      <p:bldP spid="33" grpId="0"/>
      <p:bldP spid="34" grpId="0"/>
      <p:bldP spid="35" grpId="0"/>
      <p:bldP spid="36" grpId="0" animBg="1"/>
      <p:bldP spid="37" grpId="0" animBg="1"/>
      <p:bldP spid="38" grpId="0"/>
      <p:bldP spid="39" grpId="0"/>
      <p:bldP spid="40" grpId="0"/>
      <p:bldP spid="41" grpId="0" animBg="1"/>
      <p:bldP spid="42" grpId="0" animBg="1"/>
      <p:bldP spid="43" grpId="0"/>
      <p:bldP spid="44" grpId="0"/>
      <p:bldP spid="45" grpId="0"/>
      <p:bldP spid="80" grpId="0"/>
      <p:bldP spid="8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59" name="对象 1"/>
          <p:cNvGraphicFramePr>
            <a:graphicFrameLocks/>
          </p:cNvGraphicFramePr>
          <p:nvPr/>
        </p:nvGraphicFramePr>
        <p:xfrm>
          <a:off x="1449388" y="1954213"/>
          <a:ext cx="1917700" cy="1979612"/>
        </p:xfrm>
        <a:graphic>
          <a:graphicData uri="http://schemas.openxmlformats.org/presentationml/2006/ole">
            <p:oleObj spid="_x0000_s45058" r:id="rId4" imgW="1914286" imgH="1971429" progId="excel.sheet.8">
              <p:embed/>
            </p:oleObj>
          </a:graphicData>
        </a:graphic>
      </p:graphicFrame>
      <p:sp>
        <p:nvSpPr>
          <p:cNvPr id="5" name="TextBox 4"/>
          <p:cNvSpPr txBox="1">
            <a:spLocks noChangeArrowheads="1"/>
          </p:cNvSpPr>
          <p:nvPr/>
        </p:nvSpPr>
        <p:spPr bwMode="auto">
          <a:xfrm>
            <a:off x="1409700" y="4468813"/>
            <a:ext cx="1997075" cy="692150"/>
          </a:xfrm>
          <a:prstGeom prst="rect">
            <a:avLst/>
          </a:prstGeom>
          <a:noFill/>
          <a:ln w="9525">
            <a:noFill/>
            <a:miter lim="800000"/>
            <a:headEnd/>
            <a:tailEnd/>
          </a:ln>
        </p:spPr>
        <p:txBody>
          <a:bodyPr>
            <a:spAutoFit/>
          </a:bodyPr>
          <a:lstStyle/>
          <a:p>
            <a:pPr algn="ct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6" name="TextBox 5"/>
          <p:cNvSpPr txBox="1">
            <a:spLocks noChangeArrowheads="1"/>
          </p:cNvSpPr>
          <p:nvPr/>
        </p:nvSpPr>
        <p:spPr bwMode="auto">
          <a:xfrm>
            <a:off x="1520825" y="4151313"/>
            <a:ext cx="1774825" cy="284162"/>
          </a:xfrm>
          <a:prstGeom prst="rect">
            <a:avLst/>
          </a:prstGeom>
          <a:noFill/>
          <a:ln w="9525">
            <a:noFill/>
            <a:miter lim="800000"/>
            <a:headEnd/>
            <a:tailEnd/>
          </a:ln>
        </p:spPr>
        <p:txBody>
          <a:bodyPr tIns="0" bIns="0">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graphicFrame>
        <p:nvGraphicFramePr>
          <p:cNvPr id="45062" name="对象 2"/>
          <p:cNvGraphicFramePr>
            <a:graphicFrameLocks/>
          </p:cNvGraphicFramePr>
          <p:nvPr/>
        </p:nvGraphicFramePr>
        <p:xfrm>
          <a:off x="3911600" y="1954213"/>
          <a:ext cx="1917700" cy="1979612"/>
        </p:xfrm>
        <a:graphic>
          <a:graphicData uri="http://schemas.openxmlformats.org/presentationml/2006/ole">
            <p:oleObj spid="_x0000_s45061" r:id="rId5" imgW="1914286" imgH="1971429" progId="excel.sheet.8">
              <p:embed/>
            </p:oleObj>
          </a:graphicData>
        </a:graphic>
      </p:graphicFrame>
      <p:sp>
        <p:nvSpPr>
          <p:cNvPr id="8" name="TextBox 7"/>
          <p:cNvSpPr txBox="1">
            <a:spLocks noChangeArrowheads="1"/>
          </p:cNvSpPr>
          <p:nvPr/>
        </p:nvSpPr>
        <p:spPr bwMode="auto">
          <a:xfrm>
            <a:off x="3871913" y="4468813"/>
            <a:ext cx="1997075" cy="692150"/>
          </a:xfrm>
          <a:prstGeom prst="rect">
            <a:avLst/>
          </a:prstGeom>
          <a:noFill/>
          <a:ln w="9525">
            <a:noFill/>
            <a:miter lim="800000"/>
            <a:headEnd/>
            <a:tailEnd/>
          </a:ln>
        </p:spPr>
        <p:txBody>
          <a:bodyPr>
            <a:spAutoFit/>
          </a:bodyPr>
          <a:lstStyle/>
          <a:p>
            <a:pPr algn="ct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9" name="TextBox 8"/>
          <p:cNvSpPr txBox="1">
            <a:spLocks noChangeArrowheads="1"/>
          </p:cNvSpPr>
          <p:nvPr/>
        </p:nvSpPr>
        <p:spPr bwMode="auto">
          <a:xfrm>
            <a:off x="3983038" y="4151313"/>
            <a:ext cx="1774825" cy="284162"/>
          </a:xfrm>
          <a:prstGeom prst="rect">
            <a:avLst/>
          </a:prstGeom>
          <a:noFill/>
          <a:ln w="9525">
            <a:noFill/>
            <a:miter lim="800000"/>
            <a:headEnd/>
            <a:tailEnd/>
          </a:ln>
        </p:spPr>
        <p:txBody>
          <a:bodyPr tIns="0" bIns="0">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graphicFrame>
        <p:nvGraphicFramePr>
          <p:cNvPr id="45065" name="对象 24"/>
          <p:cNvGraphicFramePr>
            <a:graphicFrameLocks/>
          </p:cNvGraphicFramePr>
          <p:nvPr/>
        </p:nvGraphicFramePr>
        <p:xfrm>
          <a:off x="6381750" y="1954213"/>
          <a:ext cx="1917700" cy="1979612"/>
        </p:xfrm>
        <a:graphic>
          <a:graphicData uri="http://schemas.openxmlformats.org/presentationml/2006/ole">
            <p:oleObj spid="_x0000_s45064" r:id="rId6" imgW="1914286" imgH="1971429" progId="excel.sheet.8">
              <p:embed/>
            </p:oleObj>
          </a:graphicData>
        </a:graphic>
      </p:graphicFrame>
      <p:sp>
        <p:nvSpPr>
          <p:cNvPr id="11" name="TextBox 10"/>
          <p:cNvSpPr txBox="1">
            <a:spLocks noChangeArrowheads="1"/>
          </p:cNvSpPr>
          <p:nvPr/>
        </p:nvSpPr>
        <p:spPr bwMode="auto">
          <a:xfrm>
            <a:off x="6342063" y="4468813"/>
            <a:ext cx="1997075" cy="692150"/>
          </a:xfrm>
          <a:prstGeom prst="rect">
            <a:avLst/>
          </a:prstGeom>
          <a:noFill/>
          <a:ln w="9525">
            <a:noFill/>
            <a:miter lim="800000"/>
            <a:headEnd/>
            <a:tailEnd/>
          </a:ln>
        </p:spPr>
        <p:txBody>
          <a:bodyPr>
            <a:spAutoFit/>
          </a:bodyPr>
          <a:lstStyle/>
          <a:p>
            <a:pPr algn="ct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1"/>
          <p:cNvSpPr txBox="1">
            <a:spLocks noChangeArrowheads="1"/>
          </p:cNvSpPr>
          <p:nvPr/>
        </p:nvSpPr>
        <p:spPr bwMode="auto">
          <a:xfrm>
            <a:off x="6453188" y="4151313"/>
            <a:ext cx="1774825" cy="284162"/>
          </a:xfrm>
          <a:prstGeom prst="rect">
            <a:avLst/>
          </a:prstGeom>
          <a:noFill/>
          <a:ln w="9525">
            <a:noFill/>
            <a:miter lim="800000"/>
            <a:headEnd/>
            <a:tailEnd/>
          </a:ln>
        </p:spPr>
        <p:txBody>
          <a:bodyPr tIns="0" bIns="0">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graphicFrame>
        <p:nvGraphicFramePr>
          <p:cNvPr id="45068" name="对象 25"/>
          <p:cNvGraphicFramePr>
            <a:graphicFrameLocks/>
          </p:cNvGraphicFramePr>
          <p:nvPr/>
        </p:nvGraphicFramePr>
        <p:xfrm>
          <a:off x="8828088" y="1954213"/>
          <a:ext cx="1919287" cy="1979612"/>
        </p:xfrm>
        <a:graphic>
          <a:graphicData uri="http://schemas.openxmlformats.org/presentationml/2006/ole">
            <p:oleObj spid="_x0000_s45067" r:id="rId7" imgW="1914286" imgH="1971429" progId="excel.sheet.8">
              <p:embed/>
            </p:oleObj>
          </a:graphicData>
        </a:graphic>
      </p:graphicFrame>
      <p:sp>
        <p:nvSpPr>
          <p:cNvPr id="14" name="TextBox 13"/>
          <p:cNvSpPr txBox="1">
            <a:spLocks noChangeArrowheads="1"/>
          </p:cNvSpPr>
          <p:nvPr/>
        </p:nvSpPr>
        <p:spPr bwMode="auto">
          <a:xfrm>
            <a:off x="8788400" y="4468813"/>
            <a:ext cx="1997075" cy="692150"/>
          </a:xfrm>
          <a:prstGeom prst="rect">
            <a:avLst/>
          </a:prstGeom>
          <a:noFill/>
          <a:ln w="9525">
            <a:noFill/>
            <a:miter lim="800000"/>
            <a:headEnd/>
            <a:tailEnd/>
          </a:ln>
        </p:spPr>
        <p:txBody>
          <a:bodyPr>
            <a:spAutoFit/>
          </a:bodyPr>
          <a:lstStyle/>
          <a:p>
            <a:pPr algn="ct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5" name="TextBox 14"/>
          <p:cNvSpPr txBox="1">
            <a:spLocks noChangeArrowheads="1"/>
          </p:cNvSpPr>
          <p:nvPr/>
        </p:nvSpPr>
        <p:spPr bwMode="auto">
          <a:xfrm>
            <a:off x="8901113" y="4151313"/>
            <a:ext cx="1773237" cy="284162"/>
          </a:xfrm>
          <a:prstGeom prst="rect">
            <a:avLst/>
          </a:prstGeom>
          <a:noFill/>
          <a:ln w="9525">
            <a:noFill/>
            <a:miter lim="800000"/>
            <a:headEnd/>
            <a:tailEnd/>
          </a:ln>
        </p:spPr>
        <p:txBody>
          <a:bodyPr tIns="0" bIns="0">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cxnSp>
        <p:nvCxnSpPr>
          <p:cNvPr id="16" name="直接连接符 15"/>
          <p:cNvCxnSpPr/>
          <p:nvPr/>
        </p:nvCxnSpPr>
        <p:spPr>
          <a:xfrm>
            <a:off x="3635375" y="1916113"/>
            <a:ext cx="0" cy="3548062"/>
          </a:xfrm>
          <a:prstGeom prst="line">
            <a:avLst/>
          </a:prstGeom>
          <a:noFill/>
          <a:ln w="127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6094413" y="1916113"/>
            <a:ext cx="0" cy="3548062"/>
          </a:xfrm>
          <a:prstGeom prst="line">
            <a:avLst/>
          </a:prstGeom>
          <a:noFill/>
          <a:ln w="127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0" name="直接连接符 19"/>
          <p:cNvCxnSpPr/>
          <p:nvPr/>
        </p:nvCxnSpPr>
        <p:spPr>
          <a:xfrm>
            <a:off x="8543925" y="1916113"/>
            <a:ext cx="0" cy="3548062"/>
          </a:xfrm>
          <a:prstGeom prst="line">
            <a:avLst/>
          </a:prstGeom>
          <a:noFill/>
          <a:ln w="127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TextBox 20"/>
          <p:cNvSpPr txBox="1">
            <a:spLocks noChangeArrowheads="1"/>
          </p:cNvSpPr>
          <p:nvPr/>
        </p:nvSpPr>
        <p:spPr bwMode="auto">
          <a:xfrm>
            <a:off x="1973263" y="2651125"/>
            <a:ext cx="798512" cy="585788"/>
          </a:xfrm>
          <a:prstGeom prst="rect">
            <a:avLst/>
          </a:prstGeom>
          <a:noFill/>
          <a:ln w="9525">
            <a:noFill/>
            <a:miter lim="800000"/>
            <a:headEnd/>
            <a:tailEnd/>
          </a:ln>
        </p:spPr>
        <p:txBody>
          <a:bodyPr wrap="none">
            <a:spAutoFit/>
          </a:bodyPr>
          <a:lstStyle/>
          <a:p>
            <a:pPr eaLnBrk="1" hangingPunct="1"/>
            <a:r>
              <a:rPr lang="en-US" altLang="zh-CN" sz="3200">
                <a:solidFill>
                  <a:srgbClr val="00B0F0"/>
                </a:solidFill>
                <a:latin typeface="HelveticaNeueLT Pro 25 UltLt" pitchFamily="34" charset="0"/>
              </a:rPr>
              <a:t>75</a:t>
            </a:r>
            <a:r>
              <a:rPr lang="en-US" altLang="zh-CN">
                <a:solidFill>
                  <a:srgbClr val="00B0F0"/>
                </a:solidFill>
                <a:latin typeface="HelveticaNeueLT Pro 25 UltLt" pitchFamily="34" charset="0"/>
              </a:rPr>
              <a:t>%</a:t>
            </a:r>
          </a:p>
        </p:txBody>
      </p:sp>
      <p:sp>
        <p:nvSpPr>
          <p:cNvPr id="22" name="TextBox 21"/>
          <p:cNvSpPr txBox="1">
            <a:spLocks noChangeArrowheads="1"/>
          </p:cNvSpPr>
          <p:nvPr/>
        </p:nvSpPr>
        <p:spPr bwMode="auto">
          <a:xfrm>
            <a:off x="4435475" y="2651125"/>
            <a:ext cx="798513" cy="585788"/>
          </a:xfrm>
          <a:prstGeom prst="rect">
            <a:avLst/>
          </a:prstGeom>
          <a:noFill/>
          <a:ln w="9525">
            <a:noFill/>
            <a:miter lim="800000"/>
            <a:headEnd/>
            <a:tailEnd/>
          </a:ln>
        </p:spPr>
        <p:txBody>
          <a:bodyPr wrap="none">
            <a:spAutoFit/>
          </a:bodyPr>
          <a:lstStyle/>
          <a:p>
            <a:pPr eaLnBrk="1" hangingPunct="1"/>
            <a:r>
              <a:rPr lang="en-US" altLang="zh-CN" sz="3200">
                <a:solidFill>
                  <a:srgbClr val="00B0F0"/>
                </a:solidFill>
                <a:latin typeface="HelveticaNeueLT Pro 25 UltLt" pitchFamily="34" charset="0"/>
              </a:rPr>
              <a:t>82</a:t>
            </a:r>
            <a:r>
              <a:rPr lang="en-US" altLang="zh-CN">
                <a:solidFill>
                  <a:srgbClr val="00B0F0"/>
                </a:solidFill>
                <a:latin typeface="HelveticaNeueLT Pro 25 UltLt" pitchFamily="34" charset="0"/>
              </a:rPr>
              <a:t>%</a:t>
            </a:r>
          </a:p>
        </p:txBody>
      </p:sp>
      <p:sp>
        <p:nvSpPr>
          <p:cNvPr id="23" name="TextBox 22"/>
          <p:cNvSpPr txBox="1">
            <a:spLocks noChangeArrowheads="1"/>
          </p:cNvSpPr>
          <p:nvPr/>
        </p:nvSpPr>
        <p:spPr bwMode="auto">
          <a:xfrm>
            <a:off x="6905625" y="2651125"/>
            <a:ext cx="798513" cy="585788"/>
          </a:xfrm>
          <a:prstGeom prst="rect">
            <a:avLst/>
          </a:prstGeom>
          <a:noFill/>
          <a:ln w="9525">
            <a:noFill/>
            <a:miter lim="800000"/>
            <a:headEnd/>
            <a:tailEnd/>
          </a:ln>
        </p:spPr>
        <p:txBody>
          <a:bodyPr wrap="none">
            <a:spAutoFit/>
          </a:bodyPr>
          <a:lstStyle/>
          <a:p>
            <a:pPr eaLnBrk="1" hangingPunct="1"/>
            <a:r>
              <a:rPr lang="en-US" altLang="zh-CN" sz="3200">
                <a:solidFill>
                  <a:srgbClr val="00B0F0"/>
                </a:solidFill>
                <a:latin typeface="HelveticaNeueLT Pro 25 UltLt" pitchFamily="34" charset="0"/>
              </a:rPr>
              <a:t>59</a:t>
            </a:r>
            <a:r>
              <a:rPr lang="en-US" altLang="zh-CN">
                <a:solidFill>
                  <a:srgbClr val="00B0F0"/>
                </a:solidFill>
                <a:latin typeface="HelveticaNeueLT Pro 25 UltLt" pitchFamily="34" charset="0"/>
              </a:rPr>
              <a:t>%</a:t>
            </a:r>
          </a:p>
        </p:txBody>
      </p:sp>
      <p:sp>
        <p:nvSpPr>
          <p:cNvPr id="24" name="TextBox 23"/>
          <p:cNvSpPr txBox="1">
            <a:spLocks noChangeArrowheads="1"/>
          </p:cNvSpPr>
          <p:nvPr/>
        </p:nvSpPr>
        <p:spPr bwMode="auto">
          <a:xfrm>
            <a:off x="9351963" y="2651125"/>
            <a:ext cx="798512" cy="585788"/>
          </a:xfrm>
          <a:prstGeom prst="rect">
            <a:avLst/>
          </a:prstGeom>
          <a:noFill/>
          <a:ln w="9525">
            <a:noFill/>
            <a:miter lim="800000"/>
            <a:headEnd/>
            <a:tailEnd/>
          </a:ln>
        </p:spPr>
        <p:txBody>
          <a:bodyPr wrap="none">
            <a:spAutoFit/>
          </a:bodyPr>
          <a:lstStyle/>
          <a:p>
            <a:pPr eaLnBrk="1" hangingPunct="1"/>
            <a:r>
              <a:rPr lang="en-US" altLang="zh-CN" sz="3200">
                <a:solidFill>
                  <a:srgbClr val="00B0F0"/>
                </a:solidFill>
                <a:latin typeface="HelveticaNeueLT Pro 25 UltLt" pitchFamily="34" charset="0"/>
              </a:rPr>
              <a:t>23</a:t>
            </a:r>
            <a:r>
              <a:rPr lang="en-US" altLang="zh-CN">
                <a:solidFill>
                  <a:srgbClr val="00B0F0"/>
                </a:solidFill>
                <a:latin typeface="HelveticaNeueLT Pro 25 UltLt" pitchFamily="34" charset="0"/>
              </a:rPr>
              <a:t>%</a:t>
            </a:r>
          </a:p>
        </p:txBody>
      </p:sp>
      <p:sp>
        <p:nvSpPr>
          <p:cNvPr id="25"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26"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up)">
                                      <p:cBhvr>
                                        <p:cTn id="10" dur="500"/>
                                        <p:tgtEl>
                                          <p:spTgt spid="17"/>
                                        </p:tgtEl>
                                      </p:cBhvr>
                                    </p:animEffect>
                                  </p:childTnLst>
                                </p:cTn>
                              </p:par>
                              <p:par>
                                <p:cTn id="11" presetID="22" presetClass="entr" presetSubtype="1"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up)">
                                      <p:cBhvr>
                                        <p:cTn id="13" dur="500"/>
                                        <p:tgtEl>
                                          <p:spTgt spid="20"/>
                                        </p:tgtEl>
                                      </p:cBhvr>
                                    </p:animEffect>
                                  </p:childTnLst>
                                </p:cTn>
                              </p:par>
                            </p:childTnLst>
                          </p:cTn>
                        </p:par>
                        <p:par>
                          <p:cTn id="14" fill="hold" nodeType="afterGroup">
                            <p:stCondLst>
                              <p:cond delay="500"/>
                            </p:stCondLst>
                            <p:childTnLst>
                              <p:par>
                                <p:cTn id="15" presetID="21" presetClass="entr" presetSubtype="1" fill="hold" nodeType="afterEffect">
                                  <p:stCondLst>
                                    <p:cond delay="0"/>
                                  </p:stCondLst>
                                  <p:childTnLst>
                                    <p:set>
                                      <p:cBhvr>
                                        <p:cTn id="16" dur="1" fill="hold">
                                          <p:stCondLst>
                                            <p:cond delay="0"/>
                                          </p:stCondLst>
                                        </p:cTn>
                                        <p:tgtEl>
                                          <p:spTgt spid="45059"/>
                                        </p:tgtEl>
                                        <p:attrNameLst>
                                          <p:attrName>style.visibility</p:attrName>
                                        </p:attrNameLst>
                                      </p:cBhvr>
                                      <p:to>
                                        <p:strVal val="visible"/>
                                      </p:to>
                                    </p:set>
                                    <p:animEffect transition="in" filter="wheel(1)">
                                      <p:cBhvr>
                                        <p:cTn id="17" dur="1000"/>
                                        <p:tgtEl>
                                          <p:spTgt spid="45059"/>
                                        </p:tgtEl>
                                      </p:cBhvr>
                                    </p:animEffect>
                                  </p:childTnLst>
                                </p:cTn>
                              </p:par>
                              <p:par>
                                <p:cTn id="18" presetID="12" presetClass="entr" presetSubtype="4" fill="hold" grpId="0" nodeType="withEffect">
                                  <p:stCondLst>
                                    <p:cond delay="0"/>
                                  </p:stCondLst>
                                  <p:iterate type="lt">
                                    <p:tmPct val="30000"/>
                                  </p:iterate>
                                  <p:childTnLst>
                                    <p:set>
                                      <p:cBhvr>
                                        <p:cTn id="19" dur="1" fill="hold">
                                          <p:stCondLst>
                                            <p:cond delay="0"/>
                                          </p:stCondLst>
                                        </p:cTn>
                                        <p:tgtEl>
                                          <p:spTgt spid="21"/>
                                        </p:tgtEl>
                                        <p:attrNameLst>
                                          <p:attrName>style.visibility</p:attrName>
                                        </p:attrNameLst>
                                      </p:cBhvr>
                                      <p:to>
                                        <p:strVal val="visible"/>
                                      </p:to>
                                    </p:set>
                                    <p:anim calcmode="lin" valueType="num">
                                      <p:cBhvr>
                                        <p:cTn id="20" dur="500"/>
                                        <p:tgtEl>
                                          <p:spTgt spid="21"/>
                                        </p:tgtEl>
                                        <p:attrNameLst>
                                          <p:attrName>ppt_y</p:attrName>
                                        </p:attrNameLst>
                                      </p:cBhvr>
                                      <p:tavLst>
                                        <p:tav tm="0">
                                          <p:val>
                                            <p:strVal val="#ppt_y+#ppt_h*1.125000"/>
                                          </p:val>
                                        </p:tav>
                                        <p:tav tm="100000">
                                          <p:val>
                                            <p:strVal val="#ppt_y"/>
                                          </p:val>
                                        </p:tav>
                                      </p:tavLst>
                                    </p:anim>
                                    <p:animEffect transition="in" filter="wipe(up)">
                                      <p:cBhvr>
                                        <p:cTn id="21" dur="500"/>
                                        <p:tgtEl>
                                          <p:spTgt spid="21"/>
                                        </p:tgtEl>
                                      </p:cBhvr>
                                    </p:animEffect>
                                  </p:childTnLst>
                                </p:cTn>
                              </p:par>
                            </p:childTnLst>
                          </p:cTn>
                        </p:par>
                        <p:par>
                          <p:cTn id="22" fill="hold" nodeType="afterGroup">
                            <p:stCondLst>
                              <p:cond delay="1500"/>
                            </p:stCondLst>
                            <p:childTnLst>
                              <p:par>
                                <p:cTn id="23" presetID="1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p:tgtEl>
                                          <p:spTgt spid="6"/>
                                        </p:tgtEl>
                                        <p:attrNameLst>
                                          <p:attrName>ppt_x</p:attrName>
                                        </p:attrNameLst>
                                      </p:cBhvr>
                                      <p:tavLst>
                                        <p:tav tm="0">
                                          <p:val>
                                            <p:strVal val="#ppt_x-#ppt_w*1.125000"/>
                                          </p:val>
                                        </p:tav>
                                        <p:tav tm="100000">
                                          <p:val>
                                            <p:strVal val="#ppt_x"/>
                                          </p:val>
                                        </p:tav>
                                      </p:tavLst>
                                    </p:anim>
                                    <p:animEffect transition="in" filter="wipe(right)">
                                      <p:cBhvr>
                                        <p:cTn id="26" dur="500"/>
                                        <p:tgtEl>
                                          <p:spTgt spid="6"/>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p:tgtEl>
                                          <p:spTgt spid="5"/>
                                        </p:tgtEl>
                                        <p:attrNameLst>
                                          <p:attrName>ppt_x</p:attrName>
                                        </p:attrNameLst>
                                      </p:cBhvr>
                                      <p:tavLst>
                                        <p:tav tm="0">
                                          <p:val>
                                            <p:strVal val="#ppt_x-#ppt_w*1.125000"/>
                                          </p:val>
                                        </p:tav>
                                        <p:tav tm="100000">
                                          <p:val>
                                            <p:strVal val="#ppt_x"/>
                                          </p:val>
                                        </p:tav>
                                      </p:tavLst>
                                    </p:anim>
                                    <p:animEffect transition="in" filter="wipe(right)">
                                      <p:cBhvr>
                                        <p:cTn id="30" dur="500"/>
                                        <p:tgtEl>
                                          <p:spTgt spid="5"/>
                                        </p:tgtEl>
                                      </p:cBhvr>
                                    </p:animEffect>
                                  </p:childTnLst>
                                </p:cTn>
                              </p:par>
                            </p:childTnLst>
                          </p:cTn>
                        </p:par>
                        <p:par>
                          <p:cTn id="31" fill="hold" nodeType="afterGroup">
                            <p:stCondLst>
                              <p:cond delay="2000"/>
                            </p:stCondLst>
                            <p:childTnLst>
                              <p:par>
                                <p:cTn id="32" presetID="21" presetClass="entr" presetSubtype="1" fill="hold" nodeType="afterEffect">
                                  <p:stCondLst>
                                    <p:cond delay="0"/>
                                  </p:stCondLst>
                                  <p:childTnLst>
                                    <p:set>
                                      <p:cBhvr>
                                        <p:cTn id="33" dur="1" fill="hold">
                                          <p:stCondLst>
                                            <p:cond delay="0"/>
                                          </p:stCondLst>
                                        </p:cTn>
                                        <p:tgtEl>
                                          <p:spTgt spid="45062"/>
                                        </p:tgtEl>
                                        <p:attrNameLst>
                                          <p:attrName>style.visibility</p:attrName>
                                        </p:attrNameLst>
                                      </p:cBhvr>
                                      <p:to>
                                        <p:strVal val="visible"/>
                                      </p:to>
                                    </p:set>
                                    <p:animEffect transition="in" filter="wheel(1)">
                                      <p:cBhvr>
                                        <p:cTn id="34" dur="1000"/>
                                        <p:tgtEl>
                                          <p:spTgt spid="45062"/>
                                        </p:tgtEl>
                                      </p:cBhvr>
                                    </p:animEffect>
                                  </p:childTnLst>
                                </p:cTn>
                              </p:par>
                              <p:par>
                                <p:cTn id="35" presetID="12" presetClass="entr" presetSubtype="4" fill="hold" grpId="0" nodeType="withEffect">
                                  <p:stCondLst>
                                    <p:cond delay="0"/>
                                  </p:stCondLst>
                                  <p:iterate type="lt">
                                    <p:tmPct val="30000"/>
                                  </p:iterate>
                                  <p:childTnLst>
                                    <p:set>
                                      <p:cBhvr>
                                        <p:cTn id="36" dur="1" fill="hold">
                                          <p:stCondLst>
                                            <p:cond delay="0"/>
                                          </p:stCondLst>
                                        </p:cTn>
                                        <p:tgtEl>
                                          <p:spTgt spid="22"/>
                                        </p:tgtEl>
                                        <p:attrNameLst>
                                          <p:attrName>style.visibility</p:attrName>
                                        </p:attrNameLst>
                                      </p:cBhvr>
                                      <p:to>
                                        <p:strVal val="visible"/>
                                      </p:to>
                                    </p:set>
                                    <p:anim calcmode="lin" valueType="num">
                                      <p:cBhvr>
                                        <p:cTn id="37" dur="500"/>
                                        <p:tgtEl>
                                          <p:spTgt spid="22"/>
                                        </p:tgtEl>
                                        <p:attrNameLst>
                                          <p:attrName>ppt_y</p:attrName>
                                        </p:attrNameLst>
                                      </p:cBhvr>
                                      <p:tavLst>
                                        <p:tav tm="0">
                                          <p:val>
                                            <p:strVal val="#ppt_y+#ppt_h*1.125000"/>
                                          </p:val>
                                        </p:tav>
                                        <p:tav tm="100000">
                                          <p:val>
                                            <p:strVal val="#ppt_y"/>
                                          </p:val>
                                        </p:tav>
                                      </p:tavLst>
                                    </p:anim>
                                    <p:animEffect transition="in" filter="wipe(up)">
                                      <p:cBhvr>
                                        <p:cTn id="38" dur="500"/>
                                        <p:tgtEl>
                                          <p:spTgt spid="22"/>
                                        </p:tgtEl>
                                      </p:cBhvr>
                                    </p:animEffect>
                                  </p:childTnLst>
                                </p:cTn>
                              </p:par>
                            </p:childTnLst>
                          </p:cTn>
                        </p:par>
                        <p:par>
                          <p:cTn id="39" fill="hold" nodeType="afterGroup">
                            <p:stCondLst>
                              <p:cond delay="3000"/>
                            </p:stCondLst>
                            <p:childTnLst>
                              <p:par>
                                <p:cTn id="40" presetID="12" presetClass="entr" presetSubtype="8"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p:tgtEl>
                                          <p:spTgt spid="9"/>
                                        </p:tgtEl>
                                        <p:attrNameLst>
                                          <p:attrName>ppt_x</p:attrName>
                                        </p:attrNameLst>
                                      </p:cBhvr>
                                      <p:tavLst>
                                        <p:tav tm="0">
                                          <p:val>
                                            <p:strVal val="#ppt_x-#ppt_w*1.125000"/>
                                          </p:val>
                                        </p:tav>
                                        <p:tav tm="100000">
                                          <p:val>
                                            <p:strVal val="#ppt_x"/>
                                          </p:val>
                                        </p:tav>
                                      </p:tavLst>
                                    </p:anim>
                                    <p:animEffect transition="in" filter="wipe(right)">
                                      <p:cBhvr>
                                        <p:cTn id="43" dur="500"/>
                                        <p:tgtEl>
                                          <p:spTgt spid="9"/>
                                        </p:tgtEl>
                                      </p:cBhvr>
                                    </p:animEffect>
                                  </p:childTnLst>
                                </p:cTn>
                              </p:par>
                              <p:par>
                                <p:cTn id="44" presetID="12" presetClass="entr" presetSubtype="8"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p:tgtEl>
                                          <p:spTgt spid="8"/>
                                        </p:tgtEl>
                                        <p:attrNameLst>
                                          <p:attrName>ppt_x</p:attrName>
                                        </p:attrNameLst>
                                      </p:cBhvr>
                                      <p:tavLst>
                                        <p:tav tm="0">
                                          <p:val>
                                            <p:strVal val="#ppt_x-#ppt_w*1.125000"/>
                                          </p:val>
                                        </p:tav>
                                        <p:tav tm="100000">
                                          <p:val>
                                            <p:strVal val="#ppt_x"/>
                                          </p:val>
                                        </p:tav>
                                      </p:tavLst>
                                    </p:anim>
                                    <p:animEffect transition="in" filter="wipe(right)">
                                      <p:cBhvr>
                                        <p:cTn id="47" dur="500"/>
                                        <p:tgtEl>
                                          <p:spTgt spid="8"/>
                                        </p:tgtEl>
                                      </p:cBhvr>
                                    </p:animEffect>
                                  </p:childTnLst>
                                </p:cTn>
                              </p:par>
                            </p:childTnLst>
                          </p:cTn>
                        </p:par>
                        <p:par>
                          <p:cTn id="48" fill="hold" nodeType="afterGroup">
                            <p:stCondLst>
                              <p:cond delay="3500"/>
                            </p:stCondLst>
                            <p:childTnLst>
                              <p:par>
                                <p:cTn id="49" presetID="21" presetClass="entr" presetSubtype="1" fill="hold" nodeType="afterEffect">
                                  <p:stCondLst>
                                    <p:cond delay="0"/>
                                  </p:stCondLst>
                                  <p:childTnLst>
                                    <p:set>
                                      <p:cBhvr>
                                        <p:cTn id="50" dur="1" fill="hold">
                                          <p:stCondLst>
                                            <p:cond delay="0"/>
                                          </p:stCondLst>
                                        </p:cTn>
                                        <p:tgtEl>
                                          <p:spTgt spid="45065"/>
                                        </p:tgtEl>
                                        <p:attrNameLst>
                                          <p:attrName>style.visibility</p:attrName>
                                        </p:attrNameLst>
                                      </p:cBhvr>
                                      <p:to>
                                        <p:strVal val="visible"/>
                                      </p:to>
                                    </p:set>
                                    <p:animEffect transition="in" filter="wheel(1)">
                                      <p:cBhvr>
                                        <p:cTn id="51" dur="1000"/>
                                        <p:tgtEl>
                                          <p:spTgt spid="45065"/>
                                        </p:tgtEl>
                                      </p:cBhvr>
                                    </p:animEffect>
                                  </p:childTnLst>
                                </p:cTn>
                              </p:par>
                              <p:par>
                                <p:cTn id="52" presetID="12" presetClass="entr" presetSubtype="4" fill="hold" grpId="0" nodeType="withEffect">
                                  <p:stCondLst>
                                    <p:cond delay="0"/>
                                  </p:stCondLst>
                                  <p:iterate type="lt">
                                    <p:tmPct val="30000"/>
                                  </p:iterate>
                                  <p:childTnLst>
                                    <p:set>
                                      <p:cBhvr>
                                        <p:cTn id="53" dur="1" fill="hold">
                                          <p:stCondLst>
                                            <p:cond delay="0"/>
                                          </p:stCondLst>
                                        </p:cTn>
                                        <p:tgtEl>
                                          <p:spTgt spid="23"/>
                                        </p:tgtEl>
                                        <p:attrNameLst>
                                          <p:attrName>style.visibility</p:attrName>
                                        </p:attrNameLst>
                                      </p:cBhvr>
                                      <p:to>
                                        <p:strVal val="visible"/>
                                      </p:to>
                                    </p:set>
                                    <p:anim calcmode="lin" valueType="num">
                                      <p:cBhvr>
                                        <p:cTn id="54" dur="500"/>
                                        <p:tgtEl>
                                          <p:spTgt spid="23"/>
                                        </p:tgtEl>
                                        <p:attrNameLst>
                                          <p:attrName>ppt_y</p:attrName>
                                        </p:attrNameLst>
                                      </p:cBhvr>
                                      <p:tavLst>
                                        <p:tav tm="0">
                                          <p:val>
                                            <p:strVal val="#ppt_y+#ppt_h*1.125000"/>
                                          </p:val>
                                        </p:tav>
                                        <p:tav tm="100000">
                                          <p:val>
                                            <p:strVal val="#ppt_y"/>
                                          </p:val>
                                        </p:tav>
                                      </p:tavLst>
                                    </p:anim>
                                    <p:animEffect transition="in" filter="wipe(up)">
                                      <p:cBhvr>
                                        <p:cTn id="55" dur="500"/>
                                        <p:tgtEl>
                                          <p:spTgt spid="23"/>
                                        </p:tgtEl>
                                      </p:cBhvr>
                                    </p:animEffect>
                                  </p:childTnLst>
                                </p:cTn>
                              </p:par>
                            </p:childTnLst>
                          </p:cTn>
                        </p:par>
                        <p:par>
                          <p:cTn id="56" fill="hold" nodeType="afterGroup">
                            <p:stCondLst>
                              <p:cond delay="4500"/>
                            </p:stCondLst>
                            <p:childTnLst>
                              <p:par>
                                <p:cTn id="57" presetID="12" presetClass="entr" presetSubtype="8"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p:tgtEl>
                                          <p:spTgt spid="12"/>
                                        </p:tgtEl>
                                        <p:attrNameLst>
                                          <p:attrName>ppt_x</p:attrName>
                                        </p:attrNameLst>
                                      </p:cBhvr>
                                      <p:tavLst>
                                        <p:tav tm="0">
                                          <p:val>
                                            <p:strVal val="#ppt_x-#ppt_w*1.125000"/>
                                          </p:val>
                                        </p:tav>
                                        <p:tav tm="100000">
                                          <p:val>
                                            <p:strVal val="#ppt_x"/>
                                          </p:val>
                                        </p:tav>
                                      </p:tavLst>
                                    </p:anim>
                                    <p:animEffect transition="in" filter="wipe(right)">
                                      <p:cBhvr>
                                        <p:cTn id="60" dur="500"/>
                                        <p:tgtEl>
                                          <p:spTgt spid="12"/>
                                        </p:tgtEl>
                                      </p:cBhvr>
                                    </p:animEffect>
                                  </p:childTnLst>
                                </p:cTn>
                              </p:par>
                              <p:par>
                                <p:cTn id="61" presetID="12" presetClass="entr" presetSubtype="8"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500"/>
                                        <p:tgtEl>
                                          <p:spTgt spid="11"/>
                                        </p:tgtEl>
                                        <p:attrNameLst>
                                          <p:attrName>ppt_x</p:attrName>
                                        </p:attrNameLst>
                                      </p:cBhvr>
                                      <p:tavLst>
                                        <p:tav tm="0">
                                          <p:val>
                                            <p:strVal val="#ppt_x-#ppt_w*1.125000"/>
                                          </p:val>
                                        </p:tav>
                                        <p:tav tm="100000">
                                          <p:val>
                                            <p:strVal val="#ppt_x"/>
                                          </p:val>
                                        </p:tav>
                                      </p:tavLst>
                                    </p:anim>
                                    <p:animEffect transition="in" filter="wipe(right)">
                                      <p:cBhvr>
                                        <p:cTn id="64" dur="500"/>
                                        <p:tgtEl>
                                          <p:spTgt spid="11"/>
                                        </p:tgtEl>
                                      </p:cBhvr>
                                    </p:animEffect>
                                  </p:childTnLst>
                                </p:cTn>
                              </p:par>
                            </p:childTnLst>
                          </p:cTn>
                        </p:par>
                        <p:par>
                          <p:cTn id="65" fill="hold" nodeType="afterGroup">
                            <p:stCondLst>
                              <p:cond delay="5000"/>
                            </p:stCondLst>
                            <p:childTnLst>
                              <p:par>
                                <p:cTn id="66" presetID="21" presetClass="entr" presetSubtype="1" fill="hold" nodeType="afterEffect">
                                  <p:stCondLst>
                                    <p:cond delay="0"/>
                                  </p:stCondLst>
                                  <p:childTnLst>
                                    <p:set>
                                      <p:cBhvr>
                                        <p:cTn id="67" dur="1" fill="hold">
                                          <p:stCondLst>
                                            <p:cond delay="0"/>
                                          </p:stCondLst>
                                        </p:cTn>
                                        <p:tgtEl>
                                          <p:spTgt spid="45068"/>
                                        </p:tgtEl>
                                        <p:attrNameLst>
                                          <p:attrName>style.visibility</p:attrName>
                                        </p:attrNameLst>
                                      </p:cBhvr>
                                      <p:to>
                                        <p:strVal val="visible"/>
                                      </p:to>
                                    </p:set>
                                    <p:animEffect transition="in" filter="wheel(1)">
                                      <p:cBhvr>
                                        <p:cTn id="68" dur="1000"/>
                                        <p:tgtEl>
                                          <p:spTgt spid="45068"/>
                                        </p:tgtEl>
                                      </p:cBhvr>
                                    </p:animEffect>
                                  </p:childTnLst>
                                </p:cTn>
                              </p:par>
                              <p:par>
                                <p:cTn id="69" presetID="12" presetClass="entr" presetSubtype="4" fill="hold" grpId="0" nodeType="withEffect">
                                  <p:stCondLst>
                                    <p:cond delay="0"/>
                                  </p:stCondLst>
                                  <p:iterate type="lt">
                                    <p:tmPct val="30000"/>
                                  </p:iterate>
                                  <p:childTnLst>
                                    <p:set>
                                      <p:cBhvr>
                                        <p:cTn id="70" dur="1" fill="hold">
                                          <p:stCondLst>
                                            <p:cond delay="0"/>
                                          </p:stCondLst>
                                        </p:cTn>
                                        <p:tgtEl>
                                          <p:spTgt spid="24"/>
                                        </p:tgtEl>
                                        <p:attrNameLst>
                                          <p:attrName>style.visibility</p:attrName>
                                        </p:attrNameLst>
                                      </p:cBhvr>
                                      <p:to>
                                        <p:strVal val="visible"/>
                                      </p:to>
                                    </p:set>
                                    <p:anim calcmode="lin" valueType="num">
                                      <p:cBhvr>
                                        <p:cTn id="71" dur="500"/>
                                        <p:tgtEl>
                                          <p:spTgt spid="24"/>
                                        </p:tgtEl>
                                        <p:attrNameLst>
                                          <p:attrName>ppt_y</p:attrName>
                                        </p:attrNameLst>
                                      </p:cBhvr>
                                      <p:tavLst>
                                        <p:tav tm="0">
                                          <p:val>
                                            <p:strVal val="#ppt_y+#ppt_h*1.125000"/>
                                          </p:val>
                                        </p:tav>
                                        <p:tav tm="100000">
                                          <p:val>
                                            <p:strVal val="#ppt_y"/>
                                          </p:val>
                                        </p:tav>
                                      </p:tavLst>
                                    </p:anim>
                                    <p:animEffect transition="in" filter="wipe(up)">
                                      <p:cBhvr>
                                        <p:cTn id="72" dur="500"/>
                                        <p:tgtEl>
                                          <p:spTgt spid="24"/>
                                        </p:tgtEl>
                                      </p:cBhvr>
                                    </p:animEffect>
                                  </p:childTnLst>
                                </p:cTn>
                              </p:par>
                            </p:childTnLst>
                          </p:cTn>
                        </p:par>
                        <p:par>
                          <p:cTn id="73" fill="hold" nodeType="afterGroup">
                            <p:stCondLst>
                              <p:cond delay="6000"/>
                            </p:stCondLst>
                            <p:childTnLst>
                              <p:par>
                                <p:cTn id="74" presetID="12" presetClass="entr" presetSubtype="8"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p:cTn id="76" dur="500"/>
                                        <p:tgtEl>
                                          <p:spTgt spid="15"/>
                                        </p:tgtEl>
                                        <p:attrNameLst>
                                          <p:attrName>ppt_x</p:attrName>
                                        </p:attrNameLst>
                                      </p:cBhvr>
                                      <p:tavLst>
                                        <p:tav tm="0">
                                          <p:val>
                                            <p:strVal val="#ppt_x-#ppt_w*1.125000"/>
                                          </p:val>
                                        </p:tav>
                                        <p:tav tm="100000">
                                          <p:val>
                                            <p:strVal val="#ppt_x"/>
                                          </p:val>
                                        </p:tav>
                                      </p:tavLst>
                                    </p:anim>
                                    <p:animEffect transition="in" filter="wipe(right)">
                                      <p:cBhvr>
                                        <p:cTn id="77" dur="500"/>
                                        <p:tgtEl>
                                          <p:spTgt spid="15"/>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p:tgtEl>
                                          <p:spTgt spid="14"/>
                                        </p:tgtEl>
                                        <p:attrNameLst>
                                          <p:attrName>ppt_x</p:attrName>
                                        </p:attrNameLst>
                                      </p:cBhvr>
                                      <p:tavLst>
                                        <p:tav tm="0">
                                          <p:val>
                                            <p:strVal val="#ppt_x-#ppt_w*1.125000"/>
                                          </p:val>
                                        </p:tav>
                                        <p:tav tm="100000">
                                          <p:val>
                                            <p:strVal val="#ppt_x"/>
                                          </p:val>
                                        </p:tav>
                                      </p:tavLst>
                                    </p:anim>
                                    <p:animEffect transition="in" filter="wipe(right)">
                                      <p:cBhvr>
                                        <p:cTn id="81" dur="500"/>
                                        <p:tgtEl>
                                          <p:spTgt spid="14"/>
                                        </p:tgtEl>
                                      </p:cBhvr>
                                    </p:animEffect>
                                  </p:childTnLst>
                                </p:cTn>
                              </p:par>
                              <p:par>
                                <p:cTn id="82" presetID="2" presetClass="entr" presetSubtype="1" decel="100000"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p:cTn id="84" dur="500" fill="hold"/>
                                        <p:tgtEl>
                                          <p:spTgt spid="25"/>
                                        </p:tgtEl>
                                        <p:attrNameLst>
                                          <p:attrName>ppt_x</p:attrName>
                                        </p:attrNameLst>
                                      </p:cBhvr>
                                      <p:tavLst>
                                        <p:tav tm="0">
                                          <p:val>
                                            <p:strVal val="#ppt_x"/>
                                          </p:val>
                                        </p:tav>
                                        <p:tav tm="100000">
                                          <p:val>
                                            <p:strVal val="#ppt_x"/>
                                          </p:val>
                                        </p:tav>
                                      </p:tavLst>
                                    </p:anim>
                                    <p:anim calcmode="lin" valueType="num">
                                      <p:cBhvr>
                                        <p:cTn id="85" dur="500" fill="hold"/>
                                        <p:tgtEl>
                                          <p:spTgt spid="25"/>
                                        </p:tgtEl>
                                        <p:attrNameLst>
                                          <p:attrName>ppt_y</p:attrName>
                                        </p:attrNameLst>
                                      </p:cBhvr>
                                      <p:tavLst>
                                        <p:tav tm="0">
                                          <p:val>
                                            <p:strVal val="0-#ppt_h/2"/>
                                          </p:val>
                                        </p:tav>
                                        <p:tav tm="100000">
                                          <p:val>
                                            <p:strVal val="#ppt_y"/>
                                          </p:val>
                                        </p:tav>
                                      </p:tavLst>
                                    </p:anim>
                                  </p:childTnLst>
                                </p:cTn>
                              </p:par>
                              <p:par>
                                <p:cTn id="86" presetID="2" presetClass="entr" presetSubtype="1" decel="100000" fill="hold" grpId="0" nodeType="withEffect">
                                  <p:stCondLst>
                                    <p:cond delay="0"/>
                                  </p:stCondLst>
                                  <p:childTnLst>
                                    <p:set>
                                      <p:cBhvr>
                                        <p:cTn id="87" dur="1" fill="hold">
                                          <p:stCondLst>
                                            <p:cond delay="0"/>
                                          </p:stCondLst>
                                        </p:cTn>
                                        <p:tgtEl>
                                          <p:spTgt spid="26"/>
                                        </p:tgtEl>
                                        <p:attrNameLst>
                                          <p:attrName>style.visibility</p:attrName>
                                        </p:attrNameLst>
                                      </p:cBhvr>
                                      <p:to>
                                        <p:strVal val="visible"/>
                                      </p:to>
                                    </p:set>
                                    <p:anim calcmode="lin" valueType="num">
                                      <p:cBhvr>
                                        <p:cTn id="88" dur="500" fill="hold"/>
                                        <p:tgtEl>
                                          <p:spTgt spid="26"/>
                                        </p:tgtEl>
                                        <p:attrNameLst>
                                          <p:attrName>ppt_x</p:attrName>
                                        </p:attrNameLst>
                                      </p:cBhvr>
                                      <p:tavLst>
                                        <p:tav tm="0">
                                          <p:val>
                                            <p:strVal val="#ppt_x"/>
                                          </p:val>
                                        </p:tav>
                                        <p:tav tm="100000">
                                          <p:val>
                                            <p:strVal val="#ppt_x"/>
                                          </p:val>
                                        </p:tav>
                                      </p:tavLst>
                                    </p:anim>
                                    <p:anim calcmode="lin" valueType="num">
                                      <p:cBhvr>
                                        <p:cTn id="89"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P spid="11" grpId="0"/>
      <p:bldP spid="12" grpId="0"/>
      <p:bldP spid="14" grpId="0"/>
      <p:bldP spid="15" grpId="0"/>
      <p:bldP spid="21" grpId="0"/>
      <p:bldP spid="22" grpId="0"/>
      <p:bldP spid="23" grpId="0"/>
      <p:bldP spid="24" grpId="0"/>
      <p:bldP spid="25"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1152525" y="1773238"/>
            <a:ext cx="3956050" cy="2006600"/>
          </a:xfrm>
          <a:prstGeom prst="rect">
            <a:avLst/>
          </a:prstGeom>
          <a:blipFill dpi="0" rotWithShape="1">
            <a:blip r:embed="rId3"/>
            <a:srcRect/>
            <a:tile tx="0" ty="0" sx="100000" sy="100000" flip="none" algn="tl"/>
          </a:blipFill>
          <a:ln w="9525">
            <a:noFill/>
            <a:miter lim="800000"/>
            <a:headEnd/>
            <a:tailEnd/>
          </a:ln>
        </p:spPr>
        <p:txBody>
          <a:bodyPr/>
          <a:lstStyle/>
          <a:p>
            <a:pPr eaLnBrk="1" hangingPunct="1"/>
            <a:endParaRPr lang="zh-CN" altLang="en-US">
              <a:latin typeface="HelveticaNeueLT Pro 25 UltLt" pitchFamily="34" charset="0"/>
            </a:endParaRPr>
          </a:p>
        </p:txBody>
      </p:sp>
      <p:sp>
        <p:nvSpPr>
          <p:cNvPr id="5" name="Rectangle 7"/>
          <p:cNvSpPr>
            <a:spLocks noChangeArrowheads="1"/>
          </p:cNvSpPr>
          <p:nvPr/>
        </p:nvSpPr>
        <p:spPr bwMode="auto">
          <a:xfrm>
            <a:off x="7115175" y="1772816"/>
            <a:ext cx="3921125" cy="2006600"/>
          </a:xfrm>
          <a:prstGeom prst="rect">
            <a:avLst/>
          </a:prstGeom>
          <a:blipFill dpi="0" rotWithShape="1">
            <a:blip r:embed="rId4"/>
            <a:srcRect/>
            <a:tile tx="0" ty="0" sx="100000" sy="100000" flip="none" algn="ctr"/>
          </a:blipFill>
          <a:ln>
            <a:noFill/>
          </a:ln>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 name="Rectangle 8"/>
          <p:cNvSpPr>
            <a:spLocks noChangeArrowheads="1"/>
          </p:cNvSpPr>
          <p:nvPr/>
        </p:nvSpPr>
        <p:spPr bwMode="auto">
          <a:xfrm>
            <a:off x="5108575" y="1773238"/>
            <a:ext cx="2006600" cy="2006600"/>
          </a:xfrm>
          <a:prstGeom prst="rect">
            <a:avLst/>
          </a:prstGeom>
          <a:solidFill>
            <a:srgbClr val="00B0F0">
              <a:alpha val="39999"/>
            </a:srgbClr>
          </a:solidFill>
          <a:ln w="9525">
            <a:solidFill>
              <a:srgbClr val="00B0F0"/>
            </a:solidFill>
            <a:round/>
            <a:headEnd/>
            <a:tailEnd/>
          </a:ln>
        </p:spPr>
        <p:txBody>
          <a:bodyPr anchor="ctr"/>
          <a:lstStyle/>
          <a:p>
            <a:pPr algn="ctr" eaLnBrk="1" hangingPunct="1"/>
            <a:r>
              <a:rPr lang="zh-CN" altLang="en-US" sz="1600">
                <a:solidFill>
                  <a:schemeClr val="bg1"/>
                </a:solidFill>
                <a:latin typeface="微软雅黑" pitchFamily="34" charset="-122"/>
                <a:ea typeface="微软雅黑" pitchFamily="34" charset="-122"/>
              </a:rPr>
              <a:t>在此输入主标题概述文字在此输入主标题概述文字</a:t>
            </a:r>
          </a:p>
        </p:txBody>
      </p:sp>
      <p:sp>
        <p:nvSpPr>
          <p:cNvPr id="7" name="Oval 9"/>
          <p:cNvSpPr>
            <a:spLocks noChangeArrowheads="1"/>
          </p:cNvSpPr>
          <p:nvPr/>
        </p:nvSpPr>
        <p:spPr bwMode="auto">
          <a:xfrm>
            <a:off x="1219200" y="4181475"/>
            <a:ext cx="723900" cy="723900"/>
          </a:xfrm>
          <a:prstGeom prst="ellipse">
            <a:avLst/>
          </a:prstGeom>
          <a:solidFill>
            <a:srgbClr val="00B0F0">
              <a:alpha val="39999"/>
            </a:srgbClr>
          </a:solidFill>
          <a:ln w="9525">
            <a:solidFill>
              <a:srgbClr val="00B0F0"/>
            </a:solidFill>
            <a:round/>
            <a:headEnd/>
            <a:tailEnd/>
          </a:ln>
        </p:spPr>
        <p:txBody>
          <a:bodyPr lIns="0" rIns="0" anchor="ctr"/>
          <a:lstStyle/>
          <a:p>
            <a:pPr algn="ctr" eaLnBrk="1" hangingPunct="1"/>
            <a:r>
              <a:rPr lang="en-US" altLang="zh-CN" sz="2400">
                <a:solidFill>
                  <a:schemeClr val="bg1"/>
                </a:solidFill>
                <a:latin typeface="HelveticaNeueLT Pro 25 UltLt" pitchFamily="34" charset="0"/>
              </a:rPr>
              <a:t>01</a:t>
            </a:r>
            <a:endParaRPr lang="zh-CN" altLang="en-US" sz="2400">
              <a:solidFill>
                <a:schemeClr val="bg1"/>
              </a:solidFill>
              <a:latin typeface="HelveticaNeueLT Pro 25 UltLt" pitchFamily="34" charset="0"/>
            </a:endParaRPr>
          </a:p>
        </p:txBody>
      </p:sp>
      <p:sp>
        <p:nvSpPr>
          <p:cNvPr id="8" name="Oval 10"/>
          <p:cNvSpPr>
            <a:spLocks noChangeArrowheads="1"/>
          </p:cNvSpPr>
          <p:nvPr/>
        </p:nvSpPr>
        <p:spPr bwMode="auto">
          <a:xfrm>
            <a:off x="6218238" y="4181475"/>
            <a:ext cx="719137" cy="723900"/>
          </a:xfrm>
          <a:prstGeom prst="ellipse">
            <a:avLst/>
          </a:prstGeom>
          <a:solidFill>
            <a:srgbClr val="00B0F0">
              <a:alpha val="39999"/>
            </a:srgbClr>
          </a:solidFill>
          <a:ln w="9525">
            <a:solidFill>
              <a:srgbClr val="00B0F0"/>
            </a:solidFill>
            <a:round/>
            <a:headEnd/>
            <a:tailEnd/>
          </a:ln>
        </p:spPr>
        <p:txBody>
          <a:bodyPr lIns="0" rIns="0" anchor="ctr"/>
          <a:lstStyle/>
          <a:p>
            <a:pPr algn="ctr" eaLnBrk="1" hangingPunct="1"/>
            <a:r>
              <a:rPr lang="en-US" altLang="zh-CN" sz="2400">
                <a:solidFill>
                  <a:schemeClr val="bg1"/>
                </a:solidFill>
                <a:latin typeface="HelveticaNeueLT Pro 25 UltLt" pitchFamily="34" charset="0"/>
              </a:rPr>
              <a:t>03</a:t>
            </a:r>
            <a:endParaRPr lang="zh-CN" altLang="en-US" sz="2400">
              <a:solidFill>
                <a:schemeClr val="bg1"/>
              </a:solidFill>
              <a:latin typeface="HelveticaNeueLT Pro 25 UltLt" pitchFamily="34" charset="0"/>
            </a:endParaRPr>
          </a:p>
        </p:txBody>
      </p:sp>
      <p:sp>
        <p:nvSpPr>
          <p:cNvPr id="9" name="Oval 11"/>
          <p:cNvSpPr>
            <a:spLocks noChangeArrowheads="1"/>
          </p:cNvSpPr>
          <p:nvPr/>
        </p:nvSpPr>
        <p:spPr bwMode="auto">
          <a:xfrm>
            <a:off x="1219200" y="5272088"/>
            <a:ext cx="723900" cy="723900"/>
          </a:xfrm>
          <a:prstGeom prst="ellipse">
            <a:avLst/>
          </a:prstGeom>
          <a:solidFill>
            <a:srgbClr val="00B0F0">
              <a:alpha val="39999"/>
            </a:srgbClr>
          </a:solidFill>
          <a:ln w="9525">
            <a:solidFill>
              <a:srgbClr val="00B0F0"/>
            </a:solidFill>
            <a:round/>
            <a:headEnd/>
            <a:tailEnd/>
          </a:ln>
        </p:spPr>
        <p:txBody>
          <a:bodyPr lIns="0" rIns="0" anchor="ctr"/>
          <a:lstStyle/>
          <a:p>
            <a:pPr algn="ctr" eaLnBrk="1" hangingPunct="1"/>
            <a:r>
              <a:rPr lang="en-US" altLang="zh-CN" sz="2400">
                <a:solidFill>
                  <a:schemeClr val="bg1"/>
                </a:solidFill>
                <a:latin typeface="HelveticaNeueLT Pro 25 UltLt" pitchFamily="34" charset="0"/>
              </a:rPr>
              <a:t>02</a:t>
            </a:r>
            <a:endParaRPr lang="zh-CN" altLang="en-US" sz="2400">
              <a:solidFill>
                <a:schemeClr val="bg1"/>
              </a:solidFill>
              <a:latin typeface="HelveticaNeueLT Pro 25 UltLt" pitchFamily="34" charset="0"/>
            </a:endParaRPr>
          </a:p>
        </p:txBody>
      </p:sp>
      <p:sp>
        <p:nvSpPr>
          <p:cNvPr id="10" name="Oval 12"/>
          <p:cNvSpPr>
            <a:spLocks noChangeArrowheads="1"/>
          </p:cNvSpPr>
          <p:nvPr/>
        </p:nvSpPr>
        <p:spPr bwMode="auto">
          <a:xfrm>
            <a:off x="6218238" y="5272088"/>
            <a:ext cx="719137" cy="723900"/>
          </a:xfrm>
          <a:prstGeom prst="ellipse">
            <a:avLst/>
          </a:prstGeom>
          <a:solidFill>
            <a:srgbClr val="00B0F0">
              <a:alpha val="39999"/>
            </a:srgbClr>
          </a:solidFill>
          <a:ln w="9525">
            <a:solidFill>
              <a:srgbClr val="00B0F0"/>
            </a:solidFill>
            <a:round/>
            <a:headEnd/>
            <a:tailEnd/>
          </a:ln>
        </p:spPr>
        <p:txBody>
          <a:bodyPr lIns="0" rIns="0" anchor="ctr"/>
          <a:lstStyle/>
          <a:p>
            <a:pPr algn="ctr" eaLnBrk="1" hangingPunct="1"/>
            <a:r>
              <a:rPr lang="en-US" altLang="zh-CN" sz="2400">
                <a:solidFill>
                  <a:schemeClr val="bg1"/>
                </a:solidFill>
                <a:latin typeface="HelveticaNeueLT Pro 25 UltLt" pitchFamily="34" charset="0"/>
              </a:rPr>
              <a:t>04</a:t>
            </a:r>
            <a:endParaRPr lang="zh-CN" altLang="en-US" sz="2400">
              <a:solidFill>
                <a:schemeClr val="bg1"/>
              </a:solidFill>
              <a:latin typeface="HelveticaNeueLT Pro 25 UltLt" pitchFamily="34" charset="0"/>
            </a:endParaRPr>
          </a:p>
        </p:txBody>
      </p:sp>
      <p:sp>
        <p:nvSpPr>
          <p:cNvPr id="11" name="TextBox 10"/>
          <p:cNvSpPr txBox="1">
            <a:spLocks noChangeArrowheads="1"/>
          </p:cNvSpPr>
          <p:nvPr/>
        </p:nvSpPr>
        <p:spPr bwMode="auto">
          <a:xfrm>
            <a:off x="2063750" y="4181475"/>
            <a:ext cx="2960688"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12" name="TextBox 11"/>
          <p:cNvSpPr txBox="1">
            <a:spLocks noChangeArrowheads="1"/>
          </p:cNvSpPr>
          <p:nvPr/>
        </p:nvSpPr>
        <p:spPr bwMode="auto">
          <a:xfrm>
            <a:off x="2063750" y="4476750"/>
            <a:ext cx="3743325"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13" name="TextBox 12"/>
          <p:cNvSpPr txBox="1">
            <a:spLocks noChangeArrowheads="1"/>
          </p:cNvSpPr>
          <p:nvPr/>
        </p:nvSpPr>
        <p:spPr bwMode="auto">
          <a:xfrm>
            <a:off x="2063750" y="5265738"/>
            <a:ext cx="2960688" cy="284162"/>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14" name="TextBox 13"/>
          <p:cNvSpPr txBox="1">
            <a:spLocks noChangeArrowheads="1"/>
          </p:cNvSpPr>
          <p:nvPr/>
        </p:nvSpPr>
        <p:spPr bwMode="auto">
          <a:xfrm>
            <a:off x="2063750" y="5561013"/>
            <a:ext cx="3743325" cy="473075"/>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5" name="TextBox 14"/>
          <p:cNvSpPr txBox="1">
            <a:spLocks noChangeArrowheads="1"/>
          </p:cNvSpPr>
          <p:nvPr/>
        </p:nvSpPr>
        <p:spPr bwMode="auto">
          <a:xfrm>
            <a:off x="7085013" y="4181475"/>
            <a:ext cx="2960687"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16" name="TextBox 15"/>
          <p:cNvSpPr txBox="1">
            <a:spLocks noChangeArrowheads="1"/>
          </p:cNvSpPr>
          <p:nvPr/>
        </p:nvSpPr>
        <p:spPr bwMode="auto">
          <a:xfrm>
            <a:off x="7085013" y="4476750"/>
            <a:ext cx="3743325" cy="473075"/>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17" name="TextBox 16"/>
          <p:cNvSpPr txBox="1">
            <a:spLocks noChangeArrowheads="1"/>
          </p:cNvSpPr>
          <p:nvPr/>
        </p:nvSpPr>
        <p:spPr bwMode="auto">
          <a:xfrm>
            <a:off x="7085013" y="5265738"/>
            <a:ext cx="2960687" cy="284162"/>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20" name="TextBox 19"/>
          <p:cNvSpPr txBox="1">
            <a:spLocks noChangeArrowheads="1"/>
          </p:cNvSpPr>
          <p:nvPr/>
        </p:nvSpPr>
        <p:spPr bwMode="auto">
          <a:xfrm>
            <a:off x="7085013" y="5561013"/>
            <a:ext cx="3743325" cy="473075"/>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您的内容打在这里，或者通过复制您的文本后，在此框中选择粘贴，并选择只保留文字。通过通过复制您的文本。</a:t>
            </a:r>
          </a:p>
        </p:txBody>
      </p:sp>
      <p:sp>
        <p:nvSpPr>
          <p:cNvPr id="21"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22"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1+#ppt_w/2"/>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19" presetClass="entr" presetSubtype="1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fmla="#ppt_w*sin(2.5*pi*$)">
                                          <p:val>
                                            <p:fltVal val="0"/>
                                          </p:val>
                                        </p:tav>
                                        <p:tav tm="100000">
                                          <p:val>
                                            <p:fltVal val="1"/>
                                          </p:val>
                                        </p:tav>
                                      </p:tavLst>
                                    </p:anim>
                                    <p:anim calcmode="lin" valueType="num">
                                      <p:cBhvr>
                                        <p:cTn id="17" dur="500" fill="hold"/>
                                        <p:tgtEl>
                                          <p:spTgt spid="7"/>
                                        </p:tgtEl>
                                        <p:attrNameLst>
                                          <p:attrName>ppt_h</p:attrName>
                                        </p:attrNameLst>
                                      </p:cBhvr>
                                      <p:tavLst>
                                        <p:tav tm="0">
                                          <p:val>
                                            <p:strVal val="#ppt_h"/>
                                          </p:val>
                                        </p:tav>
                                        <p:tav tm="100000">
                                          <p:val>
                                            <p:strVal val="#ppt_h"/>
                                          </p:val>
                                        </p:tav>
                                      </p:tavLst>
                                    </p:anim>
                                  </p:childTnLst>
                                </p:cTn>
                              </p:par>
                              <p:par>
                                <p:cTn id="18" presetID="19" presetClass="entr" presetSubtype="1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fmla="#ppt_w*sin(2.5*pi*$)">
                                          <p:val>
                                            <p:fltVal val="0"/>
                                          </p:val>
                                        </p:tav>
                                        <p:tav tm="100000">
                                          <p:val>
                                            <p:fltVal val="1"/>
                                          </p:val>
                                        </p:tav>
                                      </p:tavLst>
                                    </p:anim>
                                    <p:anim calcmode="lin" valueType="num">
                                      <p:cBhvr>
                                        <p:cTn id="21" dur="500" fill="hold"/>
                                        <p:tgtEl>
                                          <p:spTgt spid="8"/>
                                        </p:tgtEl>
                                        <p:attrNameLst>
                                          <p:attrName>ppt_h</p:attrName>
                                        </p:attrNameLst>
                                      </p:cBhvr>
                                      <p:tavLst>
                                        <p:tav tm="0">
                                          <p:val>
                                            <p:strVal val="#ppt_h"/>
                                          </p:val>
                                        </p:tav>
                                        <p:tav tm="100000">
                                          <p:val>
                                            <p:strVal val="#ppt_h"/>
                                          </p:val>
                                        </p:tav>
                                      </p:tavLst>
                                    </p:anim>
                                  </p:childTnLst>
                                </p:cTn>
                              </p:par>
                              <p:par>
                                <p:cTn id="22" presetID="19" presetClass="entr" presetSubtype="1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fmla="#ppt_w*sin(2.5*pi*$)">
                                          <p:val>
                                            <p:fltVal val="0"/>
                                          </p:val>
                                        </p:tav>
                                        <p:tav tm="100000">
                                          <p:val>
                                            <p:fltVal val="1"/>
                                          </p:val>
                                        </p:tav>
                                      </p:tavLst>
                                    </p:anim>
                                    <p:anim calcmode="lin" valueType="num">
                                      <p:cBhvr>
                                        <p:cTn id="25" dur="500" fill="hold"/>
                                        <p:tgtEl>
                                          <p:spTgt spid="9"/>
                                        </p:tgtEl>
                                        <p:attrNameLst>
                                          <p:attrName>ppt_h</p:attrName>
                                        </p:attrNameLst>
                                      </p:cBhvr>
                                      <p:tavLst>
                                        <p:tav tm="0">
                                          <p:val>
                                            <p:strVal val="#ppt_h"/>
                                          </p:val>
                                        </p:tav>
                                        <p:tav tm="100000">
                                          <p:val>
                                            <p:strVal val="#ppt_h"/>
                                          </p:val>
                                        </p:tav>
                                      </p:tavLst>
                                    </p:anim>
                                  </p:childTnLst>
                                </p:cTn>
                              </p:par>
                              <p:par>
                                <p:cTn id="26" presetID="19"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fmla="#ppt_w*sin(2.5*pi*$)">
                                          <p:val>
                                            <p:fltVal val="0"/>
                                          </p:val>
                                        </p:tav>
                                        <p:tav tm="100000">
                                          <p:val>
                                            <p:fltVal val="1"/>
                                          </p:val>
                                        </p:tav>
                                      </p:tavLst>
                                    </p:anim>
                                    <p:anim calcmode="lin" valueType="num">
                                      <p:cBhvr>
                                        <p:cTn id="29" dur="500" fill="hold"/>
                                        <p:tgtEl>
                                          <p:spTgt spid="10"/>
                                        </p:tgtEl>
                                        <p:attrNameLst>
                                          <p:attrName>ppt_h</p:attrName>
                                        </p:attrNameLst>
                                      </p:cBhvr>
                                      <p:tavLst>
                                        <p:tav tm="0">
                                          <p:val>
                                            <p:strVal val="#ppt_h"/>
                                          </p:val>
                                        </p:tav>
                                        <p:tav tm="100000">
                                          <p:val>
                                            <p:strVal val="#ppt_h"/>
                                          </p:val>
                                        </p:tav>
                                      </p:tavLst>
                                    </p:anim>
                                  </p:childTnLst>
                                </p:cTn>
                              </p:par>
                            </p:childTnLst>
                          </p:cTn>
                        </p:par>
                        <p:par>
                          <p:cTn id="30" fill="hold" nodeType="afterGroup">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500"/>
                                        <p:tgtEl>
                                          <p:spTgt spid="1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500"/>
                                        <p:tgtEl>
                                          <p:spTgt spid="1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left)">
                                      <p:cBhvr>
                                        <p:cTn id="54" dur="500"/>
                                        <p:tgtEl>
                                          <p:spTgt spid="20"/>
                                        </p:tgtEl>
                                      </p:cBhvr>
                                    </p:animEffect>
                                  </p:childTnLst>
                                </p:cTn>
                              </p:par>
                            </p:childTnLst>
                          </p:cTn>
                        </p:par>
                        <p:par>
                          <p:cTn id="55" fill="hold" nodeType="afterGroup">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500"/>
                                        <p:tgtEl>
                                          <p:spTgt spid="6"/>
                                        </p:tgtEl>
                                      </p:cBhvr>
                                    </p:animEffect>
                                  </p:childTnLst>
                                </p:cTn>
                              </p:par>
                              <p:par>
                                <p:cTn id="59" presetID="2" presetClass="entr" presetSubtype="1" decel="10000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ppt_x</p:attrName>
                                        </p:attrNameLst>
                                      </p:cBhvr>
                                      <p:tavLst>
                                        <p:tav tm="0">
                                          <p:val>
                                            <p:strVal val="#ppt_x"/>
                                          </p:val>
                                        </p:tav>
                                        <p:tav tm="100000">
                                          <p:val>
                                            <p:strVal val="#ppt_x"/>
                                          </p:val>
                                        </p:tav>
                                      </p:tavLst>
                                    </p:anim>
                                    <p:anim calcmode="lin" valueType="num">
                                      <p:cBhvr>
                                        <p:cTn id="62" dur="500" fill="hold"/>
                                        <p:tgtEl>
                                          <p:spTgt spid="21"/>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ppt_x</p:attrName>
                                        </p:attrNameLst>
                                      </p:cBhvr>
                                      <p:tavLst>
                                        <p:tav tm="0">
                                          <p:val>
                                            <p:strVal val="#ppt_x"/>
                                          </p:val>
                                        </p:tav>
                                        <p:tav tm="100000">
                                          <p:val>
                                            <p:strVal val="#ppt_x"/>
                                          </p:val>
                                        </p:tav>
                                      </p:tavLst>
                                    </p:anim>
                                    <p:anim calcmode="lin" valueType="num">
                                      <p:cBhvr>
                                        <p:cTn id="66"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4576763" y="2420938"/>
            <a:ext cx="1470025" cy="1462087"/>
          </a:xfrm>
          <a:prstGeom prst="ellipse">
            <a:avLst/>
          </a:prstGeom>
          <a:noFill/>
          <a:ln w="12700">
            <a:solidFill>
              <a:srgbClr val="00DFF0"/>
            </a:solidFill>
            <a:miter lim="800000"/>
            <a:headEnd/>
            <a:tailEnd/>
          </a:ln>
        </p:spPr>
        <p:txBody>
          <a:bodyPr/>
          <a:lstStyle/>
          <a:p>
            <a:pPr eaLnBrk="1" hangingPunct="1"/>
            <a:endParaRPr lang="zh-CN" altLang="en-US">
              <a:latin typeface="HelveticaNeueLT Pro 25 UltLt" pitchFamily="34" charset="0"/>
            </a:endParaRPr>
          </a:p>
        </p:txBody>
      </p:sp>
      <p:sp>
        <p:nvSpPr>
          <p:cNvPr id="5" name="Freeform 7"/>
          <p:cNvSpPr>
            <a:spLocks noChangeArrowheads="1"/>
          </p:cNvSpPr>
          <p:nvPr/>
        </p:nvSpPr>
        <p:spPr bwMode="auto">
          <a:xfrm>
            <a:off x="5064125" y="2898775"/>
            <a:ext cx="982663" cy="984250"/>
          </a:xfrm>
          <a:custGeom>
            <a:avLst/>
            <a:gdLst>
              <a:gd name="T0" fmla="*/ 2147483646 w 89"/>
              <a:gd name="T1" fmla="*/ 0 h 89"/>
              <a:gd name="T2" fmla="*/ 2147483646 w 89"/>
              <a:gd name="T3" fmla="*/ 2147483646 h 89"/>
              <a:gd name="T4" fmla="*/ 2147483646 w 89"/>
              <a:gd name="T5" fmla="*/ 2147483646 h 89"/>
              <a:gd name="T6" fmla="*/ 2147483646 w 89"/>
              <a:gd name="T7" fmla="*/ 2147483646 h 89"/>
              <a:gd name="T8" fmla="*/ 2147483646 w 89"/>
              <a:gd name="T9" fmla="*/ 2147483646 h 89"/>
              <a:gd name="T10" fmla="*/ 2147483646 w 89"/>
              <a:gd name="T11" fmla="*/ 2147483646 h 89"/>
              <a:gd name="T12" fmla="*/ 2147483646 w 89"/>
              <a:gd name="T13" fmla="*/ 2147483646 h 89"/>
              <a:gd name="T14" fmla="*/ 2147483646 w 89"/>
              <a:gd name="T15" fmla="*/ 2147483646 h 89"/>
              <a:gd name="T16" fmla="*/ 0 w 89"/>
              <a:gd name="T17" fmla="*/ 2147483646 h 89"/>
              <a:gd name="T18" fmla="*/ 2147483646 w 89"/>
              <a:gd name="T19" fmla="*/ 0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9"/>
              <a:gd name="T32" fmla="*/ 89 w 89"/>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9">
                <a:moveTo>
                  <a:pt x="45" y="0"/>
                </a:moveTo>
                <a:cubicBezTo>
                  <a:pt x="69" y="0"/>
                  <a:pt x="89" y="20"/>
                  <a:pt x="89" y="44"/>
                </a:cubicBezTo>
                <a:cubicBezTo>
                  <a:pt x="89" y="44"/>
                  <a:pt x="89" y="44"/>
                  <a:pt x="89" y="44"/>
                </a:cubicBezTo>
                <a:cubicBezTo>
                  <a:pt x="89" y="45"/>
                  <a:pt x="89" y="45"/>
                  <a:pt x="89" y="45"/>
                </a:cubicBezTo>
                <a:cubicBezTo>
                  <a:pt x="89" y="89"/>
                  <a:pt x="89" y="89"/>
                  <a:pt x="89" y="89"/>
                </a:cubicBezTo>
                <a:cubicBezTo>
                  <a:pt x="45" y="89"/>
                  <a:pt x="45" y="89"/>
                  <a:pt x="45" y="89"/>
                </a:cubicBezTo>
                <a:cubicBezTo>
                  <a:pt x="45" y="89"/>
                  <a:pt x="45" y="89"/>
                  <a:pt x="45" y="89"/>
                </a:cubicBezTo>
                <a:cubicBezTo>
                  <a:pt x="45" y="89"/>
                  <a:pt x="45" y="89"/>
                  <a:pt x="45" y="89"/>
                </a:cubicBezTo>
                <a:cubicBezTo>
                  <a:pt x="20" y="89"/>
                  <a:pt x="0" y="69"/>
                  <a:pt x="0" y="45"/>
                </a:cubicBezTo>
                <a:cubicBezTo>
                  <a:pt x="0" y="20"/>
                  <a:pt x="20" y="0"/>
                  <a:pt x="45" y="0"/>
                </a:cubicBezTo>
                <a:close/>
              </a:path>
            </a:pathLst>
          </a:custGeom>
          <a:solidFill>
            <a:srgbClr val="00DFF0">
              <a:alpha val="39999"/>
            </a:srgbClr>
          </a:solidFill>
          <a:ln w="4">
            <a:solidFill>
              <a:srgbClr val="00DFF0"/>
            </a:solidFill>
            <a:miter lim="800000"/>
            <a:headEnd/>
            <a:tailEnd/>
          </a:ln>
        </p:spPr>
        <p:txBody>
          <a:bodyPr lIns="0" rIns="0" anchor="ctr"/>
          <a:lstStyle/>
          <a:p>
            <a:pPr algn="ctr" eaLnBrk="1" hangingPunct="1"/>
            <a:r>
              <a:rPr lang="en-US" altLang="zh-CN" sz="2800">
                <a:solidFill>
                  <a:schemeClr val="bg1"/>
                </a:solidFill>
                <a:latin typeface="HelveticaNeueLT Pro 25 UltLt" pitchFamily="34" charset="0"/>
              </a:rPr>
              <a:t>30%</a:t>
            </a:r>
            <a:endParaRPr lang="zh-CN" altLang="en-US" sz="2800">
              <a:solidFill>
                <a:schemeClr val="bg1"/>
              </a:solidFill>
              <a:latin typeface="HelveticaNeueLT Pro 25 UltLt" pitchFamily="34" charset="0"/>
            </a:endParaRPr>
          </a:p>
        </p:txBody>
      </p:sp>
      <p:sp>
        <p:nvSpPr>
          <p:cNvPr id="6" name="Freeform 8"/>
          <p:cNvSpPr>
            <a:spLocks noChangeArrowheads="1"/>
          </p:cNvSpPr>
          <p:nvPr/>
        </p:nvSpPr>
        <p:spPr bwMode="auto">
          <a:xfrm>
            <a:off x="6149975" y="2420938"/>
            <a:ext cx="1457325" cy="1462087"/>
          </a:xfrm>
          <a:custGeom>
            <a:avLst/>
            <a:gdLst>
              <a:gd name="T0" fmla="*/ 2147483646 w 132"/>
              <a:gd name="T1" fmla="*/ 0 h 132"/>
              <a:gd name="T2" fmla="*/ 0 w 132"/>
              <a:gd name="T3" fmla="*/ 2147483646 h 132"/>
              <a:gd name="T4" fmla="*/ 0 w 132"/>
              <a:gd name="T5" fmla="*/ 2147483646 h 132"/>
              <a:gd name="T6" fmla="*/ 0 w 132"/>
              <a:gd name="T7" fmla="*/ 2147483646 h 132"/>
              <a:gd name="T8" fmla="*/ 0 w 132"/>
              <a:gd name="T9" fmla="*/ 2147483646 h 132"/>
              <a:gd name="T10" fmla="*/ 2147483646 w 132"/>
              <a:gd name="T11" fmla="*/ 2147483646 h 132"/>
              <a:gd name="T12" fmla="*/ 2147483646 w 132"/>
              <a:gd name="T13" fmla="*/ 2147483646 h 132"/>
              <a:gd name="T14" fmla="*/ 2147483646 w 132"/>
              <a:gd name="T15" fmla="*/ 2147483646 h 132"/>
              <a:gd name="T16" fmla="*/ 2147483646 w 132"/>
              <a:gd name="T17" fmla="*/ 2147483646 h 132"/>
              <a:gd name="T18" fmla="*/ 2147483646 w 132"/>
              <a:gd name="T19" fmla="*/ 0 h 1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2"/>
              <a:gd name="T31" fmla="*/ 0 h 132"/>
              <a:gd name="T32" fmla="*/ 132 w 132"/>
              <a:gd name="T33" fmla="*/ 132 h 1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2" h="132">
                <a:moveTo>
                  <a:pt x="66" y="0"/>
                </a:moveTo>
                <a:cubicBezTo>
                  <a:pt x="30" y="0"/>
                  <a:pt x="0" y="29"/>
                  <a:pt x="0" y="66"/>
                </a:cubicBezTo>
                <a:cubicBezTo>
                  <a:pt x="0" y="66"/>
                  <a:pt x="0" y="66"/>
                  <a:pt x="0" y="66"/>
                </a:cubicBezTo>
                <a:cubicBezTo>
                  <a:pt x="0" y="66"/>
                  <a:pt x="0" y="66"/>
                  <a:pt x="0" y="66"/>
                </a:cubicBezTo>
                <a:cubicBezTo>
                  <a:pt x="0" y="132"/>
                  <a:pt x="0" y="132"/>
                  <a:pt x="0" y="132"/>
                </a:cubicBezTo>
                <a:cubicBezTo>
                  <a:pt x="65" y="132"/>
                  <a:pt x="65" y="132"/>
                  <a:pt x="65" y="132"/>
                </a:cubicBezTo>
                <a:cubicBezTo>
                  <a:pt x="65" y="132"/>
                  <a:pt x="65" y="132"/>
                  <a:pt x="65" y="132"/>
                </a:cubicBezTo>
                <a:cubicBezTo>
                  <a:pt x="65" y="132"/>
                  <a:pt x="66" y="132"/>
                  <a:pt x="66" y="132"/>
                </a:cubicBezTo>
                <a:cubicBezTo>
                  <a:pt x="103" y="132"/>
                  <a:pt x="132" y="103"/>
                  <a:pt x="132" y="66"/>
                </a:cubicBezTo>
                <a:cubicBezTo>
                  <a:pt x="132" y="30"/>
                  <a:pt x="103" y="0"/>
                  <a:pt x="66" y="0"/>
                </a:cubicBezTo>
                <a:close/>
              </a:path>
            </a:pathLst>
          </a:custGeom>
          <a:solidFill>
            <a:srgbClr val="00B0F0">
              <a:alpha val="39999"/>
            </a:srgbClr>
          </a:solidFill>
          <a:ln w="4">
            <a:solidFill>
              <a:srgbClr val="00B0F0"/>
            </a:solidFill>
            <a:miter lim="800000"/>
            <a:headEnd/>
            <a:tailEnd/>
          </a:ln>
        </p:spPr>
        <p:txBody>
          <a:bodyPr lIns="0" rIns="0" anchor="ctr"/>
          <a:lstStyle/>
          <a:p>
            <a:pPr algn="ctr" eaLnBrk="1" hangingPunct="1"/>
            <a:r>
              <a:rPr lang="en-US" altLang="zh-CN" sz="3600">
                <a:solidFill>
                  <a:schemeClr val="bg1"/>
                </a:solidFill>
                <a:latin typeface="HelveticaNeueLT Pro 25 UltLt" pitchFamily="34" charset="0"/>
              </a:rPr>
              <a:t>50%</a:t>
            </a:r>
            <a:endParaRPr lang="zh-CN" altLang="en-US" sz="3600">
              <a:solidFill>
                <a:schemeClr val="bg1"/>
              </a:solidFill>
              <a:latin typeface="HelveticaNeueLT Pro 25 UltLt" pitchFamily="34" charset="0"/>
            </a:endParaRPr>
          </a:p>
        </p:txBody>
      </p:sp>
      <p:sp>
        <p:nvSpPr>
          <p:cNvPr id="7" name="Freeform 9"/>
          <p:cNvSpPr>
            <a:spLocks noChangeArrowheads="1"/>
          </p:cNvSpPr>
          <p:nvPr/>
        </p:nvSpPr>
        <p:spPr bwMode="auto">
          <a:xfrm>
            <a:off x="6159500" y="3995738"/>
            <a:ext cx="862013" cy="862012"/>
          </a:xfrm>
          <a:custGeom>
            <a:avLst/>
            <a:gdLst>
              <a:gd name="T0" fmla="*/ 2147483646 w 78"/>
              <a:gd name="T1" fmla="*/ 2147483646 h 78"/>
              <a:gd name="T2" fmla="*/ 0 w 78"/>
              <a:gd name="T3" fmla="*/ 2147483646 h 78"/>
              <a:gd name="T4" fmla="*/ 0 w 78"/>
              <a:gd name="T5" fmla="*/ 2147483646 h 78"/>
              <a:gd name="T6" fmla="*/ 0 w 78"/>
              <a:gd name="T7" fmla="*/ 2147483646 h 78"/>
              <a:gd name="T8" fmla="*/ 0 w 78"/>
              <a:gd name="T9" fmla="*/ 0 h 78"/>
              <a:gd name="T10" fmla="*/ 2147483646 w 78"/>
              <a:gd name="T11" fmla="*/ 0 h 78"/>
              <a:gd name="T12" fmla="*/ 2147483646 w 78"/>
              <a:gd name="T13" fmla="*/ 0 h 78"/>
              <a:gd name="T14" fmla="*/ 2147483646 w 78"/>
              <a:gd name="T15" fmla="*/ 0 h 78"/>
              <a:gd name="T16" fmla="*/ 2147483646 w 78"/>
              <a:gd name="T17" fmla="*/ 2147483646 h 78"/>
              <a:gd name="T18" fmla="*/ 2147483646 w 78"/>
              <a:gd name="T19" fmla="*/ 2147483646 h 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8"/>
              <a:gd name="T31" fmla="*/ 0 h 78"/>
              <a:gd name="T32" fmla="*/ 78 w 78"/>
              <a:gd name="T33" fmla="*/ 78 h 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8" h="78">
                <a:moveTo>
                  <a:pt x="39" y="78"/>
                </a:moveTo>
                <a:cubicBezTo>
                  <a:pt x="18" y="78"/>
                  <a:pt x="0" y="60"/>
                  <a:pt x="0" y="39"/>
                </a:cubicBezTo>
                <a:cubicBezTo>
                  <a:pt x="0" y="39"/>
                  <a:pt x="0" y="39"/>
                  <a:pt x="0" y="39"/>
                </a:cubicBezTo>
                <a:cubicBezTo>
                  <a:pt x="0" y="39"/>
                  <a:pt x="0" y="39"/>
                  <a:pt x="0" y="39"/>
                </a:cubicBezTo>
                <a:cubicBezTo>
                  <a:pt x="0" y="0"/>
                  <a:pt x="0" y="0"/>
                  <a:pt x="0" y="0"/>
                </a:cubicBezTo>
                <a:cubicBezTo>
                  <a:pt x="38" y="0"/>
                  <a:pt x="38" y="0"/>
                  <a:pt x="38" y="0"/>
                </a:cubicBezTo>
                <a:cubicBezTo>
                  <a:pt x="38" y="0"/>
                  <a:pt x="38" y="0"/>
                  <a:pt x="38" y="0"/>
                </a:cubicBezTo>
                <a:cubicBezTo>
                  <a:pt x="39" y="0"/>
                  <a:pt x="39" y="0"/>
                  <a:pt x="39" y="0"/>
                </a:cubicBezTo>
                <a:cubicBezTo>
                  <a:pt x="61" y="0"/>
                  <a:pt x="78" y="17"/>
                  <a:pt x="78" y="39"/>
                </a:cubicBezTo>
                <a:cubicBezTo>
                  <a:pt x="78" y="60"/>
                  <a:pt x="61" y="78"/>
                  <a:pt x="39" y="78"/>
                </a:cubicBezTo>
                <a:close/>
              </a:path>
            </a:pathLst>
          </a:custGeom>
          <a:solidFill>
            <a:srgbClr val="00DFF0">
              <a:alpha val="39999"/>
            </a:srgbClr>
          </a:solidFill>
          <a:ln w="4">
            <a:solidFill>
              <a:srgbClr val="00DFF0"/>
            </a:solidFill>
            <a:miter lim="800000"/>
            <a:headEnd/>
            <a:tailEnd/>
          </a:ln>
        </p:spPr>
        <p:txBody>
          <a:bodyPr lIns="0" rIns="0" anchor="ctr"/>
          <a:lstStyle/>
          <a:p>
            <a:pPr algn="ctr" eaLnBrk="1" hangingPunct="1"/>
            <a:r>
              <a:rPr lang="en-US" altLang="zh-CN" sz="2400">
                <a:solidFill>
                  <a:schemeClr val="bg1"/>
                </a:solidFill>
                <a:latin typeface="HelveticaNeueLT Pro 25 UltLt" pitchFamily="34" charset="0"/>
              </a:rPr>
              <a:t>25%</a:t>
            </a:r>
            <a:endParaRPr lang="zh-CN" altLang="en-US" sz="2400">
              <a:solidFill>
                <a:schemeClr val="bg1"/>
              </a:solidFill>
              <a:latin typeface="HelveticaNeueLT Pro 25 UltLt" pitchFamily="34" charset="0"/>
            </a:endParaRPr>
          </a:p>
        </p:txBody>
      </p:sp>
      <p:sp>
        <p:nvSpPr>
          <p:cNvPr id="8" name="Freeform 10"/>
          <p:cNvSpPr>
            <a:spLocks noChangeArrowheads="1"/>
          </p:cNvSpPr>
          <p:nvPr/>
        </p:nvSpPr>
        <p:spPr bwMode="auto">
          <a:xfrm>
            <a:off x="4511675" y="3995738"/>
            <a:ext cx="1558925" cy="1549400"/>
          </a:xfrm>
          <a:custGeom>
            <a:avLst/>
            <a:gdLst>
              <a:gd name="T0" fmla="*/ 2147483646 w 133"/>
              <a:gd name="T1" fmla="*/ 2147483646 h 132"/>
              <a:gd name="T2" fmla="*/ 2147483646 w 133"/>
              <a:gd name="T3" fmla="*/ 2147483646 h 132"/>
              <a:gd name="T4" fmla="*/ 2147483646 w 133"/>
              <a:gd name="T5" fmla="*/ 2147483646 h 132"/>
              <a:gd name="T6" fmla="*/ 2147483646 w 133"/>
              <a:gd name="T7" fmla="*/ 2147483646 h 132"/>
              <a:gd name="T8" fmla="*/ 2147483646 w 133"/>
              <a:gd name="T9" fmla="*/ 0 h 132"/>
              <a:gd name="T10" fmla="*/ 2147483646 w 133"/>
              <a:gd name="T11" fmla="*/ 0 h 132"/>
              <a:gd name="T12" fmla="*/ 2147483646 w 133"/>
              <a:gd name="T13" fmla="*/ 0 h 132"/>
              <a:gd name="T14" fmla="*/ 2147483646 w 133"/>
              <a:gd name="T15" fmla="*/ 0 h 132"/>
              <a:gd name="T16" fmla="*/ 0 w 133"/>
              <a:gd name="T17" fmla="*/ 2147483646 h 132"/>
              <a:gd name="T18" fmla="*/ 2147483646 w 133"/>
              <a:gd name="T19" fmla="*/ 2147483646 h 1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3"/>
              <a:gd name="T31" fmla="*/ 0 h 132"/>
              <a:gd name="T32" fmla="*/ 133 w 133"/>
              <a:gd name="T33" fmla="*/ 132 h 1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3" h="132">
                <a:moveTo>
                  <a:pt x="66" y="132"/>
                </a:moveTo>
                <a:cubicBezTo>
                  <a:pt x="103" y="132"/>
                  <a:pt x="132" y="103"/>
                  <a:pt x="132" y="66"/>
                </a:cubicBezTo>
                <a:cubicBezTo>
                  <a:pt x="133" y="66"/>
                  <a:pt x="133" y="66"/>
                  <a:pt x="133" y="66"/>
                </a:cubicBezTo>
                <a:cubicBezTo>
                  <a:pt x="133" y="66"/>
                  <a:pt x="133" y="66"/>
                  <a:pt x="133" y="66"/>
                </a:cubicBezTo>
                <a:cubicBezTo>
                  <a:pt x="133" y="0"/>
                  <a:pt x="133" y="0"/>
                  <a:pt x="133" y="0"/>
                </a:cubicBezTo>
                <a:cubicBezTo>
                  <a:pt x="68" y="0"/>
                  <a:pt x="68" y="0"/>
                  <a:pt x="68" y="0"/>
                </a:cubicBezTo>
                <a:cubicBezTo>
                  <a:pt x="68" y="0"/>
                  <a:pt x="68" y="0"/>
                  <a:pt x="68" y="0"/>
                </a:cubicBezTo>
                <a:cubicBezTo>
                  <a:pt x="67" y="0"/>
                  <a:pt x="67" y="0"/>
                  <a:pt x="66" y="0"/>
                </a:cubicBezTo>
                <a:cubicBezTo>
                  <a:pt x="30" y="0"/>
                  <a:pt x="0" y="29"/>
                  <a:pt x="0" y="66"/>
                </a:cubicBezTo>
                <a:cubicBezTo>
                  <a:pt x="0" y="103"/>
                  <a:pt x="30" y="132"/>
                  <a:pt x="66" y="132"/>
                </a:cubicBezTo>
                <a:close/>
              </a:path>
            </a:pathLst>
          </a:custGeom>
          <a:solidFill>
            <a:srgbClr val="00B0F0">
              <a:alpha val="39999"/>
            </a:srgbClr>
          </a:solidFill>
          <a:ln w="4">
            <a:solidFill>
              <a:srgbClr val="00B0F0"/>
            </a:solidFill>
            <a:miter lim="800000"/>
            <a:headEnd/>
            <a:tailEnd/>
          </a:ln>
        </p:spPr>
        <p:txBody>
          <a:bodyPr lIns="0" rIns="0" anchor="ctr"/>
          <a:lstStyle/>
          <a:p>
            <a:pPr algn="ctr" eaLnBrk="1" hangingPunct="1"/>
            <a:r>
              <a:rPr lang="en-US" altLang="zh-CN" sz="4000">
                <a:solidFill>
                  <a:schemeClr val="bg1"/>
                </a:solidFill>
                <a:latin typeface="HelveticaNeueLT Pro 25 UltLt" pitchFamily="34" charset="0"/>
              </a:rPr>
              <a:t>60%</a:t>
            </a:r>
            <a:endParaRPr lang="zh-CN" altLang="en-US" sz="4000">
              <a:solidFill>
                <a:schemeClr val="bg1"/>
              </a:solidFill>
              <a:latin typeface="HelveticaNeueLT Pro 25 UltLt" pitchFamily="34" charset="0"/>
            </a:endParaRPr>
          </a:p>
        </p:txBody>
      </p:sp>
      <p:sp>
        <p:nvSpPr>
          <p:cNvPr id="9" name="TextBox 8"/>
          <p:cNvSpPr txBox="1">
            <a:spLocks noChangeArrowheads="1"/>
          </p:cNvSpPr>
          <p:nvPr/>
        </p:nvSpPr>
        <p:spPr bwMode="auto">
          <a:xfrm>
            <a:off x="7319963" y="4005263"/>
            <a:ext cx="2960687"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10" name="TextBox 9"/>
          <p:cNvSpPr txBox="1">
            <a:spLocks noChangeArrowheads="1"/>
          </p:cNvSpPr>
          <p:nvPr/>
        </p:nvSpPr>
        <p:spPr bwMode="auto">
          <a:xfrm>
            <a:off x="7319963" y="4300538"/>
            <a:ext cx="3311525" cy="693737"/>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11" name="TextBox 10"/>
          <p:cNvSpPr txBox="1">
            <a:spLocks noChangeArrowheads="1"/>
          </p:cNvSpPr>
          <p:nvPr/>
        </p:nvSpPr>
        <p:spPr bwMode="auto">
          <a:xfrm>
            <a:off x="1406525" y="2800350"/>
            <a:ext cx="2960688" cy="285750"/>
          </a:xfrm>
          <a:prstGeom prst="rect">
            <a:avLst/>
          </a:prstGeom>
          <a:noFill/>
          <a:ln w="9525">
            <a:noFill/>
            <a:miter lim="800000"/>
            <a:headEnd/>
            <a:tailEnd/>
          </a:ln>
        </p:spPr>
        <p:txBody>
          <a:bodyPr tIns="0" bIns="0">
            <a:spAutoFit/>
          </a:bodyPr>
          <a:lstStyle/>
          <a:p>
            <a:pPr algn="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12" name="TextBox 11"/>
          <p:cNvSpPr txBox="1">
            <a:spLocks noChangeArrowheads="1"/>
          </p:cNvSpPr>
          <p:nvPr/>
        </p:nvSpPr>
        <p:spPr bwMode="auto">
          <a:xfrm>
            <a:off x="1262063" y="3097213"/>
            <a:ext cx="3105150" cy="692150"/>
          </a:xfrm>
          <a:prstGeom prst="rect">
            <a:avLst/>
          </a:prstGeom>
          <a:noFill/>
          <a:ln w="9525">
            <a:noFill/>
            <a:miter lim="800000"/>
            <a:headEnd/>
            <a:tailEnd/>
          </a:ln>
        </p:spPr>
        <p:txBody>
          <a:bodyPr>
            <a:spAutoFit/>
          </a:bodyPr>
          <a:lstStyle/>
          <a:p>
            <a:pPr algn="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13" name="TextBox 12"/>
          <p:cNvSpPr txBox="1">
            <a:spLocks noChangeArrowheads="1"/>
          </p:cNvSpPr>
          <p:nvPr/>
        </p:nvSpPr>
        <p:spPr bwMode="auto">
          <a:xfrm>
            <a:off x="7894638" y="2614613"/>
            <a:ext cx="2962275" cy="284162"/>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14" name="TextBox 13"/>
          <p:cNvSpPr txBox="1">
            <a:spLocks noChangeArrowheads="1"/>
          </p:cNvSpPr>
          <p:nvPr/>
        </p:nvSpPr>
        <p:spPr bwMode="auto">
          <a:xfrm>
            <a:off x="7894638" y="2909888"/>
            <a:ext cx="3313112"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15" name="TextBox 14"/>
          <p:cNvSpPr txBox="1">
            <a:spLocks noChangeArrowheads="1"/>
          </p:cNvSpPr>
          <p:nvPr/>
        </p:nvSpPr>
        <p:spPr bwMode="auto">
          <a:xfrm>
            <a:off x="1406525" y="4319588"/>
            <a:ext cx="2960688" cy="285750"/>
          </a:xfrm>
          <a:prstGeom prst="rect">
            <a:avLst/>
          </a:prstGeom>
          <a:noFill/>
          <a:ln w="9525">
            <a:noFill/>
            <a:miter lim="800000"/>
            <a:headEnd/>
            <a:tailEnd/>
          </a:ln>
        </p:spPr>
        <p:txBody>
          <a:bodyPr tIns="0" bIns="0">
            <a:spAutoFit/>
          </a:bodyPr>
          <a:lstStyle/>
          <a:p>
            <a:pPr algn="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16" name="TextBox 15"/>
          <p:cNvSpPr txBox="1">
            <a:spLocks noChangeArrowheads="1"/>
          </p:cNvSpPr>
          <p:nvPr/>
        </p:nvSpPr>
        <p:spPr bwMode="auto">
          <a:xfrm>
            <a:off x="1262063" y="4614863"/>
            <a:ext cx="3105150" cy="692150"/>
          </a:xfrm>
          <a:prstGeom prst="rect">
            <a:avLst/>
          </a:prstGeom>
          <a:noFill/>
          <a:ln w="9525">
            <a:noFill/>
            <a:miter lim="800000"/>
            <a:headEnd/>
            <a:tailEnd/>
          </a:ln>
        </p:spPr>
        <p:txBody>
          <a:bodyPr>
            <a:spAutoFit/>
          </a:bodyPr>
          <a:lstStyle/>
          <a:p>
            <a:pPr algn="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17" name="Freeform 16"/>
          <p:cNvSpPr>
            <a:spLocks noChangeArrowheads="1"/>
          </p:cNvSpPr>
          <p:nvPr/>
        </p:nvSpPr>
        <p:spPr bwMode="auto">
          <a:xfrm>
            <a:off x="5214938" y="2060575"/>
            <a:ext cx="1168400" cy="371475"/>
          </a:xfrm>
          <a:custGeom>
            <a:avLst/>
            <a:gdLst>
              <a:gd name="T0" fmla="*/ 0 w 1942"/>
              <a:gd name="T1" fmla="*/ 2147483646 h 326"/>
              <a:gd name="T2" fmla="*/ 2147483646 w 1942"/>
              <a:gd name="T3" fmla="*/ 0 h 326"/>
              <a:gd name="T4" fmla="*/ 2147483646 w 1942"/>
              <a:gd name="T5" fmla="*/ 0 h 326"/>
              <a:gd name="T6" fmla="*/ 0 60000 65536"/>
              <a:gd name="T7" fmla="*/ 0 60000 65536"/>
              <a:gd name="T8" fmla="*/ 0 60000 65536"/>
            </a:gdLst>
            <a:ahLst/>
            <a:cxnLst>
              <a:cxn ang="T6">
                <a:pos x="T0" y="T1"/>
              </a:cxn>
              <a:cxn ang="T7">
                <a:pos x="T2" y="T3"/>
              </a:cxn>
              <a:cxn ang="T8">
                <a:pos x="T4" y="T5"/>
              </a:cxn>
            </a:cxnLst>
            <a:rect l="0" t="0" r="r" b="b"/>
            <a:pathLst>
              <a:path w="1942" h="326">
                <a:moveTo>
                  <a:pt x="0" y="326"/>
                </a:moveTo>
                <a:lnTo>
                  <a:pt x="322" y="0"/>
                </a:lnTo>
                <a:lnTo>
                  <a:pt x="1942" y="0"/>
                </a:lnTo>
              </a:path>
            </a:pathLst>
          </a:custGeom>
          <a:noFill/>
          <a:ln w="12700">
            <a:solidFill>
              <a:srgbClr val="A6A6A6"/>
            </a:solidFill>
            <a:miter lim="800000"/>
            <a:headEnd/>
            <a:tailEnd/>
          </a:ln>
        </p:spPr>
        <p:txBody>
          <a:bodyPr/>
          <a:lstStyle/>
          <a:p>
            <a:endParaRPr lang="zh-CN" altLang="en-US"/>
          </a:p>
        </p:txBody>
      </p:sp>
      <p:sp>
        <p:nvSpPr>
          <p:cNvPr id="20" name="TextBox 19"/>
          <p:cNvSpPr txBox="1">
            <a:spLocks noChangeArrowheads="1"/>
          </p:cNvSpPr>
          <p:nvPr/>
        </p:nvSpPr>
        <p:spPr bwMode="auto">
          <a:xfrm>
            <a:off x="6442075" y="1754188"/>
            <a:ext cx="2273300" cy="492125"/>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在此添加说明文字在此添加说明文字</a:t>
            </a:r>
            <a:endParaRPr lang="en-US" altLang="zh-CN" sz="1000">
              <a:solidFill>
                <a:schemeClr val="bg1"/>
              </a:solidFill>
              <a:latin typeface="微软雅黑" pitchFamily="34" charset="-122"/>
              <a:ea typeface="微软雅黑" pitchFamily="34" charset="-122"/>
            </a:endParaRPr>
          </a:p>
          <a:p>
            <a:pPr eaLnBrk="1" hangingPunct="1">
              <a:lnSpc>
                <a:spcPct val="130000"/>
              </a:lnSpc>
            </a:pPr>
            <a:r>
              <a:rPr lang="zh-CN" altLang="en-US" sz="1000">
                <a:solidFill>
                  <a:schemeClr val="bg1"/>
                </a:solidFill>
                <a:latin typeface="微软雅黑" pitchFamily="34" charset="-122"/>
                <a:ea typeface="微软雅黑" pitchFamily="34" charset="-122"/>
              </a:rPr>
              <a:t>在此添加说明文字</a:t>
            </a:r>
          </a:p>
        </p:txBody>
      </p:sp>
      <p:sp>
        <p:nvSpPr>
          <p:cNvPr id="21"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22"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1+#ppt_w/2"/>
                                          </p:val>
                                        </p:tav>
                                        <p:tav tm="100000">
                                          <p:val>
                                            <p:strVal val="#ppt_x"/>
                                          </p:val>
                                        </p:tav>
                                      </p:tavLst>
                                    </p:anim>
                                    <p:anim calcmode="lin" valueType="num">
                                      <p:cBhvr>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9" decel="10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0-#ppt_w/2"/>
                                          </p:val>
                                        </p:tav>
                                        <p:tav tm="100000">
                                          <p:val>
                                            <p:strVal val="#ppt_x"/>
                                          </p:val>
                                        </p:tav>
                                      </p:tavLst>
                                    </p:anim>
                                    <p:anim calcmode="lin" valueType="num">
                                      <p:cBhvr>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ppt_x</p:attrName>
                                        </p:attrNameLst>
                                      </p:cBhvr>
                                      <p:tavLst>
                                        <p:tav tm="0">
                                          <p:val>
                                            <p:strVal val="1+#ppt_w/2"/>
                                          </p:val>
                                        </p:tav>
                                        <p:tav tm="100000">
                                          <p:val>
                                            <p:strVal val="#ppt_x"/>
                                          </p:val>
                                        </p:tav>
                                      </p:tavLst>
                                    </p:anim>
                                    <p:anim calcmode="lin" valueType="num">
                                      <p:cBhvr>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6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ppt_x</p:attrName>
                                        </p:attrNameLst>
                                      </p:cBhvr>
                                      <p:tavLst>
                                        <p:tav tm="0">
                                          <p:val>
                                            <p:strVal val="0-#ppt_w/2"/>
                                          </p:val>
                                        </p:tav>
                                        <p:tav tm="100000">
                                          <p:val>
                                            <p:strVal val="#ppt_x"/>
                                          </p:val>
                                        </p:tav>
                                      </p:tavLst>
                                    </p:anim>
                                    <p:anim calcmode="lin" valueType="num">
                                      <p:cBhvr>
                                        <p:cTn id="20" dur="500" fill="hold"/>
                                        <p:tgtEl>
                                          <p:spTgt spid="8"/>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110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nodeType="afterGroup">
                            <p:stCondLst>
                              <p:cond delay="1600"/>
                            </p:stCondLst>
                            <p:childTnLst>
                              <p:par>
                                <p:cTn id="29" presetID="22" presetClass="entr" presetSubtype="2"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right)">
                                      <p:cBhvr>
                                        <p:cTn id="34" dur="500"/>
                                        <p:tgtEl>
                                          <p:spTgt spid="12"/>
                                        </p:tgtEl>
                                      </p:cBhvr>
                                    </p:animEffect>
                                  </p:childTnLst>
                                </p:cTn>
                              </p:par>
                            </p:childTnLst>
                          </p:cTn>
                        </p:par>
                        <p:par>
                          <p:cTn id="35" fill="hold" nodeType="afterGroup">
                            <p:stCondLst>
                              <p:cond delay="2100"/>
                            </p:stCondLst>
                            <p:childTnLst>
                              <p:par>
                                <p:cTn id="36" presetID="2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childTnLst>
                          </p:cTn>
                        </p:par>
                        <p:par>
                          <p:cTn id="42" fill="hold" nodeType="afterGroup">
                            <p:stCondLst>
                              <p:cond delay="2600"/>
                            </p:stCondLst>
                            <p:childTnLst>
                              <p:par>
                                <p:cTn id="43" presetID="22" presetClass="entr" presetSubtype="2"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right)">
                                      <p:cBhvr>
                                        <p:cTn id="48" dur="500"/>
                                        <p:tgtEl>
                                          <p:spTgt spid="16"/>
                                        </p:tgtEl>
                                      </p:cBhvr>
                                    </p:animEffect>
                                  </p:childTnLst>
                                </p:cTn>
                              </p:par>
                            </p:childTnLst>
                          </p:cTn>
                        </p:par>
                        <p:par>
                          <p:cTn id="49" fill="hold" nodeType="afterGroup">
                            <p:stCondLst>
                              <p:cond delay="3100"/>
                            </p:stCondLst>
                            <p:childTnLst>
                              <p:par>
                                <p:cTn id="50" presetID="22" presetClass="entr" presetSubtype="2"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right)">
                                      <p:cBhvr>
                                        <p:cTn id="52" dur="500"/>
                                        <p:tgtEl>
                                          <p:spTgt spid="4"/>
                                        </p:tgtEl>
                                      </p:cBhvr>
                                    </p:animEffect>
                                  </p:childTnLst>
                                </p:cTn>
                              </p:par>
                            </p:childTnLst>
                          </p:cTn>
                        </p:par>
                        <p:par>
                          <p:cTn id="53" fill="hold" nodeType="afterGroup">
                            <p:stCondLst>
                              <p:cond delay="3600"/>
                            </p:stCondLst>
                            <p:childTnLst>
                              <p:par>
                                <p:cTn id="54" presetID="2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nodeType="afterGroup">
                            <p:stCondLst>
                              <p:cond delay="4100"/>
                            </p:stCondLst>
                            <p:childTnLst>
                              <p:par>
                                <p:cTn id="58" presetID="10"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2" presetClass="entr" presetSubtype="1" decel="100000"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ppt_x</p:attrName>
                                        </p:attrNameLst>
                                      </p:cBhvr>
                                      <p:tavLst>
                                        <p:tav tm="0">
                                          <p:val>
                                            <p:strVal val="#ppt_x"/>
                                          </p:val>
                                        </p:tav>
                                        <p:tav tm="100000">
                                          <p:val>
                                            <p:strVal val="#ppt_x"/>
                                          </p:val>
                                        </p:tav>
                                      </p:tavLst>
                                    </p:anim>
                                    <p:anim calcmode="lin" valueType="num">
                                      <p:cBhvr>
                                        <p:cTn id="64" dur="500" fill="hold"/>
                                        <p:tgtEl>
                                          <p:spTgt spid="21"/>
                                        </p:tgtEl>
                                        <p:attrNameLst>
                                          <p:attrName>ppt_y</p:attrName>
                                        </p:attrNameLst>
                                      </p:cBhvr>
                                      <p:tavLst>
                                        <p:tav tm="0">
                                          <p:val>
                                            <p:strVal val="0-#ppt_h/2"/>
                                          </p:val>
                                        </p:tav>
                                        <p:tav tm="100000">
                                          <p:val>
                                            <p:strVal val="#ppt_y"/>
                                          </p:val>
                                        </p:tav>
                                      </p:tavLst>
                                    </p:anim>
                                  </p:childTnLst>
                                </p:cTn>
                              </p:par>
                              <p:par>
                                <p:cTn id="65" presetID="2" presetClass="entr" presetSubtype="1" decel="10000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ppt_x</p:attrName>
                                        </p:attrNameLst>
                                      </p:cBhvr>
                                      <p:tavLst>
                                        <p:tav tm="0">
                                          <p:val>
                                            <p:strVal val="#ppt_x"/>
                                          </p:val>
                                        </p:tav>
                                        <p:tav tm="100000">
                                          <p:val>
                                            <p:strVal val="#ppt_x"/>
                                          </p:val>
                                        </p:tav>
                                      </p:tavLst>
                                    </p:anim>
                                    <p:anim calcmode="lin" valueType="num">
                                      <p:cBhvr>
                                        <p:cTn id="68"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10" grpId="0"/>
      <p:bldP spid="11" grpId="0"/>
      <p:bldP spid="12" grpId="0"/>
      <p:bldP spid="13" grpId="0"/>
      <p:bldP spid="14" grpId="0"/>
      <p:bldP spid="15" grpId="0"/>
      <p:bldP spid="16" grpId="0"/>
      <p:bldP spid="17" grpId="0" animBg="1"/>
      <p:bldP spid="20" grpId="0"/>
      <p:bldP spid="21"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5014913" y="1887538"/>
            <a:ext cx="720725" cy="720725"/>
          </a:xfrm>
          <a:prstGeom prst="roundRect">
            <a:avLst/>
          </a:prstGeom>
          <a:solidFill>
            <a:srgbClr val="FFFFFF">
              <a:alpha val="30196"/>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5" name="圆角矩形 4"/>
          <p:cNvSpPr/>
          <p:nvPr/>
        </p:nvSpPr>
        <p:spPr>
          <a:xfrm>
            <a:off x="5014913" y="3400425"/>
            <a:ext cx="720725" cy="719138"/>
          </a:xfrm>
          <a:prstGeom prst="roundRect">
            <a:avLst/>
          </a:prstGeom>
          <a:solidFill>
            <a:srgbClr val="FFFFFF">
              <a:alpha val="30196"/>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6" name="圆角矩形 5"/>
          <p:cNvSpPr/>
          <p:nvPr/>
        </p:nvSpPr>
        <p:spPr>
          <a:xfrm>
            <a:off x="5014913" y="4911725"/>
            <a:ext cx="720725" cy="720725"/>
          </a:xfrm>
          <a:prstGeom prst="roundRect">
            <a:avLst/>
          </a:prstGeom>
          <a:solidFill>
            <a:srgbClr val="FFFFFF">
              <a:alpha val="30196"/>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7" name="圆角矩形 6"/>
          <p:cNvSpPr/>
          <p:nvPr/>
        </p:nvSpPr>
        <p:spPr>
          <a:xfrm>
            <a:off x="6492875" y="1887538"/>
            <a:ext cx="719138" cy="720725"/>
          </a:xfrm>
          <a:prstGeom prst="roundRect">
            <a:avLst/>
          </a:prstGeom>
          <a:solidFill>
            <a:srgbClr val="FFFFFF">
              <a:alpha val="30196"/>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8" name="圆角矩形 7"/>
          <p:cNvSpPr/>
          <p:nvPr/>
        </p:nvSpPr>
        <p:spPr>
          <a:xfrm>
            <a:off x="6492875" y="3400425"/>
            <a:ext cx="719138" cy="719138"/>
          </a:xfrm>
          <a:prstGeom prst="roundRect">
            <a:avLst/>
          </a:prstGeom>
          <a:solidFill>
            <a:srgbClr val="FFFFFF">
              <a:alpha val="30196"/>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9" name="圆角矩形 8"/>
          <p:cNvSpPr/>
          <p:nvPr/>
        </p:nvSpPr>
        <p:spPr>
          <a:xfrm>
            <a:off x="6492875" y="4911725"/>
            <a:ext cx="719138" cy="720725"/>
          </a:xfrm>
          <a:prstGeom prst="roundRect">
            <a:avLst/>
          </a:prstGeom>
          <a:solidFill>
            <a:srgbClr val="FFFFFF">
              <a:alpha val="30196"/>
            </a:srgb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grpSp>
        <p:nvGrpSpPr>
          <p:cNvPr id="10" name="组合 9"/>
          <p:cNvGrpSpPr/>
          <p:nvPr/>
        </p:nvGrpSpPr>
        <p:grpSpPr>
          <a:xfrm>
            <a:off x="5172364" y="3565098"/>
            <a:ext cx="405524" cy="390340"/>
            <a:chOff x="8905876" y="3073401"/>
            <a:chExt cx="720725" cy="693738"/>
          </a:xfrm>
          <a:solidFill>
            <a:srgbClr val="00B0F0"/>
          </a:solidFill>
        </p:grpSpPr>
        <p:sp>
          <p:nvSpPr>
            <p:cNvPr id="11" name="Oval 585"/>
            <p:cNvSpPr>
              <a:spLocks noChangeArrowheads="1"/>
            </p:cNvSpPr>
            <p:nvPr/>
          </p:nvSpPr>
          <p:spPr bwMode="auto">
            <a:xfrm>
              <a:off x="9037638" y="3092451"/>
              <a:ext cx="101600" cy="123825"/>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2" name="Oval 586"/>
            <p:cNvSpPr>
              <a:spLocks noChangeArrowheads="1"/>
            </p:cNvSpPr>
            <p:nvPr/>
          </p:nvSpPr>
          <p:spPr bwMode="auto">
            <a:xfrm>
              <a:off x="9437688" y="3092451"/>
              <a:ext cx="98425" cy="123825"/>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3" name="Freeform 587"/>
            <p:cNvSpPr>
              <a:spLocks noEditPoints="1"/>
            </p:cNvSpPr>
            <p:nvPr/>
          </p:nvSpPr>
          <p:spPr bwMode="auto">
            <a:xfrm>
              <a:off x="8905876" y="3227388"/>
              <a:ext cx="261938" cy="501650"/>
            </a:xfrm>
            <a:custGeom>
              <a:avLst/>
              <a:gdLst>
                <a:gd name="T0" fmla="*/ 65 w 70"/>
                <a:gd name="T1" fmla="*/ 79 h 134"/>
                <a:gd name="T2" fmla="*/ 60 w 70"/>
                <a:gd name="T3" fmla="*/ 79 h 134"/>
                <a:gd name="T4" fmla="*/ 66 w 70"/>
                <a:gd name="T5" fmla="*/ 7 h 134"/>
                <a:gd name="T6" fmla="*/ 68 w 70"/>
                <a:gd name="T7" fmla="*/ 2 h 134"/>
                <a:gd name="T8" fmla="*/ 67 w 70"/>
                <a:gd name="T9" fmla="*/ 1 h 134"/>
                <a:gd name="T10" fmla="*/ 66 w 70"/>
                <a:gd name="T11" fmla="*/ 1 h 134"/>
                <a:gd name="T12" fmla="*/ 60 w 70"/>
                <a:gd name="T13" fmla="*/ 1 h 134"/>
                <a:gd name="T14" fmla="*/ 60 w 70"/>
                <a:gd name="T15" fmla="*/ 1 h 134"/>
                <a:gd name="T16" fmla="*/ 65 w 70"/>
                <a:gd name="T17" fmla="*/ 6 h 134"/>
                <a:gd name="T18" fmla="*/ 58 w 70"/>
                <a:gd name="T19" fmla="*/ 9 h 134"/>
                <a:gd name="T20" fmla="*/ 62 w 70"/>
                <a:gd name="T21" fmla="*/ 14 h 134"/>
                <a:gd name="T22" fmla="*/ 53 w 70"/>
                <a:gd name="T23" fmla="*/ 33 h 134"/>
                <a:gd name="T24" fmla="*/ 52 w 70"/>
                <a:gd name="T25" fmla="*/ 6 h 134"/>
                <a:gd name="T26" fmla="*/ 53 w 70"/>
                <a:gd name="T27" fmla="*/ 5 h 134"/>
                <a:gd name="T28" fmla="*/ 51 w 70"/>
                <a:gd name="T29" fmla="*/ 0 h 134"/>
                <a:gd name="T30" fmla="*/ 46 w 70"/>
                <a:gd name="T31" fmla="*/ 0 h 134"/>
                <a:gd name="T32" fmla="*/ 44 w 70"/>
                <a:gd name="T33" fmla="*/ 5 h 134"/>
                <a:gd name="T34" fmla="*/ 45 w 70"/>
                <a:gd name="T35" fmla="*/ 6 h 134"/>
                <a:gd name="T36" fmla="*/ 44 w 70"/>
                <a:gd name="T37" fmla="*/ 33 h 134"/>
                <a:gd name="T38" fmla="*/ 35 w 70"/>
                <a:gd name="T39" fmla="*/ 14 h 134"/>
                <a:gd name="T40" fmla="*/ 39 w 70"/>
                <a:gd name="T41" fmla="*/ 9 h 134"/>
                <a:gd name="T42" fmla="*/ 32 w 70"/>
                <a:gd name="T43" fmla="*/ 6 h 134"/>
                <a:gd name="T44" fmla="*/ 37 w 70"/>
                <a:gd name="T45" fmla="*/ 1 h 134"/>
                <a:gd name="T46" fmla="*/ 37 w 70"/>
                <a:gd name="T47" fmla="*/ 1 h 134"/>
                <a:gd name="T48" fmla="*/ 31 w 70"/>
                <a:gd name="T49" fmla="*/ 1 h 134"/>
                <a:gd name="T50" fmla="*/ 30 w 70"/>
                <a:gd name="T51" fmla="*/ 1 h 134"/>
                <a:gd name="T52" fmla="*/ 25 w 70"/>
                <a:gd name="T53" fmla="*/ 4 h 134"/>
                <a:gd name="T54" fmla="*/ 2 w 70"/>
                <a:gd name="T55" fmla="*/ 28 h 134"/>
                <a:gd name="T56" fmla="*/ 2 w 70"/>
                <a:gd name="T57" fmla="*/ 28 h 134"/>
                <a:gd name="T58" fmla="*/ 2 w 70"/>
                <a:gd name="T59" fmla="*/ 28 h 134"/>
                <a:gd name="T60" fmla="*/ 1 w 70"/>
                <a:gd name="T61" fmla="*/ 38 h 134"/>
                <a:gd name="T62" fmla="*/ 1 w 70"/>
                <a:gd name="T63" fmla="*/ 38 h 134"/>
                <a:gd name="T64" fmla="*/ 1 w 70"/>
                <a:gd name="T65" fmla="*/ 38 h 134"/>
                <a:gd name="T66" fmla="*/ 1 w 70"/>
                <a:gd name="T67" fmla="*/ 38 h 134"/>
                <a:gd name="T68" fmla="*/ 2 w 70"/>
                <a:gd name="T69" fmla="*/ 38 h 134"/>
                <a:gd name="T70" fmla="*/ 2 w 70"/>
                <a:gd name="T71" fmla="*/ 39 h 134"/>
                <a:gd name="T72" fmla="*/ 3 w 70"/>
                <a:gd name="T73" fmla="*/ 41 h 134"/>
                <a:gd name="T74" fmla="*/ 5 w 70"/>
                <a:gd name="T75" fmla="*/ 45 h 134"/>
                <a:gd name="T76" fmla="*/ 9 w 70"/>
                <a:gd name="T77" fmla="*/ 52 h 134"/>
                <a:gd name="T78" fmla="*/ 16 w 70"/>
                <a:gd name="T79" fmla="*/ 67 h 134"/>
                <a:gd name="T80" fmla="*/ 26 w 70"/>
                <a:gd name="T81" fmla="*/ 61 h 134"/>
                <a:gd name="T82" fmla="*/ 26 w 70"/>
                <a:gd name="T83" fmla="*/ 71 h 134"/>
                <a:gd name="T84" fmla="*/ 26 w 70"/>
                <a:gd name="T85" fmla="*/ 71 h 134"/>
                <a:gd name="T86" fmla="*/ 28 w 70"/>
                <a:gd name="T87" fmla="*/ 71 h 134"/>
                <a:gd name="T88" fmla="*/ 29 w 70"/>
                <a:gd name="T89" fmla="*/ 134 h 134"/>
                <a:gd name="T90" fmla="*/ 47 w 70"/>
                <a:gd name="T91" fmla="*/ 134 h 134"/>
                <a:gd name="T92" fmla="*/ 48 w 70"/>
                <a:gd name="T93" fmla="*/ 71 h 134"/>
                <a:gd name="T94" fmla="*/ 49 w 70"/>
                <a:gd name="T95" fmla="*/ 71 h 134"/>
                <a:gd name="T96" fmla="*/ 51 w 70"/>
                <a:gd name="T97" fmla="*/ 134 h 134"/>
                <a:gd name="T98" fmla="*/ 69 w 70"/>
                <a:gd name="T99" fmla="*/ 134 h 134"/>
                <a:gd name="T100" fmla="*/ 70 w 70"/>
                <a:gd name="T101" fmla="*/ 79 h 134"/>
                <a:gd name="T102" fmla="*/ 65 w 70"/>
                <a:gd name="T103" fmla="*/ 79 h 134"/>
                <a:gd name="T104" fmla="*/ 26 w 70"/>
                <a:gd name="T105" fmla="*/ 47 h 134"/>
                <a:gd name="T106" fmla="*/ 24 w 70"/>
                <a:gd name="T107" fmla="*/ 44 h 134"/>
                <a:gd name="T108" fmla="*/ 20 w 70"/>
                <a:gd name="T109" fmla="*/ 37 h 134"/>
                <a:gd name="T110" fmla="*/ 19 w 70"/>
                <a:gd name="T111" fmla="*/ 35 h 134"/>
                <a:gd name="T112" fmla="*/ 27 w 70"/>
                <a:gd name="T113" fmla="*/ 25 h 134"/>
                <a:gd name="T114" fmla="*/ 26 w 70"/>
                <a:gd name="T115" fmla="*/ 4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 h="134">
                  <a:moveTo>
                    <a:pt x="65" y="79"/>
                  </a:moveTo>
                  <a:cubicBezTo>
                    <a:pt x="60" y="79"/>
                    <a:pt x="60" y="79"/>
                    <a:pt x="60" y="79"/>
                  </a:cubicBezTo>
                  <a:cubicBezTo>
                    <a:pt x="66" y="7"/>
                    <a:pt x="66" y="7"/>
                    <a:pt x="66" y="7"/>
                  </a:cubicBezTo>
                  <a:cubicBezTo>
                    <a:pt x="66" y="5"/>
                    <a:pt x="67" y="3"/>
                    <a:pt x="68" y="2"/>
                  </a:cubicBezTo>
                  <a:cubicBezTo>
                    <a:pt x="67" y="1"/>
                    <a:pt x="67" y="1"/>
                    <a:pt x="67" y="1"/>
                  </a:cubicBezTo>
                  <a:cubicBezTo>
                    <a:pt x="66" y="1"/>
                    <a:pt x="66" y="1"/>
                    <a:pt x="66" y="1"/>
                  </a:cubicBezTo>
                  <a:cubicBezTo>
                    <a:pt x="64" y="1"/>
                    <a:pt x="62" y="1"/>
                    <a:pt x="60" y="1"/>
                  </a:cubicBezTo>
                  <a:cubicBezTo>
                    <a:pt x="60" y="1"/>
                    <a:pt x="60" y="1"/>
                    <a:pt x="60" y="1"/>
                  </a:cubicBezTo>
                  <a:cubicBezTo>
                    <a:pt x="65" y="6"/>
                    <a:pt x="65" y="6"/>
                    <a:pt x="65" y="6"/>
                  </a:cubicBezTo>
                  <a:cubicBezTo>
                    <a:pt x="58" y="9"/>
                    <a:pt x="58" y="9"/>
                    <a:pt x="58" y="9"/>
                  </a:cubicBezTo>
                  <a:cubicBezTo>
                    <a:pt x="62" y="14"/>
                    <a:pt x="62" y="14"/>
                    <a:pt x="62" y="14"/>
                  </a:cubicBezTo>
                  <a:cubicBezTo>
                    <a:pt x="53" y="33"/>
                    <a:pt x="53" y="33"/>
                    <a:pt x="53" y="33"/>
                  </a:cubicBezTo>
                  <a:cubicBezTo>
                    <a:pt x="52" y="6"/>
                    <a:pt x="52" y="6"/>
                    <a:pt x="52" y="6"/>
                  </a:cubicBezTo>
                  <a:cubicBezTo>
                    <a:pt x="53" y="5"/>
                    <a:pt x="53" y="5"/>
                    <a:pt x="53" y="5"/>
                  </a:cubicBezTo>
                  <a:cubicBezTo>
                    <a:pt x="51" y="0"/>
                    <a:pt x="51" y="0"/>
                    <a:pt x="51" y="0"/>
                  </a:cubicBezTo>
                  <a:cubicBezTo>
                    <a:pt x="46" y="0"/>
                    <a:pt x="46" y="0"/>
                    <a:pt x="46" y="0"/>
                  </a:cubicBezTo>
                  <a:cubicBezTo>
                    <a:pt x="44" y="5"/>
                    <a:pt x="44" y="5"/>
                    <a:pt x="44" y="5"/>
                  </a:cubicBezTo>
                  <a:cubicBezTo>
                    <a:pt x="45" y="6"/>
                    <a:pt x="45" y="6"/>
                    <a:pt x="45" y="6"/>
                  </a:cubicBezTo>
                  <a:cubicBezTo>
                    <a:pt x="44" y="33"/>
                    <a:pt x="44" y="33"/>
                    <a:pt x="44" y="33"/>
                  </a:cubicBezTo>
                  <a:cubicBezTo>
                    <a:pt x="35" y="14"/>
                    <a:pt x="35" y="14"/>
                    <a:pt x="35" y="14"/>
                  </a:cubicBezTo>
                  <a:cubicBezTo>
                    <a:pt x="39" y="9"/>
                    <a:pt x="39" y="9"/>
                    <a:pt x="39" y="9"/>
                  </a:cubicBezTo>
                  <a:cubicBezTo>
                    <a:pt x="32" y="6"/>
                    <a:pt x="32" y="6"/>
                    <a:pt x="32" y="6"/>
                  </a:cubicBezTo>
                  <a:cubicBezTo>
                    <a:pt x="37" y="1"/>
                    <a:pt x="37" y="1"/>
                    <a:pt x="37" y="1"/>
                  </a:cubicBezTo>
                  <a:cubicBezTo>
                    <a:pt x="37" y="1"/>
                    <a:pt x="37" y="1"/>
                    <a:pt x="37" y="1"/>
                  </a:cubicBezTo>
                  <a:cubicBezTo>
                    <a:pt x="35" y="1"/>
                    <a:pt x="33" y="1"/>
                    <a:pt x="31" y="1"/>
                  </a:cubicBezTo>
                  <a:cubicBezTo>
                    <a:pt x="31" y="1"/>
                    <a:pt x="31" y="1"/>
                    <a:pt x="30" y="1"/>
                  </a:cubicBezTo>
                  <a:cubicBezTo>
                    <a:pt x="28" y="1"/>
                    <a:pt x="26" y="2"/>
                    <a:pt x="25" y="4"/>
                  </a:cubicBezTo>
                  <a:cubicBezTo>
                    <a:pt x="2" y="28"/>
                    <a:pt x="2" y="28"/>
                    <a:pt x="2" y="28"/>
                  </a:cubicBezTo>
                  <a:cubicBezTo>
                    <a:pt x="2" y="28"/>
                    <a:pt x="2" y="28"/>
                    <a:pt x="2" y="28"/>
                  </a:cubicBezTo>
                  <a:cubicBezTo>
                    <a:pt x="2" y="28"/>
                    <a:pt x="2" y="28"/>
                    <a:pt x="2" y="28"/>
                  </a:cubicBezTo>
                  <a:cubicBezTo>
                    <a:pt x="0" y="47"/>
                    <a:pt x="2" y="33"/>
                    <a:pt x="1" y="38"/>
                  </a:cubicBezTo>
                  <a:cubicBezTo>
                    <a:pt x="1" y="38"/>
                    <a:pt x="1" y="38"/>
                    <a:pt x="1" y="38"/>
                  </a:cubicBezTo>
                  <a:cubicBezTo>
                    <a:pt x="1" y="38"/>
                    <a:pt x="1" y="38"/>
                    <a:pt x="1" y="38"/>
                  </a:cubicBezTo>
                  <a:cubicBezTo>
                    <a:pt x="1" y="38"/>
                    <a:pt x="1" y="38"/>
                    <a:pt x="1" y="38"/>
                  </a:cubicBezTo>
                  <a:cubicBezTo>
                    <a:pt x="2" y="38"/>
                    <a:pt x="2" y="38"/>
                    <a:pt x="2" y="38"/>
                  </a:cubicBezTo>
                  <a:cubicBezTo>
                    <a:pt x="2" y="39"/>
                    <a:pt x="2" y="39"/>
                    <a:pt x="2" y="39"/>
                  </a:cubicBezTo>
                  <a:cubicBezTo>
                    <a:pt x="3" y="41"/>
                    <a:pt x="3" y="41"/>
                    <a:pt x="3" y="41"/>
                  </a:cubicBezTo>
                  <a:cubicBezTo>
                    <a:pt x="5" y="45"/>
                    <a:pt x="5" y="45"/>
                    <a:pt x="5" y="45"/>
                  </a:cubicBezTo>
                  <a:cubicBezTo>
                    <a:pt x="9" y="52"/>
                    <a:pt x="9" y="52"/>
                    <a:pt x="9" y="52"/>
                  </a:cubicBezTo>
                  <a:cubicBezTo>
                    <a:pt x="16" y="67"/>
                    <a:pt x="16" y="67"/>
                    <a:pt x="16" y="67"/>
                  </a:cubicBezTo>
                  <a:cubicBezTo>
                    <a:pt x="19" y="65"/>
                    <a:pt x="23" y="63"/>
                    <a:pt x="26" y="61"/>
                  </a:cubicBezTo>
                  <a:cubicBezTo>
                    <a:pt x="26" y="64"/>
                    <a:pt x="26" y="68"/>
                    <a:pt x="26" y="71"/>
                  </a:cubicBezTo>
                  <a:cubicBezTo>
                    <a:pt x="26" y="71"/>
                    <a:pt x="26" y="71"/>
                    <a:pt x="26" y="71"/>
                  </a:cubicBezTo>
                  <a:cubicBezTo>
                    <a:pt x="26" y="71"/>
                    <a:pt x="27" y="71"/>
                    <a:pt x="28" y="71"/>
                  </a:cubicBezTo>
                  <a:cubicBezTo>
                    <a:pt x="29" y="134"/>
                    <a:pt x="29" y="134"/>
                    <a:pt x="29" y="134"/>
                  </a:cubicBezTo>
                  <a:cubicBezTo>
                    <a:pt x="47" y="134"/>
                    <a:pt x="47" y="134"/>
                    <a:pt x="47" y="134"/>
                  </a:cubicBezTo>
                  <a:cubicBezTo>
                    <a:pt x="48" y="116"/>
                    <a:pt x="48" y="84"/>
                    <a:pt x="48" y="71"/>
                  </a:cubicBezTo>
                  <a:cubicBezTo>
                    <a:pt x="48" y="71"/>
                    <a:pt x="49" y="71"/>
                    <a:pt x="49" y="71"/>
                  </a:cubicBezTo>
                  <a:cubicBezTo>
                    <a:pt x="51" y="134"/>
                    <a:pt x="51" y="134"/>
                    <a:pt x="51" y="134"/>
                  </a:cubicBezTo>
                  <a:cubicBezTo>
                    <a:pt x="69" y="134"/>
                    <a:pt x="69" y="134"/>
                    <a:pt x="69" y="134"/>
                  </a:cubicBezTo>
                  <a:cubicBezTo>
                    <a:pt x="70" y="119"/>
                    <a:pt x="70" y="95"/>
                    <a:pt x="70" y="79"/>
                  </a:cubicBezTo>
                  <a:cubicBezTo>
                    <a:pt x="68" y="79"/>
                    <a:pt x="66" y="79"/>
                    <a:pt x="65" y="79"/>
                  </a:cubicBezTo>
                  <a:close/>
                  <a:moveTo>
                    <a:pt x="26" y="47"/>
                  </a:moveTo>
                  <a:cubicBezTo>
                    <a:pt x="24" y="44"/>
                    <a:pt x="24" y="44"/>
                    <a:pt x="24" y="44"/>
                  </a:cubicBezTo>
                  <a:cubicBezTo>
                    <a:pt x="20" y="37"/>
                    <a:pt x="20" y="37"/>
                    <a:pt x="20" y="37"/>
                  </a:cubicBezTo>
                  <a:cubicBezTo>
                    <a:pt x="19" y="35"/>
                    <a:pt x="19" y="35"/>
                    <a:pt x="19" y="35"/>
                  </a:cubicBezTo>
                  <a:cubicBezTo>
                    <a:pt x="27" y="25"/>
                    <a:pt x="27" y="25"/>
                    <a:pt x="27" y="25"/>
                  </a:cubicBezTo>
                  <a:cubicBezTo>
                    <a:pt x="27" y="32"/>
                    <a:pt x="26" y="40"/>
                    <a:pt x="26" y="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4" name="Freeform 588"/>
            <p:cNvSpPr/>
            <p:nvPr/>
          </p:nvSpPr>
          <p:spPr bwMode="auto">
            <a:xfrm>
              <a:off x="9401176" y="3227388"/>
              <a:ext cx="225425" cy="501650"/>
            </a:xfrm>
            <a:custGeom>
              <a:avLst/>
              <a:gdLst>
                <a:gd name="T0" fmla="*/ 60 w 60"/>
                <a:gd name="T1" fmla="*/ 39 h 134"/>
                <a:gd name="T2" fmla="*/ 60 w 60"/>
                <a:gd name="T3" fmla="*/ 39 h 134"/>
                <a:gd name="T4" fmla="*/ 60 w 60"/>
                <a:gd name="T5" fmla="*/ 39 h 134"/>
                <a:gd name="T6" fmla="*/ 60 w 60"/>
                <a:gd name="T7" fmla="*/ 39 h 134"/>
                <a:gd name="T8" fmla="*/ 60 w 60"/>
                <a:gd name="T9" fmla="*/ 38 h 134"/>
                <a:gd name="T10" fmla="*/ 48 w 60"/>
                <a:gd name="T11" fmla="*/ 7 h 134"/>
                <a:gd name="T12" fmla="*/ 41 w 60"/>
                <a:gd name="T13" fmla="*/ 1 h 134"/>
                <a:gd name="T14" fmla="*/ 41 w 60"/>
                <a:gd name="T15" fmla="*/ 1 h 134"/>
                <a:gd name="T16" fmla="*/ 34 w 60"/>
                <a:gd name="T17" fmla="*/ 1 h 134"/>
                <a:gd name="T18" fmla="*/ 34 w 60"/>
                <a:gd name="T19" fmla="*/ 1 h 134"/>
                <a:gd name="T20" fmla="*/ 40 w 60"/>
                <a:gd name="T21" fmla="*/ 6 h 134"/>
                <a:gd name="T22" fmla="*/ 33 w 60"/>
                <a:gd name="T23" fmla="*/ 9 h 134"/>
                <a:gd name="T24" fmla="*/ 36 w 60"/>
                <a:gd name="T25" fmla="*/ 14 h 134"/>
                <a:gd name="T26" fmla="*/ 28 w 60"/>
                <a:gd name="T27" fmla="*/ 33 h 134"/>
                <a:gd name="T28" fmla="*/ 26 w 60"/>
                <a:gd name="T29" fmla="*/ 6 h 134"/>
                <a:gd name="T30" fmla="*/ 27 w 60"/>
                <a:gd name="T31" fmla="*/ 5 h 134"/>
                <a:gd name="T32" fmla="*/ 26 w 60"/>
                <a:gd name="T33" fmla="*/ 0 h 134"/>
                <a:gd name="T34" fmla="*/ 20 w 60"/>
                <a:gd name="T35" fmla="*/ 0 h 134"/>
                <a:gd name="T36" fmla="*/ 19 w 60"/>
                <a:gd name="T37" fmla="*/ 5 h 134"/>
                <a:gd name="T38" fmla="*/ 20 w 60"/>
                <a:gd name="T39" fmla="*/ 6 h 134"/>
                <a:gd name="T40" fmla="*/ 19 w 60"/>
                <a:gd name="T41" fmla="*/ 33 h 134"/>
                <a:gd name="T42" fmla="*/ 10 w 60"/>
                <a:gd name="T43" fmla="*/ 14 h 134"/>
                <a:gd name="T44" fmla="*/ 13 w 60"/>
                <a:gd name="T45" fmla="*/ 9 h 134"/>
                <a:gd name="T46" fmla="*/ 6 w 60"/>
                <a:gd name="T47" fmla="*/ 6 h 134"/>
                <a:gd name="T48" fmla="*/ 12 w 60"/>
                <a:gd name="T49" fmla="*/ 1 h 134"/>
                <a:gd name="T50" fmla="*/ 12 w 60"/>
                <a:gd name="T51" fmla="*/ 1 h 134"/>
                <a:gd name="T52" fmla="*/ 6 w 60"/>
                <a:gd name="T53" fmla="*/ 1 h 134"/>
                <a:gd name="T54" fmla="*/ 5 w 60"/>
                <a:gd name="T55" fmla="*/ 1 h 134"/>
                <a:gd name="T56" fmla="*/ 0 w 60"/>
                <a:gd name="T57" fmla="*/ 3 h 134"/>
                <a:gd name="T58" fmla="*/ 1 w 60"/>
                <a:gd name="T59" fmla="*/ 7 h 134"/>
                <a:gd name="T60" fmla="*/ 7 w 60"/>
                <a:gd name="T61" fmla="*/ 79 h 134"/>
                <a:gd name="T62" fmla="*/ 2 w 60"/>
                <a:gd name="T63" fmla="*/ 79 h 134"/>
                <a:gd name="T64" fmla="*/ 4 w 60"/>
                <a:gd name="T65" fmla="*/ 134 h 134"/>
                <a:gd name="T66" fmla="*/ 22 w 60"/>
                <a:gd name="T67" fmla="*/ 134 h 134"/>
                <a:gd name="T68" fmla="*/ 22 w 60"/>
                <a:gd name="T69" fmla="*/ 71 h 134"/>
                <a:gd name="T70" fmla="*/ 24 w 60"/>
                <a:gd name="T71" fmla="*/ 71 h 134"/>
                <a:gd name="T72" fmla="*/ 26 w 60"/>
                <a:gd name="T73" fmla="*/ 134 h 134"/>
                <a:gd name="T74" fmla="*/ 44 w 60"/>
                <a:gd name="T75" fmla="*/ 134 h 134"/>
                <a:gd name="T76" fmla="*/ 44 w 60"/>
                <a:gd name="T77" fmla="*/ 73 h 134"/>
                <a:gd name="T78" fmla="*/ 47 w 60"/>
                <a:gd name="T79" fmla="*/ 75 h 134"/>
                <a:gd name="T80" fmla="*/ 54 w 60"/>
                <a:gd name="T81" fmla="*/ 59 h 134"/>
                <a:gd name="T82" fmla="*/ 57 w 60"/>
                <a:gd name="T83" fmla="*/ 52 h 134"/>
                <a:gd name="T84" fmla="*/ 59 w 60"/>
                <a:gd name="T85" fmla="*/ 48 h 134"/>
                <a:gd name="T86" fmla="*/ 59 w 60"/>
                <a:gd name="T87" fmla="*/ 46 h 134"/>
                <a:gd name="T88" fmla="*/ 60 w 60"/>
                <a:gd name="T89" fmla="*/ 46 h 134"/>
                <a:gd name="T90" fmla="*/ 60 w 60"/>
                <a:gd name="T91" fmla="*/ 45 h 134"/>
                <a:gd name="T92" fmla="*/ 60 w 60"/>
                <a:gd name="T93" fmla="*/ 45 h 134"/>
                <a:gd name="T94" fmla="*/ 60 w 60"/>
                <a:gd name="T95" fmla="*/ 3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 h="134">
                  <a:moveTo>
                    <a:pt x="60" y="39"/>
                  </a:moveTo>
                  <a:cubicBezTo>
                    <a:pt x="60" y="39"/>
                    <a:pt x="60" y="39"/>
                    <a:pt x="60" y="39"/>
                  </a:cubicBezTo>
                  <a:cubicBezTo>
                    <a:pt x="60" y="39"/>
                    <a:pt x="60" y="39"/>
                    <a:pt x="60" y="39"/>
                  </a:cubicBezTo>
                  <a:cubicBezTo>
                    <a:pt x="60" y="39"/>
                    <a:pt x="60" y="39"/>
                    <a:pt x="60" y="39"/>
                  </a:cubicBezTo>
                  <a:cubicBezTo>
                    <a:pt x="60" y="38"/>
                    <a:pt x="60" y="38"/>
                    <a:pt x="60" y="38"/>
                  </a:cubicBezTo>
                  <a:cubicBezTo>
                    <a:pt x="48" y="7"/>
                    <a:pt x="48" y="7"/>
                    <a:pt x="48" y="7"/>
                  </a:cubicBezTo>
                  <a:cubicBezTo>
                    <a:pt x="47" y="4"/>
                    <a:pt x="44" y="2"/>
                    <a:pt x="41" y="1"/>
                  </a:cubicBezTo>
                  <a:cubicBezTo>
                    <a:pt x="41" y="1"/>
                    <a:pt x="41" y="1"/>
                    <a:pt x="41" y="1"/>
                  </a:cubicBezTo>
                  <a:cubicBezTo>
                    <a:pt x="39" y="1"/>
                    <a:pt x="36" y="1"/>
                    <a:pt x="34" y="1"/>
                  </a:cubicBezTo>
                  <a:cubicBezTo>
                    <a:pt x="34" y="1"/>
                    <a:pt x="34" y="1"/>
                    <a:pt x="34" y="1"/>
                  </a:cubicBezTo>
                  <a:cubicBezTo>
                    <a:pt x="40" y="6"/>
                    <a:pt x="40" y="6"/>
                    <a:pt x="40" y="6"/>
                  </a:cubicBezTo>
                  <a:cubicBezTo>
                    <a:pt x="33" y="9"/>
                    <a:pt x="33" y="9"/>
                    <a:pt x="33" y="9"/>
                  </a:cubicBezTo>
                  <a:cubicBezTo>
                    <a:pt x="36" y="14"/>
                    <a:pt x="36" y="14"/>
                    <a:pt x="36" y="14"/>
                  </a:cubicBezTo>
                  <a:cubicBezTo>
                    <a:pt x="28" y="33"/>
                    <a:pt x="28" y="33"/>
                    <a:pt x="28" y="33"/>
                  </a:cubicBezTo>
                  <a:cubicBezTo>
                    <a:pt x="26" y="6"/>
                    <a:pt x="26" y="6"/>
                    <a:pt x="26" y="6"/>
                  </a:cubicBezTo>
                  <a:cubicBezTo>
                    <a:pt x="27" y="5"/>
                    <a:pt x="27" y="5"/>
                    <a:pt x="27" y="5"/>
                  </a:cubicBezTo>
                  <a:cubicBezTo>
                    <a:pt x="26" y="0"/>
                    <a:pt x="26" y="0"/>
                    <a:pt x="26" y="0"/>
                  </a:cubicBezTo>
                  <a:cubicBezTo>
                    <a:pt x="20" y="0"/>
                    <a:pt x="20" y="0"/>
                    <a:pt x="20" y="0"/>
                  </a:cubicBezTo>
                  <a:cubicBezTo>
                    <a:pt x="19" y="5"/>
                    <a:pt x="19" y="5"/>
                    <a:pt x="19" y="5"/>
                  </a:cubicBezTo>
                  <a:cubicBezTo>
                    <a:pt x="20" y="6"/>
                    <a:pt x="20" y="6"/>
                    <a:pt x="20" y="6"/>
                  </a:cubicBezTo>
                  <a:cubicBezTo>
                    <a:pt x="19" y="33"/>
                    <a:pt x="19" y="33"/>
                    <a:pt x="19" y="33"/>
                  </a:cubicBezTo>
                  <a:cubicBezTo>
                    <a:pt x="10" y="14"/>
                    <a:pt x="10" y="14"/>
                    <a:pt x="10" y="14"/>
                  </a:cubicBezTo>
                  <a:cubicBezTo>
                    <a:pt x="13" y="9"/>
                    <a:pt x="13" y="9"/>
                    <a:pt x="13" y="9"/>
                  </a:cubicBezTo>
                  <a:cubicBezTo>
                    <a:pt x="6" y="6"/>
                    <a:pt x="6" y="6"/>
                    <a:pt x="6" y="6"/>
                  </a:cubicBezTo>
                  <a:cubicBezTo>
                    <a:pt x="12" y="1"/>
                    <a:pt x="12" y="1"/>
                    <a:pt x="12" y="1"/>
                  </a:cubicBezTo>
                  <a:cubicBezTo>
                    <a:pt x="12" y="1"/>
                    <a:pt x="12" y="1"/>
                    <a:pt x="12" y="1"/>
                  </a:cubicBezTo>
                  <a:cubicBezTo>
                    <a:pt x="10" y="1"/>
                    <a:pt x="8" y="1"/>
                    <a:pt x="6" y="1"/>
                  </a:cubicBezTo>
                  <a:cubicBezTo>
                    <a:pt x="5" y="1"/>
                    <a:pt x="5" y="1"/>
                    <a:pt x="5" y="1"/>
                  </a:cubicBezTo>
                  <a:cubicBezTo>
                    <a:pt x="3" y="1"/>
                    <a:pt x="2" y="2"/>
                    <a:pt x="0" y="3"/>
                  </a:cubicBezTo>
                  <a:cubicBezTo>
                    <a:pt x="0" y="5"/>
                    <a:pt x="1" y="6"/>
                    <a:pt x="1" y="7"/>
                  </a:cubicBezTo>
                  <a:cubicBezTo>
                    <a:pt x="7" y="79"/>
                    <a:pt x="7" y="79"/>
                    <a:pt x="7" y="79"/>
                  </a:cubicBezTo>
                  <a:cubicBezTo>
                    <a:pt x="2" y="79"/>
                    <a:pt x="2" y="79"/>
                    <a:pt x="2" y="79"/>
                  </a:cubicBezTo>
                  <a:cubicBezTo>
                    <a:pt x="4" y="134"/>
                    <a:pt x="4" y="134"/>
                    <a:pt x="4" y="134"/>
                  </a:cubicBezTo>
                  <a:cubicBezTo>
                    <a:pt x="22" y="134"/>
                    <a:pt x="22" y="134"/>
                    <a:pt x="22" y="134"/>
                  </a:cubicBezTo>
                  <a:cubicBezTo>
                    <a:pt x="23" y="116"/>
                    <a:pt x="22" y="84"/>
                    <a:pt x="22" y="71"/>
                  </a:cubicBezTo>
                  <a:cubicBezTo>
                    <a:pt x="23" y="71"/>
                    <a:pt x="23" y="71"/>
                    <a:pt x="24" y="71"/>
                  </a:cubicBezTo>
                  <a:cubicBezTo>
                    <a:pt x="26" y="134"/>
                    <a:pt x="26" y="134"/>
                    <a:pt x="26" y="134"/>
                  </a:cubicBezTo>
                  <a:cubicBezTo>
                    <a:pt x="44" y="134"/>
                    <a:pt x="44" y="134"/>
                    <a:pt x="44" y="134"/>
                  </a:cubicBezTo>
                  <a:cubicBezTo>
                    <a:pt x="45" y="117"/>
                    <a:pt x="44" y="87"/>
                    <a:pt x="44" y="73"/>
                  </a:cubicBezTo>
                  <a:cubicBezTo>
                    <a:pt x="45" y="74"/>
                    <a:pt x="46" y="74"/>
                    <a:pt x="47" y="75"/>
                  </a:cubicBezTo>
                  <a:cubicBezTo>
                    <a:pt x="54" y="59"/>
                    <a:pt x="54" y="59"/>
                    <a:pt x="54" y="59"/>
                  </a:cubicBezTo>
                  <a:cubicBezTo>
                    <a:pt x="57" y="52"/>
                    <a:pt x="57" y="52"/>
                    <a:pt x="57" y="52"/>
                  </a:cubicBezTo>
                  <a:cubicBezTo>
                    <a:pt x="59" y="48"/>
                    <a:pt x="59" y="48"/>
                    <a:pt x="59" y="48"/>
                  </a:cubicBezTo>
                  <a:cubicBezTo>
                    <a:pt x="59" y="46"/>
                    <a:pt x="59" y="46"/>
                    <a:pt x="59" y="46"/>
                  </a:cubicBezTo>
                  <a:cubicBezTo>
                    <a:pt x="60" y="46"/>
                    <a:pt x="60" y="46"/>
                    <a:pt x="60" y="46"/>
                  </a:cubicBezTo>
                  <a:cubicBezTo>
                    <a:pt x="60" y="45"/>
                    <a:pt x="60" y="45"/>
                    <a:pt x="60" y="45"/>
                  </a:cubicBezTo>
                  <a:cubicBezTo>
                    <a:pt x="60" y="45"/>
                    <a:pt x="60" y="45"/>
                    <a:pt x="60" y="45"/>
                  </a:cubicBezTo>
                  <a:cubicBezTo>
                    <a:pt x="60" y="43"/>
                    <a:pt x="59" y="52"/>
                    <a:pt x="60" y="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5" name="Oval 589"/>
            <p:cNvSpPr>
              <a:spLocks noChangeArrowheads="1"/>
            </p:cNvSpPr>
            <p:nvPr/>
          </p:nvSpPr>
          <p:spPr bwMode="auto">
            <a:xfrm>
              <a:off x="9224963" y="3073401"/>
              <a:ext cx="107950" cy="13493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6" name="Freeform 590"/>
            <p:cNvSpPr/>
            <p:nvPr/>
          </p:nvSpPr>
          <p:spPr bwMode="auto">
            <a:xfrm>
              <a:off x="9150351" y="3219451"/>
              <a:ext cx="258763" cy="547688"/>
            </a:xfrm>
            <a:custGeom>
              <a:avLst/>
              <a:gdLst>
                <a:gd name="T0" fmla="*/ 54 w 69"/>
                <a:gd name="T1" fmla="*/ 1 h 146"/>
                <a:gd name="T2" fmla="*/ 54 w 69"/>
                <a:gd name="T3" fmla="*/ 1 h 146"/>
                <a:gd name="T4" fmla="*/ 47 w 69"/>
                <a:gd name="T5" fmla="*/ 0 h 146"/>
                <a:gd name="T6" fmla="*/ 46 w 69"/>
                <a:gd name="T7" fmla="*/ 1 h 146"/>
                <a:gd name="T8" fmla="*/ 53 w 69"/>
                <a:gd name="T9" fmla="*/ 6 h 146"/>
                <a:gd name="T10" fmla="*/ 45 w 69"/>
                <a:gd name="T11" fmla="*/ 9 h 146"/>
                <a:gd name="T12" fmla="*/ 49 w 69"/>
                <a:gd name="T13" fmla="*/ 15 h 146"/>
                <a:gd name="T14" fmla="*/ 39 w 69"/>
                <a:gd name="T15" fmla="*/ 36 h 146"/>
                <a:gd name="T16" fmla="*/ 38 w 69"/>
                <a:gd name="T17" fmla="*/ 7 h 146"/>
                <a:gd name="T18" fmla="*/ 39 w 69"/>
                <a:gd name="T19" fmla="*/ 6 h 146"/>
                <a:gd name="T20" fmla="*/ 37 w 69"/>
                <a:gd name="T21" fmla="*/ 0 h 146"/>
                <a:gd name="T22" fmla="*/ 32 w 69"/>
                <a:gd name="T23" fmla="*/ 0 h 146"/>
                <a:gd name="T24" fmla="*/ 30 w 69"/>
                <a:gd name="T25" fmla="*/ 6 h 146"/>
                <a:gd name="T26" fmla="*/ 31 w 69"/>
                <a:gd name="T27" fmla="*/ 7 h 146"/>
                <a:gd name="T28" fmla="*/ 30 w 69"/>
                <a:gd name="T29" fmla="*/ 36 h 146"/>
                <a:gd name="T30" fmla="*/ 20 w 69"/>
                <a:gd name="T31" fmla="*/ 15 h 146"/>
                <a:gd name="T32" fmla="*/ 24 w 69"/>
                <a:gd name="T33" fmla="*/ 9 h 146"/>
                <a:gd name="T34" fmla="*/ 16 w 69"/>
                <a:gd name="T35" fmla="*/ 6 h 146"/>
                <a:gd name="T36" fmla="*/ 22 w 69"/>
                <a:gd name="T37" fmla="*/ 1 h 146"/>
                <a:gd name="T38" fmla="*/ 22 w 69"/>
                <a:gd name="T39" fmla="*/ 0 h 146"/>
                <a:gd name="T40" fmla="*/ 15 w 69"/>
                <a:gd name="T41" fmla="*/ 1 h 146"/>
                <a:gd name="T42" fmla="*/ 15 w 69"/>
                <a:gd name="T43" fmla="*/ 1 h 146"/>
                <a:gd name="T44" fmla="*/ 7 w 69"/>
                <a:gd name="T45" fmla="*/ 9 h 146"/>
                <a:gd name="T46" fmla="*/ 0 w 69"/>
                <a:gd name="T47" fmla="*/ 76 h 146"/>
                <a:gd name="T48" fmla="*/ 10 w 69"/>
                <a:gd name="T49" fmla="*/ 77 h 146"/>
                <a:gd name="T50" fmla="*/ 10 w 69"/>
                <a:gd name="T51" fmla="*/ 77 h 146"/>
                <a:gd name="T52" fmla="*/ 11 w 69"/>
                <a:gd name="T53" fmla="*/ 77 h 146"/>
                <a:gd name="T54" fmla="*/ 12 w 69"/>
                <a:gd name="T55" fmla="*/ 77 h 146"/>
                <a:gd name="T56" fmla="*/ 14 w 69"/>
                <a:gd name="T57" fmla="*/ 146 h 146"/>
                <a:gd name="T58" fmla="*/ 33 w 69"/>
                <a:gd name="T59" fmla="*/ 146 h 146"/>
                <a:gd name="T60" fmla="*/ 33 w 69"/>
                <a:gd name="T61" fmla="*/ 77 h 146"/>
                <a:gd name="T62" fmla="*/ 35 w 69"/>
                <a:gd name="T63" fmla="*/ 77 h 146"/>
                <a:gd name="T64" fmla="*/ 38 w 69"/>
                <a:gd name="T65" fmla="*/ 146 h 146"/>
                <a:gd name="T66" fmla="*/ 57 w 69"/>
                <a:gd name="T67" fmla="*/ 146 h 146"/>
                <a:gd name="T68" fmla="*/ 57 w 69"/>
                <a:gd name="T69" fmla="*/ 77 h 146"/>
                <a:gd name="T70" fmla="*/ 59 w 69"/>
                <a:gd name="T71" fmla="*/ 77 h 146"/>
                <a:gd name="T72" fmla="*/ 59 w 69"/>
                <a:gd name="T73" fmla="*/ 77 h 146"/>
                <a:gd name="T74" fmla="*/ 59 w 69"/>
                <a:gd name="T75" fmla="*/ 77 h 146"/>
                <a:gd name="T76" fmla="*/ 69 w 69"/>
                <a:gd name="T77" fmla="*/ 76 h 146"/>
                <a:gd name="T78" fmla="*/ 62 w 69"/>
                <a:gd name="T79" fmla="*/ 9 h 146"/>
                <a:gd name="T80" fmla="*/ 54 w 69"/>
                <a:gd name="T81" fmla="*/ 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 h="146">
                  <a:moveTo>
                    <a:pt x="54" y="1"/>
                  </a:moveTo>
                  <a:cubicBezTo>
                    <a:pt x="54" y="1"/>
                    <a:pt x="54" y="1"/>
                    <a:pt x="54" y="1"/>
                  </a:cubicBezTo>
                  <a:cubicBezTo>
                    <a:pt x="51" y="1"/>
                    <a:pt x="49" y="1"/>
                    <a:pt x="47" y="0"/>
                  </a:cubicBezTo>
                  <a:cubicBezTo>
                    <a:pt x="46" y="1"/>
                    <a:pt x="46" y="1"/>
                    <a:pt x="46" y="1"/>
                  </a:cubicBezTo>
                  <a:cubicBezTo>
                    <a:pt x="53" y="6"/>
                    <a:pt x="53" y="6"/>
                    <a:pt x="53" y="6"/>
                  </a:cubicBezTo>
                  <a:cubicBezTo>
                    <a:pt x="45" y="9"/>
                    <a:pt x="45" y="9"/>
                    <a:pt x="45" y="9"/>
                  </a:cubicBezTo>
                  <a:cubicBezTo>
                    <a:pt x="49" y="15"/>
                    <a:pt x="49" y="15"/>
                    <a:pt x="49" y="15"/>
                  </a:cubicBezTo>
                  <a:cubicBezTo>
                    <a:pt x="39" y="36"/>
                    <a:pt x="39" y="36"/>
                    <a:pt x="39" y="36"/>
                  </a:cubicBezTo>
                  <a:cubicBezTo>
                    <a:pt x="38" y="7"/>
                    <a:pt x="38" y="7"/>
                    <a:pt x="38" y="7"/>
                  </a:cubicBezTo>
                  <a:cubicBezTo>
                    <a:pt x="39" y="6"/>
                    <a:pt x="39" y="6"/>
                    <a:pt x="39" y="6"/>
                  </a:cubicBezTo>
                  <a:cubicBezTo>
                    <a:pt x="37" y="0"/>
                    <a:pt x="37" y="0"/>
                    <a:pt x="37" y="0"/>
                  </a:cubicBezTo>
                  <a:cubicBezTo>
                    <a:pt x="32" y="0"/>
                    <a:pt x="32" y="0"/>
                    <a:pt x="32" y="0"/>
                  </a:cubicBezTo>
                  <a:cubicBezTo>
                    <a:pt x="30" y="6"/>
                    <a:pt x="30" y="6"/>
                    <a:pt x="30" y="6"/>
                  </a:cubicBezTo>
                  <a:cubicBezTo>
                    <a:pt x="31" y="7"/>
                    <a:pt x="31" y="7"/>
                    <a:pt x="31" y="7"/>
                  </a:cubicBezTo>
                  <a:cubicBezTo>
                    <a:pt x="30" y="36"/>
                    <a:pt x="30" y="36"/>
                    <a:pt x="30" y="36"/>
                  </a:cubicBezTo>
                  <a:cubicBezTo>
                    <a:pt x="20" y="15"/>
                    <a:pt x="20" y="15"/>
                    <a:pt x="20" y="15"/>
                  </a:cubicBezTo>
                  <a:cubicBezTo>
                    <a:pt x="24" y="9"/>
                    <a:pt x="24" y="9"/>
                    <a:pt x="24" y="9"/>
                  </a:cubicBezTo>
                  <a:cubicBezTo>
                    <a:pt x="16" y="6"/>
                    <a:pt x="16" y="6"/>
                    <a:pt x="16" y="6"/>
                  </a:cubicBezTo>
                  <a:cubicBezTo>
                    <a:pt x="22" y="1"/>
                    <a:pt x="22" y="1"/>
                    <a:pt x="22" y="1"/>
                  </a:cubicBezTo>
                  <a:cubicBezTo>
                    <a:pt x="22" y="0"/>
                    <a:pt x="22" y="0"/>
                    <a:pt x="22" y="0"/>
                  </a:cubicBezTo>
                  <a:cubicBezTo>
                    <a:pt x="20" y="1"/>
                    <a:pt x="18" y="1"/>
                    <a:pt x="15" y="1"/>
                  </a:cubicBezTo>
                  <a:cubicBezTo>
                    <a:pt x="15" y="1"/>
                    <a:pt x="15" y="1"/>
                    <a:pt x="15" y="1"/>
                  </a:cubicBezTo>
                  <a:cubicBezTo>
                    <a:pt x="11" y="1"/>
                    <a:pt x="7" y="4"/>
                    <a:pt x="7" y="9"/>
                  </a:cubicBezTo>
                  <a:cubicBezTo>
                    <a:pt x="0" y="76"/>
                    <a:pt x="0" y="76"/>
                    <a:pt x="0" y="76"/>
                  </a:cubicBezTo>
                  <a:cubicBezTo>
                    <a:pt x="3" y="77"/>
                    <a:pt x="7" y="77"/>
                    <a:pt x="10" y="77"/>
                  </a:cubicBezTo>
                  <a:cubicBezTo>
                    <a:pt x="10" y="77"/>
                    <a:pt x="10" y="77"/>
                    <a:pt x="10" y="77"/>
                  </a:cubicBezTo>
                  <a:cubicBezTo>
                    <a:pt x="10" y="77"/>
                    <a:pt x="10" y="77"/>
                    <a:pt x="11" y="77"/>
                  </a:cubicBezTo>
                  <a:cubicBezTo>
                    <a:pt x="11" y="77"/>
                    <a:pt x="11" y="77"/>
                    <a:pt x="12" y="77"/>
                  </a:cubicBezTo>
                  <a:cubicBezTo>
                    <a:pt x="14" y="146"/>
                    <a:pt x="14" y="146"/>
                    <a:pt x="14" y="146"/>
                  </a:cubicBezTo>
                  <a:cubicBezTo>
                    <a:pt x="33" y="146"/>
                    <a:pt x="33" y="146"/>
                    <a:pt x="33" y="146"/>
                  </a:cubicBezTo>
                  <a:cubicBezTo>
                    <a:pt x="34" y="126"/>
                    <a:pt x="34" y="91"/>
                    <a:pt x="33" y="77"/>
                  </a:cubicBezTo>
                  <a:cubicBezTo>
                    <a:pt x="34" y="77"/>
                    <a:pt x="35" y="77"/>
                    <a:pt x="35" y="77"/>
                  </a:cubicBezTo>
                  <a:cubicBezTo>
                    <a:pt x="38" y="146"/>
                    <a:pt x="38" y="146"/>
                    <a:pt x="38" y="146"/>
                  </a:cubicBezTo>
                  <a:cubicBezTo>
                    <a:pt x="57" y="146"/>
                    <a:pt x="57" y="146"/>
                    <a:pt x="57" y="146"/>
                  </a:cubicBezTo>
                  <a:cubicBezTo>
                    <a:pt x="58" y="126"/>
                    <a:pt x="57" y="91"/>
                    <a:pt x="57" y="77"/>
                  </a:cubicBezTo>
                  <a:cubicBezTo>
                    <a:pt x="58" y="77"/>
                    <a:pt x="58" y="77"/>
                    <a:pt x="59" y="77"/>
                  </a:cubicBezTo>
                  <a:cubicBezTo>
                    <a:pt x="59" y="77"/>
                    <a:pt x="59" y="77"/>
                    <a:pt x="59" y="77"/>
                  </a:cubicBezTo>
                  <a:cubicBezTo>
                    <a:pt x="59" y="77"/>
                    <a:pt x="59" y="77"/>
                    <a:pt x="59" y="77"/>
                  </a:cubicBezTo>
                  <a:cubicBezTo>
                    <a:pt x="62" y="77"/>
                    <a:pt x="66" y="77"/>
                    <a:pt x="69" y="76"/>
                  </a:cubicBezTo>
                  <a:cubicBezTo>
                    <a:pt x="62" y="9"/>
                    <a:pt x="62" y="9"/>
                    <a:pt x="62" y="9"/>
                  </a:cubicBezTo>
                  <a:cubicBezTo>
                    <a:pt x="62" y="4"/>
                    <a:pt x="58" y="1"/>
                    <a:pt x="54"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grpSp>
        <p:nvGrpSpPr>
          <p:cNvPr id="17" name="组合 16"/>
          <p:cNvGrpSpPr/>
          <p:nvPr/>
        </p:nvGrpSpPr>
        <p:grpSpPr>
          <a:xfrm>
            <a:off x="6632044" y="3582070"/>
            <a:ext cx="440361" cy="356397"/>
            <a:chOff x="7286626" y="1281113"/>
            <a:chExt cx="782638" cy="633413"/>
          </a:xfrm>
          <a:solidFill>
            <a:srgbClr val="00B0F0"/>
          </a:solidFill>
        </p:grpSpPr>
        <p:sp>
          <p:nvSpPr>
            <p:cNvPr id="20" name="Freeform 754"/>
            <p:cNvSpPr>
              <a:spLocks noEditPoints="1"/>
            </p:cNvSpPr>
            <p:nvPr/>
          </p:nvSpPr>
          <p:spPr bwMode="auto">
            <a:xfrm>
              <a:off x="7286626" y="1281113"/>
              <a:ext cx="782638" cy="633413"/>
            </a:xfrm>
            <a:custGeom>
              <a:avLst/>
              <a:gdLst>
                <a:gd name="T0" fmla="*/ 200 w 209"/>
                <a:gd name="T1" fmla="*/ 140 h 169"/>
                <a:gd name="T2" fmla="*/ 159 w 209"/>
                <a:gd name="T3" fmla="*/ 114 h 169"/>
                <a:gd name="T4" fmla="*/ 148 w 209"/>
                <a:gd name="T5" fmla="*/ 112 h 169"/>
                <a:gd name="T6" fmla="*/ 144 w 209"/>
                <a:gd name="T7" fmla="*/ 114 h 169"/>
                <a:gd name="T8" fmla="*/ 137 w 209"/>
                <a:gd name="T9" fmla="*/ 109 h 169"/>
                <a:gd name="T10" fmla="*/ 144 w 209"/>
                <a:gd name="T11" fmla="*/ 60 h 169"/>
                <a:gd name="T12" fmla="*/ 60 w 209"/>
                <a:gd name="T13" fmla="*/ 9 h 169"/>
                <a:gd name="T14" fmla="*/ 9 w 209"/>
                <a:gd name="T15" fmla="*/ 93 h 169"/>
                <a:gd name="T16" fmla="*/ 93 w 209"/>
                <a:gd name="T17" fmla="*/ 144 h 169"/>
                <a:gd name="T18" fmla="*/ 129 w 209"/>
                <a:gd name="T19" fmla="*/ 121 h 169"/>
                <a:gd name="T20" fmla="*/ 136 w 209"/>
                <a:gd name="T21" fmla="*/ 126 h 169"/>
                <a:gd name="T22" fmla="*/ 143 w 209"/>
                <a:gd name="T23" fmla="*/ 139 h 169"/>
                <a:gd name="T24" fmla="*/ 183 w 209"/>
                <a:gd name="T25" fmla="*/ 166 h 169"/>
                <a:gd name="T26" fmla="*/ 195 w 209"/>
                <a:gd name="T27" fmla="*/ 168 h 169"/>
                <a:gd name="T28" fmla="*/ 204 w 209"/>
                <a:gd name="T29" fmla="*/ 161 h 169"/>
                <a:gd name="T30" fmla="*/ 200 w 209"/>
                <a:gd name="T31" fmla="*/ 140 h 169"/>
                <a:gd name="T32" fmla="*/ 90 w 209"/>
                <a:gd name="T33" fmla="*/ 131 h 169"/>
                <a:gd name="T34" fmla="*/ 22 w 209"/>
                <a:gd name="T35" fmla="*/ 90 h 169"/>
                <a:gd name="T36" fmla="*/ 63 w 209"/>
                <a:gd name="T37" fmla="*/ 22 h 169"/>
                <a:gd name="T38" fmla="*/ 131 w 209"/>
                <a:gd name="T39" fmla="*/ 63 h 169"/>
                <a:gd name="T40" fmla="*/ 90 w 209"/>
                <a:gd name="T41" fmla="*/ 13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9">
                  <a:moveTo>
                    <a:pt x="200" y="140"/>
                  </a:moveTo>
                  <a:cubicBezTo>
                    <a:pt x="159" y="114"/>
                    <a:pt x="159" y="114"/>
                    <a:pt x="159" y="114"/>
                  </a:cubicBezTo>
                  <a:cubicBezTo>
                    <a:pt x="156" y="112"/>
                    <a:pt x="152" y="111"/>
                    <a:pt x="148" y="112"/>
                  </a:cubicBezTo>
                  <a:cubicBezTo>
                    <a:pt x="146" y="113"/>
                    <a:pt x="145" y="113"/>
                    <a:pt x="144" y="114"/>
                  </a:cubicBezTo>
                  <a:cubicBezTo>
                    <a:pt x="137" y="109"/>
                    <a:pt x="137" y="109"/>
                    <a:pt x="137" y="109"/>
                  </a:cubicBezTo>
                  <a:cubicBezTo>
                    <a:pt x="145" y="95"/>
                    <a:pt x="148" y="77"/>
                    <a:pt x="144" y="60"/>
                  </a:cubicBezTo>
                  <a:cubicBezTo>
                    <a:pt x="135" y="23"/>
                    <a:pt x="97" y="0"/>
                    <a:pt x="60" y="9"/>
                  </a:cubicBezTo>
                  <a:cubicBezTo>
                    <a:pt x="23" y="18"/>
                    <a:pt x="0" y="56"/>
                    <a:pt x="9" y="93"/>
                  </a:cubicBezTo>
                  <a:cubicBezTo>
                    <a:pt x="18" y="130"/>
                    <a:pt x="56" y="153"/>
                    <a:pt x="93" y="144"/>
                  </a:cubicBezTo>
                  <a:cubicBezTo>
                    <a:pt x="108" y="140"/>
                    <a:pt x="120" y="132"/>
                    <a:pt x="129" y="121"/>
                  </a:cubicBezTo>
                  <a:cubicBezTo>
                    <a:pt x="136" y="126"/>
                    <a:pt x="136" y="126"/>
                    <a:pt x="136" y="126"/>
                  </a:cubicBezTo>
                  <a:cubicBezTo>
                    <a:pt x="136" y="131"/>
                    <a:pt x="138" y="136"/>
                    <a:pt x="143" y="139"/>
                  </a:cubicBezTo>
                  <a:cubicBezTo>
                    <a:pt x="183" y="166"/>
                    <a:pt x="183" y="166"/>
                    <a:pt x="183" y="166"/>
                  </a:cubicBezTo>
                  <a:cubicBezTo>
                    <a:pt x="187" y="168"/>
                    <a:pt x="191" y="169"/>
                    <a:pt x="195" y="168"/>
                  </a:cubicBezTo>
                  <a:cubicBezTo>
                    <a:pt x="199" y="167"/>
                    <a:pt x="202" y="165"/>
                    <a:pt x="204" y="161"/>
                  </a:cubicBezTo>
                  <a:cubicBezTo>
                    <a:pt x="209" y="154"/>
                    <a:pt x="207" y="145"/>
                    <a:pt x="200" y="140"/>
                  </a:cubicBezTo>
                  <a:close/>
                  <a:moveTo>
                    <a:pt x="90" y="131"/>
                  </a:moveTo>
                  <a:cubicBezTo>
                    <a:pt x="60" y="139"/>
                    <a:pt x="29" y="120"/>
                    <a:pt x="22" y="90"/>
                  </a:cubicBezTo>
                  <a:cubicBezTo>
                    <a:pt x="14" y="59"/>
                    <a:pt x="33" y="29"/>
                    <a:pt x="63" y="22"/>
                  </a:cubicBezTo>
                  <a:cubicBezTo>
                    <a:pt x="94" y="14"/>
                    <a:pt x="124" y="33"/>
                    <a:pt x="131" y="63"/>
                  </a:cubicBezTo>
                  <a:cubicBezTo>
                    <a:pt x="139" y="93"/>
                    <a:pt x="120" y="124"/>
                    <a:pt x="90" y="1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1" name="Freeform 755"/>
            <p:cNvSpPr>
              <a:spLocks noEditPoints="1"/>
            </p:cNvSpPr>
            <p:nvPr/>
          </p:nvSpPr>
          <p:spPr bwMode="auto">
            <a:xfrm>
              <a:off x="7432676" y="1441451"/>
              <a:ext cx="280988" cy="228600"/>
            </a:xfrm>
            <a:custGeom>
              <a:avLst/>
              <a:gdLst>
                <a:gd name="T0" fmla="*/ 123 w 177"/>
                <a:gd name="T1" fmla="*/ 116 h 144"/>
                <a:gd name="T2" fmla="*/ 54 w 177"/>
                <a:gd name="T3" fmla="*/ 116 h 144"/>
                <a:gd name="T4" fmla="*/ 42 w 177"/>
                <a:gd name="T5" fmla="*/ 144 h 144"/>
                <a:gd name="T6" fmla="*/ 0 w 177"/>
                <a:gd name="T7" fmla="*/ 144 h 144"/>
                <a:gd name="T8" fmla="*/ 64 w 177"/>
                <a:gd name="T9" fmla="*/ 0 h 144"/>
                <a:gd name="T10" fmla="*/ 113 w 177"/>
                <a:gd name="T11" fmla="*/ 0 h 144"/>
                <a:gd name="T12" fmla="*/ 177 w 177"/>
                <a:gd name="T13" fmla="*/ 144 h 144"/>
                <a:gd name="T14" fmla="*/ 134 w 177"/>
                <a:gd name="T15" fmla="*/ 144 h 144"/>
                <a:gd name="T16" fmla="*/ 123 w 177"/>
                <a:gd name="T17" fmla="*/ 116 h 144"/>
                <a:gd name="T18" fmla="*/ 87 w 177"/>
                <a:gd name="T19" fmla="*/ 31 h 144"/>
                <a:gd name="T20" fmla="*/ 66 w 177"/>
                <a:gd name="T21" fmla="*/ 88 h 144"/>
                <a:gd name="T22" fmla="*/ 111 w 177"/>
                <a:gd name="T23" fmla="*/ 88 h 144"/>
                <a:gd name="T24" fmla="*/ 87 w 177"/>
                <a:gd name="T25" fmla="*/ 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7" h="144">
                  <a:moveTo>
                    <a:pt x="123" y="116"/>
                  </a:moveTo>
                  <a:lnTo>
                    <a:pt x="54" y="116"/>
                  </a:lnTo>
                  <a:lnTo>
                    <a:pt x="42" y="144"/>
                  </a:lnTo>
                  <a:lnTo>
                    <a:pt x="0" y="144"/>
                  </a:lnTo>
                  <a:lnTo>
                    <a:pt x="64" y="0"/>
                  </a:lnTo>
                  <a:lnTo>
                    <a:pt x="113" y="0"/>
                  </a:lnTo>
                  <a:lnTo>
                    <a:pt x="177" y="144"/>
                  </a:lnTo>
                  <a:lnTo>
                    <a:pt x="134" y="144"/>
                  </a:lnTo>
                  <a:lnTo>
                    <a:pt x="123" y="116"/>
                  </a:lnTo>
                  <a:close/>
                  <a:moveTo>
                    <a:pt x="87" y="31"/>
                  </a:moveTo>
                  <a:lnTo>
                    <a:pt x="66" y="88"/>
                  </a:lnTo>
                  <a:lnTo>
                    <a:pt x="111" y="88"/>
                  </a:lnTo>
                  <a:lnTo>
                    <a:pt x="87" y="3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grpSp>
        <p:nvGrpSpPr>
          <p:cNvPr id="22" name="组合 21"/>
          <p:cNvGrpSpPr/>
          <p:nvPr/>
        </p:nvGrpSpPr>
        <p:grpSpPr>
          <a:xfrm>
            <a:off x="6648569" y="5073247"/>
            <a:ext cx="407311" cy="398378"/>
            <a:chOff x="8905875" y="4843463"/>
            <a:chExt cx="723900" cy="708025"/>
          </a:xfrm>
          <a:solidFill>
            <a:srgbClr val="00B0F0"/>
          </a:solidFill>
        </p:grpSpPr>
        <p:sp>
          <p:nvSpPr>
            <p:cNvPr id="23" name="Freeform 797"/>
            <p:cNvSpPr/>
            <p:nvPr/>
          </p:nvSpPr>
          <p:spPr bwMode="auto">
            <a:xfrm>
              <a:off x="8905875" y="4843463"/>
              <a:ext cx="723900" cy="465138"/>
            </a:xfrm>
            <a:custGeom>
              <a:avLst/>
              <a:gdLst>
                <a:gd name="T0" fmla="*/ 193 w 193"/>
                <a:gd name="T1" fmla="*/ 84 h 124"/>
                <a:gd name="T2" fmla="*/ 153 w 193"/>
                <a:gd name="T3" fmla="*/ 44 h 124"/>
                <a:gd name="T4" fmla="*/ 141 w 193"/>
                <a:gd name="T5" fmla="*/ 46 h 124"/>
                <a:gd name="T6" fmla="*/ 91 w 193"/>
                <a:gd name="T7" fmla="*/ 0 h 124"/>
                <a:gd name="T8" fmla="*/ 40 w 193"/>
                <a:gd name="T9" fmla="*/ 51 h 124"/>
                <a:gd name="T10" fmla="*/ 41 w 193"/>
                <a:gd name="T11" fmla="*/ 61 h 124"/>
                <a:gd name="T12" fmla="*/ 31 w 193"/>
                <a:gd name="T13" fmla="*/ 61 h 124"/>
                <a:gd name="T14" fmla="*/ 0 w 193"/>
                <a:gd name="T15" fmla="*/ 92 h 124"/>
                <a:gd name="T16" fmla="*/ 31 w 193"/>
                <a:gd name="T17" fmla="*/ 124 h 124"/>
                <a:gd name="T18" fmla="*/ 157 w 193"/>
                <a:gd name="T19" fmla="*/ 124 h 124"/>
                <a:gd name="T20" fmla="*/ 180 w 193"/>
                <a:gd name="T21" fmla="*/ 113 h 124"/>
                <a:gd name="T22" fmla="*/ 193 w 193"/>
                <a:gd name="T23" fmla="*/ 8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124">
                  <a:moveTo>
                    <a:pt x="193" y="84"/>
                  </a:moveTo>
                  <a:cubicBezTo>
                    <a:pt x="193" y="62"/>
                    <a:pt x="176" y="44"/>
                    <a:pt x="153" y="44"/>
                  </a:cubicBezTo>
                  <a:cubicBezTo>
                    <a:pt x="149" y="44"/>
                    <a:pt x="145" y="44"/>
                    <a:pt x="141" y="46"/>
                  </a:cubicBezTo>
                  <a:cubicBezTo>
                    <a:pt x="139" y="20"/>
                    <a:pt x="117" y="0"/>
                    <a:pt x="91" y="0"/>
                  </a:cubicBezTo>
                  <a:cubicBezTo>
                    <a:pt x="62" y="0"/>
                    <a:pt x="40" y="23"/>
                    <a:pt x="40" y="51"/>
                  </a:cubicBezTo>
                  <a:cubicBezTo>
                    <a:pt x="40" y="54"/>
                    <a:pt x="40" y="57"/>
                    <a:pt x="41" y="61"/>
                  </a:cubicBezTo>
                  <a:cubicBezTo>
                    <a:pt x="31" y="61"/>
                    <a:pt x="31" y="61"/>
                    <a:pt x="31" y="61"/>
                  </a:cubicBezTo>
                  <a:cubicBezTo>
                    <a:pt x="14" y="61"/>
                    <a:pt x="0" y="75"/>
                    <a:pt x="0" y="92"/>
                  </a:cubicBezTo>
                  <a:cubicBezTo>
                    <a:pt x="0" y="109"/>
                    <a:pt x="14" y="124"/>
                    <a:pt x="31" y="124"/>
                  </a:cubicBezTo>
                  <a:cubicBezTo>
                    <a:pt x="157" y="124"/>
                    <a:pt x="157" y="124"/>
                    <a:pt x="157" y="124"/>
                  </a:cubicBezTo>
                  <a:cubicBezTo>
                    <a:pt x="166" y="124"/>
                    <a:pt x="175" y="120"/>
                    <a:pt x="180" y="113"/>
                  </a:cubicBezTo>
                  <a:cubicBezTo>
                    <a:pt x="188" y="106"/>
                    <a:pt x="193" y="95"/>
                    <a:pt x="193" y="8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4" name="Freeform 798"/>
            <p:cNvSpPr/>
            <p:nvPr/>
          </p:nvSpPr>
          <p:spPr bwMode="auto">
            <a:xfrm>
              <a:off x="9097963" y="5443538"/>
              <a:ext cx="339725" cy="107950"/>
            </a:xfrm>
            <a:custGeom>
              <a:avLst/>
              <a:gdLst>
                <a:gd name="T0" fmla="*/ 46 w 91"/>
                <a:gd name="T1" fmla="*/ 29 h 29"/>
                <a:gd name="T2" fmla="*/ 0 w 91"/>
                <a:gd name="T3" fmla="*/ 10 h 29"/>
                <a:gd name="T4" fmla="*/ 11 w 91"/>
                <a:gd name="T5" fmla="*/ 0 h 29"/>
                <a:gd name="T6" fmla="*/ 80 w 91"/>
                <a:gd name="T7" fmla="*/ 0 h 29"/>
                <a:gd name="T8" fmla="*/ 91 w 91"/>
                <a:gd name="T9" fmla="*/ 10 h 29"/>
                <a:gd name="T10" fmla="*/ 46 w 91"/>
                <a:gd name="T11" fmla="*/ 29 h 29"/>
              </a:gdLst>
              <a:ahLst/>
              <a:cxnLst>
                <a:cxn ang="0">
                  <a:pos x="T0" y="T1"/>
                </a:cxn>
                <a:cxn ang="0">
                  <a:pos x="T2" y="T3"/>
                </a:cxn>
                <a:cxn ang="0">
                  <a:pos x="T4" y="T5"/>
                </a:cxn>
                <a:cxn ang="0">
                  <a:pos x="T6" y="T7"/>
                </a:cxn>
                <a:cxn ang="0">
                  <a:pos x="T8" y="T9"/>
                </a:cxn>
                <a:cxn ang="0">
                  <a:pos x="T10" y="T11"/>
                </a:cxn>
              </a:cxnLst>
              <a:rect l="0" t="0" r="r" b="b"/>
              <a:pathLst>
                <a:path w="91" h="29">
                  <a:moveTo>
                    <a:pt x="46" y="29"/>
                  </a:moveTo>
                  <a:cubicBezTo>
                    <a:pt x="29" y="29"/>
                    <a:pt x="13" y="23"/>
                    <a:pt x="0" y="10"/>
                  </a:cubicBezTo>
                  <a:cubicBezTo>
                    <a:pt x="11" y="0"/>
                    <a:pt x="11" y="0"/>
                    <a:pt x="11" y="0"/>
                  </a:cubicBezTo>
                  <a:cubicBezTo>
                    <a:pt x="30" y="19"/>
                    <a:pt x="61" y="19"/>
                    <a:pt x="80" y="0"/>
                  </a:cubicBezTo>
                  <a:cubicBezTo>
                    <a:pt x="91" y="10"/>
                    <a:pt x="91" y="10"/>
                    <a:pt x="91" y="10"/>
                  </a:cubicBezTo>
                  <a:cubicBezTo>
                    <a:pt x="78" y="23"/>
                    <a:pt x="62" y="29"/>
                    <a:pt x="46"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5" name="Freeform 799"/>
            <p:cNvSpPr/>
            <p:nvPr/>
          </p:nvSpPr>
          <p:spPr bwMode="auto">
            <a:xfrm>
              <a:off x="9175750" y="5364163"/>
              <a:ext cx="184150" cy="79375"/>
            </a:xfrm>
            <a:custGeom>
              <a:avLst/>
              <a:gdLst>
                <a:gd name="T0" fmla="*/ 25 w 49"/>
                <a:gd name="T1" fmla="*/ 21 h 21"/>
                <a:gd name="T2" fmla="*/ 0 w 49"/>
                <a:gd name="T3" fmla="*/ 11 h 21"/>
                <a:gd name="T4" fmla="*/ 10 w 49"/>
                <a:gd name="T5" fmla="*/ 0 h 21"/>
                <a:gd name="T6" fmla="*/ 39 w 49"/>
                <a:gd name="T7" fmla="*/ 0 h 21"/>
                <a:gd name="T8" fmla="*/ 49 w 49"/>
                <a:gd name="T9" fmla="*/ 11 h 21"/>
                <a:gd name="T10" fmla="*/ 25 w 49"/>
                <a:gd name="T11" fmla="*/ 21 h 21"/>
              </a:gdLst>
              <a:ahLst/>
              <a:cxnLst>
                <a:cxn ang="0">
                  <a:pos x="T0" y="T1"/>
                </a:cxn>
                <a:cxn ang="0">
                  <a:pos x="T2" y="T3"/>
                </a:cxn>
                <a:cxn ang="0">
                  <a:pos x="T4" y="T5"/>
                </a:cxn>
                <a:cxn ang="0">
                  <a:pos x="T6" y="T7"/>
                </a:cxn>
                <a:cxn ang="0">
                  <a:pos x="T8" y="T9"/>
                </a:cxn>
                <a:cxn ang="0">
                  <a:pos x="T10" y="T11"/>
                </a:cxn>
              </a:cxnLst>
              <a:rect l="0" t="0" r="r" b="b"/>
              <a:pathLst>
                <a:path w="49" h="21">
                  <a:moveTo>
                    <a:pt x="25" y="21"/>
                  </a:moveTo>
                  <a:cubicBezTo>
                    <a:pt x="16" y="21"/>
                    <a:pt x="7" y="17"/>
                    <a:pt x="0" y="11"/>
                  </a:cubicBezTo>
                  <a:cubicBezTo>
                    <a:pt x="10" y="0"/>
                    <a:pt x="10" y="0"/>
                    <a:pt x="10" y="0"/>
                  </a:cubicBezTo>
                  <a:cubicBezTo>
                    <a:pt x="18" y="8"/>
                    <a:pt x="31" y="8"/>
                    <a:pt x="39" y="0"/>
                  </a:cubicBezTo>
                  <a:cubicBezTo>
                    <a:pt x="49" y="11"/>
                    <a:pt x="49" y="11"/>
                    <a:pt x="49" y="11"/>
                  </a:cubicBezTo>
                  <a:cubicBezTo>
                    <a:pt x="42" y="17"/>
                    <a:pt x="34" y="21"/>
                    <a:pt x="25"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grpSp>
        <p:nvGrpSpPr>
          <p:cNvPr id="26" name="组合 25"/>
          <p:cNvGrpSpPr/>
          <p:nvPr/>
        </p:nvGrpSpPr>
        <p:grpSpPr>
          <a:xfrm>
            <a:off x="5188442" y="2054270"/>
            <a:ext cx="373368" cy="387660"/>
            <a:chOff x="10518775" y="3081338"/>
            <a:chExt cx="663575" cy="688975"/>
          </a:xfrm>
          <a:solidFill>
            <a:srgbClr val="00B0F0"/>
          </a:solidFill>
        </p:grpSpPr>
        <p:sp>
          <p:nvSpPr>
            <p:cNvPr id="27" name="Oval 800"/>
            <p:cNvSpPr>
              <a:spLocks noChangeArrowheads="1"/>
            </p:cNvSpPr>
            <p:nvPr/>
          </p:nvSpPr>
          <p:spPr bwMode="auto">
            <a:xfrm>
              <a:off x="10590213" y="3433763"/>
              <a:ext cx="127000" cy="16033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8" name="Freeform 801"/>
            <p:cNvSpPr/>
            <p:nvPr/>
          </p:nvSpPr>
          <p:spPr bwMode="auto">
            <a:xfrm>
              <a:off x="10518775" y="3609975"/>
              <a:ext cx="112713" cy="160338"/>
            </a:xfrm>
            <a:custGeom>
              <a:avLst/>
              <a:gdLst>
                <a:gd name="T0" fmla="*/ 19 w 30"/>
                <a:gd name="T1" fmla="*/ 18 h 43"/>
                <a:gd name="T2" fmla="*/ 23 w 30"/>
                <a:gd name="T3" fmla="*/ 11 h 43"/>
                <a:gd name="T4" fmla="*/ 14 w 30"/>
                <a:gd name="T5" fmla="*/ 6 h 43"/>
                <a:gd name="T6" fmla="*/ 22 w 30"/>
                <a:gd name="T7" fmla="*/ 0 h 43"/>
                <a:gd name="T8" fmla="*/ 22 w 30"/>
                <a:gd name="T9" fmla="*/ 0 h 43"/>
                <a:gd name="T10" fmla="*/ 13 w 30"/>
                <a:gd name="T11" fmla="*/ 1 h 43"/>
                <a:gd name="T12" fmla="*/ 12 w 30"/>
                <a:gd name="T13" fmla="*/ 1 h 43"/>
                <a:gd name="T14" fmla="*/ 12 w 30"/>
                <a:gd name="T15" fmla="*/ 1 h 43"/>
                <a:gd name="T16" fmla="*/ 2 w 30"/>
                <a:gd name="T17" fmla="*/ 11 h 43"/>
                <a:gd name="T18" fmla="*/ 0 w 30"/>
                <a:gd name="T19" fmla="*/ 31 h 43"/>
                <a:gd name="T20" fmla="*/ 30 w 30"/>
                <a:gd name="T21" fmla="*/ 43 h 43"/>
                <a:gd name="T22" fmla="*/ 30 w 30"/>
                <a:gd name="T23" fmla="*/ 42 h 43"/>
                <a:gd name="T24" fmla="*/ 19 w 30"/>
                <a:gd name="T25"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3">
                  <a:moveTo>
                    <a:pt x="19" y="18"/>
                  </a:moveTo>
                  <a:cubicBezTo>
                    <a:pt x="23" y="11"/>
                    <a:pt x="23" y="11"/>
                    <a:pt x="23" y="11"/>
                  </a:cubicBezTo>
                  <a:cubicBezTo>
                    <a:pt x="14" y="6"/>
                    <a:pt x="14" y="6"/>
                    <a:pt x="14" y="6"/>
                  </a:cubicBezTo>
                  <a:cubicBezTo>
                    <a:pt x="22" y="0"/>
                    <a:pt x="22" y="0"/>
                    <a:pt x="22" y="0"/>
                  </a:cubicBezTo>
                  <a:cubicBezTo>
                    <a:pt x="22" y="0"/>
                    <a:pt x="22" y="0"/>
                    <a:pt x="22" y="0"/>
                  </a:cubicBezTo>
                  <a:cubicBezTo>
                    <a:pt x="19" y="0"/>
                    <a:pt x="16" y="0"/>
                    <a:pt x="13" y="1"/>
                  </a:cubicBezTo>
                  <a:cubicBezTo>
                    <a:pt x="13" y="1"/>
                    <a:pt x="13" y="1"/>
                    <a:pt x="12" y="1"/>
                  </a:cubicBezTo>
                  <a:cubicBezTo>
                    <a:pt x="12" y="1"/>
                    <a:pt x="12" y="1"/>
                    <a:pt x="12" y="1"/>
                  </a:cubicBezTo>
                  <a:cubicBezTo>
                    <a:pt x="7" y="1"/>
                    <a:pt x="2" y="5"/>
                    <a:pt x="2" y="11"/>
                  </a:cubicBezTo>
                  <a:cubicBezTo>
                    <a:pt x="0" y="31"/>
                    <a:pt x="0" y="31"/>
                    <a:pt x="0" y="31"/>
                  </a:cubicBezTo>
                  <a:cubicBezTo>
                    <a:pt x="9" y="37"/>
                    <a:pt x="19" y="42"/>
                    <a:pt x="30" y="43"/>
                  </a:cubicBezTo>
                  <a:cubicBezTo>
                    <a:pt x="30" y="42"/>
                    <a:pt x="30" y="42"/>
                    <a:pt x="30" y="42"/>
                  </a:cubicBezTo>
                  <a:lnTo>
                    <a:pt x="19" y="1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9" name="Freeform 802"/>
            <p:cNvSpPr/>
            <p:nvPr/>
          </p:nvSpPr>
          <p:spPr bwMode="auto">
            <a:xfrm>
              <a:off x="10675938" y="3609975"/>
              <a:ext cx="112713" cy="160338"/>
            </a:xfrm>
            <a:custGeom>
              <a:avLst/>
              <a:gdLst>
                <a:gd name="T0" fmla="*/ 29 w 30"/>
                <a:gd name="T1" fmla="*/ 11 h 43"/>
                <a:gd name="T2" fmla="*/ 18 w 30"/>
                <a:gd name="T3" fmla="*/ 1 h 43"/>
                <a:gd name="T4" fmla="*/ 18 w 30"/>
                <a:gd name="T5" fmla="*/ 1 h 43"/>
                <a:gd name="T6" fmla="*/ 17 w 30"/>
                <a:gd name="T7" fmla="*/ 1 h 43"/>
                <a:gd name="T8" fmla="*/ 8 w 30"/>
                <a:gd name="T9" fmla="*/ 0 h 43"/>
                <a:gd name="T10" fmla="*/ 8 w 30"/>
                <a:gd name="T11" fmla="*/ 0 h 43"/>
                <a:gd name="T12" fmla="*/ 16 w 30"/>
                <a:gd name="T13" fmla="*/ 6 h 43"/>
                <a:gd name="T14" fmla="*/ 7 w 30"/>
                <a:gd name="T15" fmla="*/ 11 h 43"/>
                <a:gd name="T16" fmla="*/ 11 w 30"/>
                <a:gd name="T17" fmla="*/ 18 h 43"/>
                <a:gd name="T18" fmla="*/ 0 w 30"/>
                <a:gd name="T19" fmla="*/ 42 h 43"/>
                <a:gd name="T20" fmla="*/ 0 w 30"/>
                <a:gd name="T21" fmla="*/ 43 h 43"/>
                <a:gd name="T22" fmla="*/ 30 w 30"/>
                <a:gd name="T23" fmla="*/ 30 h 43"/>
                <a:gd name="T24" fmla="*/ 29 w 30"/>
                <a:gd name="T25"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3">
                  <a:moveTo>
                    <a:pt x="29" y="11"/>
                  </a:moveTo>
                  <a:cubicBezTo>
                    <a:pt x="28" y="5"/>
                    <a:pt x="23" y="1"/>
                    <a:pt x="18" y="1"/>
                  </a:cubicBezTo>
                  <a:cubicBezTo>
                    <a:pt x="18" y="1"/>
                    <a:pt x="18" y="1"/>
                    <a:pt x="18" y="1"/>
                  </a:cubicBezTo>
                  <a:cubicBezTo>
                    <a:pt x="17" y="1"/>
                    <a:pt x="17" y="1"/>
                    <a:pt x="17" y="1"/>
                  </a:cubicBezTo>
                  <a:cubicBezTo>
                    <a:pt x="14" y="0"/>
                    <a:pt x="11" y="0"/>
                    <a:pt x="8" y="0"/>
                  </a:cubicBezTo>
                  <a:cubicBezTo>
                    <a:pt x="8" y="0"/>
                    <a:pt x="8" y="0"/>
                    <a:pt x="8" y="0"/>
                  </a:cubicBezTo>
                  <a:cubicBezTo>
                    <a:pt x="16" y="6"/>
                    <a:pt x="16" y="6"/>
                    <a:pt x="16" y="6"/>
                  </a:cubicBezTo>
                  <a:cubicBezTo>
                    <a:pt x="7" y="11"/>
                    <a:pt x="7" y="11"/>
                    <a:pt x="7" y="11"/>
                  </a:cubicBezTo>
                  <a:cubicBezTo>
                    <a:pt x="11" y="18"/>
                    <a:pt x="11" y="18"/>
                    <a:pt x="11" y="18"/>
                  </a:cubicBezTo>
                  <a:cubicBezTo>
                    <a:pt x="0" y="42"/>
                    <a:pt x="0" y="42"/>
                    <a:pt x="0" y="42"/>
                  </a:cubicBezTo>
                  <a:cubicBezTo>
                    <a:pt x="0" y="43"/>
                    <a:pt x="0" y="43"/>
                    <a:pt x="0" y="43"/>
                  </a:cubicBezTo>
                  <a:cubicBezTo>
                    <a:pt x="11" y="42"/>
                    <a:pt x="22" y="37"/>
                    <a:pt x="30" y="30"/>
                  </a:cubicBezTo>
                  <a:lnTo>
                    <a:pt x="29" y="1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0" name="Freeform 803"/>
            <p:cNvSpPr/>
            <p:nvPr/>
          </p:nvSpPr>
          <p:spPr bwMode="auto">
            <a:xfrm>
              <a:off x="10631488" y="3602038"/>
              <a:ext cx="44450" cy="168275"/>
            </a:xfrm>
            <a:custGeom>
              <a:avLst/>
              <a:gdLst>
                <a:gd name="T0" fmla="*/ 10 w 12"/>
                <a:gd name="T1" fmla="*/ 10 h 45"/>
                <a:gd name="T2" fmla="*/ 12 w 12"/>
                <a:gd name="T3" fmla="*/ 8 h 45"/>
                <a:gd name="T4" fmla="*/ 9 w 12"/>
                <a:gd name="T5" fmla="*/ 0 h 45"/>
                <a:gd name="T6" fmla="*/ 2 w 12"/>
                <a:gd name="T7" fmla="*/ 0 h 45"/>
                <a:gd name="T8" fmla="*/ 0 w 12"/>
                <a:gd name="T9" fmla="*/ 8 h 45"/>
                <a:gd name="T10" fmla="*/ 2 w 12"/>
                <a:gd name="T11" fmla="*/ 10 h 45"/>
                <a:gd name="T12" fmla="*/ 0 w 12"/>
                <a:gd name="T13" fmla="*/ 44 h 45"/>
                <a:gd name="T14" fmla="*/ 0 w 12"/>
                <a:gd name="T15" fmla="*/ 45 h 45"/>
                <a:gd name="T16" fmla="*/ 6 w 12"/>
                <a:gd name="T17" fmla="*/ 45 h 45"/>
                <a:gd name="T18" fmla="*/ 12 w 12"/>
                <a:gd name="T19" fmla="*/ 45 h 45"/>
                <a:gd name="T20" fmla="*/ 12 w 12"/>
                <a:gd name="T21" fmla="*/ 44 h 45"/>
                <a:gd name="T22" fmla="*/ 10 w 12"/>
                <a:gd name="T23" fmla="*/ 1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45">
                  <a:moveTo>
                    <a:pt x="10" y="10"/>
                  </a:moveTo>
                  <a:cubicBezTo>
                    <a:pt x="12" y="8"/>
                    <a:pt x="12" y="8"/>
                    <a:pt x="12" y="8"/>
                  </a:cubicBezTo>
                  <a:cubicBezTo>
                    <a:pt x="9" y="0"/>
                    <a:pt x="9" y="0"/>
                    <a:pt x="9" y="0"/>
                  </a:cubicBezTo>
                  <a:cubicBezTo>
                    <a:pt x="2" y="0"/>
                    <a:pt x="2" y="0"/>
                    <a:pt x="2" y="0"/>
                  </a:cubicBezTo>
                  <a:cubicBezTo>
                    <a:pt x="0" y="8"/>
                    <a:pt x="0" y="8"/>
                    <a:pt x="0" y="8"/>
                  </a:cubicBezTo>
                  <a:cubicBezTo>
                    <a:pt x="2" y="10"/>
                    <a:pt x="2" y="10"/>
                    <a:pt x="2" y="10"/>
                  </a:cubicBezTo>
                  <a:cubicBezTo>
                    <a:pt x="0" y="44"/>
                    <a:pt x="0" y="44"/>
                    <a:pt x="0" y="44"/>
                  </a:cubicBezTo>
                  <a:cubicBezTo>
                    <a:pt x="0" y="45"/>
                    <a:pt x="0" y="45"/>
                    <a:pt x="0" y="45"/>
                  </a:cubicBezTo>
                  <a:cubicBezTo>
                    <a:pt x="2" y="45"/>
                    <a:pt x="4" y="45"/>
                    <a:pt x="6" y="45"/>
                  </a:cubicBezTo>
                  <a:cubicBezTo>
                    <a:pt x="8" y="45"/>
                    <a:pt x="10" y="45"/>
                    <a:pt x="12" y="45"/>
                  </a:cubicBezTo>
                  <a:cubicBezTo>
                    <a:pt x="12" y="44"/>
                    <a:pt x="12" y="44"/>
                    <a:pt x="12" y="44"/>
                  </a:cubicBezTo>
                  <a:lnTo>
                    <a:pt x="10"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1" name="Freeform 804"/>
            <p:cNvSpPr>
              <a:spLocks noEditPoints="1"/>
            </p:cNvSpPr>
            <p:nvPr/>
          </p:nvSpPr>
          <p:spPr bwMode="auto">
            <a:xfrm>
              <a:off x="10690225" y="3081338"/>
              <a:ext cx="492125" cy="427038"/>
            </a:xfrm>
            <a:custGeom>
              <a:avLst/>
              <a:gdLst>
                <a:gd name="T0" fmla="*/ 113 w 131"/>
                <a:gd name="T1" fmla="*/ 0 h 114"/>
                <a:gd name="T2" fmla="*/ 18 w 131"/>
                <a:gd name="T3" fmla="*/ 0 h 114"/>
                <a:gd name="T4" fmla="*/ 0 w 131"/>
                <a:gd name="T5" fmla="*/ 18 h 114"/>
                <a:gd name="T6" fmla="*/ 0 w 131"/>
                <a:gd name="T7" fmla="*/ 68 h 114"/>
                <a:gd name="T8" fmla="*/ 18 w 131"/>
                <a:gd name="T9" fmla="*/ 86 h 114"/>
                <a:gd name="T10" fmla="*/ 33 w 131"/>
                <a:gd name="T11" fmla="*/ 86 h 114"/>
                <a:gd name="T12" fmla="*/ 14 w 131"/>
                <a:gd name="T13" fmla="*/ 114 h 114"/>
                <a:gd name="T14" fmla="*/ 69 w 131"/>
                <a:gd name="T15" fmla="*/ 86 h 114"/>
                <a:gd name="T16" fmla="*/ 113 w 131"/>
                <a:gd name="T17" fmla="*/ 86 h 114"/>
                <a:gd name="T18" fmla="*/ 131 w 131"/>
                <a:gd name="T19" fmla="*/ 68 h 114"/>
                <a:gd name="T20" fmla="*/ 131 w 131"/>
                <a:gd name="T21" fmla="*/ 18 h 114"/>
                <a:gd name="T22" fmla="*/ 113 w 131"/>
                <a:gd name="T23" fmla="*/ 0 h 114"/>
                <a:gd name="T24" fmla="*/ 37 w 131"/>
                <a:gd name="T25" fmla="*/ 52 h 114"/>
                <a:gd name="T26" fmla="*/ 29 w 131"/>
                <a:gd name="T27" fmla="*/ 44 h 114"/>
                <a:gd name="T28" fmla="*/ 37 w 131"/>
                <a:gd name="T29" fmla="*/ 36 h 114"/>
                <a:gd name="T30" fmla="*/ 45 w 131"/>
                <a:gd name="T31" fmla="*/ 44 h 114"/>
                <a:gd name="T32" fmla="*/ 37 w 131"/>
                <a:gd name="T33" fmla="*/ 52 h 114"/>
                <a:gd name="T34" fmla="*/ 65 w 131"/>
                <a:gd name="T35" fmla="*/ 52 h 114"/>
                <a:gd name="T36" fmla="*/ 57 w 131"/>
                <a:gd name="T37" fmla="*/ 44 h 114"/>
                <a:gd name="T38" fmla="*/ 65 w 131"/>
                <a:gd name="T39" fmla="*/ 36 h 114"/>
                <a:gd name="T40" fmla="*/ 73 w 131"/>
                <a:gd name="T41" fmla="*/ 44 h 114"/>
                <a:gd name="T42" fmla="*/ 65 w 131"/>
                <a:gd name="T43" fmla="*/ 52 h 114"/>
                <a:gd name="T44" fmla="*/ 93 w 131"/>
                <a:gd name="T45" fmla="*/ 52 h 114"/>
                <a:gd name="T46" fmla="*/ 85 w 131"/>
                <a:gd name="T47" fmla="*/ 44 h 114"/>
                <a:gd name="T48" fmla="*/ 93 w 131"/>
                <a:gd name="T49" fmla="*/ 36 h 114"/>
                <a:gd name="T50" fmla="*/ 101 w 131"/>
                <a:gd name="T51" fmla="*/ 44 h 114"/>
                <a:gd name="T52" fmla="*/ 93 w 131"/>
                <a:gd name="T53" fmla="*/ 5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114">
                  <a:moveTo>
                    <a:pt x="113" y="0"/>
                  </a:moveTo>
                  <a:cubicBezTo>
                    <a:pt x="18" y="0"/>
                    <a:pt x="18" y="0"/>
                    <a:pt x="18" y="0"/>
                  </a:cubicBezTo>
                  <a:cubicBezTo>
                    <a:pt x="8" y="0"/>
                    <a:pt x="0" y="8"/>
                    <a:pt x="0" y="18"/>
                  </a:cubicBezTo>
                  <a:cubicBezTo>
                    <a:pt x="0" y="68"/>
                    <a:pt x="0" y="68"/>
                    <a:pt x="0" y="68"/>
                  </a:cubicBezTo>
                  <a:cubicBezTo>
                    <a:pt x="0" y="78"/>
                    <a:pt x="8" y="86"/>
                    <a:pt x="18" y="86"/>
                  </a:cubicBezTo>
                  <a:cubicBezTo>
                    <a:pt x="33" y="86"/>
                    <a:pt x="33" y="86"/>
                    <a:pt x="33" y="86"/>
                  </a:cubicBezTo>
                  <a:cubicBezTo>
                    <a:pt x="14" y="114"/>
                    <a:pt x="14" y="114"/>
                    <a:pt x="14" y="114"/>
                  </a:cubicBezTo>
                  <a:cubicBezTo>
                    <a:pt x="69" y="86"/>
                    <a:pt x="69" y="86"/>
                    <a:pt x="69" y="86"/>
                  </a:cubicBezTo>
                  <a:cubicBezTo>
                    <a:pt x="113" y="86"/>
                    <a:pt x="113" y="86"/>
                    <a:pt x="113" y="86"/>
                  </a:cubicBezTo>
                  <a:cubicBezTo>
                    <a:pt x="123" y="86"/>
                    <a:pt x="131" y="78"/>
                    <a:pt x="131" y="68"/>
                  </a:cubicBezTo>
                  <a:cubicBezTo>
                    <a:pt x="131" y="18"/>
                    <a:pt x="131" y="18"/>
                    <a:pt x="131" y="18"/>
                  </a:cubicBezTo>
                  <a:cubicBezTo>
                    <a:pt x="131" y="8"/>
                    <a:pt x="123" y="0"/>
                    <a:pt x="113" y="0"/>
                  </a:cubicBezTo>
                  <a:close/>
                  <a:moveTo>
                    <a:pt x="37" y="52"/>
                  </a:moveTo>
                  <a:cubicBezTo>
                    <a:pt x="33" y="52"/>
                    <a:pt x="29" y="48"/>
                    <a:pt x="29" y="44"/>
                  </a:cubicBezTo>
                  <a:cubicBezTo>
                    <a:pt x="29" y="40"/>
                    <a:pt x="33" y="36"/>
                    <a:pt x="37" y="36"/>
                  </a:cubicBezTo>
                  <a:cubicBezTo>
                    <a:pt x="41" y="36"/>
                    <a:pt x="45" y="40"/>
                    <a:pt x="45" y="44"/>
                  </a:cubicBezTo>
                  <a:cubicBezTo>
                    <a:pt x="45" y="48"/>
                    <a:pt x="41" y="52"/>
                    <a:pt x="37" y="52"/>
                  </a:cubicBezTo>
                  <a:close/>
                  <a:moveTo>
                    <a:pt x="65" y="52"/>
                  </a:moveTo>
                  <a:cubicBezTo>
                    <a:pt x="61" y="52"/>
                    <a:pt x="57" y="48"/>
                    <a:pt x="57" y="44"/>
                  </a:cubicBezTo>
                  <a:cubicBezTo>
                    <a:pt x="57" y="40"/>
                    <a:pt x="61" y="36"/>
                    <a:pt x="65" y="36"/>
                  </a:cubicBezTo>
                  <a:cubicBezTo>
                    <a:pt x="69" y="36"/>
                    <a:pt x="73" y="40"/>
                    <a:pt x="73" y="44"/>
                  </a:cubicBezTo>
                  <a:cubicBezTo>
                    <a:pt x="73" y="48"/>
                    <a:pt x="69" y="52"/>
                    <a:pt x="65" y="52"/>
                  </a:cubicBezTo>
                  <a:close/>
                  <a:moveTo>
                    <a:pt x="93" y="52"/>
                  </a:moveTo>
                  <a:cubicBezTo>
                    <a:pt x="89" y="52"/>
                    <a:pt x="85" y="48"/>
                    <a:pt x="85" y="44"/>
                  </a:cubicBezTo>
                  <a:cubicBezTo>
                    <a:pt x="85" y="40"/>
                    <a:pt x="89" y="36"/>
                    <a:pt x="93" y="36"/>
                  </a:cubicBezTo>
                  <a:cubicBezTo>
                    <a:pt x="97" y="36"/>
                    <a:pt x="101" y="40"/>
                    <a:pt x="101" y="44"/>
                  </a:cubicBezTo>
                  <a:cubicBezTo>
                    <a:pt x="101" y="48"/>
                    <a:pt x="97" y="52"/>
                    <a:pt x="93" y="5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2" name="Oval 805"/>
            <p:cNvSpPr>
              <a:spLocks noChangeArrowheads="1"/>
            </p:cNvSpPr>
            <p:nvPr/>
          </p:nvSpPr>
          <p:spPr bwMode="auto">
            <a:xfrm>
              <a:off x="10871200" y="3478213"/>
              <a:ext cx="85725" cy="1079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3" name="Freeform 806"/>
            <p:cNvSpPr/>
            <p:nvPr/>
          </p:nvSpPr>
          <p:spPr bwMode="auto">
            <a:xfrm>
              <a:off x="10825163" y="3594100"/>
              <a:ext cx="176213" cy="90488"/>
            </a:xfrm>
            <a:custGeom>
              <a:avLst/>
              <a:gdLst>
                <a:gd name="T0" fmla="*/ 23 w 47"/>
                <a:gd name="T1" fmla="*/ 24 h 24"/>
                <a:gd name="T2" fmla="*/ 47 w 47"/>
                <a:gd name="T3" fmla="*/ 18 h 24"/>
                <a:gd name="T4" fmla="*/ 46 w 47"/>
                <a:gd name="T5" fmla="*/ 8 h 24"/>
                <a:gd name="T6" fmla="*/ 40 w 47"/>
                <a:gd name="T7" fmla="*/ 1 h 24"/>
                <a:gd name="T8" fmla="*/ 39 w 47"/>
                <a:gd name="T9" fmla="*/ 1 h 24"/>
                <a:gd name="T10" fmla="*/ 38 w 47"/>
                <a:gd name="T11" fmla="*/ 1 h 24"/>
                <a:gd name="T12" fmla="*/ 8 w 47"/>
                <a:gd name="T13" fmla="*/ 1 h 24"/>
                <a:gd name="T14" fmla="*/ 7 w 47"/>
                <a:gd name="T15" fmla="*/ 1 h 24"/>
                <a:gd name="T16" fmla="*/ 7 w 47"/>
                <a:gd name="T17" fmla="*/ 1 h 24"/>
                <a:gd name="T18" fmla="*/ 0 w 47"/>
                <a:gd name="T19" fmla="*/ 8 h 24"/>
                <a:gd name="T20" fmla="*/ 0 w 47"/>
                <a:gd name="T21" fmla="*/ 18 h 24"/>
                <a:gd name="T22" fmla="*/ 23 w 47"/>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24">
                  <a:moveTo>
                    <a:pt x="23" y="24"/>
                  </a:moveTo>
                  <a:cubicBezTo>
                    <a:pt x="32" y="24"/>
                    <a:pt x="40" y="21"/>
                    <a:pt x="47" y="18"/>
                  </a:cubicBezTo>
                  <a:cubicBezTo>
                    <a:pt x="46" y="8"/>
                    <a:pt x="46" y="8"/>
                    <a:pt x="46" y="8"/>
                  </a:cubicBezTo>
                  <a:cubicBezTo>
                    <a:pt x="46" y="4"/>
                    <a:pt x="43" y="1"/>
                    <a:pt x="40" y="1"/>
                  </a:cubicBezTo>
                  <a:cubicBezTo>
                    <a:pt x="39" y="1"/>
                    <a:pt x="39" y="1"/>
                    <a:pt x="39" y="1"/>
                  </a:cubicBezTo>
                  <a:cubicBezTo>
                    <a:pt x="39" y="1"/>
                    <a:pt x="39" y="1"/>
                    <a:pt x="38" y="1"/>
                  </a:cubicBezTo>
                  <a:cubicBezTo>
                    <a:pt x="28" y="0"/>
                    <a:pt x="18" y="0"/>
                    <a:pt x="8" y="1"/>
                  </a:cubicBezTo>
                  <a:cubicBezTo>
                    <a:pt x="8" y="1"/>
                    <a:pt x="8" y="1"/>
                    <a:pt x="7" y="1"/>
                  </a:cubicBezTo>
                  <a:cubicBezTo>
                    <a:pt x="7" y="1"/>
                    <a:pt x="7" y="1"/>
                    <a:pt x="7" y="1"/>
                  </a:cubicBezTo>
                  <a:cubicBezTo>
                    <a:pt x="4" y="1"/>
                    <a:pt x="1" y="4"/>
                    <a:pt x="0" y="8"/>
                  </a:cubicBezTo>
                  <a:cubicBezTo>
                    <a:pt x="0" y="18"/>
                    <a:pt x="0" y="18"/>
                    <a:pt x="0" y="18"/>
                  </a:cubicBezTo>
                  <a:cubicBezTo>
                    <a:pt x="7" y="21"/>
                    <a:pt x="15" y="24"/>
                    <a:pt x="23"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grpSp>
        <p:nvGrpSpPr>
          <p:cNvPr id="34" name="组合 33"/>
          <p:cNvGrpSpPr/>
          <p:nvPr/>
        </p:nvGrpSpPr>
        <p:grpSpPr>
          <a:xfrm>
            <a:off x="5161199" y="5063868"/>
            <a:ext cx="427855" cy="417136"/>
            <a:chOff x="5753100" y="4821238"/>
            <a:chExt cx="760413" cy="741362"/>
          </a:xfrm>
          <a:solidFill>
            <a:srgbClr val="00B0F0"/>
          </a:solidFill>
        </p:grpSpPr>
        <p:sp>
          <p:nvSpPr>
            <p:cNvPr id="35" name="Freeform 915"/>
            <p:cNvSpPr/>
            <p:nvPr/>
          </p:nvSpPr>
          <p:spPr bwMode="auto">
            <a:xfrm>
              <a:off x="6064250" y="4821238"/>
              <a:ext cx="104775" cy="123825"/>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6" name="Freeform 916"/>
            <p:cNvSpPr/>
            <p:nvPr/>
          </p:nvSpPr>
          <p:spPr bwMode="auto">
            <a:xfrm>
              <a:off x="5838825" y="4929188"/>
              <a:ext cx="471488" cy="49212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7" name="Freeform 917"/>
            <p:cNvSpPr>
              <a:spLocks noEditPoints="1"/>
            </p:cNvSpPr>
            <p:nvPr/>
          </p:nvSpPr>
          <p:spPr bwMode="auto">
            <a:xfrm>
              <a:off x="5753100" y="5135563"/>
              <a:ext cx="168275" cy="153988"/>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8" name="Freeform 918"/>
            <p:cNvSpPr/>
            <p:nvPr/>
          </p:nvSpPr>
          <p:spPr bwMode="auto">
            <a:xfrm>
              <a:off x="5764213" y="5105400"/>
              <a:ext cx="749300" cy="457200"/>
            </a:xfrm>
            <a:custGeom>
              <a:avLst/>
              <a:gdLst>
                <a:gd name="T0" fmla="*/ 472 w 472"/>
                <a:gd name="T1" fmla="*/ 0 h 288"/>
                <a:gd name="T2" fmla="*/ 389 w 472"/>
                <a:gd name="T3" fmla="*/ 33 h 288"/>
                <a:gd name="T4" fmla="*/ 406 w 472"/>
                <a:gd name="T5" fmla="*/ 45 h 288"/>
                <a:gd name="T6" fmla="*/ 302 w 472"/>
                <a:gd name="T7" fmla="*/ 156 h 288"/>
                <a:gd name="T8" fmla="*/ 210 w 472"/>
                <a:gd name="T9" fmla="*/ 147 h 288"/>
                <a:gd name="T10" fmla="*/ 137 w 472"/>
                <a:gd name="T11" fmla="*/ 222 h 288"/>
                <a:gd name="T12" fmla="*/ 61 w 472"/>
                <a:gd name="T13" fmla="*/ 184 h 288"/>
                <a:gd name="T14" fmla="*/ 0 w 472"/>
                <a:gd name="T15" fmla="*/ 262 h 288"/>
                <a:gd name="T16" fmla="*/ 33 w 472"/>
                <a:gd name="T17" fmla="*/ 288 h 288"/>
                <a:gd name="T18" fmla="*/ 73 w 472"/>
                <a:gd name="T19" fmla="*/ 239 h 288"/>
                <a:gd name="T20" fmla="*/ 146 w 472"/>
                <a:gd name="T21" fmla="*/ 274 h 288"/>
                <a:gd name="T22" fmla="*/ 226 w 472"/>
                <a:gd name="T23" fmla="*/ 191 h 288"/>
                <a:gd name="T24" fmla="*/ 318 w 472"/>
                <a:gd name="T25" fmla="*/ 201 h 288"/>
                <a:gd name="T26" fmla="*/ 441 w 472"/>
                <a:gd name="T27" fmla="*/ 71 h 288"/>
                <a:gd name="T28" fmla="*/ 465 w 472"/>
                <a:gd name="T29" fmla="*/ 88 h 288"/>
                <a:gd name="T30" fmla="*/ 472 w 472"/>
                <a:gd name="T3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2" h="288">
                  <a:moveTo>
                    <a:pt x="472" y="0"/>
                  </a:moveTo>
                  <a:lnTo>
                    <a:pt x="389" y="33"/>
                  </a:lnTo>
                  <a:lnTo>
                    <a:pt x="406" y="45"/>
                  </a:lnTo>
                  <a:lnTo>
                    <a:pt x="302" y="156"/>
                  </a:lnTo>
                  <a:lnTo>
                    <a:pt x="210" y="147"/>
                  </a:lnTo>
                  <a:lnTo>
                    <a:pt x="137" y="222"/>
                  </a:lnTo>
                  <a:lnTo>
                    <a:pt x="61" y="184"/>
                  </a:lnTo>
                  <a:lnTo>
                    <a:pt x="0" y="262"/>
                  </a:lnTo>
                  <a:lnTo>
                    <a:pt x="33" y="288"/>
                  </a:lnTo>
                  <a:lnTo>
                    <a:pt x="73" y="239"/>
                  </a:lnTo>
                  <a:lnTo>
                    <a:pt x="146" y="274"/>
                  </a:lnTo>
                  <a:lnTo>
                    <a:pt x="226" y="191"/>
                  </a:lnTo>
                  <a:lnTo>
                    <a:pt x="318" y="201"/>
                  </a:lnTo>
                  <a:lnTo>
                    <a:pt x="441" y="71"/>
                  </a:lnTo>
                  <a:lnTo>
                    <a:pt x="465" y="88"/>
                  </a:lnTo>
                  <a:lnTo>
                    <a:pt x="472"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sp>
        <p:nvSpPr>
          <p:cNvPr id="39" name="Freeform 954"/>
          <p:cNvSpPr>
            <a:spLocks noEditPoints="1" noChangeArrowheads="1"/>
          </p:cNvSpPr>
          <p:nvPr/>
        </p:nvSpPr>
        <p:spPr bwMode="auto">
          <a:xfrm>
            <a:off x="6657975" y="2030413"/>
            <a:ext cx="388938" cy="436562"/>
          </a:xfrm>
          <a:custGeom>
            <a:avLst/>
            <a:gdLst>
              <a:gd name="T0" fmla="*/ 2147483646 w 697"/>
              <a:gd name="T1" fmla="*/ 2147483646 h 782"/>
              <a:gd name="T2" fmla="*/ 2147483646 w 697"/>
              <a:gd name="T3" fmla="*/ 2147483646 h 782"/>
              <a:gd name="T4" fmla="*/ 2147483646 w 697"/>
              <a:gd name="T5" fmla="*/ 2147483646 h 782"/>
              <a:gd name="T6" fmla="*/ 2147483646 w 697"/>
              <a:gd name="T7" fmla="*/ 2147483646 h 782"/>
              <a:gd name="T8" fmla="*/ 2147483646 w 697"/>
              <a:gd name="T9" fmla="*/ 2147483646 h 782"/>
              <a:gd name="T10" fmla="*/ 2147483646 w 697"/>
              <a:gd name="T11" fmla="*/ 2147483646 h 782"/>
              <a:gd name="T12" fmla="*/ 2147483646 w 697"/>
              <a:gd name="T13" fmla="*/ 2147483646 h 782"/>
              <a:gd name="T14" fmla="*/ 2147483646 w 697"/>
              <a:gd name="T15" fmla="*/ 2147483646 h 782"/>
              <a:gd name="T16" fmla="*/ 2147483646 w 697"/>
              <a:gd name="T17" fmla="*/ 2147483646 h 782"/>
              <a:gd name="T18" fmla="*/ 2147483646 w 697"/>
              <a:gd name="T19" fmla="*/ 2147483646 h 782"/>
              <a:gd name="T20" fmla="*/ 2147483646 w 697"/>
              <a:gd name="T21" fmla="*/ 2147483646 h 782"/>
              <a:gd name="T22" fmla="*/ 2147483646 w 697"/>
              <a:gd name="T23" fmla="*/ 2147483646 h 782"/>
              <a:gd name="T24" fmla="*/ 2147483646 w 697"/>
              <a:gd name="T25" fmla="*/ 2147483646 h 782"/>
              <a:gd name="T26" fmla="*/ 2147483646 w 697"/>
              <a:gd name="T27" fmla="*/ 2147483646 h 782"/>
              <a:gd name="T28" fmla="*/ 2147483646 w 697"/>
              <a:gd name="T29" fmla="*/ 2147483646 h 782"/>
              <a:gd name="T30" fmla="*/ 2147483646 w 697"/>
              <a:gd name="T31" fmla="*/ 2147483646 h 782"/>
              <a:gd name="T32" fmla="*/ 2147483646 w 697"/>
              <a:gd name="T33" fmla="*/ 2147483646 h 782"/>
              <a:gd name="T34" fmla="*/ 2147483646 w 697"/>
              <a:gd name="T35" fmla="*/ 2147483646 h 782"/>
              <a:gd name="T36" fmla="*/ 2147483646 w 697"/>
              <a:gd name="T37" fmla="*/ 2147483646 h 782"/>
              <a:gd name="T38" fmla="*/ 2147483646 w 697"/>
              <a:gd name="T39" fmla="*/ 2147483646 h 782"/>
              <a:gd name="T40" fmla="*/ 2147483646 w 697"/>
              <a:gd name="T41" fmla="*/ 2147483646 h 782"/>
              <a:gd name="T42" fmla="*/ 2147483646 w 697"/>
              <a:gd name="T43" fmla="*/ 2147483646 h 782"/>
              <a:gd name="T44" fmla="*/ 2147483646 w 697"/>
              <a:gd name="T45" fmla="*/ 2147483646 h 782"/>
              <a:gd name="T46" fmla="*/ 2147483646 w 697"/>
              <a:gd name="T47" fmla="*/ 2147483646 h 782"/>
              <a:gd name="T48" fmla="*/ 2147483646 w 697"/>
              <a:gd name="T49" fmla="*/ 2147483646 h 782"/>
              <a:gd name="T50" fmla="*/ 2147483646 w 697"/>
              <a:gd name="T51" fmla="*/ 2147483646 h 782"/>
              <a:gd name="T52" fmla="*/ 2147483646 w 697"/>
              <a:gd name="T53" fmla="*/ 2147483646 h 782"/>
              <a:gd name="T54" fmla="*/ 2147483646 w 697"/>
              <a:gd name="T55" fmla="*/ 2147483646 h 782"/>
              <a:gd name="T56" fmla="*/ 2147483646 w 697"/>
              <a:gd name="T57" fmla="*/ 2147483646 h 782"/>
              <a:gd name="T58" fmla="*/ 2147483646 w 697"/>
              <a:gd name="T59" fmla="*/ 2147483646 h 782"/>
              <a:gd name="T60" fmla="*/ 2147483646 w 697"/>
              <a:gd name="T61" fmla="*/ 2147483646 h 782"/>
              <a:gd name="T62" fmla="*/ 2147483646 w 697"/>
              <a:gd name="T63" fmla="*/ 2147483646 h 782"/>
              <a:gd name="T64" fmla="*/ 2147483646 w 697"/>
              <a:gd name="T65" fmla="*/ 2147483646 h 782"/>
              <a:gd name="T66" fmla="*/ 2147483646 w 697"/>
              <a:gd name="T67" fmla="*/ 2147483646 h 782"/>
              <a:gd name="T68" fmla="*/ 2147483646 w 697"/>
              <a:gd name="T69" fmla="*/ 2147483646 h 782"/>
              <a:gd name="T70" fmla="*/ 2147483646 w 697"/>
              <a:gd name="T71" fmla="*/ 2147483646 h 782"/>
              <a:gd name="T72" fmla="*/ 2147483646 w 697"/>
              <a:gd name="T73" fmla="*/ 2147483646 h 782"/>
              <a:gd name="T74" fmla="*/ 2147483646 w 697"/>
              <a:gd name="T75" fmla="*/ 2147483646 h 782"/>
              <a:gd name="T76" fmla="*/ 2147483646 w 697"/>
              <a:gd name="T77" fmla="*/ 2147483646 h 782"/>
              <a:gd name="T78" fmla="*/ 2147483646 w 697"/>
              <a:gd name="T79" fmla="*/ 2147483646 h 782"/>
              <a:gd name="T80" fmla="*/ 2147483646 w 697"/>
              <a:gd name="T81" fmla="*/ 2147483646 h 782"/>
              <a:gd name="T82" fmla="*/ 2147483646 w 697"/>
              <a:gd name="T83" fmla="*/ 0 h 782"/>
              <a:gd name="T84" fmla="*/ 347503548 w 697"/>
              <a:gd name="T85" fmla="*/ 2147483646 h 782"/>
              <a:gd name="T86" fmla="*/ 0 w 697"/>
              <a:gd name="T87" fmla="*/ 2147483646 h 782"/>
              <a:gd name="T88" fmla="*/ 2147483646 w 697"/>
              <a:gd name="T89" fmla="*/ 2147483646 h 782"/>
              <a:gd name="T90" fmla="*/ 2147483646 w 697"/>
              <a:gd name="T91" fmla="*/ 2147483646 h 782"/>
              <a:gd name="T92" fmla="*/ 2147483646 w 697"/>
              <a:gd name="T93" fmla="*/ 2147483646 h 782"/>
              <a:gd name="T94" fmla="*/ 2147483646 w 697"/>
              <a:gd name="T95" fmla="*/ 2147483646 h 782"/>
              <a:gd name="T96" fmla="*/ 2147483646 w 697"/>
              <a:gd name="T97" fmla="*/ 2147483646 h 782"/>
              <a:gd name="T98" fmla="*/ 2147483646 w 697"/>
              <a:gd name="T99" fmla="*/ 2147483646 h 782"/>
              <a:gd name="T100" fmla="*/ 2147483646 w 697"/>
              <a:gd name="T101" fmla="*/ 2147483646 h 782"/>
              <a:gd name="T102" fmla="*/ 2147483646 w 697"/>
              <a:gd name="T103" fmla="*/ 2147483646 h 782"/>
              <a:gd name="T104" fmla="*/ 2147483646 w 697"/>
              <a:gd name="T105" fmla="*/ 2147483646 h 782"/>
              <a:gd name="T106" fmla="*/ 2147483646 w 697"/>
              <a:gd name="T107" fmla="*/ 2147483646 h 782"/>
              <a:gd name="T108" fmla="*/ 2147483646 w 697"/>
              <a:gd name="T109" fmla="*/ 2147483646 h 782"/>
              <a:gd name="T110" fmla="*/ 2147483646 w 697"/>
              <a:gd name="T111" fmla="*/ 2147483646 h 782"/>
              <a:gd name="T112" fmla="*/ 2147483646 w 697"/>
              <a:gd name="T113" fmla="*/ 2147483646 h 782"/>
              <a:gd name="T114" fmla="*/ 2147483646 w 697"/>
              <a:gd name="T115" fmla="*/ 2147483646 h 782"/>
              <a:gd name="T116" fmla="*/ 2147483646 w 697"/>
              <a:gd name="T117" fmla="*/ 2147483646 h 78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97" h="782">
                <a:moveTo>
                  <a:pt x="189" y="265"/>
                </a:moveTo>
                <a:cubicBezTo>
                  <a:pt x="189" y="238"/>
                  <a:pt x="168" y="217"/>
                  <a:pt x="141" y="217"/>
                </a:cubicBezTo>
                <a:cubicBezTo>
                  <a:pt x="115" y="217"/>
                  <a:pt x="93" y="238"/>
                  <a:pt x="93" y="265"/>
                </a:cubicBezTo>
                <a:cubicBezTo>
                  <a:pt x="93" y="292"/>
                  <a:pt x="115" y="314"/>
                  <a:pt x="141" y="314"/>
                </a:cubicBezTo>
                <a:cubicBezTo>
                  <a:pt x="168" y="314"/>
                  <a:pt x="189" y="292"/>
                  <a:pt x="189" y="265"/>
                </a:cubicBezTo>
                <a:moveTo>
                  <a:pt x="121" y="288"/>
                </a:moveTo>
                <a:cubicBezTo>
                  <a:pt x="124" y="278"/>
                  <a:pt x="124" y="278"/>
                  <a:pt x="124" y="278"/>
                </a:cubicBezTo>
                <a:cubicBezTo>
                  <a:pt x="127" y="280"/>
                  <a:pt x="132" y="282"/>
                  <a:pt x="138" y="282"/>
                </a:cubicBezTo>
                <a:cubicBezTo>
                  <a:pt x="143" y="282"/>
                  <a:pt x="146" y="280"/>
                  <a:pt x="146" y="277"/>
                </a:cubicBezTo>
                <a:cubicBezTo>
                  <a:pt x="146" y="273"/>
                  <a:pt x="144" y="271"/>
                  <a:pt x="137" y="269"/>
                </a:cubicBezTo>
                <a:cubicBezTo>
                  <a:pt x="128" y="266"/>
                  <a:pt x="122" y="262"/>
                  <a:pt x="122" y="254"/>
                </a:cubicBezTo>
                <a:cubicBezTo>
                  <a:pt x="122" y="246"/>
                  <a:pt x="127" y="240"/>
                  <a:pt x="136" y="238"/>
                </a:cubicBezTo>
                <a:cubicBezTo>
                  <a:pt x="136" y="230"/>
                  <a:pt x="136" y="230"/>
                  <a:pt x="136" y="230"/>
                </a:cubicBezTo>
                <a:cubicBezTo>
                  <a:pt x="145" y="230"/>
                  <a:pt x="145" y="230"/>
                  <a:pt x="145" y="230"/>
                </a:cubicBezTo>
                <a:cubicBezTo>
                  <a:pt x="145" y="238"/>
                  <a:pt x="145" y="238"/>
                  <a:pt x="145" y="238"/>
                </a:cubicBezTo>
                <a:cubicBezTo>
                  <a:pt x="150" y="238"/>
                  <a:pt x="154" y="239"/>
                  <a:pt x="157" y="241"/>
                </a:cubicBezTo>
                <a:cubicBezTo>
                  <a:pt x="155" y="250"/>
                  <a:pt x="155" y="250"/>
                  <a:pt x="155" y="250"/>
                </a:cubicBezTo>
                <a:cubicBezTo>
                  <a:pt x="152" y="249"/>
                  <a:pt x="148" y="247"/>
                  <a:pt x="142" y="247"/>
                </a:cubicBezTo>
                <a:cubicBezTo>
                  <a:pt x="137" y="247"/>
                  <a:pt x="135" y="250"/>
                  <a:pt x="135" y="252"/>
                </a:cubicBezTo>
                <a:cubicBezTo>
                  <a:pt x="135" y="255"/>
                  <a:pt x="138" y="257"/>
                  <a:pt x="145" y="259"/>
                </a:cubicBezTo>
                <a:cubicBezTo>
                  <a:pt x="155" y="263"/>
                  <a:pt x="159" y="268"/>
                  <a:pt x="159" y="275"/>
                </a:cubicBezTo>
                <a:cubicBezTo>
                  <a:pt x="159" y="283"/>
                  <a:pt x="154" y="290"/>
                  <a:pt x="144" y="291"/>
                </a:cubicBezTo>
                <a:cubicBezTo>
                  <a:pt x="144" y="300"/>
                  <a:pt x="144" y="300"/>
                  <a:pt x="144" y="300"/>
                </a:cubicBezTo>
                <a:cubicBezTo>
                  <a:pt x="136" y="300"/>
                  <a:pt x="136" y="300"/>
                  <a:pt x="136" y="300"/>
                </a:cubicBezTo>
                <a:cubicBezTo>
                  <a:pt x="136" y="292"/>
                  <a:pt x="136" y="292"/>
                  <a:pt x="136" y="292"/>
                </a:cubicBezTo>
                <a:cubicBezTo>
                  <a:pt x="130" y="292"/>
                  <a:pt x="125" y="290"/>
                  <a:pt x="121" y="288"/>
                </a:cubicBezTo>
                <a:moveTo>
                  <a:pt x="352" y="128"/>
                </a:moveTo>
                <a:cubicBezTo>
                  <a:pt x="295" y="128"/>
                  <a:pt x="248" y="175"/>
                  <a:pt x="248" y="233"/>
                </a:cubicBezTo>
                <a:cubicBezTo>
                  <a:pt x="248" y="291"/>
                  <a:pt x="295" y="338"/>
                  <a:pt x="352" y="338"/>
                </a:cubicBezTo>
                <a:cubicBezTo>
                  <a:pt x="410" y="338"/>
                  <a:pt x="456" y="291"/>
                  <a:pt x="456" y="233"/>
                </a:cubicBezTo>
                <a:cubicBezTo>
                  <a:pt x="456" y="175"/>
                  <a:pt x="410" y="128"/>
                  <a:pt x="352" y="128"/>
                </a:cubicBezTo>
                <a:moveTo>
                  <a:pt x="359" y="289"/>
                </a:moveTo>
                <a:cubicBezTo>
                  <a:pt x="359" y="308"/>
                  <a:pt x="359" y="308"/>
                  <a:pt x="359" y="308"/>
                </a:cubicBezTo>
                <a:cubicBezTo>
                  <a:pt x="340" y="308"/>
                  <a:pt x="340" y="308"/>
                  <a:pt x="340" y="308"/>
                </a:cubicBezTo>
                <a:cubicBezTo>
                  <a:pt x="340" y="291"/>
                  <a:pt x="340" y="291"/>
                  <a:pt x="340" y="291"/>
                </a:cubicBezTo>
                <a:cubicBezTo>
                  <a:pt x="328" y="290"/>
                  <a:pt x="316" y="287"/>
                  <a:pt x="309" y="283"/>
                </a:cubicBezTo>
                <a:cubicBezTo>
                  <a:pt x="314" y="261"/>
                  <a:pt x="314" y="261"/>
                  <a:pt x="314" y="261"/>
                </a:cubicBezTo>
                <a:cubicBezTo>
                  <a:pt x="322" y="266"/>
                  <a:pt x="333" y="269"/>
                  <a:pt x="345" y="269"/>
                </a:cubicBezTo>
                <a:cubicBezTo>
                  <a:pt x="356" y="269"/>
                  <a:pt x="363" y="265"/>
                  <a:pt x="363" y="258"/>
                </a:cubicBezTo>
                <a:cubicBezTo>
                  <a:pt x="363" y="251"/>
                  <a:pt x="357" y="246"/>
                  <a:pt x="343" y="242"/>
                </a:cubicBezTo>
                <a:cubicBezTo>
                  <a:pt x="324" y="235"/>
                  <a:pt x="310" y="226"/>
                  <a:pt x="310" y="208"/>
                </a:cubicBezTo>
                <a:cubicBezTo>
                  <a:pt x="310" y="192"/>
                  <a:pt x="322" y="179"/>
                  <a:pt x="341" y="175"/>
                </a:cubicBezTo>
                <a:cubicBezTo>
                  <a:pt x="341" y="158"/>
                  <a:pt x="341" y="158"/>
                  <a:pt x="341" y="158"/>
                </a:cubicBezTo>
                <a:cubicBezTo>
                  <a:pt x="359" y="158"/>
                  <a:pt x="359" y="158"/>
                  <a:pt x="359" y="158"/>
                </a:cubicBezTo>
                <a:cubicBezTo>
                  <a:pt x="359" y="174"/>
                  <a:pt x="359" y="174"/>
                  <a:pt x="359" y="174"/>
                </a:cubicBezTo>
                <a:cubicBezTo>
                  <a:pt x="372" y="174"/>
                  <a:pt x="380" y="177"/>
                  <a:pt x="386" y="180"/>
                </a:cubicBezTo>
                <a:cubicBezTo>
                  <a:pt x="381" y="201"/>
                  <a:pt x="381" y="201"/>
                  <a:pt x="381" y="201"/>
                </a:cubicBezTo>
                <a:cubicBezTo>
                  <a:pt x="376" y="199"/>
                  <a:pt x="368" y="194"/>
                  <a:pt x="354" y="194"/>
                </a:cubicBezTo>
                <a:cubicBezTo>
                  <a:pt x="342" y="194"/>
                  <a:pt x="338" y="200"/>
                  <a:pt x="338" y="205"/>
                </a:cubicBezTo>
                <a:cubicBezTo>
                  <a:pt x="338" y="211"/>
                  <a:pt x="345" y="215"/>
                  <a:pt x="361" y="221"/>
                </a:cubicBezTo>
                <a:cubicBezTo>
                  <a:pt x="383" y="228"/>
                  <a:pt x="391" y="239"/>
                  <a:pt x="391" y="255"/>
                </a:cubicBezTo>
                <a:cubicBezTo>
                  <a:pt x="391" y="272"/>
                  <a:pt x="380" y="286"/>
                  <a:pt x="359" y="289"/>
                </a:cubicBezTo>
                <a:moveTo>
                  <a:pt x="189" y="358"/>
                </a:moveTo>
                <a:cubicBezTo>
                  <a:pt x="152" y="358"/>
                  <a:pt x="122" y="389"/>
                  <a:pt x="122" y="426"/>
                </a:cubicBezTo>
                <a:cubicBezTo>
                  <a:pt x="122" y="463"/>
                  <a:pt x="152" y="493"/>
                  <a:pt x="189" y="493"/>
                </a:cubicBezTo>
                <a:cubicBezTo>
                  <a:pt x="226" y="493"/>
                  <a:pt x="255" y="463"/>
                  <a:pt x="255" y="426"/>
                </a:cubicBezTo>
                <a:cubicBezTo>
                  <a:pt x="255" y="389"/>
                  <a:pt x="226" y="358"/>
                  <a:pt x="189" y="358"/>
                </a:cubicBezTo>
                <a:moveTo>
                  <a:pt x="193" y="462"/>
                </a:moveTo>
                <a:cubicBezTo>
                  <a:pt x="193" y="474"/>
                  <a:pt x="193" y="474"/>
                  <a:pt x="193" y="474"/>
                </a:cubicBezTo>
                <a:cubicBezTo>
                  <a:pt x="181" y="474"/>
                  <a:pt x="181" y="474"/>
                  <a:pt x="181" y="474"/>
                </a:cubicBezTo>
                <a:cubicBezTo>
                  <a:pt x="181" y="463"/>
                  <a:pt x="181" y="463"/>
                  <a:pt x="181" y="463"/>
                </a:cubicBezTo>
                <a:cubicBezTo>
                  <a:pt x="173" y="462"/>
                  <a:pt x="166" y="460"/>
                  <a:pt x="161" y="458"/>
                </a:cubicBezTo>
                <a:cubicBezTo>
                  <a:pt x="165" y="444"/>
                  <a:pt x="165" y="444"/>
                  <a:pt x="165" y="444"/>
                </a:cubicBezTo>
                <a:cubicBezTo>
                  <a:pt x="170" y="446"/>
                  <a:pt x="177" y="449"/>
                  <a:pt x="184" y="449"/>
                </a:cubicBezTo>
                <a:cubicBezTo>
                  <a:pt x="191" y="449"/>
                  <a:pt x="196" y="446"/>
                  <a:pt x="196" y="442"/>
                </a:cubicBezTo>
                <a:cubicBezTo>
                  <a:pt x="196" y="437"/>
                  <a:pt x="192" y="434"/>
                  <a:pt x="183" y="431"/>
                </a:cubicBezTo>
                <a:cubicBezTo>
                  <a:pt x="171" y="427"/>
                  <a:pt x="162" y="421"/>
                  <a:pt x="162" y="410"/>
                </a:cubicBezTo>
                <a:cubicBezTo>
                  <a:pt x="162" y="399"/>
                  <a:pt x="169" y="391"/>
                  <a:pt x="182" y="389"/>
                </a:cubicBezTo>
                <a:cubicBezTo>
                  <a:pt x="182" y="378"/>
                  <a:pt x="182" y="378"/>
                  <a:pt x="182" y="378"/>
                </a:cubicBezTo>
                <a:cubicBezTo>
                  <a:pt x="194" y="378"/>
                  <a:pt x="194" y="378"/>
                  <a:pt x="194" y="378"/>
                </a:cubicBezTo>
                <a:cubicBezTo>
                  <a:pt x="194" y="388"/>
                  <a:pt x="194" y="388"/>
                  <a:pt x="194" y="388"/>
                </a:cubicBezTo>
                <a:cubicBezTo>
                  <a:pt x="201" y="388"/>
                  <a:pt x="207" y="390"/>
                  <a:pt x="211" y="392"/>
                </a:cubicBezTo>
                <a:cubicBezTo>
                  <a:pt x="207" y="405"/>
                  <a:pt x="207" y="405"/>
                  <a:pt x="207" y="405"/>
                </a:cubicBezTo>
                <a:cubicBezTo>
                  <a:pt x="204" y="404"/>
                  <a:pt x="199" y="401"/>
                  <a:pt x="190" y="401"/>
                </a:cubicBezTo>
                <a:cubicBezTo>
                  <a:pt x="183" y="401"/>
                  <a:pt x="180" y="404"/>
                  <a:pt x="180" y="408"/>
                </a:cubicBezTo>
                <a:cubicBezTo>
                  <a:pt x="180" y="412"/>
                  <a:pt x="184" y="414"/>
                  <a:pt x="194" y="418"/>
                </a:cubicBezTo>
                <a:cubicBezTo>
                  <a:pt x="208" y="423"/>
                  <a:pt x="214" y="429"/>
                  <a:pt x="214" y="440"/>
                </a:cubicBezTo>
                <a:cubicBezTo>
                  <a:pt x="214" y="451"/>
                  <a:pt x="207" y="459"/>
                  <a:pt x="193" y="462"/>
                </a:cubicBezTo>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3" y="673"/>
                  <a:pt x="563"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path>
            </a:pathLst>
          </a:custGeom>
          <a:solidFill>
            <a:srgbClr val="00B0F0"/>
          </a:solidFill>
          <a:ln w="9525">
            <a:noFill/>
            <a:round/>
            <a:headEnd/>
            <a:tailEnd/>
          </a:ln>
        </p:spPr>
        <p:txBody>
          <a:bodyPr/>
          <a:lstStyle/>
          <a:p>
            <a:endParaRPr lang="zh-CN" altLang="en-US"/>
          </a:p>
        </p:txBody>
      </p:sp>
      <p:sp>
        <p:nvSpPr>
          <p:cNvPr id="40" name="TextBox 39"/>
          <p:cNvSpPr txBox="1">
            <a:spLocks noChangeArrowheads="1"/>
          </p:cNvSpPr>
          <p:nvPr/>
        </p:nvSpPr>
        <p:spPr bwMode="auto">
          <a:xfrm>
            <a:off x="7392988" y="1844675"/>
            <a:ext cx="2960687"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41" name="TextBox 40"/>
          <p:cNvSpPr txBox="1">
            <a:spLocks noChangeArrowheads="1"/>
          </p:cNvSpPr>
          <p:nvPr/>
        </p:nvSpPr>
        <p:spPr bwMode="auto">
          <a:xfrm>
            <a:off x="7392988" y="2139950"/>
            <a:ext cx="3743325"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42" name="TextBox 41"/>
          <p:cNvSpPr txBox="1">
            <a:spLocks noChangeArrowheads="1"/>
          </p:cNvSpPr>
          <p:nvPr/>
        </p:nvSpPr>
        <p:spPr bwMode="auto">
          <a:xfrm>
            <a:off x="7392988" y="3400425"/>
            <a:ext cx="2960687" cy="284163"/>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43" name="TextBox 42"/>
          <p:cNvSpPr txBox="1">
            <a:spLocks noChangeArrowheads="1"/>
          </p:cNvSpPr>
          <p:nvPr/>
        </p:nvSpPr>
        <p:spPr bwMode="auto">
          <a:xfrm>
            <a:off x="7392988" y="3695700"/>
            <a:ext cx="3743325" cy="473075"/>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44" name="TextBox 43"/>
          <p:cNvSpPr txBox="1">
            <a:spLocks noChangeArrowheads="1"/>
          </p:cNvSpPr>
          <p:nvPr/>
        </p:nvSpPr>
        <p:spPr bwMode="auto">
          <a:xfrm>
            <a:off x="7392988" y="4930775"/>
            <a:ext cx="2960687"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45" name="TextBox 44"/>
          <p:cNvSpPr txBox="1">
            <a:spLocks noChangeArrowheads="1"/>
          </p:cNvSpPr>
          <p:nvPr/>
        </p:nvSpPr>
        <p:spPr bwMode="auto">
          <a:xfrm>
            <a:off x="7392988" y="5226050"/>
            <a:ext cx="3743325"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46" name="TextBox 45"/>
          <p:cNvSpPr txBox="1">
            <a:spLocks noChangeArrowheads="1"/>
          </p:cNvSpPr>
          <p:nvPr/>
        </p:nvSpPr>
        <p:spPr bwMode="auto">
          <a:xfrm>
            <a:off x="1801813" y="1844675"/>
            <a:ext cx="2960687" cy="285750"/>
          </a:xfrm>
          <a:prstGeom prst="rect">
            <a:avLst/>
          </a:prstGeom>
          <a:noFill/>
          <a:ln w="9525">
            <a:noFill/>
            <a:miter lim="800000"/>
            <a:headEnd/>
            <a:tailEnd/>
          </a:ln>
        </p:spPr>
        <p:txBody>
          <a:bodyPr tIns="0" bIns="0">
            <a:spAutoFit/>
          </a:bodyPr>
          <a:lstStyle/>
          <a:p>
            <a:pPr algn="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47" name="TextBox 46"/>
          <p:cNvSpPr txBox="1">
            <a:spLocks noChangeArrowheads="1"/>
          </p:cNvSpPr>
          <p:nvPr/>
        </p:nvSpPr>
        <p:spPr bwMode="auto">
          <a:xfrm>
            <a:off x="1019175" y="2139950"/>
            <a:ext cx="3743325" cy="692150"/>
          </a:xfrm>
          <a:prstGeom prst="rect">
            <a:avLst/>
          </a:prstGeom>
          <a:noFill/>
          <a:ln w="9525">
            <a:noFill/>
            <a:miter lim="800000"/>
            <a:headEnd/>
            <a:tailEnd/>
          </a:ln>
        </p:spPr>
        <p:txBody>
          <a:bodyPr>
            <a:spAutoFit/>
          </a:bodyPr>
          <a:lstStyle/>
          <a:p>
            <a:pPr algn="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48" name="TextBox 47"/>
          <p:cNvSpPr txBox="1">
            <a:spLocks noChangeArrowheads="1"/>
          </p:cNvSpPr>
          <p:nvPr/>
        </p:nvSpPr>
        <p:spPr bwMode="auto">
          <a:xfrm>
            <a:off x="1801813" y="3400425"/>
            <a:ext cx="2960687" cy="284163"/>
          </a:xfrm>
          <a:prstGeom prst="rect">
            <a:avLst/>
          </a:prstGeom>
          <a:noFill/>
          <a:ln w="9525">
            <a:noFill/>
            <a:miter lim="800000"/>
            <a:headEnd/>
            <a:tailEnd/>
          </a:ln>
        </p:spPr>
        <p:txBody>
          <a:bodyPr tIns="0" bIns="0">
            <a:spAutoFit/>
          </a:bodyPr>
          <a:lstStyle/>
          <a:p>
            <a:pPr algn="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49" name="TextBox 48"/>
          <p:cNvSpPr txBox="1">
            <a:spLocks noChangeArrowheads="1"/>
          </p:cNvSpPr>
          <p:nvPr/>
        </p:nvSpPr>
        <p:spPr bwMode="auto">
          <a:xfrm>
            <a:off x="1019175" y="3695700"/>
            <a:ext cx="3743325" cy="473075"/>
          </a:xfrm>
          <a:prstGeom prst="rect">
            <a:avLst/>
          </a:prstGeom>
          <a:noFill/>
          <a:ln w="9525">
            <a:noFill/>
            <a:miter lim="800000"/>
            <a:headEnd/>
            <a:tailEnd/>
          </a:ln>
        </p:spPr>
        <p:txBody>
          <a:bodyPr>
            <a:spAutoFit/>
          </a:bodyPr>
          <a:lstStyle/>
          <a:p>
            <a:pPr algn="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50" name="TextBox 49"/>
          <p:cNvSpPr txBox="1">
            <a:spLocks noChangeArrowheads="1"/>
          </p:cNvSpPr>
          <p:nvPr/>
        </p:nvSpPr>
        <p:spPr bwMode="auto">
          <a:xfrm>
            <a:off x="1801813" y="4930775"/>
            <a:ext cx="2960687" cy="285750"/>
          </a:xfrm>
          <a:prstGeom prst="rect">
            <a:avLst/>
          </a:prstGeom>
          <a:noFill/>
          <a:ln w="9525">
            <a:noFill/>
            <a:miter lim="800000"/>
            <a:headEnd/>
            <a:tailEnd/>
          </a:ln>
        </p:spPr>
        <p:txBody>
          <a:bodyPr tIns="0" bIns="0">
            <a:spAutoFit/>
          </a:bodyPr>
          <a:lstStyle/>
          <a:p>
            <a:pPr algn="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51" name="TextBox 50"/>
          <p:cNvSpPr txBox="1">
            <a:spLocks noChangeArrowheads="1"/>
          </p:cNvSpPr>
          <p:nvPr/>
        </p:nvSpPr>
        <p:spPr bwMode="auto">
          <a:xfrm>
            <a:off x="1019175" y="5226050"/>
            <a:ext cx="3743325" cy="692150"/>
          </a:xfrm>
          <a:prstGeom prst="rect">
            <a:avLst/>
          </a:prstGeom>
          <a:noFill/>
          <a:ln w="9525">
            <a:noFill/>
            <a:miter lim="800000"/>
            <a:headEnd/>
            <a:tailEnd/>
          </a:ln>
        </p:spPr>
        <p:txBody>
          <a:bodyPr>
            <a:spAutoFit/>
          </a:bodyPr>
          <a:lstStyle/>
          <a:p>
            <a:pPr algn="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cxnSp>
        <p:nvCxnSpPr>
          <p:cNvPr id="52" name="直接连接符 51"/>
          <p:cNvCxnSpPr>
            <a:stCxn id="4" idx="3"/>
            <a:endCxn id="7" idx="1"/>
          </p:cNvCxnSpPr>
          <p:nvPr/>
        </p:nvCxnSpPr>
        <p:spPr>
          <a:xfrm>
            <a:off x="5735638" y="2247900"/>
            <a:ext cx="757237"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 idx="3"/>
            <a:endCxn id="8" idx="1"/>
          </p:cNvCxnSpPr>
          <p:nvPr/>
        </p:nvCxnSpPr>
        <p:spPr>
          <a:xfrm>
            <a:off x="5735638" y="3760788"/>
            <a:ext cx="757237"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6" idx="3"/>
            <a:endCxn id="9" idx="1"/>
          </p:cNvCxnSpPr>
          <p:nvPr/>
        </p:nvCxnSpPr>
        <p:spPr>
          <a:xfrm>
            <a:off x="5735638" y="5272088"/>
            <a:ext cx="757237"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56"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nodeType="afterGroup">
                            <p:stCondLst>
                              <p:cond delay="500"/>
                            </p:stCondLst>
                            <p:childTnLst>
                              <p:par>
                                <p:cTn id="15" presetID="22" presetClass="entr" presetSubtype="1"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up)">
                                      <p:cBhvr>
                                        <p:cTn id="17" dur="500"/>
                                        <p:tgtEl>
                                          <p:spTgt spid="46"/>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1000"/>
                                        <p:tgtEl>
                                          <p:spTgt spid="47"/>
                                        </p:tgtEl>
                                      </p:cBhvr>
                                    </p:animEffect>
                                    <p:anim calcmode="lin" valueType="num">
                                      <p:cBhvr>
                                        <p:cTn id="21" dur="1000" fill="hold"/>
                                        <p:tgtEl>
                                          <p:spTgt spid="47"/>
                                        </p:tgtEl>
                                        <p:attrNameLst>
                                          <p:attrName>ppt_x</p:attrName>
                                        </p:attrNameLst>
                                      </p:cBhvr>
                                      <p:tavLst>
                                        <p:tav tm="0">
                                          <p:val>
                                            <p:strVal val="#ppt_x"/>
                                          </p:val>
                                        </p:tav>
                                        <p:tav tm="100000">
                                          <p:val>
                                            <p:strVal val="#ppt_x"/>
                                          </p:val>
                                        </p:tav>
                                      </p:tavLst>
                                    </p:anim>
                                    <p:anim calcmode="lin" valueType="num">
                                      <p:cBhvr>
                                        <p:cTn id="22" dur="1000" fill="hold"/>
                                        <p:tgtEl>
                                          <p:spTgt spid="47"/>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1500"/>
                            </p:stCondLst>
                            <p:childTnLst>
                              <p:par>
                                <p:cTn id="24" presetID="22" presetClass="entr" presetSubtype="8" fill="hold"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left)">
                                      <p:cBhvr>
                                        <p:cTn id="26" dur="500"/>
                                        <p:tgtEl>
                                          <p:spTgt spid="52"/>
                                        </p:tgtEl>
                                      </p:cBhvr>
                                    </p:animEffect>
                                  </p:childTnLst>
                                </p:cTn>
                              </p:par>
                            </p:childTnLst>
                          </p:cTn>
                        </p:par>
                        <p:par>
                          <p:cTn id="27" fill="hold" nodeType="afterGroup">
                            <p:stCondLst>
                              <p:cond delay="2000"/>
                            </p:stCondLst>
                            <p:childTnLst>
                              <p:par>
                                <p:cTn id="28" presetID="49" presetClass="entr" presetSubtype="0"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 calcmode="lin" valueType="num">
                                      <p:cBhvr>
                                        <p:cTn id="32" dur="500" fill="hold"/>
                                        <p:tgtEl>
                                          <p:spTgt spid="7"/>
                                        </p:tgtEl>
                                        <p:attrNameLst>
                                          <p:attrName>style.rotation</p:attrName>
                                        </p:attrNameLst>
                                      </p:cBhvr>
                                      <p:tavLst>
                                        <p:tav tm="0">
                                          <p:val>
                                            <p:fltVal val="360"/>
                                          </p:val>
                                        </p:tav>
                                        <p:tav tm="100000">
                                          <p:val>
                                            <p:fltVal val="0"/>
                                          </p:val>
                                        </p:tav>
                                      </p:tavLst>
                                    </p:anim>
                                    <p:animEffect transition="in" filter="fade">
                                      <p:cBhvr>
                                        <p:cTn id="33" dur="500"/>
                                        <p:tgtEl>
                                          <p:spTgt spid="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childTnLst>
                          </p:cTn>
                        </p:par>
                        <p:par>
                          <p:cTn id="37" fill="hold" nodeType="afterGroup">
                            <p:stCondLst>
                              <p:cond delay="2500"/>
                            </p:stCondLst>
                            <p:childTnLst>
                              <p:par>
                                <p:cTn id="38" presetID="22" presetClass="entr" presetSubtype="1"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up)">
                                      <p:cBhvr>
                                        <p:cTn id="40" dur="500"/>
                                        <p:tgtEl>
                                          <p:spTgt spid="40"/>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1000"/>
                                        <p:tgtEl>
                                          <p:spTgt spid="41"/>
                                        </p:tgtEl>
                                      </p:cBhvr>
                                    </p:animEffect>
                                    <p:anim calcmode="lin" valueType="num">
                                      <p:cBhvr>
                                        <p:cTn id="44" dur="1000" fill="hold"/>
                                        <p:tgtEl>
                                          <p:spTgt spid="41"/>
                                        </p:tgtEl>
                                        <p:attrNameLst>
                                          <p:attrName>ppt_x</p:attrName>
                                        </p:attrNameLst>
                                      </p:cBhvr>
                                      <p:tavLst>
                                        <p:tav tm="0">
                                          <p:val>
                                            <p:strVal val="#ppt_x"/>
                                          </p:val>
                                        </p:tav>
                                        <p:tav tm="100000">
                                          <p:val>
                                            <p:strVal val="#ppt_x"/>
                                          </p:val>
                                        </p:tav>
                                      </p:tavLst>
                                    </p:anim>
                                    <p:anim calcmode="lin" valueType="num">
                                      <p:cBhvr>
                                        <p:cTn id="45" dur="1000" fill="hold"/>
                                        <p:tgtEl>
                                          <p:spTgt spid="41"/>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3500"/>
                            </p:stCondLst>
                            <p:childTnLst>
                              <p:par>
                                <p:cTn id="47" presetID="49" presetClass="entr" presetSubtype="0" decel="100000"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style.rotation</p:attrName>
                                        </p:attrNameLst>
                                      </p:cBhvr>
                                      <p:tavLst>
                                        <p:tav tm="0">
                                          <p:val>
                                            <p:fltVal val="360"/>
                                          </p:val>
                                        </p:tav>
                                        <p:tav tm="100000">
                                          <p:val>
                                            <p:fltVal val="0"/>
                                          </p:val>
                                        </p:tav>
                                      </p:tavLst>
                                    </p:anim>
                                    <p:animEffect transition="in" filter="fade">
                                      <p:cBhvr>
                                        <p:cTn id="52" dur="500"/>
                                        <p:tgtEl>
                                          <p:spTgt spid="5"/>
                                        </p:tgtEl>
                                      </p:cBhvr>
                                    </p:animEffect>
                                  </p:childTnLst>
                                </p:cTn>
                              </p:par>
                              <p:par>
                                <p:cTn id="53" presetID="10" presetClass="entr" presetSubtype="0"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nodeType="afterGroup">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1000"/>
                                        <p:tgtEl>
                                          <p:spTgt spid="49"/>
                                        </p:tgtEl>
                                      </p:cBhvr>
                                    </p:animEffect>
                                    <p:anim calcmode="lin" valueType="num">
                                      <p:cBhvr>
                                        <p:cTn id="63" dur="1000" fill="hold"/>
                                        <p:tgtEl>
                                          <p:spTgt spid="49"/>
                                        </p:tgtEl>
                                        <p:attrNameLst>
                                          <p:attrName>ppt_x</p:attrName>
                                        </p:attrNameLst>
                                      </p:cBhvr>
                                      <p:tavLst>
                                        <p:tav tm="0">
                                          <p:val>
                                            <p:strVal val="#ppt_x"/>
                                          </p:val>
                                        </p:tav>
                                        <p:tav tm="100000">
                                          <p:val>
                                            <p:strVal val="#ppt_x"/>
                                          </p:val>
                                        </p:tav>
                                      </p:tavLst>
                                    </p:anim>
                                    <p:anim calcmode="lin" valueType="num">
                                      <p:cBhvr>
                                        <p:cTn id="64" dur="1000" fill="hold"/>
                                        <p:tgtEl>
                                          <p:spTgt spid="49"/>
                                        </p:tgtEl>
                                        <p:attrNameLst>
                                          <p:attrName>ppt_y</p:attrName>
                                        </p:attrNameLst>
                                      </p:cBhvr>
                                      <p:tavLst>
                                        <p:tav tm="0">
                                          <p:val>
                                            <p:strVal val="#ppt_y+.1"/>
                                          </p:val>
                                        </p:tav>
                                        <p:tav tm="100000">
                                          <p:val>
                                            <p:strVal val="#ppt_y"/>
                                          </p:val>
                                        </p:tav>
                                      </p:tavLst>
                                    </p:anim>
                                  </p:childTnLst>
                                </p:cTn>
                              </p:par>
                            </p:childTnLst>
                          </p:cTn>
                        </p:par>
                        <p:par>
                          <p:cTn id="65" fill="hold" nodeType="afterGroup">
                            <p:stCondLst>
                              <p:cond delay="5000"/>
                            </p:stCondLst>
                            <p:childTnLst>
                              <p:par>
                                <p:cTn id="66" presetID="22" presetClass="entr" presetSubtype="8"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left)">
                                      <p:cBhvr>
                                        <p:cTn id="68" dur="500"/>
                                        <p:tgtEl>
                                          <p:spTgt spid="53"/>
                                        </p:tgtEl>
                                      </p:cBhvr>
                                    </p:animEffect>
                                  </p:childTnLst>
                                </p:cTn>
                              </p:par>
                            </p:childTnLst>
                          </p:cTn>
                        </p:par>
                        <p:par>
                          <p:cTn id="69" fill="hold" nodeType="afterGroup">
                            <p:stCondLst>
                              <p:cond delay="5500"/>
                            </p:stCondLst>
                            <p:childTnLst>
                              <p:par>
                                <p:cTn id="70" presetID="49" presetClass="entr" presetSubtype="0" decel="100000" fill="hold" grpId="0" nodeType="afterEffect">
                                  <p:stCondLst>
                                    <p:cond delay="0"/>
                                  </p:stCondLst>
                                  <p:childTnLst>
                                    <p:set>
                                      <p:cBhvr>
                                        <p:cTn id="71" dur="1" fill="hold">
                                          <p:stCondLst>
                                            <p:cond delay="0"/>
                                          </p:stCondLst>
                                        </p:cTn>
                                        <p:tgtEl>
                                          <p:spTgt spid="8"/>
                                        </p:tgtEl>
                                        <p:attrNameLst>
                                          <p:attrName>style.visibility</p:attrName>
                                        </p:attrNameLst>
                                      </p:cBhvr>
                                      <p:to>
                                        <p:strVal val="visible"/>
                                      </p:to>
                                    </p:set>
                                    <p:anim calcmode="lin" valueType="num">
                                      <p:cBhvr>
                                        <p:cTn id="72" dur="500" fill="hold"/>
                                        <p:tgtEl>
                                          <p:spTgt spid="8"/>
                                        </p:tgtEl>
                                        <p:attrNameLst>
                                          <p:attrName>ppt_w</p:attrName>
                                        </p:attrNameLst>
                                      </p:cBhvr>
                                      <p:tavLst>
                                        <p:tav tm="0">
                                          <p:val>
                                            <p:fltVal val="0"/>
                                          </p:val>
                                        </p:tav>
                                        <p:tav tm="100000">
                                          <p:val>
                                            <p:strVal val="#ppt_w"/>
                                          </p:val>
                                        </p:tav>
                                      </p:tavLst>
                                    </p:anim>
                                    <p:anim calcmode="lin" valueType="num">
                                      <p:cBhvr>
                                        <p:cTn id="73" dur="500" fill="hold"/>
                                        <p:tgtEl>
                                          <p:spTgt spid="8"/>
                                        </p:tgtEl>
                                        <p:attrNameLst>
                                          <p:attrName>ppt_h</p:attrName>
                                        </p:attrNameLst>
                                      </p:cBhvr>
                                      <p:tavLst>
                                        <p:tav tm="0">
                                          <p:val>
                                            <p:fltVal val="0"/>
                                          </p:val>
                                        </p:tav>
                                        <p:tav tm="100000">
                                          <p:val>
                                            <p:strVal val="#ppt_h"/>
                                          </p:val>
                                        </p:tav>
                                      </p:tavLst>
                                    </p:anim>
                                    <p:anim calcmode="lin" valueType="num">
                                      <p:cBhvr>
                                        <p:cTn id="74" dur="500" fill="hold"/>
                                        <p:tgtEl>
                                          <p:spTgt spid="8"/>
                                        </p:tgtEl>
                                        <p:attrNameLst>
                                          <p:attrName>style.rotation</p:attrName>
                                        </p:attrNameLst>
                                      </p:cBhvr>
                                      <p:tavLst>
                                        <p:tav tm="0">
                                          <p:val>
                                            <p:fltVal val="360"/>
                                          </p:val>
                                        </p:tav>
                                        <p:tav tm="100000">
                                          <p:val>
                                            <p:fltVal val="0"/>
                                          </p:val>
                                        </p:tav>
                                      </p:tavLst>
                                    </p:anim>
                                    <p:animEffect transition="in" filter="fade">
                                      <p:cBhvr>
                                        <p:cTn id="75" dur="500"/>
                                        <p:tgtEl>
                                          <p:spTgt spid="8"/>
                                        </p:tgtEl>
                                      </p:cBhvr>
                                    </p:animEffect>
                                  </p:childTnLst>
                                </p:cTn>
                              </p:par>
                              <p:par>
                                <p:cTn id="76" presetID="10" presetClass="entr" presetSubtype="0" fill="hold" nodeType="with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fade">
                                      <p:cBhvr>
                                        <p:cTn id="78" dur="500"/>
                                        <p:tgtEl>
                                          <p:spTgt spid="17"/>
                                        </p:tgtEl>
                                      </p:cBhvr>
                                    </p:animEffect>
                                  </p:childTnLst>
                                </p:cTn>
                              </p:par>
                            </p:childTnLst>
                          </p:cTn>
                        </p:par>
                        <p:par>
                          <p:cTn id="79" fill="hold" nodeType="afterGroup">
                            <p:stCondLst>
                              <p:cond delay="6000"/>
                            </p:stCondLst>
                            <p:childTnLst>
                              <p:par>
                                <p:cTn id="80" presetID="22" presetClass="entr" presetSubtype="1" fill="hold" grpId="0" nodeType="after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wipe(up)">
                                      <p:cBhvr>
                                        <p:cTn id="82" dur="500"/>
                                        <p:tgtEl>
                                          <p:spTgt spid="42"/>
                                        </p:tgtEl>
                                      </p:cBhvr>
                                    </p:animEffect>
                                  </p:childTnLst>
                                </p:cTn>
                              </p:par>
                              <p:par>
                                <p:cTn id="83" presetID="42" presetClass="entr" presetSubtype="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1000"/>
                                        <p:tgtEl>
                                          <p:spTgt spid="43"/>
                                        </p:tgtEl>
                                      </p:cBhvr>
                                    </p:animEffect>
                                    <p:anim calcmode="lin" valueType="num">
                                      <p:cBhvr>
                                        <p:cTn id="86" dur="1000" fill="hold"/>
                                        <p:tgtEl>
                                          <p:spTgt spid="43"/>
                                        </p:tgtEl>
                                        <p:attrNameLst>
                                          <p:attrName>ppt_x</p:attrName>
                                        </p:attrNameLst>
                                      </p:cBhvr>
                                      <p:tavLst>
                                        <p:tav tm="0">
                                          <p:val>
                                            <p:strVal val="#ppt_x"/>
                                          </p:val>
                                        </p:tav>
                                        <p:tav tm="100000">
                                          <p:val>
                                            <p:strVal val="#ppt_x"/>
                                          </p:val>
                                        </p:tav>
                                      </p:tavLst>
                                    </p:anim>
                                    <p:anim calcmode="lin" valueType="num">
                                      <p:cBhvr>
                                        <p:cTn id="87" dur="1000" fill="hold"/>
                                        <p:tgtEl>
                                          <p:spTgt spid="43"/>
                                        </p:tgtEl>
                                        <p:attrNameLst>
                                          <p:attrName>ppt_y</p:attrName>
                                        </p:attrNameLst>
                                      </p:cBhvr>
                                      <p:tavLst>
                                        <p:tav tm="0">
                                          <p:val>
                                            <p:strVal val="#ppt_y+.1"/>
                                          </p:val>
                                        </p:tav>
                                        <p:tav tm="100000">
                                          <p:val>
                                            <p:strVal val="#ppt_y"/>
                                          </p:val>
                                        </p:tav>
                                      </p:tavLst>
                                    </p:anim>
                                  </p:childTnLst>
                                </p:cTn>
                              </p:par>
                            </p:childTnLst>
                          </p:cTn>
                        </p:par>
                        <p:par>
                          <p:cTn id="88" fill="hold" nodeType="afterGroup">
                            <p:stCondLst>
                              <p:cond delay="7000"/>
                            </p:stCondLst>
                            <p:childTnLst>
                              <p:par>
                                <p:cTn id="89" presetID="49" presetClass="entr" presetSubtype="0" decel="100000" fill="hold" grpId="0" nodeType="afterEffect">
                                  <p:stCondLst>
                                    <p:cond delay="0"/>
                                  </p:stCondLst>
                                  <p:childTnLst>
                                    <p:set>
                                      <p:cBhvr>
                                        <p:cTn id="90" dur="1" fill="hold">
                                          <p:stCondLst>
                                            <p:cond delay="0"/>
                                          </p:stCondLst>
                                        </p:cTn>
                                        <p:tgtEl>
                                          <p:spTgt spid="6"/>
                                        </p:tgtEl>
                                        <p:attrNameLst>
                                          <p:attrName>style.visibility</p:attrName>
                                        </p:attrNameLst>
                                      </p:cBhvr>
                                      <p:to>
                                        <p:strVal val="visible"/>
                                      </p:to>
                                    </p:set>
                                    <p:anim calcmode="lin" valueType="num">
                                      <p:cBhvr>
                                        <p:cTn id="91" dur="500" fill="hold"/>
                                        <p:tgtEl>
                                          <p:spTgt spid="6"/>
                                        </p:tgtEl>
                                        <p:attrNameLst>
                                          <p:attrName>ppt_w</p:attrName>
                                        </p:attrNameLst>
                                      </p:cBhvr>
                                      <p:tavLst>
                                        <p:tav tm="0">
                                          <p:val>
                                            <p:fltVal val="0"/>
                                          </p:val>
                                        </p:tav>
                                        <p:tav tm="100000">
                                          <p:val>
                                            <p:strVal val="#ppt_w"/>
                                          </p:val>
                                        </p:tav>
                                      </p:tavLst>
                                    </p:anim>
                                    <p:anim calcmode="lin" valueType="num">
                                      <p:cBhvr>
                                        <p:cTn id="92" dur="500" fill="hold"/>
                                        <p:tgtEl>
                                          <p:spTgt spid="6"/>
                                        </p:tgtEl>
                                        <p:attrNameLst>
                                          <p:attrName>ppt_h</p:attrName>
                                        </p:attrNameLst>
                                      </p:cBhvr>
                                      <p:tavLst>
                                        <p:tav tm="0">
                                          <p:val>
                                            <p:fltVal val="0"/>
                                          </p:val>
                                        </p:tav>
                                        <p:tav tm="100000">
                                          <p:val>
                                            <p:strVal val="#ppt_h"/>
                                          </p:val>
                                        </p:tav>
                                      </p:tavLst>
                                    </p:anim>
                                    <p:anim calcmode="lin" valueType="num">
                                      <p:cBhvr>
                                        <p:cTn id="93" dur="500" fill="hold"/>
                                        <p:tgtEl>
                                          <p:spTgt spid="6"/>
                                        </p:tgtEl>
                                        <p:attrNameLst>
                                          <p:attrName>style.rotation</p:attrName>
                                        </p:attrNameLst>
                                      </p:cBhvr>
                                      <p:tavLst>
                                        <p:tav tm="0">
                                          <p:val>
                                            <p:fltVal val="360"/>
                                          </p:val>
                                        </p:tav>
                                        <p:tav tm="100000">
                                          <p:val>
                                            <p:fltVal val="0"/>
                                          </p:val>
                                        </p:tav>
                                      </p:tavLst>
                                    </p:anim>
                                    <p:animEffect transition="in" filter="fade">
                                      <p:cBhvr>
                                        <p:cTn id="94" dur="500"/>
                                        <p:tgtEl>
                                          <p:spTgt spid="6"/>
                                        </p:tgtEl>
                                      </p:cBhvr>
                                    </p:animEffect>
                                  </p:childTnLst>
                                </p:cTn>
                              </p:par>
                              <p:par>
                                <p:cTn id="95" presetID="10" presetClass="entr" presetSubtype="0" fill="hold"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childTnLst>
                                </p:cTn>
                              </p:par>
                            </p:childTnLst>
                          </p:cTn>
                        </p:par>
                        <p:par>
                          <p:cTn id="98" fill="hold" nodeType="afterGroup">
                            <p:stCondLst>
                              <p:cond delay="7500"/>
                            </p:stCondLst>
                            <p:childTnLst>
                              <p:par>
                                <p:cTn id="99" presetID="22" presetClass="entr" presetSubtype="1" fill="hold" grpId="0" nodeType="afterEffect">
                                  <p:stCondLst>
                                    <p:cond delay="0"/>
                                  </p:stCondLst>
                                  <p:childTnLst>
                                    <p:set>
                                      <p:cBhvr>
                                        <p:cTn id="100" dur="1" fill="hold">
                                          <p:stCondLst>
                                            <p:cond delay="0"/>
                                          </p:stCondLst>
                                        </p:cTn>
                                        <p:tgtEl>
                                          <p:spTgt spid="50"/>
                                        </p:tgtEl>
                                        <p:attrNameLst>
                                          <p:attrName>style.visibility</p:attrName>
                                        </p:attrNameLst>
                                      </p:cBhvr>
                                      <p:to>
                                        <p:strVal val="visible"/>
                                      </p:to>
                                    </p:set>
                                    <p:animEffect transition="in" filter="wipe(up)">
                                      <p:cBhvr>
                                        <p:cTn id="101" dur="500"/>
                                        <p:tgtEl>
                                          <p:spTgt spid="50"/>
                                        </p:tgtEl>
                                      </p:cBhvr>
                                    </p:animEffect>
                                  </p:childTnLst>
                                </p:cTn>
                              </p:par>
                              <p:par>
                                <p:cTn id="102" presetID="42" presetClass="entr" presetSubtype="0" fill="hold" grpId="0" nodeType="withEffect">
                                  <p:stCondLst>
                                    <p:cond delay="0"/>
                                  </p:stCondLst>
                                  <p:childTnLst>
                                    <p:set>
                                      <p:cBhvr>
                                        <p:cTn id="103" dur="1" fill="hold">
                                          <p:stCondLst>
                                            <p:cond delay="0"/>
                                          </p:stCondLst>
                                        </p:cTn>
                                        <p:tgtEl>
                                          <p:spTgt spid="51"/>
                                        </p:tgtEl>
                                        <p:attrNameLst>
                                          <p:attrName>style.visibility</p:attrName>
                                        </p:attrNameLst>
                                      </p:cBhvr>
                                      <p:to>
                                        <p:strVal val="visible"/>
                                      </p:to>
                                    </p:set>
                                    <p:animEffect transition="in" filter="fade">
                                      <p:cBhvr>
                                        <p:cTn id="104" dur="1000"/>
                                        <p:tgtEl>
                                          <p:spTgt spid="51"/>
                                        </p:tgtEl>
                                      </p:cBhvr>
                                    </p:animEffect>
                                    <p:anim calcmode="lin" valueType="num">
                                      <p:cBhvr>
                                        <p:cTn id="105" dur="1000" fill="hold"/>
                                        <p:tgtEl>
                                          <p:spTgt spid="51"/>
                                        </p:tgtEl>
                                        <p:attrNameLst>
                                          <p:attrName>ppt_x</p:attrName>
                                        </p:attrNameLst>
                                      </p:cBhvr>
                                      <p:tavLst>
                                        <p:tav tm="0">
                                          <p:val>
                                            <p:strVal val="#ppt_x"/>
                                          </p:val>
                                        </p:tav>
                                        <p:tav tm="100000">
                                          <p:val>
                                            <p:strVal val="#ppt_x"/>
                                          </p:val>
                                        </p:tav>
                                      </p:tavLst>
                                    </p:anim>
                                    <p:anim calcmode="lin" valueType="num">
                                      <p:cBhvr>
                                        <p:cTn id="106" dur="1000" fill="hold"/>
                                        <p:tgtEl>
                                          <p:spTgt spid="51"/>
                                        </p:tgtEl>
                                        <p:attrNameLst>
                                          <p:attrName>ppt_y</p:attrName>
                                        </p:attrNameLst>
                                      </p:cBhvr>
                                      <p:tavLst>
                                        <p:tav tm="0">
                                          <p:val>
                                            <p:strVal val="#ppt_y+.1"/>
                                          </p:val>
                                        </p:tav>
                                        <p:tav tm="100000">
                                          <p:val>
                                            <p:strVal val="#ppt_y"/>
                                          </p:val>
                                        </p:tav>
                                      </p:tavLst>
                                    </p:anim>
                                  </p:childTnLst>
                                </p:cTn>
                              </p:par>
                            </p:childTnLst>
                          </p:cTn>
                        </p:par>
                        <p:par>
                          <p:cTn id="107" fill="hold" nodeType="afterGroup">
                            <p:stCondLst>
                              <p:cond delay="8500"/>
                            </p:stCondLst>
                            <p:childTnLst>
                              <p:par>
                                <p:cTn id="108" presetID="22" presetClass="entr" presetSubtype="8" fill="hold" nodeType="afterEffect">
                                  <p:stCondLst>
                                    <p:cond delay="0"/>
                                  </p:stCondLst>
                                  <p:childTnLst>
                                    <p:set>
                                      <p:cBhvr>
                                        <p:cTn id="109" dur="1" fill="hold">
                                          <p:stCondLst>
                                            <p:cond delay="0"/>
                                          </p:stCondLst>
                                        </p:cTn>
                                        <p:tgtEl>
                                          <p:spTgt spid="54"/>
                                        </p:tgtEl>
                                        <p:attrNameLst>
                                          <p:attrName>style.visibility</p:attrName>
                                        </p:attrNameLst>
                                      </p:cBhvr>
                                      <p:to>
                                        <p:strVal val="visible"/>
                                      </p:to>
                                    </p:set>
                                    <p:animEffect transition="in" filter="wipe(left)">
                                      <p:cBhvr>
                                        <p:cTn id="110" dur="500"/>
                                        <p:tgtEl>
                                          <p:spTgt spid="54"/>
                                        </p:tgtEl>
                                      </p:cBhvr>
                                    </p:animEffect>
                                  </p:childTnLst>
                                </p:cTn>
                              </p:par>
                            </p:childTnLst>
                          </p:cTn>
                        </p:par>
                        <p:par>
                          <p:cTn id="111" fill="hold" nodeType="afterGroup">
                            <p:stCondLst>
                              <p:cond delay="9000"/>
                            </p:stCondLst>
                            <p:childTnLst>
                              <p:par>
                                <p:cTn id="112" presetID="49" presetClass="entr" presetSubtype="0" decel="100000" fill="hold" grpId="0" nodeType="afterEffect">
                                  <p:stCondLst>
                                    <p:cond delay="0"/>
                                  </p:stCondLst>
                                  <p:childTnLst>
                                    <p:set>
                                      <p:cBhvr>
                                        <p:cTn id="113" dur="1" fill="hold">
                                          <p:stCondLst>
                                            <p:cond delay="0"/>
                                          </p:stCondLst>
                                        </p:cTn>
                                        <p:tgtEl>
                                          <p:spTgt spid="9"/>
                                        </p:tgtEl>
                                        <p:attrNameLst>
                                          <p:attrName>style.visibility</p:attrName>
                                        </p:attrNameLst>
                                      </p:cBhvr>
                                      <p:to>
                                        <p:strVal val="visible"/>
                                      </p:to>
                                    </p:set>
                                    <p:anim calcmode="lin" valueType="num">
                                      <p:cBhvr>
                                        <p:cTn id="114" dur="500" fill="hold"/>
                                        <p:tgtEl>
                                          <p:spTgt spid="9"/>
                                        </p:tgtEl>
                                        <p:attrNameLst>
                                          <p:attrName>ppt_w</p:attrName>
                                        </p:attrNameLst>
                                      </p:cBhvr>
                                      <p:tavLst>
                                        <p:tav tm="0">
                                          <p:val>
                                            <p:fltVal val="0"/>
                                          </p:val>
                                        </p:tav>
                                        <p:tav tm="100000">
                                          <p:val>
                                            <p:strVal val="#ppt_w"/>
                                          </p:val>
                                        </p:tav>
                                      </p:tavLst>
                                    </p:anim>
                                    <p:anim calcmode="lin" valueType="num">
                                      <p:cBhvr>
                                        <p:cTn id="115" dur="500" fill="hold"/>
                                        <p:tgtEl>
                                          <p:spTgt spid="9"/>
                                        </p:tgtEl>
                                        <p:attrNameLst>
                                          <p:attrName>ppt_h</p:attrName>
                                        </p:attrNameLst>
                                      </p:cBhvr>
                                      <p:tavLst>
                                        <p:tav tm="0">
                                          <p:val>
                                            <p:fltVal val="0"/>
                                          </p:val>
                                        </p:tav>
                                        <p:tav tm="100000">
                                          <p:val>
                                            <p:strVal val="#ppt_h"/>
                                          </p:val>
                                        </p:tav>
                                      </p:tavLst>
                                    </p:anim>
                                    <p:anim calcmode="lin" valueType="num">
                                      <p:cBhvr>
                                        <p:cTn id="116" dur="500" fill="hold"/>
                                        <p:tgtEl>
                                          <p:spTgt spid="9"/>
                                        </p:tgtEl>
                                        <p:attrNameLst>
                                          <p:attrName>style.rotation</p:attrName>
                                        </p:attrNameLst>
                                      </p:cBhvr>
                                      <p:tavLst>
                                        <p:tav tm="0">
                                          <p:val>
                                            <p:fltVal val="360"/>
                                          </p:val>
                                        </p:tav>
                                        <p:tav tm="100000">
                                          <p:val>
                                            <p:fltVal val="0"/>
                                          </p:val>
                                        </p:tav>
                                      </p:tavLst>
                                    </p:anim>
                                    <p:animEffect transition="in" filter="fade">
                                      <p:cBhvr>
                                        <p:cTn id="117" dur="500"/>
                                        <p:tgtEl>
                                          <p:spTgt spid="9"/>
                                        </p:tgtEl>
                                      </p:cBhvr>
                                    </p:animEffect>
                                  </p:childTnLst>
                                </p:cTn>
                              </p:par>
                              <p:par>
                                <p:cTn id="118" presetID="10" presetClass="entr" presetSubtype="0" fill="hold"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500"/>
                                        <p:tgtEl>
                                          <p:spTgt spid="22"/>
                                        </p:tgtEl>
                                      </p:cBhvr>
                                    </p:animEffect>
                                  </p:childTnLst>
                                </p:cTn>
                              </p:par>
                            </p:childTnLst>
                          </p:cTn>
                        </p:par>
                        <p:par>
                          <p:cTn id="121" fill="hold" nodeType="afterGroup">
                            <p:stCondLst>
                              <p:cond delay="9500"/>
                            </p:stCondLst>
                            <p:childTnLst>
                              <p:par>
                                <p:cTn id="122" presetID="22" presetClass="entr" presetSubtype="1" fill="hold" grpId="0"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wipe(up)">
                                      <p:cBhvr>
                                        <p:cTn id="124" dur="500"/>
                                        <p:tgtEl>
                                          <p:spTgt spid="44"/>
                                        </p:tgtEl>
                                      </p:cBhvr>
                                    </p:animEffect>
                                  </p:childTnLst>
                                </p:cTn>
                              </p:par>
                              <p:par>
                                <p:cTn id="125" presetID="42" presetClass="entr" presetSubtype="0" fill="hold" grpId="0" nodeType="withEffect">
                                  <p:stCondLst>
                                    <p:cond delay="0"/>
                                  </p:stCondLst>
                                  <p:childTnLst>
                                    <p:set>
                                      <p:cBhvr>
                                        <p:cTn id="126" dur="1" fill="hold">
                                          <p:stCondLst>
                                            <p:cond delay="0"/>
                                          </p:stCondLst>
                                        </p:cTn>
                                        <p:tgtEl>
                                          <p:spTgt spid="45"/>
                                        </p:tgtEl>
                                        <p:attrNameLst>
                                          <p:attrName>style.visibility</p:attrName>
                                        </p:attrNameLst>
                                      </p:cBhvr>
                                      <p:to>
                                        <p:strVal val="visible"/>
                                      </p:to>
                                    </p:set>
                                    <p:animEffect transition="in" filter="fade">
                                      <p:cBhvr>
                                        <p:cTn id="127" dur="1000"/>
                                        <p:tgtEl>
                                          <p:spTgt spid="45"/>
                                        </p:tgtEl>
                                      </p:cBhvr>
                                    </p:animEffect>
                                    <p:anim calcmode="lin" valueType="num">
                                      <p:cBhvr>
                                        <p:cTn id="128" dur="1000" fill="hold"/>
                                        <p:tgtEl>
                                          <p:spTgt spid="45"/>
                                        </p:tgtEl>
                                        <p:attrNameLst>
                                          <p:attrName>ppt_x</p:attrName>
                                        </p:attrNameLst>
                                      </p:cBhvr>
                                      <p:tavLst>
                                        <p:tav tm="0">
                                          <p:val>
                                            <p:strVal val="#ppt_x"/>
                                          </p:val>
                                        </p:tav>
                                        <p:tav tm="100000">
                                          <p:val>
                                            <p:strVal val="#ppt_x"/>
                                          </p:val>
                                        </p:tav>
                                      </p:tavLst>
                                    </p:anim>
                                    <p:anim calcmode="lin" valueType="num">
                                      <p:cBhvr>
                                        <p:cTn id="129" dur="1000" fill="hold"/>
                                        <p:tgtEl>
                                          <p:spTgt spid="45"/>
                                        </p:tgtEl>
                                        <p:attrNameLst>
                                          <p:attrName>ppt_y</p:attrName>
                                        </p:attrNameLst>
                                      </p:cBhvr>
                                      <p:tavLst>
                                        <p:tav tm="0">
                                          <p:val>
                                            <p:strVal val="#ppt_y+.1"/>
                                          </p:val>
                                        </p:tav>
                                        <p:tav tm="100000">
                                          <p:val>
                                            <p:strVal val="#ppt_y"/>
                                          </p:val>
                                        </p:tav>
                                      </p:tavLst>
                                    </p:anim>
                                  </p:childTnLst>
                                </p:cTn>
                              </p:par>
                              <p:par>
                                <p:cTn id="130" presetID="2" presetClass="entr" presetSubtype="1" decel="100000" fill="hold" grpId="0" nodeType="withEffect">
                                  <p:stCondLst>
                                    <p:cond delay="0"/>
                                  </p:stCondLst>
                                  <p:childTnLst>
                                    <p:set>
                                      <p:cBhvr>
                                        <p:cTn id="131" dur="1" fill="hold">
                                          <p:stCondLst>
                                            <p:cond delay="0"/>
                                          </p:stCondLst>
                                        </p:cTn>
                                        <p:tgtEl>
                                          <p:spTgt spid="55"/>
                                        </p:tgtEl>
                                        <p:attrNameLst>
                                          <p:attrName>style.visibility</p:attrName>
                                        </p:attrNameLst>
                                      </p:cBhvr>
                                      <p:to>
                                        <p:strVal val="visible"/>
                                      </p:to>
                                    </p:set>
                                    <p:anim calcmode="lin" valueType="num">
                                      <p:cBhvr>
                                        <p:cTn id="132" dur="500" fill="hold"/>
                                        <p:tgtEl>
                                          <p:spTgt spid="55"/>
                                        </p:tgtEl>
                                        <p:attrNameLst>
                                          <p:attrName>ppt_x</p:attrName>
                                        </p:attrNameLst>
                                      </p:cBhvr>
                                      <p:tavLst>
                                        <p:tav tm="0">
                                          <p:val>
                                            <p:strVal val="#ppt_x"/>
                                          </p:val>
                                        </p:tav>
                                        <p:tav tm="100000">
                                          <p:val>
                                            <p:strVal val="#ppt_x"/>
                                          </p:val>
                                        </p:tav>
                                      </p:tavLst>
                                    </p:anim>
                                    <p:anim calcmode="lin" valueType="num">
                                      <p:cBhvr>
                                        <p:cTn id="133" dur="500" fill="hold"/>
                                        <p:tgtEl>
                                          <p:spTgt spid="55"/>
                                        </p:tgtEl>
                                        <p:attrNameLst>
                                          <p:attrName>ppt_y</p:attrName>
                                        </p:attrNameLst>
                                      </p:cBhvr>
                                      <p:tavLst>
                                        <p:tav tm="0">
                                          <p:val>
                                            <p:strVal val="0-#ppt_h/2"/>
                                          </p:val>
                                        </p:tav>
                                        <p:tav tm="100000">
                                          <p:val>
                                            <p:strVal val="#ppt_y"/>
                                          </p:val>
                                        </p:tav>
                                      </p:tavLst>
                                    </p:anim>
                                  </p:childTnLst>
                                </p:cTn>
                              </p:par>
                              <p:par>
                                <p:cTn id="134" presetID="2" presetClass="entr" presetSubtype="1" decel="100000" fill="hold" grpId="0" nodeType="withEffect">
                                  <p:stCondLst>
                                    <p:cond delay="0"/>
                                  </p:stCondLst>
                                  <p:childTnLst>
                                    <p:set>
                                      <p:cBhvr>
                                        <p:cTn id="135" dur="1" fill="hold">
                                          <p:stCondLst>
                                            <p:cond delay="0"/>
                                          </p:stCondLst>
                                        </p:cTn>
                                        <p:tgtEl>
                                          <p:spTgt spid="56"/>
                                        </p:tgtEl>
                                        <p:attrNameLst>
                                          <p:attrName>style.visibility</p:attrName>
                                        </p:attrNameLst>
                                      </p:cBhvr>
                                      <p:to>
                                        <p:strVal val="visible"/>
                                      </p:to>
                                    </p:set>
                                    <p:anim calcmode="lin" valueType="num">
                                      <p:cBhvr>
                                        <p:cTn id="136" dur="500" fill="hold"/>
                                        <p:tgtEl>
                                          <p:spTgt spid="56"/>
                                        </p:tgtEl>
                                        <p:attrNameLst>
                                          <p:attrName>ppt_x</p:attrName>
                                        </p:attrNameLst>
                                      </p:cBhvr>
                                      <p:tavLst>
                                        <p:tav tm="0">
                                          <p:val>
                                            <p:strVal val="#ppt_x"/>
                                          </p:val>
                                        </p:tav>
                                        <p:tav tm="100000">
                                          <p:val>
                                            <p:strVal val="#ppt_x"/>
                                          </p:val>
                                        </p:tav>
                                      </p:tavLst>
                                    </p:anim>
                                    <p:anim calcmode="lin" valueType="num">
                                      <p:cBhvr>
                                        <p:cTn id="137" dur="500" fill="hold"/>
                                        <p:tgtEl>
                                          <p:spTgt spid="5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39" grpId="0" animBg="1"/>
      <p:bldP spid="40" grpId="0"/>
      <p:bldP spid="41" grpId="0"/>
      <p:bldP spid="42" grpId="0"/>
      <p:bldP spid="43" grpId="0"/>
      <p:bldP spid="44" grpId="0"/>
      <p:bldP spid="45" grpId="0"/>
      <p:bldP spid="46" grpId="0"/>
      <p:bldP spid="47" grpId="0"/>
      <p:bldP spid="48" grpId="0"/>
      <p:bldP spid="49" grpId="0"/>
      <p:bldP spid="50" grpId="0"/>
      <p:bldP spid="51" grpId="0"/>
      <p:bldP spid="55"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a:spLocks noChangeArrowheads="1"/>
          </p:cNvSpPr>
          <p:nvPr/>
        </p:nvSpPr>
        <p:spPr bwMode="auto">
          <a:xfrm>
            <a:off x="5143500" y="2790825"/>
            <a:ext cx="4786313" cy="1200150"/>
          </a:xfrm>
          <a:prstGeom prst="rect">
            <a:avLst/>
          </a:prstGeom>
          <a:noFill/>
          <a:ln w="9525">
            <a:noFill/>
            <a:miter lim="800000"/>
            <a:headEnd/>
            <a:tailEnd/>
          </a:ln>
        </p:spPr>
        <p:txBody>
          <a:bodyPr wrap="none">
            <a:spAutoFit/>
          </a:bodyPr>
          <a:lstStyle/>
          <a:p>
            <a:pPr eaLnBrk="1" hangingPunct="1"/>
            <a:r>
              <a:rPr lang="en-US" altLang="zh-CN" sz="7200">
                <a:solidFill>
                  <a:schemeClr val="bg1"/>
                </a:solidFill>
                <a:latin typeface="HelveticaNeueLT Pro 25 UltLt" pitchFamily="34" charset="0"/>
              </a:rPr>
              <a:t>PART FOUR</a:t>
            </a:r>
            <a:endParaRPr lang="zh-CN" altLang="en-US" sz="7200">
              <a:solidFill>
                <a:schemeClr val="bg1"/>
              </a:solidFill>
              <a:latin typeface="HelveticaNeueLT Pro 25 UltLt" pitchFamily="34" charset="0"/>
            </a:endParaRPr>
          </a:p>
        </p:txBody>
      </p:sp>
      <p:sp>
        <p:nvSpPr>
          <p:cNvPr id="23" name="TextBox 22"/>
          <p:cNvSpPr txBox="1">
            <a:spLocks noChangeArrowheads="1"/>
          </p:cNvSpPr>
          <p:nvPr/>
        </p:nvSpPr>
        <p:spPr bwMode="auto">
          <a:xfrm>
            <a:off x="5202238" y="3841750"/>
            <a:ext cx="1620837" cy="523875"/>
          </a:xfrm>
          <a:prstGeom prst="rect">
            <a:avLst/>
          </a:prstGeom>
          <a:noFill/>
          <a:ln w="9525">
            <a:noFill/>
            <a:miter lim="800000"/>
            <a:headEnd/>
            <a:tailEnd/>
          </a:ln>
        </p:spPr>
        <p:txBody>
          <a:bodyPr wrap="none">
            <a:spAutoFit/>
          </a:bodyPr>
          <a:lstStyle/>
          <a:p>
            <a:pPr eaLnBrk="1" hangingPunct="1"/>
            <a:r>
              <a:rPr lang="zh-CN" altLang="en-US" sz="2800">
                <a:solidFill>
                  <a:schemeClr val="bg1"/>
                </a:solidFill>
                <a:latin typeface="微软雅黑" pitchFamily="34" charset="-122"/>
                <a:ea typeface="微软雅黑" pitchFamily="34" charset="-122"/>
              </a:rPr>
              <a:t>添加标题</a:t>
            </a:r>
          </a:p>
        </p:txBody>
      </p:sp>
      <p:sp>
        <p:nvSpPr>
          <p:cNvPr id="24" name="TextBox 23"/>
          <p:cNvSpPr txBox="1">
            <a:spLocks noChangeArrowheads="1"/>
          </p:cNvSpPr>
          <p:nvPr/>
        </p:nvSpPr>
        <p:spPr bwMode="auto">
          <a:xfrm>
            <a:off x="2635250" y="2549525"/>
            <a:ext cx="2444750" cy="2246313"/>
          </a:xfrm>
          <a:prstGeom prst="rect">
            <a:avLst/>
          </a:prstGeom>
          <a:noFill/>
          <a:ln w="9525">
            <a:noFill/>
            <a:miter lim="800000"/>
            <a:headEnd/>
            <a:tailEnd/>
          </a:ln>
        </p:spPr>
        <p:txBody>
          <a:bodyPr wrap="none">
            <a:spAutoFit/>
          </a:bodyPr>
          <a:lstStyle/>
          <a:p>
            <a:pPr algn="ctr" eaLnBrk="1" hangingPunct="1"/>
            <a:r>
              <a:rPr lang="en-US" altLang="zh-CN" sz="14000">
                <a:solidFill>
                  <a:schemeClr val="bg1"/>
                </a:solidFill>
                <a:latin typeface="微软雅黑" pitchFamily="34" charset="-122"/>
                <a:ea typeface="微软雅黑" pitchFamily="34" charset="-122"/>
              </a:rPr>
              <a:t>[  ]</a:t>
            </a:r>
            <a:endParaRPr lang="zh-CN" altLang="en-US" sz="14000">
              <a:solidFill>
                <a:schemeClr val="bg1"/>
              </a:solidFill>
              <a:latin typeface="微软雅黑" pitchFamily="34" charset="-122"/>
              <a:ea typeface="微软雅黑" pitchFamily="34" charset="-122"/>
            </a:endParaRPr>
          </a:p>
        </p:txBody>
      </p:sp>
      <p:sp>
        <p:nvSpPr>
          <p:cNvPr id="25" name="TextBox 4"/>
          <p:cNvSpPr txBox="1">
            <a:spLocks noChangeArrowheads="1"/>
          </p:cNvSpPr>
          <p:nvPr/>
        </p:nvSpPr>
        <p:spPr bwMode="auto">
          <a:xfrm>
            <a:off x="3252788" y="2549525"/>
            <a:ext cx="1211262" cy="2247900"/>
          </a:xfrm>
          <a:prstGeom prst="rect">
            <a:avLst/>
          </a:prstGeom>
          <a:noFill/>
          <a:ln w="9525">
            <a:noFill/>
            <a:miter lim="800000"/>
            <a:headEnd/>
            <a:tailEnd/>
          </a:ln>
        </p:spPr>
        <p:txBody>
          <a:bodyPr wrap="none" tIns="46800" anchor="ctr">
            <a:spAutoFit/>
          </a:bodyPr>
          <a:lstStyle/>
          <a:p>
            <a:pPr algn="ctr" eaLnBrk="1" hangingPunct="1"/>
            <a:r>
              <a:rPr lang="en-US" altLang="zh-CN" sz="14000">
                <a:solidFill>
                  <a:srgbClr val="00B0F0"/>
                </a:solidFill>
                <a:latin typeface="HelveticaNeueLT Pro 25 UltLt" pitchFamily="34" charset="0"/>
              </a:rPr>
              <a:t>4</a:t>
            </a:r>
            <a:endParaRPr lang="zh-CN" altLang="en-US" sz="14000">
              <a:solidFill>
                <a:srgbClr val="00B0F0"/>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4/3*#ppt_w"/>
                                          </p:val>
                                        </p:tav>
                                        <p:tav tm="100000">
                                          <p:val>
                                            <p:strVal val="#ppt_w"/>
                                          </p:val>
                                        </p:tav>
                                      </p:tavLst>
                                    </p:anim>
                                    <p:anim calcmode="lin" valueType="num">
                                      <p:cBhvr>
                                        <p:cTn id="8" dur="500" fill="hold"/>
                                        <p:tgtEl>
                                          <p:spTgt spid="25"/>
                                        </p:tgtEl>
                                        <p:attrNameLst>
                                          <p:attrName>ppt_h</p:attrName>
                                        </p:attrNameLst>
                                      </p:cBhvr>
                                      <p:tavLst>
                                        <p:tav tm="0">
                                          <p:val>
                                            <p:strVal val="4/3*#ppt_h"/>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anim calcmode="lin" valueType="num">
                                      <p:cBhvr>
                                        <p:cTn id="11" dur="1000" fill="hold"/>
                                        <p:tgtEl>
                                          <p:spTgt spid="24">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24">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24">
                                            <p:txEl>
                                              <p:pRg st="0" end="0"/>
                                            </p:txEl>
                                          </p:spTgt>
                                        </p:tgtEl>
                                      </p:cBhvr>
                                    </p:animEffect>
                                  </p:childTnLst>
                                </p:cTn>
                              </p:par>
                            </p:childTnLst>
                          </p:cTn>
                        </p:par>
                        <p:par>
                          <p:cTn id="14" fill="hold" nodeType="afterGroup">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ppt_x</p:attrName>
                                        </p:attrNameLst>
                                      </p:cBhvr>
                                      <p:tavLst>
                                        <p:tav tm="0">
                                          <p:val>
                                            <p:strVal val="1+#ppt_w/2"/>
                                          </p:val>
                                        </p:tav>
                                        <p:tav tm="100000">
                                          <p:val>
                                            <p:strVal val="#ppt_x"/>
                                          </p:val>
                                        </p:tav>
                                      </p:tavLst>
                                    </p:anim>
                                    <p:anim calcmode="lin" valueType="num">
                                      <p:cBhvr>
                                        <p:cTn id="18" dur="500" fill="hold"/>
                                        <p:tgtEl>
                                          <p:spTgt spid="2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850"/>
                            </p:stCondLst>
                            <p:childTnLst>
                              <p:par>
                                <p:cTn id="20" presetID="12" presetClass="entr" presetSubtype="4" fill="hold" grpId="0" nodeType="afterEffect">
                                  <p:stCondLst>
                                    <p:cond delay="0"/>
                                  </p:stCondLst>
                                  <p:iterate type="lt">
                                    <p:tmPct val="10000"/>
                                  </p:iterate>
                                  <p:childTnLst>
                                    <p:set>
                                      <p:cBhvr>
                                        <p:cTn id="21" dur="1" fill="hold">
                                          <p:stCondLst>
                                            <p:cond delay="0"/>
                                          </p:stCondLst>
                                        </p:cTn>
                                        <p:tgtEl>
                                          <p:spTgt spid="23"/>
                                        </p:tgtEl>
                                        <p:attrNameLst>
                                          <p:attrName>style.visibility</p:attrName>
                                        </p:attrNameLst>
                                      </p:cBhvr>
                                      <p:to>
                                        <p:strVal val="visible"/>
                                      </p:to>
                                    </p:set>
                                    <p:anim calcmode="lin" valueType="num">
                                      <p:cBhvr>
                                        <p:cTn id="22" dur="500"/>
                                        <p:tgtEl>
                                          <p:spTgt spid="23"/>
                                        </p:tgtEl>
                                        <p:attrNameLst>
                                          <p:attrName>ppt_y</p:attrName>
                                        </p:attrNameLst>
                                      </p:cBhvr>
                                      <p:tavLst>
                                        <p:tav tm="0">
                                          <p:val>
                                            <p:strVal val="#ppt_y+#ppt_h*1.125000"/>
                                          </p:val>
                                        </p:tav>
                                        <p:tav tm="100000">
                                          <p:val>
                                            <p:strVal val="#ppt_y"/>
                                          </p:val>
                                        </p:tav>
                                      </p:tavLst>
                                    </p:anim>
                                    <p:animEffect transition="in" filter="wipe(up)">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build="p"/>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noEditPoints="1" noChangeArrowheads="1"/>
          </p:cNvSpPr>
          <p:nvPr/>
        </p:nvSpPr>
        <p:spPr bwMode="auto">
          <a:xfrm>
            <a:off x="1190625" y="1911350"/>
            <a:ext cx="1011238" cy="963613"/>
          </a:xfrm>
          <a:prstGeom prst="ellipse">
            <a:avLst/>
          </a:prstGeom>
          <a:solidFill>
            <a:srgbClr val="00B0F0">
              <a:alpha val="39999"/>
            </a:srgbClr>
          </a:solidFill>
          <a:ln w="5">
            <a:solidFill>
              <a:srgbClr val="00B0F0"/>
            </a:solidFill>
            <a:miter lim="800000"/>
            <a:headEnd/>
            <a:tailEnd/>
          </a:ln>
        </p:spPr>
        <p:txBody>
          <a:bodyPr anchor="ctr"/>
          <a:lstStyle/>
          <a:p>
            <a:pPr algn="ctr" eaLnBrk="1" hangingPunct="1"/>
            <a:r>
              <a:rPr lang="zh-CN" altLang="en-US" sz="1600">
                <a:solidFill>
                  <a:schemeClr val="bg1"/>
                </a:solidFill>
                <a:latin typeface="微软雅黑" pitchFamily="34" charset="-122"/>
                <a:ea typeface="微软雅黑" pitchFamily="34" charset="-122"/>
              </a:rPr>
              <a:t>标题</a:t>
            </a:r>
          </a:p>
        </p:txBody>
      </p:sp>
      <p:sp>
        <p:nvSpPr>
          <p:cNvPr id="5" name="Freeform 8"/>
          <p:cNvSpPr>
            <a:spLocks noEditPoints="1" noChangeArrowheads="1"/>
          </p:cNvSpPr>
          <p:nvPr/>
        </p:nvSpPr>
        <p:spPr bwMode="auto">
          <a:xfrm>
            <a:off x="6527800" y="1911350"/>
            <a:ext cx="1011238" cy="963613"/>
          </a:xfrm>
          <a:prstGeom prst="ellipse">
            <a:avLst/>
          </a:prstGeom>
          <a:solidFill>
            <a:srgbClr val="00DFF0">
              <a:alpha val="39999"/>
            </a:srgbClr>
          </a:solidFill>
          <a:ln w="5">
            <a:solidFill>
              <a:srgbClr val="00DFF0"/>
            </a:solidFill>
            <a:miter lim="800000"/>
            <a:headEnd/>
            <a:tailEnd/>
          </a:ln>
        </p:spPr>
        <p:txBody>
          <a:bodyPr anchor="ctr"/>
          <a:lstStyle/>
          <a:p>
            <a:pPr algn="ctr" eaLnBrk="1" hangingPunct="1"/>
            <a:r>
              <a:rPr lang="zh-CN" altLang="en-US" sz="1600">
                <a:solidFill>
                  <a:schemeClr val="bg1"/>
                </a:solidFill>
                <a:latin typeface="微软雅黑" pitchFamily="34" charset="-122"/>
                <a:ea typeface="微软雅黑" pitchFamily="34" charset="-122"/>
              </a:rPr>
              <a:t>标题</a:t>
            </a:r>
          </a:p>
        </p:txBody>
      </p:sp>
      <p:sp>
        <p:nvSpPr>
          <p:cNvPr id="6" name="TextBox 5"/>
          <p:cNvSpPr txBox="1">
            <a:spLocks noChangeArrowheads="1"/>
          </p:cNvSpPr>
          <p:nvPr/>
        </p:nvSpPr>
        <p:spPr bwMode="auto">
          <a:xfrm>
            <a:off x="1100138" y="3068638"/>
            <a:ext cx="1439862" cy="14922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7" name="TextBox 6"/>
          <p:cNvSpPr txBox="1">
            <a:spLocks noChangeArrowheads="1"/>
          </p:cNvSpPr>
          <p:nvPr/>
        </p:nvSpPr>
        <p:spPr bwMode="auto">
          <a:xfrm>
            <a:off x="6473825" y="3068638"/>
            <a:ext cx="1439863" cy="14922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8" name="TextBox 7"/>
          <p:cNvSpPr txBox="1">
            <a:spLocks noChangeArrowheads="1"/>
          </p:cNvSpPr>
          <p:nvPr/>
        </p:nvSpPr>
        <p:spPr bwMode="auto">
          <a:xfrm>
            <a:off x="1089025" y="4876800"/>
            <a:ext cx="876300" cy="646113"/>
          </a:xfrm>
          <a:prstGeom prst="rect">
            <a:avLst/>
          </a:prstGeom>
          <a:noFill/>
          <a:ln w="9525">
            <a:noFill/>
            <a:miter lim="800000"/>
            <a:headEnd/>
            <a:tailEnd/>
          </a:ln>
        </p:spPr>
        <p:txBody>
          <a:bodyPr wrap="none">
            <a:spAutoFit/>
          </a:bodyPr>
          <a:lstStyle/>
          <a:p>
            <a:pPr eaLnBrk="1" hangingPunct="1"/>
            <a:r>
              <a:rPr lang="en-US" altLang="zh-CN" sz="3600">
                <a:solidFill>
                  <a:srgbClr val="00B0F0"/>
                </a:solidFill>
                <a:latin typeface="HelveticaNeueLT Pro 25 UltLt" pitchFamily="34" charset="0"/>
              </a:rPr>
              <a:t>Title</a:t>
            </a:r>
            <a:endParaRPr lang="zh-CN" altLang="en-US" sz="3600">
              <a:solidFill>
                <a:srgbClr val="00B0F0"/>
              </a:solidFill>
              <a:latin typeface="HelveticaNeueLT Pro 25 UltLt" pitchFamily="34" charset="0"/>
            </a:endParaRPr>
          </a:p>
        </p:txBody>
      </p:sp>
      <p:sp>
        <p:nvSpPr>
          <p:cNvPr id="9" name="TextBox 8"/>
          <p:cNvSpPr txBox="1">
            <a:spLocks noChangeArrowheads="1"/>
          </p:cNvSpPr>
          <p:nvPr/>
        </p:nvSpPr>
        <p:spPr bwMode="auto">
          <a:xfrm>
            <a:off x="6480175" y="4876800"/>
            <a:ext cx="874713" cy="646113"/>
          </a:xfrm>
          <a:prstGeom prst="rect">
            <a:avLst/>
          </a:prstGeom>
          <a:noFill/>
          <a:ln w="9525">
            <a:noFill/>
            <a:miter lim="800000"/>
            <a:headEnd/>
            <a:tailEnd/>
          </a:ln>
        </p:spPr>
        <p:txBody>
          <a:bodyPr wrap="none">
            <a:spAutoFit/>
          </a:bodyPr>
          <a:lstStyle/>
          <a:p>
            <a:pPr eaLnBrk="1" hangingPunct="1"/>
            <a:r>
              <a:rPr lang="en-US" altLang="zh-CN" sz="3600">
                <a:solidFill>
                  <a:srgbClr val="00DFF0"/>
                </a:solidFill>
                <a:latin typeface="HelveticaNeueLT Pro 25 UltLt" pitchFamily="34" charset="0"/>
              </a:rPr>
              <a:t>Title</a:t>
            </a:r>
            <a:endParaRPr lang="zh-CN" altLang="en-US" sz="3600">
              <a:solidFill>
                <a:srgbClr val="00DFF0"/>
              </a:solidFill>
              <a:latin typeface="HelveticaNeueLT Pro 25 UltLt" pitchFamily="34" charset="0"/>
            </a:endParaRPr>
          </a:p>
        </p:txBody>
      </p:sp>
      <p:pic>
        <p:nvPicPr>
          <p:cNvPr id="10" name="Picture 10" descr="D:\desktop\2435.jpg"/>
          <p:cNvPicPr>
            <a:picLocks noChangeAspect="1" noChangeArrowheads="1"/>
          </p:cNvPicPr>
          <p:nvPr/>
        </p:nvPicPr>
        <p:blipFill>
          <a:blip r:embed="rId3"/>
          <a:srcRect/>
          <a:stretch>
            <a:fillRect/>
          </a:stretch>
        </p:blipFill>
        <p:spPr bwMode="auto">
          <a:xfrm>
            <a:off x="8201025" y="1933575"/>
            <a:ext cx="2708275" cy="3582988"/>
          </a:xfrm>
          <a:prstGeom prst="rect">
            <a:avLst/>
          </a:prstGeom>
          <a:noFill/>
          <a:ln w="9525">
            <a:noFill/>
            <a:miter lim="800000"/>
            <a:headEnd/>
            <a:tailEnd/>
          </a:ln>
        </p:spPr>
      </p:pic>
      <p:pic>
        <p:nvPicPr>
          <p:cNvPr id="11" name="Picture 11" descr="D:\desktop\3546.jpg"/>
          <p:cNvPicPr>
            <a:picLocks noChangeAspect="1" noChangeArrowheads="1"/>
          </p:cNvPicPr>
          <p:nvPr/>
        </p:nvPicPr>
        <p:blipFill>
          <a:blip r:embed="rId4"/>
          <a:srcRect/>
          <a:stretch>
            <a:fillRect/>
          </a:stretch>
        </p:blipFill>
        <p:spPr bwMode="auto">
          <a:xfrm>
            <a:off x="2854325" y="1933575"/>
            <a:ext cx="2708275" cy="3582988"/>
          </a:xfrm>
          <a:prstGeom prst="rect">
            <a:avLst/>
          </a:prstGeom>
          <a:noFill/>
          <a:ln w="9525">
            <a:noFill/>
            <a:miter lim="800000"/>
            <a:headEnd/>
            <a:tailEnd/>
          </a:ln>
        </p:spPr>
      </p:pic>
      <p:sp>
        <p:nvSpPr>
          <p:cNvPr id="12"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13"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nodeType="afterGroup">
                            <p:stCondLst>
                              <p:cond delay="500"/>
                            </p:stCondLst>
                            <p:childTnLst>
                              <p:par>
                                <p:cTn id="12" presetID="14" presetClass="entr" presetSubtype="1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randombar(horizontal)">
                                      <p:cBhvr>
                                        <p:cTn id="14" dur="500"/>
                                        <p:tgtEl>
                                          <p:spTgt spid="11"/>
                                        </p:tgtEl>
                                      </p:cBhvr>
                                    </p:animEffect>
                                  </p:childTnLst>
                                </p:cTn>
                              </p:par>
                              <p:par>
                                <p:cTn id="15" presetID="22" presetClass="entr" presetSubtype="8" fill="hold" grpId="0" nodeType="withEffect">
                                  <p:stCondLst>
                                    <p:cond delay="0"/>
                                  </p:stCondLst>
                                  <p:iterate type="lt">
                                    <p:tmPct val="30000"/>
                                  </p:iterate>
                                  <p:childTnLst>
                                    <p:set>
                                      <p:cBhvr>
                                        <p:cTn id="16" dur="1" fill="hold">
                                          <p:stCondLst>
                                            <p:cond delay="0"/>
                                          </p:stCondLst>
                                        </p:cTn>
                                        <p:tgtEl>
                                          <p:spTgt spid="6"/>
                                        </p:tgtEl>
                                        <p:attrNameLst>
                                          <p:attrName>style.visibility</p:attrName>
                                        </p:attrNameLst>
                                      </p:cBhvr>
                                      <p:to>
                                        <p:strVal val="visible"/>
                                      </p:to>
                                    </p:set>
                                    <p:animEffect transition="in" filter="wipe(left)">
                                      <p:cBhvr>
                                        <p:cTn id="17" dur="50"/>
                                        <p:tgtEl>
                                          <p:spTgt spid="6"/>
                                        </p:tgtEl>
                                      </p:cBhvr>
                                    </p:animEffect>
                                  </p:childTnLst>
                                </p:cTn>
                              </p:par>
                            </p:childTnLst>
                          </p:cTn>
                        </p:par>
                        <p:par>
                          <p:cTn id="18" fill="hold" nodeType="afterGroup">
                            <p:stCondLst>
                              <p:cond delay="1450"/>
                            </p:stCondLst>
                            <p:childTnLst>
                              <p:par>
                                <p:cTn id="19" presetID="42"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450"/>
                            </p:stCondLst>
                            <p:childTnLst>
                              <p:par>
                                <p:cTn id="25" presetID="49" presetClass="entr" presetSubtype="0" decel="10000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style.rotation</p:attrName>
                                        </p:attrNameLst>
                                      </p:cBhvr>
                                      <p:tavLst>
                                        <p:tav tm="0">
                                          <p:val>
                                            <p:fltVal val="360"/>
                                          </p:val>
                                        </p:tav>
                                        <p:tav tm="100000">
                                          <p:val>
                                            <p:fltVal val="0"/>
                                          </p:val>
                                        </p:tav>
                                      </p:tavLst>
                                    </p:anim>
                                    <p:animEffect transition="in" filter="fade">
                                      <p:cBhvr>
                                        <p:cTn id="30" dur="500"/>
                                        <p:tgtEl>
                                          <p:spTgt spid="5"/>
                                        </p:tgtEl>
                                      </p:cBhvr>
                                    </p:animEffect>
                                  </p:childTnLst>
                                </p:cTn>
                              </p:par>
                            </p:childTnLst>
                          </p:cTn>
                        </p:par>
                        <p:par>
                          <p:cTn id="31" fill="hold" nodeType="afterGroup">
                            <p:stCondLst>
                              <p:cond delay="2950"/>
                            </p:stCondLst>
                            <p:childTnLst>
                              <p:par>
                                <p:cTn id="32" presetID="14" presetClass="entr" presetSubtype="1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randombar(horizontal)">
                                      <p:cBhvr>
                                        <p:cTn id="34" dur="500"/>
                                        <p:tgtEl>
                                          <p:spTgt spid="10"/>
                                        </p:tgtEl>
                                      </p:cBhvr>
                                    </p:animEffect>
                                  </p:childTnLst>
                                </p:cTn>
                              </p:par>
                              <p:par>
                                <p:cTn id="35" presetID="22" presetClass="entr" presetSubtype="8" fill="hold" grpId="0" nodeType="withEffect">
                                  <p:stCondLst>
                                    <p:cond delay="0"/>
                                  </p:stCondLst>
                                  <p:iterate type="lt">
                                    <p:tmPct val="30000"/>
                                  </p:iterate>
                                  <p:childTnLst>
                                    <p:set>
                                      <p:cBhvr>
                                        <p:cTn id="36" dur="1" fill="hold">
                                          <p:stCondLst>
                                            <p:cond delay="0"/>
                                          </p:stCondLst>
                                        </p:cTn>
                                        <p:tgtEl>
                                          <p:spTgt spid="7"/>
                                        </p:tgtEl>
                                        <p:attrNameLst>
                                          <p:attrName>style.visibility</p:attrName>
                                        </p:attrNameLst>
                                      </p:cBhvr>
                                      <p:to>
                                        <p:strVal val="visible"/>
                                      </p:to>
                                    </p:set>
                                    <p:animEffect transition="in" filter="wipe(left)">
                                      <p:cBhvr>
                                        <p:cTn id="37" dur="50"/>
                                        <p:tgtEl>
                                          <p:spTgt spid="7"/>
                                        </p:tgtEl>
                                      </p:cBhvr>
                                    </p:animEffect>
                                  </p:childTnLst>
                                </p:cTn>
                              </p:par>
                            </p:childTnLst>
                          </p:cTn>
                        </p:par>
                        <p:par>
                          <p:cTn id="38" fill="hold" nodeType="afterGroup">
                            <p:stCondLst>
                              <p:cond delay="3900"/>
                            </p:stCondLst>
                            <p:childTnLst>
                              <p:par>
                                <p:cTn id="39" presetID="42"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par>
                                <p:cTn id="44" presetID="2" presetClass="entr" presetSubtype="1" decel="10000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ppt_x</p:attrName>
                                        </p:attrNameLst>
                                      </p:cBhvr>
                                      <p:tavLst>
                                        <p:tav tm="0">
                                          <p:val>
                                            <p:strVal val="#ppt_x"/>
                                          </p:val>
                                        </p:tav>
                                        <p:tav tm="100000">
                                          <p:val>
                                            <p:strVal val="#ppt_x"/>
                                          </p:val>
                                        </p:tav>
                                      </p:tavLst>
                                    </p:anim>
                                    <p:anim calcmode="lin" valueType="num">
                                      <p:cBhvr>
                                        <p:cTn id="47" dur="500" fill="hold"/>
                                        <p:tgtEl>
                                          <p:spTgt spid="12"/>
                                        </p:tgtEl>
                                        <p:attrNameLst>
                                          <p:attrName>ppt_y</p:attrName>
                                        </p:attrNameLst>
                                      </p:cBhvr>
                                      <p:tavLst>
                                        <p:tav tm="0">
                                          <p:val>
                                            <p:strVal val="0-#ppt_h/2"/>
                                          </p:val>
                                        </p:tav>
                                        <p:tav tm="100000">
                                          <p:val>
                                            <p:strVal val="#ppt_y"/>
                                          </p:val>
                                        </p:tav>
                                      </p:tavLst>
                                    </p:anim>
                                  </p:childTnLst>
                                </p:cTn>
                              </p:par>
                              <p:par>
                                <p:cTn id="48" presetID="2" presetClass="entr" presetSubtype="1" decel="10000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ppt_x</p:attrName>
                                        </p:attrNameLst>
                                      </p:cBhvr>
                                      <p:tavLst>
                                        <p:tav tm="0">
                                          <p:val>
                                            <p:strVal val="#ppt_x"/>
                                          </p:val>
                                        </p:tav>
                                        <p:tav tm="100000">
                                          <p:val>
                                            <p:strVal val="#ppt_x"/>
                                          </p:val>
                                        </p:tav>
                                      </p:tavLst>
                                    </p:anim>
                                    <p:anim calcmode="lin" valueType="num">
                                      <p:cBhvr>
                                        <p:cTn id="51"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P spid="9" grpId="0"/>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a:srcRect/>
          <a:stretch>
            <a:fillRect/>
          </a:stretch>
        </p:blipFill>
        <p:spPr bwMode="auto">
          <a:xfrm>
            <a:off x="1393825" y="1700213"/>
            <a:ext cx="2881313" cy="4164012"/>
          </a:xfrm>
          <a:prstGeom prst="rect">
            <a:avLst/>
          </a:prstGeom>
          <a:noFill/>
          <a:ln w="9525">
            <a:noFill/>
            <a:miter lim="800000"/>
            <a:headEnd/>
            <a:tailEnd/>
          </a:ln>
        </p:spPr>
      </p:pic>
      <p:sp>
        <p:nvSpPr>
          <p:cNvPr id="5" name="Freeform 6"/>
          <p:cNvSpPr>
            <a:spLocks noChangeArrowheads="1"/>
          </p:cNvSpPr>
          <p:nvPr/>
        </p:nvSpPr>
        <p:spPr bwMode="auto">
          <a:xfrm>
            <a:off x="5214938" y="3575050"/>
            <a:ext cx="5632450" cy="407988"/>
          </a:xfrm>
          <a:custGeom>
            <a:avLst/>
            <a:gdLst>
              <a:gd name="T0" fmla="*/ 2147483646 w 374"/>
              <a:gd name="T1" fmla="*/ 0 h 27"/>
              <a:gd name="T2" fmla="*/ 2147483646 w 374"/>
              <a:gd name="T3" fmla="*/ 0 h 27"/>
              <a:gd name="T4" fmla="*/ 2147483646 w 374"/>
              <a:gd name="T5" fmla="*/ 2147483646 h 27"/>
              <a:gd name="T6" fmla="*/ 2147483646 w 374"/>
              <a:gd name="T7" fmla="*/ 2147483646 h 27"/>
              <a:gd name="T8" fmla="*/ 2147483646 w 374"/>
              <a:gd name="T9" fmla="*/ 2147483646 h 27"/>
              <a:gd name="T10" fmla="*/ 2147483646 w 374"/>
              <a:gd name="T11" fmla="*/ 2147483646 h 27"/>
              <a:gd name="T12" fmla="*/ 0 w 374"/>
              <a:gd name="T13" fmla="*/ 2147483646 h 27"/>
              <a:gd name="T14" fmla="*/ 0 w 374"/>
              <a:gd name="T15" fmla="*/ 2147483646 h 27"/>
              <a:gd name="T16" fmla="*/ 2147483646 w 374"/>
              <a:gd name="T17" fmla="*/ 0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4" h="27">
                <a:moveTo>
                  <a:pt x="5" y="0"/>
                </a:moveTo>
                <a:cubicBezTo>
                  <a:pt x="369" y="0"/>
                  <a:pt x="369" y="0"/>
                  <a:pt x="369" y="0"/>
                </a:cubicBezTo>
                <a:cubicBezTo>
                  <a:pt x="372" y="0"/>
                  <a:pt x="374" y="2"/>
                  <a:pt x="374" y="4"/>
                </a:cubicBezTo>
                <a:cubicBezTo>
                  <a:pt x="374" y="23"/>
                  <a:pt x="374" y="23"/>
                  <a:pt x="374" y="23"/>
                </a:cubicBezTo>
                <a:cubicBezTo>
                  <a:pt x="374" y="25"/>
                  <a:pt x="372" y="27"/>
                  <a:pt x="36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FFFFFF">
              <a:alpha val="39999"/>
            </a:srgbClr>
          </a:solidFill>
          <a:ln w="9525">
            <a:noFill/>
            <a:round/>
            <a:headEnd/>
            <a:tailEnd/>
          </a:ln>
        </p:spPr>
        <p:txBody>
          <a:bodyPr/>
          <a:lstStyle/>
          <a:p>
            <a:endParaRPr lang="zh-CN" altLang="en-US"/>
          </a:p>
        </p:txBody>
      </p:sp>
      <p:sp>
        <p:nvSpPr>
          <p:cNvPr id="6" name="Freeform 7"/>
          <p:cNvSpPr>
            <a:spLocks noChangeArrowheads="1"/>
          </p:cNvSpPr>
          <p:nvPr/>
        </p:nvSpPr>
        <p:spPr bwMode="auto">
          <a:xfrm>
            <a:off x="5214938" y="3575050"/>
            <a:ext cx="2306637" cy="407988"/>
          </a:xfrm>
          <a:custGeom>
            <a:avLst/>
            <a:gdLst>
              <a:gd name="T0" fmla="*/ 2147483646 w 153"/>
              <a:gd name="T1" fmla="*/ 0 h 27"/>
              <a:gd name="T2" fmla="*/ 2147483646 w 153"/>
              <a:gd name="T3" fmla="*/ 0 h 27"/>
              <a:gd name="T4" fmla="*/ 2147483646 w 153"/>
              <a:gd name="T5" fmla="*/ 2147483646 h 27"/>
              <a:gd name="T6" fmla="*/ 2147483646 w 153"/>
              <a:gd name="T7" fmla="*/ 2147483646 h 27"/>
              <a:gd name="T8" fmla="*/ 2147483646 w 153"/>
              <a:gd name="T9" fmla="*/ 2147483646 h 27"/>
              <a:gd name="T10" fmla="*/ 2147483646 w 153"/>
              <a:gd name="T11" fmla="*/ 2147483646 h 27"/>
              <a:gd name="T12" fmla="*/ 0 w 153"/>
              <a:gd name="T13" fmla="*/ 2147483646 h 27"/>
              <a:gd name="T14" fmla="*/ 0 w 153"/>
              <a:gd name="T15" fmla="*/ 2147483646 h 27"/>
              <a:gd name="T16" fmla="*/ 2147483646 w 153"/>
              <a:gd name="T17" fmla="*/ 0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
              <a:gd name="T28" fmla="*/ 0 h 27"/>
              <a:gd name="T29" fmla="*/ 153 w 153"/>
              <a:gd name="T30" fmla="*/ 27 h 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 h="27">
                <a:moveTo>
                  <a:pt x="5" y="0"/>
                </a:moveTo>
                <a:cubicBezTo>
                  <a:pt x="149" y="0"/>
                  <a:pt x="149" y="0"/>
                  <a:pt x="149" y="0"/>
                </a:cubicBezTo>
                <a:cubicBezTo>
                  <a:pt x="151" y="0"/>
                  <a:pt x="153" y="2"/>
                  <a:pt x="153" y="4"/>
                </a:cubicBezTo>
                <a:cubicBezTo>
                  <a:pt x="153" y="23"/>
                  <a:pt x="153" y="23"/>
                  <a:pt x="153" y="23"/>
                </a:cubicBezTo>
                <a:cubicBezTo>
                  <a:pt x="153" y="25"/>
                  <a:pt x="151" y="27"/>
                  <a:pt x="14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00B0F0"/>
          </a:solidFill>
          <a:ln w="9525">
            <a:noFill/>
            <a:miter lim="800000"/>
            <a:headEnd/>
            <a:tailEnd/>
          </a:ln>
        </p:spPr>
        <p:txBody>
          <a:bodyPr anchor="ctr"/>
          <a:lstStyle/>
          <a:p>
            <a:pPr algn="r" eaLnBrk="1" hangingPunct="1"/>
            <a:r>
              <a:rPr lang="en-US" altLang="zh-CN">
                <a:solidFill>
                  <a:schemeClr val="bg1"/>
                </a:solidFill>
                <a:latin typeface="HelveticaNeueLT Pro 25 UltLt" pitchFamily="34" charset="0"/>
                <a:ea typeface="微软雅黑" pitchFamily="34" charset="-122"/>
              </a:rPr>
              <a:t>28743.76</a:t>
            </a:r>
            <a:endParaRPr lang="zh-CN" altLang="en-US">
              <a:solidFill>
                <a:schemeClr val="bg1"/>
              </a:solidFill>
              <a:latin typeface="HelveticaNeueLT Pro 25 UltLt" pitchFamily="34" charset="0"/>
              <a:ea typeface="微软雅黑" pitchFamily="34" charset="-122"/>
            </a:endParaRPr>
          </a:p>
        </p:txBody>
      </p:sp>
      <p:sp>
        <p:nvSpPr>
          <p:cNvPr id="7" name="Freeform 8"/>
          <p:cNvSpPr>
            <a:spLocks noChangeArrowheads="1"/>
          </p:cNvSpPr>
          <p:nvPr/>
        </p:nvSpPr>
        <p:spPr bwMode="auto">
          <a:xfrm>
            <a:off x="5214938" y="4448175"/>
            <a:ext cx="5632450" cy="420688"/>
          </a:xfrm>
          <a:custGeom>
            <a:avLst/>
            <a:gdLst>
              <a:gd name="T0" fmla="*/ 2147483646 w 374"/>
              <a:gd name="T1" fmla="*/ 0 h 28"/>
              <a:gd name="T2" fmla="*/ 2147483646 w 374"/>
              <a:gd name="T3" fmla="*/ 0 h 28"/>
              <a:gd name="T4" fmla="*/ 2147483646 w 374"/>
              <a:gd name="T5" fmla="*/ 2147483646 h 28"/>
              <a:gd name="T6" fmla="*/ 2147483646 w 374"/>
              <a:gd name="T7" fmla="*/ 2147483646 h 28"/>
              <a:gd name="T8" fmla="*/ 2147483646 w 374"/>
              <a:gd name="T9" fmla="*/ 2147483646 h 28"/>
              <a:gd name="T10" fmla="*/ 2147483646 w 374"/>
              <a:gd name="T11" fmla="*/ 2147483646 h 28"/>
              <a:gd name="T12" fmla="*/ 0 w 374"/>
              <a:gd name="T13" fmla="*/ 2147483646 h 28"/>
              <a:gd name="T14" fmla="*/ 0 w 374"/>
              <a:gd name="T15" fmla="*/ 2147483646 h 28"/>
              <a:gd name="T16" fmla="*/ 2147483646 w 374"/>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5"/>
                  <a:pt x="372" y="28"/>
                  <a:pt x="369" y="28"/>
                </a:cubicBezTo>
                <a:cubicBezTo>
                  <a:pt x="5" y="28"/>
                  <a:pt x="5" y="28"/>
                  <a:pt x="5" y="28"/>
                </a:cubicBezTo>
                <a:cubicBezTo>
                  <a:pt x="2" y="28"/>
                  <a:pt x="0" y="25"/>
                  <a:pt x="0" y="23"/>
                </a:cubicBezTo>
                <a:cubicBezTo>
                  <a:pt x="0" y="5"/>
                  <a:pt x="0" y="5"/>
                  <a:pt x="0" y="5"/>
                </a:cubicBezTo>
                <a:cubicBezTo>
                  <a:pt x="0" y="2"/>
                  <a:pt x="2" y="0"/>
                  <a:pt x="5" y="0"/>
                </a:cubicBezTo>
                <a:close/>
              </a:path>
            </a:pathLst>
          </a:custGeom>
          <a:solidFill>
            <a:srgbClr val="FFFFFF">
              <a:alpha val="39999"/>
            </a:srgbClr>
          </a:solidFill>
          <a:ln w="9525">
            <a:noFill/>
            <a:round/>
            <a:headEnd/>
            <a:tailEnd/>
          </a:ln>
        </p:spPr>
        <p:txBody>
          <a:bodyPr/>
          <a:lstStyle/>
          <a:p>
            <a:endParaRPr lang="zh-CN" altLang="en-US"/>
          </a:p>
        </p:txBody>
      </p:sp>
      <p:sp>
        <p:nvSpPr>
          <p:cNvPr id="8" name="Freeform 9"/>
          <p:cNvSpPr>
            <a:spLocks noChangeArrowheads="1"/>
          </p:cNvSpPr>
          <p:nvPr/>
        </p:nvSpPr>
        <p:spPr bwMode="auto">
          <a:xfrm>
            <a:off x="5214938" y="5321300"/>
            <a:ext cx="5632450" cy="420688"/>
          </a:xfrm>
          <a:custGeom>
            <a:avLst/>
            <a:gdLst>
              <a:gd name="T0" fmla="*/ 2147483646 w 374"/>
              <a:gd name="T1" fmla="*/ 0 h 28"/>
              <a:gd name="T2" fmla="*/ 2147483646 w 374"/>
              <a:gd name="T3" fmla="*/ 0 h 28"/>
              <a:gd name="T4" fmla="*/ 2147483646 w 374"/>
              <a:gd name="T5" fmla="*/ 2147483646 h 28"/>
              <a:gd name="T6" fmla="*/ 2147483646 w 374"/>
              <a:gd name="T7" fmla="*/ 2147483646 h 28"/>
              <a:gd name="T8" fmla="*/ 2147483646 w 374"/>
              <a:gd name="T9" fmla="*/ 2147483646 h 28"/>
              <a:gd name="T10" fmla="*/ 2147483646 w 374"/>
              <a:gd name="T11" fmla="*/ 2147483646 h 28"/>
              <a:gd name="T12" fmla="*/ 0 w 374"/>
              <a:gd name="T13" fmla="*/ 2147483646 h 28"/>
              <a:gd name="T14" fmla="*/ 0 w 374"/>
              <a:gd name="T15" fmla="*/ 2147483646 h 28"/>
              <a:gd name="T16" fmla="*/ 2147483646 w 374"/>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6"/>
                  <a:pt x="372" y="28"/>
                  <a:pt x="369"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FFFFFF">
              <a:alpha val="39999"/>
            </a:srgbClr>
          </a:solidFill>
          <a:ln w="9525">
            <a:noFill/>
            <a:round/>
            <a:headEnd/>
            <a:tailEnd/>
          </a:ln>
        </p:spPr>
        <p:txBody>
          <a:bodyPr/>
          <a:lstStyle/>
          <a:p>
            <a:endParaRPr lang="zh-CN" altLang="en-US"/>
          </a:p>
        </p:txBody>
      </p:sp>
      <p:sp>
        <p:nvSpPr>
          <p:cNvPr id="9" name="Freeform 10"/>
          <p:cNvSpPr>
            <a:spLocks noChangeArrowheads="1"/>
          </p:cNvSpPr>
          <p:nvPr/>
        </p:nvSpPr>
        <p:spPr bwMode="auto">
          <a:xfrm>
            <a:off x="5214938" y="4448175"/>
            <a:ext cx="4249737" cy="420688"/>
          </a:xfrm>
          <a:custGeom>
            <a:avLst/>
            <a:gdLst>
              <a:gd name="T0" fmla="*/ 2147483646 w 282"/>
              <a:gd name="T1" fmla="*/ 0 h 28"/>
              <a:gd name="T2" fmla="*/ 2147483646 w 282"/>
              <a:gd name="T3" fmla="*/ 0 h 28"/>
              <a:gd name="T4" fmla="*/ 2147483646 w 282"/>
              <a:gd name="T5" fmla="*/ 2147483646 h 28"/>
              <a:gd name="T6" fmla="*/ 2147483646 w 282"/>
              <a:gd name="T7" fmla="*/ 2147483646 h 28"/>
              <a:gd name="T8" fmla="*/ 2147483646 w 282"/>
              <a:gd name="T9" fmla="*/ 2147483646 h 28"/>
              <a:gd name="T10" fmla="*/ 2147483646 w 282"/>
              <a:gd name="T11" fmla="*/ 2147483646 h 28"/>
              <a:gd name="T12" fmla="*/ 0 w 282"/>
              <a:gd name="T13" fmla="*/ 2147483646 h 28"/>
              <a:gd name="T14" fmla="*/ 0 w 282"/>
              <a:gd name="T15" fmla="*/ 2147483646 h 28"/>
              <a:gd name="T16" fmla="*/ 2147483646 w 282"/>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2"/>
              <a:gd name="T28" fmla="*/ 0 h 28"/>
              <a:gd name="T29" fmla="*/ 282 w 282"/>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solidFill>
            <a:srgbClr val="00B0F0"/>
          </a:solidFill>
          <a:ln w="9525">
            <a:noFill/>
            <a:miter lim="800000"/>
            <a:headEnd/>
            <a:tailEnd/>
          </a:ln>
        </p:spPr>
        <p:txBody>
          <a:bodyPr anchor="ctr"/>
          <a:lstStyle/>
          <a:p>
            <a:pPr algn="r" eaLnBrk="1" hangingPunct="1"/>
            <a:r>
              <a:rPr lang="en-US" altLang="zh-CN">
                <a:solidFill>
                  <a:schemeClr val="bg1"/>
                </a:solidFill>
                <a:latin typeface="HelveticaNeueLT Pro 25 UltLt" pitchFamily="34" charset="0"/>
                <a:ea typeface="微软雅黑" pitchFamily="34" charset="-122"/>
              </a:rPr>
              <a:t>51443.98</a:t>
            </a:r>
            <a:endParaRPr lang="zh-CN" altLang="en-US">
              <a:solidFill>
                <a:schemeClr val="bg1"/>
              </a:solidFill>
              <a:latin typeface="HelveticaNeueLT Pro 25 UltLt" pitchFamily="34" charset="0"/>
              <a:ea typeface="微软雅黑" pitchFamily="34" charset="-122"/>
            </a:endParaRPr>
          </a:p>
        </p:txBody>
      </p:sp>
      <p:sp>
        <p:nvSpPr>
          <p:cNvPr id="10" name="Freeform 11"/>
          <p:cNvSpPr>
            <a:spLocks noChangeArrowheads="1"/>
          </p:cNvSpPr>
          <p:nvPr/>
        </p:nvSpPr>
        <p:spPr bwMode="auto">
          <a:xfrm>
            <a:off x="5214938" y="5321300"/>
            <a:ext cx="3135312" cy="420688"/>
          </a:xfrm>
          <a:custGeom>
            <a:avLst/>
            <a:gdLst>
              <a:gd name="T0" fmla="*/ 2147483646 w 208"/>
              <a:gd name="T1" fmla="*/ 0 h 28"/>
              <a:gd name="T2" fmla="*/ 2147483646 w 208"/>
              <a:gd name="T3" fmla="*/ 0 h 28"/>
              <a:gd name="T4" fmla="*/ 2147483646 w 208"/>
              <a:gd name="T5" fmla="*/ 2147483646 h 28"/>
              <a:gd name="T6" fmla="*/ 2147483646 w 208"/>
              <a:gd name="T7" fmla="*/ 2147483646 h 28"/>
              <a:gd name="T8" fmla="*/ 2147483646 w 208"/>
              <a:gd name="T9" fmla="*/ 2147483646 h 28"/>
              <a:gd name="T10" fmla="*/ 2147483646 w 208"/>
              <a:gd name="T11" fmla="*/ 2147483646 h 28"/>
              <a:gd name="T12" fmla="*/ 0 w 208"/>
              <a:gd name="T13" fmla="*/ 2147483646 h 28"/>
              <a:gd name="T14" fmla="*/ 0 w 208"/>
              <a:gd name="T15" fmla="*/ 2147483646 h 28"/>
              <a:gd name="T16" fmla="*/ 2147483646 w 208"/>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8"/>
              <a:gd name="T28" fmla="*/ 0 h 28"/>
              <a:gd name="T29" fmla="*/ 208 w 208"/>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8" h="28">
                <a:moveTo>
                  <a:pt x="5" y="0"/>
                </a:moveTo>
                <a:cubicBezTo>
                  <a:pt x="204" y="0"/>
                  <a:pt x="204" y="0"/>
                  <a:pt x="204" y="0"/>
                </a:cubicBezTo>
                <a:cubicBezTo>
                  <a:pt x="206" y="0"/>
                  <a:pt x="208" y="2"/>
                  <a:pt x="208" y="5"/>
                </a:cubicBezTo>
                <a:cubicBezTo>
                  <a:pt x="208" y="23"/>
                  <a:pt x="208" y="23"/>
                  <a:pt x="208" y="23"/>
                </a:cubicBezTo>
                <a:cubicBezTo>
                  <a:pt x="208" y="26"/>
                  <a:pt x="206" y="28"/>
                  <a:pt x="204"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00B0F0"/>
          </a:solidFill>
          <a:ln w="9525">
            <a:noFill/>
            <a:miter lim="800000"/>
            <a:headEnd/>
            <a:tailEnd/>
          </a:ln>
        </p:spPr>
        <p:txBody>
          <a:bodyPr anchor="ctr"/>
          <a:lstStyle/>
          <a:p>
            <a:pPr algn="r" eaLnBrk="1" hangingPunct="1"/>
            <a:r>
              <a:rPr lang="en-US" altLang="zh-CN">
                <a:solidFill>
                  <a:schemeClr val="bg1"/>
                </a:solidFill>
                <a:latin typeface="HelveticaNeueLT Pro 25 UltLt" pitchFamily="34" charset="0"/>
                <a:ea typeface="微软雅黑" pitchFamily="34" charset="-122"/>
              </a:rPr>
              <a:t>36618.46</a:t>
            </a:r>
            <a:endParaRPr lang="zh-CN" altLang="en-US">
              <a:solidFill>
                <a:schemeClr val="bg1"/>
              </a:solidFill>
              <a:latin typeface="HelveticaNeueLT Pro 25 UltLt" pitchFamily="34" charset="0"/>
              <a:ea typeface="微软雅黑" pitchFamily="34" charset="-122"/>
            </a:endParaRPr>
          </a:p>
        </p:txBody>
      </p:sp>
      <p:sp>
        <p:nvSpPr>
          <p:cNvPr id="11" name="TextBox 10"/>
          <p:cNvSpPr txBox="1">
            <a:spLocks noChangeArrowheads="1"/>
          </p:cNvSpPr>
          <p:nvPr/>
        </p:nvSpPr>
        <p:spPr bwMode="auto">
          <a:xfrm>
            <a:off x="5137150" y="1836738"/>
            <a:ext cx="2960688" cy="323850"/>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12" name="TextBox 11"/>
          <p:cNvSpPr txBox="1">
            <a:spLocks noChangeArrowheads="1"/>
          </p:cNvSpPr>
          <p:nvPr/>
        </p:nvSpPr>
        <p:spPr bwMode="auto">
          <a:xfrm>
            <a:off x="5137150" y="2160588"/>
            <a:ext cx="5710238"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p>
        </p:txBody>
      </p:sp>
      <p:sp>
        <p:nvSpPr>
          <p:cNvPr id="13" name="TextBox 12"/>
          <p:cNvSpPr txBox="1">
            <a:spLocks noChangeArrowheads="1"/>
          </p:cNvSpPr>
          <p:nvPr/>
        </p:nvSpPr>
        <p:spPr bwMode="auto">
          <a:xfrm>
            <a:off x="5186363" y="3213100"/>
            <a:ext cx="1344612" cy="284163"/>
          </a:xfrm>
          <a:prstGeom prst="rect">
            <a:avLst/>
          </a:prstGeom>
          <a:noFill/>
          <a:ln w="9525">
            <a:noFill/>
            <a:miter lim="800000"/>
            <a:headEnd/>
            <a:tailEnd/>
          </a:ln>
        </p:spPr>
        <p:txBody>
          <a:bodyPr tIns="0" bIns="0">
            <a:spAutoFit/>
          </a:bodyPr>
          <a:lstStyle/>
          <a:p>
            <a:pPr eaLnBrk="1" hangingPunct="1">
              <a:lnSpc>
                <a:spcPct val="150000"/>
              </a:lnSpc>
            </a:pPr>
            <a:r>
              <a:rPr lang="zh-CN" altLang="en-US" sz="1200">
                <a:solidFill>
                  <a:schemeClr val="bg1"/>
                </a:solidFill>
                <a:latin typeface="微软雅黑" pitchFamily="34" charset="-122"/>
                <a:ea typeface="微软雅黑" pitchFamily="34" charset="-122"/>
              </a:rPr>
              <a:t>点击添加标题</a:t>
            </a:r>
          </a:p>
        </p:txBody>
      </p:sp>
      <p:sp>
        <p:nvSpPr>
          <p:cNvPr id="14" name="TextBox 13"/>
          <p:cNvSpPr txBox="1">
            <a:spLocks noChangeArrowheads="1"/>
          </p:cNvSpPr>
          <p:nvPr/>
        </p:nvSpPr>
        <p:spPr bwMode="auto">
          <a:xfrm>
            <a:off x="5186363" y="4095750"/>
            <a:ext cx="1344612"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200">
                <a:solidFill>
                  <a:schemeClr val="bg1"/>
                </a:solidFill>
                <a:latin typeface="微软雅黑" pitchFamily="34" charset="-122"/>
                <a:ea typeface="微软雅黑" pitchFamily="34" charset="-122"/>
              </a:rPr>
              <a:t>点击添加标题</a:t>
            </a:r>
          </a:p>
        </p:txBody>
      </p:sp>
      <p:sp>
        <p:nvSpPr>
          <p:cNvPr id="15" name="TextBox 14"/>
          <p:cNvSpPr txBox="1">
            <a:spLocks noChangeArrowheads="1"/>
          </p:cNvSpPr>
          <p:nvPr/>
        </p:nvSpPr>
        <p:spPr bwMode="auto">
          <a:xfrm>
            <a:off x="5186363" y="4987925"/>
            <a:ext cx="1344612"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200">
                <a:solidFill>
                  <a:schemeClr val="bg1"/>
                </a:solidFill>
                <a:latin typeface="微软雅黑" pitchFamily="34" charset="-122"/>
                <a:ea typeface="微软雅黑" pitchFamily="34" charset="-122"/>
              </a:rPr>
              <a:t>点击添加标题</a:t>
            </a:r>
          </a:p>
        </p:txBody>
      </p:sp>
      <p:sp>
        <p:nvSpPr>
          <p:cNvPr id="16"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17"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nodeType="afterGroup">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nodeType="afterGroup">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nodeType="afterGroup">
                            <p:stCondLst>
                              <p:cond delay="2000"/>
                            </p:stCondLst>
                            <p:childTnLst>
                              <p:par>
                                <p:cTn id="28" presetID="42"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left)">
                                      <p:cBhvr>
                                        <p:cTn id="46" dur="500"/>
                                        <p:tgtEl>
                                          <p:spTgt spid="6"/>
                                        </p:tgtEl>
                                      </p:cBhvr>
                                    </p:animEffect>
                                  </p:childTnLst>
                                </p:cTn>
                              </p:par>
                            </p:childTnLst>
                          </p:cTn>
                        </p:par>
                        <p:par>
                          <p:cTn id="47" fill="hold" nodeType="afterGroup">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childTnLst>
                          </p:cTn>
                        </p:par>
                        <p:par>
                          <p:cTn id="51" fill="hold" nodeType="afterGroup">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par>
                                <p:cTn id="55" presetID="2" presetClass="entr" presetSubtype="1" decel="10000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ppt_x</p:attrName>
                                        </p:attrNameLst>
                                      </p:cBhvr>
                                      <p:tavLst>
                                        <p:tav tm="0">
                                          <p:val>
                                            <p:strVal val="#ppt_x"/>
                                          </p:val>
                                        </p:tav>
                                        <p:tav tm="100000">
                                          <p:val>
                                            <p:strVal val="#ppt_x"/>
                                          </p:val>
                                        </p:tav>
                                      </p:tavLst>
                                    </p:anim>
                                    <p:anim calcmode="lin" valueType="num">
                                      <p:cBhvr>
                                        <p:cTn id="58" dur="500" fill="hold"/>
                                        <p:tgtEl>
                                          <p:spTgt spid="16"/>
                                        </p:tgtEl>
                                        <p:attrNameLst>
                                          <p:attrName>ppt_y</p:attrName>
                                        </p:attrNameLst>
                                      </p:cBhvr>
                                      <p:tavLst>
                                        <p:tav tm="0">
                                          <p:val>
                                            <p:strVal val="0-#ppt_h/2"/>
                                          </p:val>
                                        </p:tav>
                                        <p:tav tm="100000">
                                          <p:val>
                                            <p:strVal val="#ppt_y"/>
                                          </p:val>
                                        </p:tav>
                                      </p:tavLst>
                                    </p:anim>
                                  </p:childTnLst>
                                </p:cTn>
                              </p:par>
                              <p:par>
                                <p:cTn id="59" presetID="2" presetClass="entr" presetSubtype="1" decel="10000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ppt_x</p:attrName>
                                        </p:attrNameLst>
                                      </p:cBhvr>
                                      <p:tavLst>
                                        <p:tav tm="0">
                                          <p:val>
                                            <p:strVal val="#ppt_x"/>
                                          </p:val>
                                        </p:tav>
                                        <p:tav tm="100000">
                                          <p:val>
                                            <p:strVal val="#ppt_x"/>
                                          </p:val>
                                        </p:tav>
                                      </p:tavLst>
                                    </p:anim>
                                    <p:anim calcmode="lin" valueType="num">
                                      <p:cBhvr>
                                        <p:cTn id="62"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2"/>
          <p:cNvSpPr>
            <a:spLocks noChangeShapeType="1"/>
          </p:cNvSpPr>
          <p:nvPr/>
        </p:nvSpPr>
        <p:spPr bwMode="auto">
          <a:xfrm>
            <a:off x="6180138" y="3900488"/>
            <a:ext cx="0" cy="1104900"/>
          </a:xfrm>
          <a:prstGeom prst="line">
            <a:avLst/>
          </a:prstGeom>
          <a:noFill/>
          <a:ln w="3175" cap="rnd">
            <a:solidFill>
              <a:srgbClr val="D9D9D9"/>
            </a:solidFill>
            <a:round/>
            <a:headEnd type="oval" w="sm" len="sm"/>
            <a:tailEnd type="triangle" w="sm" len="sm"/>
          </a:ln>
        </p:spPr>
        <p:txBody>
          <a:bodyPr wrap="none" anchor="ctr"/>
          <a:lstStyle/>
          <a:p>
            <a:endParaRPr lang="zh-CN" altLang="en-US"/>
          </a:p>
        </p:txBody>
      </p:sp>
      <p:sp>
        <p:nvSpPr>
          <p:cNvPr id="5" name="AutoShape 5"/>
          <p:cNvSpPr>
            <a:spLocks noChangeArrowheads="1"/>
          </p:cNvSpPr>
          <p:nvPr/>
        </p:nvSpPr>
        <p:spPr bwMode="auto">
          <a:xfrm rot="10800000">
            <a:off x="5116513" y="5067300"/>
            <a:ext cx="2128837" cy="893763"/>
          </a:xfrm>
          <a:prstGeom prst="roundRect">
            <a:avLst>
              <a:gd name="adj" fmla="val 6171"/>
            </a:avLst>
          </a:prstGeom>
          <a:solidFill>
            <a:srgbClr val="FFFFFF">
              <a:alpha val="39999"/>
            </a:srgbClr>
          </a:solidFill>
          <a:ln w="9525">
            <a:solidFill>
              <a:schemeClr val="bg1"/>
            </a:solidFill>
            <a:round/>
            <a:headEnd/>
            <a:tailEnd/>
          </a:ln>
        </p:spPr>
        <p:txBody>
          <a:bodyPr rot="10800000" wrap="none" anchor="ctr"/>
          <a:lstStyle/>
          <a:p>
            <a:pPr algn="ctr" eaLnBrk="1" hangingPunct="1">
              <a:lnSpc>
                <a:spcPct val="120000"/>
              </a:lnSpc>
            </a:pPr>
            <a:r>
              <a:rPr lang="zh-CN" altLang="en-US" sz="1000">
                <a:solidFill>
                  <a:schemeClr val="bg1"/>
                </a:solidFill>
                <a:latin typeface="HelveticaNeueLT Pro 25 UltLt" pitchFamily="34" charset="0"/>
                <a:ea typeface="微软雅黑" pitchFamily="34" charset="-122"/>
              </a:rPr>
              <a:t>单击此处添加段落文字内容</a:t>
            </a:r>
          </a:p>
          <a:p>
            <a:pPr algn="ctr" eaLnBrk="1" hangingPunct="1">
              <a:lnSpc>
                <a:spcPct val="120000"/>
              </a:lnSpc>
            </a:pPr>
            <a:r>
              <a:rPr lang="zh-CN" altLang="en-US" sz="1000">
                <a:solidFill>
                  <a:schemeClr val="bg1"/>
                </a:solidFill>
                <a:latin typeface="HelveticaNeueLT Pro 25 UltLt" pitchFamily="34" charset="0"/>
                <a:ea typeface="微软雅黑" pitchFamily="34" charset="-122"/>
              </a:rPr>
              <a:t>单击此处添加段落文字内容</a:t>
            </a:r>
          </a:p>
        </p:txBody>
      </p:sp>
      <p:grpSp>
        <p:nvGrpSpPr>
          <p:cNvPr id="6" name="Group 28"/>
          <p:cNvGrpSpPr>
            <a:grpSpLocks/>
          </p:cNvGrpSpPr>
          <p:nvPr/>
        </p:nvGrpSpPr>
        <p:grpSpPr bwMode="auto">
          <a:xfrm>
            <a:off x="2409825" y="4602163"/>
            <a:ext cx="7467600" cy="895350"/>
            <a:chOff x="412" y="2911"/>
            <a:chExt cx="4890" cy="610"/>
          </a:xfrm>
        </p:grpSpPr>
        <p:sp>
          <p:nvSpPr>
            <p:cNvPr id="59414" name="AutoShape 4"/>
            <p:cNvSpPr>
              <a:spLocks noChangeArrowheads="1"/>
            </p:cNvSpPr>
            <p:nvPr/>
          </p:nvSpPr>
          <p:spPr bwMode="auto">
            <a:xfrm rot="10800000">
              <a:off x="412" y="2911"/>
              <a:ext cx="1394" cy="610"/>
            </a:xfrm>
            <a:prstGeom prst="roundRect">
              <a:avLst>
                <a:gd name="adj" fmla="val 6171"/>
              </a:avLst>
            </a:prstGeom>
            <a:solidFill>
              <a:srgbClr val="FFFFFF">
                <a:alpha val="39999"/>
              </a:srgbClr>
            </a:solidFill>
            <a:ln w="9525">
              <a:solidFill>
                <a:schemeClr val="bg1"/>
              </a:solidFill>
              <a:round/>
              <a:headEnd/>
              <a:tailEnd/>
            </a:ln>
          </p:spPr>
          <p:txBody>
            <a:bodyPr rot="10800000" wrap="none" anchor="ctr"/>
            <a:lstStyle/>
            <a:p>
              <a:pPr algn="ctr" eaLnBrk="1" hangingPunct="1">
                <a:lnSpc>
                  <a:spcPct val="120000"/>
                </a:lnSpc>
              </a:pPr>
              <a:r>
                <a:rPr lang="zh-CN" altLang="en-US" sz="1000">
                  <a:solidFill>
                    <a:schemeClr val="bg1"/>
                  </a:solidFill>
                  <a:latin typeface="HelveticaNeueLT Pro 25 UltLt" pitchFamily="34" charset="0"/>
                  <a:ea typeface="微软雅黑" pitchFamily="34" charset="-122"/>
                </a:rPr>
                <a:t>单击此处添加段落文字内容</a:t>
              </a:r>
            </a:p>
            <a:p>
              <a:pPr algn="ctr" eaLnBrk="1" hangingPunct="1">
                <a:lnSpc>
                  <a:spcPct val="120000"/>
                </a:lnSpc>
              </a:pPr>
              <a:r>
                <a:rPr lang="zh-CN" altLang="en-US" sz="1000">
                  <a:solidFill>
                    <a:schemeClr val="bg1"/>
                  </a:solidFill>
                  <a:latin typeface="HelveticaNeueLT Pro 25 UltLt" pitchFamily="34" charset="0"/>
                  <a:ea typeface="微软雅黑" pitchFamily="34" charset="-122"/>
                </a:rPr>
                <a:t>单击此处添加段落文字内容</a:t>
              </a:r>
            </a:p>
          </p:txBody>
        </p:sp>
        <p:sp>
          <p:nvSpPr>
            <p:cNvPr id="59415" name="AutoShape 6"/>
            <p:cNvSpPr>
              <a:spLocks noChangeArrowheads="1"/>
            </p:cNvSpPr>
            <p:nvPr/>
          </p:nvSpPr>
          <p:spPr bwMode="auto">
            <a:xfrm rot="10800000">
              <a:off x="3908" y="2911"/>
              <a:ext cx="1394" cy="610"/>
            </a:xfrm>
            <a:prstGeom prst="roundRect">
              <a:avLst>
                <a:gd name="adj" fmla="val 6171"/>
              </a:avLst>
            </a:prstGeom>
            <a:solidFill>
              <a:srgbClr val="FFFFFF">
                <a:alpha val="39999"/>
              </a:srgbClr>
            </a:solidFill>
            <a:ln w="9525">
              <a:solidFill>
                <a:schemeClr val="bg1"/>
              </a:solidFill>
              <a:round/>
              <a:headEnd/>
              <a:tailEnd/>
            </a:ln>
          </p:spPr>
          <p:txBody>
            <a:bodyPr rot="10800000" wrap="none" anchor="ctr"/>
            <a:lstStyle/>
            <a:p>
              <a:pPr algn="ctr" eaLnBrk="1" hangingPunct="1">
                <a:lnSpc>
                  <a:spcPct val="120000"/>
                </a:lnSpc>
              </a:pPr>
              <a:r>
                <a:rPr lang="zh-CN" altLang="en-US" sz="1000">
                  <a:solidFill>
                    <a:schemeClr val="bg1"/>
                  </a:solidFill>
                  <a:latin typeface="HelveticaNeueLT Pro 25 UltLt" pitchFamily="34" charset="0"/>
                  <a:ea typeface="微软雅黑" pitchFamily="34" charset="-122"/>
                </a:rPr>
                <a:t>单击此处添加段落文字内容</a:t>
              </a:r>
            </a:p>
            <a:p>
              <a:pPr algn="ctr" eaLnBrk="1" hangingPunct="1">
                <a:lnSpc>
                  <a:spcPct val="120000"/>
                </a:lnSpc>
              </a:pPr>
              <a:r>
                <a:rPr lang="zh-CN" altLang="en-US" sz="1000">
                  <a:solidFill>
                    <a:schemeClr val="bg1"/>
                  </a:solidFill>
                  <a:latin typeface="HelveticaNeueLT Pro 25 UltLt" pitchFamily="34" charset="0"/>
                  <a:ea typeface="微软雅黑" pitchFamily="34" charset="-122"/>
                </a:rPr>
                <a:t>单击此处添加段落文字内容</a:t>
              </a:r>
            </a:p>
          </p:txBody>
        </p:sp>
      </p:grpSp>
      <p:sp>
        <p:nvSpPr>
          <p:cNvPr id="11" name="AutoShape 8"/>
          <p:cNvSpPr>
            <a:spLocks noChangeArrowheads="1"/>
          </p:cNvSpPr>
          <p:nvPr/>
        </p:nvSpPr>
        <p:spPr bwMode="auto">
          <a:xfrm>
            <a:off x="4538663" y="1700213"/>
            <a:ext cx="3284537" cy="469900"/>
          </a:xfrm>
          <a:prstGeom prst="roundRect">
            <a:avLst>
              <a:gd name="adj" fmla="val 24375"/>
            </a:avLst>
          </a:prstGeom>
          <a:solidFill>
            <a:srgbClr val="00B0F0">
              <a:alpha val="39999"/>
            </a:srgbClr>
          </a:solidFill>
          <a:ln w="9525">
            <a:solidFill>
              <a:srgbClr val="00B0F0"/>
            </a:solidFill>
            <a:round/>
            <a:headEnd/>
            <a:tailEnd/>
          </a:ln>
        </p:spPr>
        <p:txBody>
          <a:bodyPr wrap="none" anchor="ctr"/>
          <a:lstStyle/>
          <a:p>
            <a:pPr algn="ctr" eaLnBrk="1" hangingPunct="1"/>
            <a:r>
              <a:rPr lang="zh-CN" altLang="en-US" sz="1400">
                <a:solidFill>
                  <a:srgbClr val="FFFFFF"/>
                </a:solidFill>
                <a:latin typeface="HelveticaNeueLT Pro 25 UltLt" pitchFamily="34" charset="0"/>
                <a:ea typeface="微软雅黑" pitchFamily="34" charset="-122"/>
              </a:rPr>
              <a:t>单击添加标题文字</a:t>
            </a:r>
          </a:p>
        </p:txBody>
      </p:sp>
      <p:sp>
        <p:nvSpPr>
          <p:cNvPr id="12" name="AutoShape 10"/>
          <p:cNvSpPr>
            <a:spLocks noChangeArrowheads="1"/>
          </p:cNvSpPr>
          <p:nvPr/>
        </p:nvSpPr>
        <p:spPr bwMode="auto">
          <a:xfrm>
            <a:off x="5006975" y="3430588"/>
            <a:ext cx="2346325" cy="417512"/>
          </a:xfrm>
          <a:prstGeom prst="roundRect">
            <a:avLst>
              <a:gd name="adj" fmla="val 22537"/>
            </a:avLst>
          </a:prstGeom>
          <a:solidFill>
            <a:srgbClr val="00B0F0">
              <a:alpha val="39999"/>
            </a:srgbClr>
          </a:solidFill>
          <a:ln w="9525">
            <a:solidFill>
              <a:srgbClr val="00B0F0"/>
            </a:solidFill>
            <a:round/>
            <a:headEnd/>
            <a:tailEnd/>
          </a:ln>
        </p:spPr>
        <p:txBody>
          <a:bodyPr wrap="none" anchor="ctr"/>
          <a:lstStyle/>
          <a:p>
            <a:pPr algn="ctr" eaLnBrk="1" hangingPunct="1"/>
            <a:r>
              <a:rPr lang="zh-CN" altLang="en-US" sz="1200">
                <a:solidFill>
                  <a:srgbClr val="FFFFFF"/>
                </a:solidFill>
                <a:latin typeface="HelveticaNeueLT Pro 25 UltLt" pitchFamily="34" charset="0"/>
                <a:ea typeface="微软雅黑" pitchFamily="34" charset="-122"/>
              </a:rPr>
              <a:t>单击添加标题文字</a:t>
            </a:r>
          </a:p>
        </p:txBody>
      </p:sp>
      <p:grpSp>
        <p:nvGrpSpPr>
          <p:cNvPr id="13" name="Group 25"/>
          <p:cNvGrpSpPr>
            <a:grpSpLocks/>
          </p:cNvGrpSpPr>
          <p:nvPr/>
        </p:nvGrpSpPr>
        <p:grpSpPr bwMode="auto">
          <a:xfrm>
            <a:off x="2300288" y="3079750"/>
            <a:ext cx="7696200" cy="415925"/>
            <a:chOff x="288" y="1872"/>
            <a:chExt cx="5040" cy="284"/>
          </a:xfrm>
        </p:grpSpPr>
        <p:sp>
          <p:nvSpPr>
            <p:cNvPr id="59412" name="AutoShape 12"/>
            <p:cNvSpPr>
              <a:spLocks noChangeArrowheads="1"/>
            </p:cNvSpPr>
            <p:nvPr/>
          </p:nvSpPr>
          <p:spPr bwMode="auto">
            <a:xfrm>
              <a:off x="288" y="1872"/>
              <a:ext cx="1536" cy="284"/>
            </a:xfrm>
            <a:prstGeom prst="roundRect">
              <a:avLst>
                <a:gd name="adj" fmla="val 22537"/>
              </a:avLst>
            </a:prstGeom>
            <a:solidFill>
              <a:srgbClr val="00B0F0">
                <a:alpha val="39999"/>
              </a:srgbClr>
            </a:solidFill>
            <a:ln w="9525">
              <a:solidFill>
                <a:srgbClr val="00B0F0"/>
              </a:solidFill>
              <a:round/>
              <a:headEnd/>
              <a:tailEnd/>
            </a:ln>
          </p:spPr>
          <p:txBody>
            <a:bodyPr wrap="none" anchor="ctr"/>
            <a:lstStyle/>
            <a:p>
              <a:pPr algn="ctr" eaLnBrk="1" hangingPunct="1"/>
              <a:r>
                <a:rPr lang="zh-CN" altLang="en-US" sz="1200">
                  <a:solidFill>
                    <a:srgbClr val="FFFFFF"/>
                  </a:solidFill>
                  <a:latin typeface="HelveticaNeueLT Pro 25 UltLt" pitchFamily="34" charset="0"/>
                  <a:ea typeface="微软雅黑" pitchFamily="34" charset="-122"/>
                </a:rPr>
                <a:t>单击添加标题文字</a:t>
              </a:r>
            </a:p>
          </p:txBody>
        </p:sp>
        <p:sp>
          <p:nvSpPr>
            <p:cNvPr id="59413" name="AutoShape 14"/>
            <p:cNvSpPr>
              <a:spLocks noChangeArrowheads="1"/>
            </p:cNvSpPr>
            <p:nvPr/>
          </p:nvSpPr>
          <p:spPr bwMode="auto">
            <a:xfrm>
              <a:off x="3792" y="1872"/>
              <a:ext cx="1536" cy="284"/>
            </a:xfrm>
            <a:prstGeom prst="roundRect">
              <a:avLst>
                <a:gd name="adj" fmla="val 23944"/>
              </a:avLst>
            </a:prstGeom>
            <a:solidFill>
              <a:srgbClr val="00B0F0">
                <a:alpha val="39999"/>
              </a:srgbClr>
            </a:solidFill>
            <a:ln w="9525">
              <a:solidFill>
                <a:srgbClr val="00B0F0"/>
              </a:solidFill>
              <a:round/>
              <a:headEnd/>
              <a:tailEnd/>
            </a:ln>
          </p:spPr>
          <p:txBody>
            <a:bodyPr wrap="none" anchor="ctr"/>
            <a:lstStyle/>
            <a:p>
              <a:pPr algn="ctr" eaLnBrk="1" hangingPunct="1"/>
              <a:r>
                <a:rPr lang="zh-CN" altLang="en-US" sz="1200">
                  <a:solidFill>
                    <a:srgbClr val="FFFFFF"/>
                  </a:solidFill>
                  <a:latin typeface="HelveticaNeueLT Pro 25 UltLt" pitchFamily="34" charset="0"/>
                  <a:ea typeface="微软雅黑" pitchFamily="34" charset="-122"/>
                </a:rPr>
                <a:t>单击添加标题文字</a:t>
              </a:r>
            </a:p>
          </p:txBody>
        </p:sp>
      </p:grpSp>
      <p:grpSp>
        <p:nvGrpSpPr>
          <p:cNvPr id="16" name="Group 27"/>
          <p:cNvGrpSpPr>
            <a:grpSpLocks/>
          </p:cNvGrpSpPr>
          <p:nvPr/>
        </p:nvGrpSpPr>
        <p:grpSpPr bwMode="auto">
          <a:xfrm>
            <a:off x="3511550" y="4232275"/>
            <a:ext cx="5332413" cy="333375"/>
            <a:chOff x="1066" y="2659"/>
            <a:chExt cx="3492" cy="227"/>
          </a:xfrm>
        </p:grpSpPr>
        <p:sp>
          <p:nvSpPr>
            <p:cNvPr id="59409" name="Line 15"/>
            <p:cNvSpPr>
              <a:spLocks noChangeShapeType="1"/>
            </p:cNvSpPr>
            <p:nvPr/>
          </p:nvSpPr>
          <p:spPr bwMode="auto">
            <a:xfrm>
              <a:off x="1066" y="2659"/>
              <a:ext cx="3492" cy="0"/>
            </a:xfrm>
            <a:prstGeom prst="line">
              <a:avLst/>
            </a:prstGeom>
            <a:noFill/>
            <a:ln w="3175" cap="rnd">
              <a:solidFill>
                <a:srgbClr val="D9D9D9"/>
              </a:solidFill>
              <a:round/>
              <a:headEnd type="none" w="sm" len="sm"/>
              <a:tailEnd type="none" w="sm" len="sm"/>
            </a:ln>
          </p:spPr>
          <p:txBody>
            <a:bodyPr wrap="none" anchor="ctr"/>
            <a:lstStyle/>
            <a:p>
              <a:endParaRPr lang="zh-CN" altLang="en-US"/>
            </a:p>
          </p:txBody>
        </p:sp>
        <p:sp>
          <p:nvSpPr>
            <p:cNvPr id="59410" name="Line 16"/>
            <p:cNvSpPr>
              <a:spLocks noChangeShapeType="1"/>
            </p:cNvSpPr>
            <p:nvPr/>
          </p:nvSpPr>
          <p:spPr bwMode="auto">
            <a:xfrm>
              <a:off x="1066" y="2659"/>
              <a:ext cx="0" cy="227"/>
            </a:xfrm>
            <a:prstGeom prst="line">
              <a:avLst/>
            </a:prstGeom>
            <a:noFill/>
            <a:ln w="3175" cap="rnd">
              <a:solidFill>
                <a:srgbClr val="D9D9D9"/>
              </a:solidFill>
              <a:round/>
              <a:headEnd type="none" w="sm" len="sm"/>
              <a:tailEnd type="triangle" w="sm" len="sm"/>
            </a:ln>
          </p:spPr>
          <p:txBody>
            <a:bodyPr wrap="none" anchor="ctr"/>
            <a:lstStyle/>
            <a:p>
              <a:endParaRPr lang="zh-CN" altLang="en-US"/>
            </a:p>
          </p:txBody>
        </p:sp>
        <p:sp>
          <p:nvSpPr>
            <p:cNvPr id="59411" name="Line 17"/>
            <p:cNvSpPr>
              <a:spLocks noChangeShapeType="1"/>
            </p:cNvSpPr>
            <p:nvPr/>
          </p:nvSpPr>
          <p:spPr bwMode="auto">
            <a:xfrm>
              <a:off x="4558" y="2659"/>
              <a:ext cx="0" cy="227"/>
            </a:xfrm>
            <a:prstGeom prst="line">
              <a:avLst/>
            </a:prstGeom>
            <a:noFill/>
            <a:ln w="3175" cap="rnd">
              <a:solidFill>
                <a:srgbClr val="D9D9D9"/>
              </a:solidFill>
              <a:round/>
              <a:headEnd type="none" w="sm" len="sm"/>
              <a:tailEnd type="triangle" w="sm" len="sm"/>
            </a:ln>
          </p:spPr>
          <p:txBody>
            <a:bodyPr wrap="none" anchor="ctr"/>
            <a:lstStyle/>
            <a:p>
              <a:endParaRPr lang="zh-CN" altLang="en-US"/>
            </a:p>
          </p:txBody>
        </p:sp>
      </p:grpSp>
      <p:sp>
        <p:nvSpPr>
          <p:cNvPr id="22" name="Line 18"/>
          <p:cNvSpPr>
            <a:spLocks noChangeShapeType="1"/>
          </p:cNvSpPr>
          <p:nvPr/>
        </p:nvSpPr>
        <p:spPr bwMode="auto">
          <a:xfrm>
            <a:off x="6180138" y="2228850"/>
            <a:ext cx="0" cy="1149350"/>
          </a:xfrm>
          <a:prstGeom prst="line">
            <a:avLst/>
          </a:prstGeom>
          <a:noFill/>
          <a:ln w="3175" cap="rnd">
            <a:solidFill>
              <a:srgbClr val="D9D9D9"/>
            </a:solidFill>
            <a:round/>
            <a:headEnd type="oval" w="sm" len="sm"/>
            <a:tailEnd type="triangle" w="sm" len="sm"/>
          </a:ln>
        </p:spPr>
        <p:txBody>
          <a:bodyPr wrap="none" anchor="ctr"/>
          <a:lstStyle/>
          <a:p>
            <a:endParaRPr lang="zh-CN" altLang="en-US"/>
          </a:p>
        </p:txBody>
      </p:sp>
      <p:grpSp>
        <p:nvGrpSpPr>
          <p:cNvPr id="23" name="Group 26"/>
          <p:cNvGrpSpPr>
            <a:grpSpLocks/>
          </p:cNvGrpSpPr>
          <p:nvPr/>
        </p:nvGrpSpPr>
        <p:grpSpPr bwMode="auto">
          <a:xfrm>
            <a:off x="3511550" y="2562225"/>
            <a:ext cx="5332413" cy="473075"/>
            <a:chOff x="1156" y="1519"/>
            <a:chExt cx="3492" cy="323"/>
          </a:xfrm>
        </p:grpSpPr>
        <p:sp>
          <p:nvSpPr>
            <p:cNvPr id="59405" name="Line 19"/>
            <p:cNvSpPr>
              <a:spLocks noChangeShapeType="1"/>
            </p:cNvSpPr>
            <p:nvPr/>
          </p:nvSpPr>
          <p:spPr bwMode="auto">
            <a:xfrm>
              <a:off x="1156" y="1519"/>
              <a:ext cx="3492" cy="0"/>
            </a:xfrm>
            <a:prstGeom prst="line">
              <a:avLst/>
            </a:prstGeom>
            <a:noFill/>
            <a:ln w="3175" cap="rnd">
              <a:solidFill>
                <a:srgbClr val="D9D9D9"/>
              </a:solidFill>
              <a:round/>
              <a:headEnd type="none" w="sm" len="sm"/>
              <a:tailEnd type="none" w="sm" len="sm"/>
            </a:ln>
          </p:spPr>
          <p:txBody>
            <a:bodyPr wrap="none" anchor="ctr"/>
            <a:lstStyle/>
            <a:p>
              <a:endParaRPr lang="zh-CN" altLang="en-US"/>
            </a:p>
          </p:txBody>
        </p:sp>
        <p:grpSp>
          <p:nvGrpSpPr>
            <p:cNvPr id="59406" name="Group 20"/>
            <p:cNvGrpSpPr>
              <a:grpSpLocks/>
            </p:cNvGrpSpPr>
            <p:nvPr/>
          </p:nvGrpSpPr>
          <p:grpSpPr bwMode="auto">
            <a:xfrm>
              <a:off x="1156" y="1519"/>
              <a:ext cx="3492" cy="323"/>
              <a:chOff x="1066" y="1519"/>
              <a:chExt cx="3492" cy="227"/>
            </a:xfrm>
          </p:grpSpPr>
          <p:sp>
            <p:nvSpPr>
              <p:cNvPr id="59407" name="Line 21"/>
              <p:cNvSpPr>
                <a:spLocks noChangeShapeType="1"/>
              </p:cNvSpPr>
              <p:nvPr/>
            </p:nvSpPr>
            <p:spPr bwMode="auto">
              <a:xfrm>
                <a:off x="1066" y="1519"/>
                <a:ext cx="0" cy="227"/>
              </a:xfrm>
              <a:prstGeom prst="line">
                <a:avLst/>
              </a:prstGeom>
              <a:noFill/>
              <a:ln w="3175" cap="rnd">
                <a:solidFill>
                  <a:srgbClr val="D9D9D9"/>
                </a:solidFill>
                <a:round/>
                <a:headEnd type="none" w="sm" len="sm"/>
                <a:tailEnd type="triangle" w="sm" len="sm"/>
              </a:ln>
            </p:spPr>
            <p:txBody>
              <a:bodyPr wrap="none" anchor="ctr"/>
              <a:lstStyle/>
              <a:p>
                <a:endParaRPr lang="zh-CN" altLang="en-US"/>
              </a:p>
            </p:txBody>
          </p:sp>
          <p:sp>
            <p:nvSpPr>
              <p:cNvPr id="59408" name="Line 22"/>
              <p:cNvSpPr>
                <a:spLocks noChangeShapeType="1"/>
              </p:cNvSpPr>
              <p:nvPr/>
            </p:nvSpPr>
            <p:spPr bwMode="auto">
              <a:xfrm>
                <a:off x="4558" y="1519"/>
                <a:ext cx="0" cy="227"/>
              </a:xfrm>
              <a:prstGeom prst="line">
                <a:avLst/>
              </a:prstGeom>
              <a:noFill/>
              <a:ln w="3175" cap="rnd">
                <a:solidFill>
                  <a:srgbClr val="D9D9D9"/>
                </a:solidFill>
                <a:round/>
                <a:headEnd type="none" w="sm" len="sm"/>
                <a:tailEnd type="triangle" w="sm" len="sm"/>
              </a:ln>
            </p:spPr>
            <p:txBody>
              <a:bodyPr wrap="none" anchor="ctr"/>
              <a:lstStyle/>
              <a:p>
                <a:endParaRPr lang="zh-CN" altLang="en-US"/>
              </a:p>
            </p:txBody>
          </p:sp>
        </p:grpSp>
      </p:grpSp>
      <p:sp>
        <p:nvSpPr>
          <p:cNvPr id="24"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25"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Horizontal)">
                                      <p:cBhvr>
                                        <p:cTn id="7" dur="500"/>
                                        <p:tgtEl>
                                          <p:spTgt spid="11"/>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500"/>
                                        <p:tgtEl>
                                          <p:spTgt spid="22"/>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up)">
                                      <p:cBhvr>
                                        <p:cTn id="15" dur="500"/>
                                        <p:tgtEl>
                                          <p:spTgt spid="12"/>
                                        </p:tgtEl>
                                      </p:cBhvr>
                                    </p:animEffect>
                                  </p:childTnLst>
                                </p:cTn>
                              </p:par>
                            </p:childTnLst>
                          </p:cTn>
                        </p:par>
                        <p:par>
                          <p:cTn id="16" fill="hold" nodeType="afterGroup">
                            <p:stCondLst>
                              <p:cond delay="1500"/>
                            </p:stCondLst>
                            <p:childTnLst>
                              <p:par>
                                <p:cTn id="17" presetID="16" presetClass="entr" presetSubtype="37"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outVertical)">
                                      <p:cBhvr>
                                        <p:cTn id="19" dur="500"/>
                                        <p:tgtEl>
                                          <p:spTgt spid="23"/>
                                        </p:tgtEl>
                                      </p:cBhvr>
                                    </p:animEffect>
                                  </p:childTnLst>
                                </p:cTn>
                              </p:par>
                            </p:childTnLst>
                          </p:cTn>
                        </p:par>
                        <p:par>
                          <p:cTn id="20" fill="hold" nodeType="afterGroup">
                            <p:stCondLst>
                              <p:cond delay="2000"/>
                            </p:stCondLst>
                            <p:childTnLst>
                              <p:par>
                                <p:cTn id="21" presetID="22" presetClass="entr" presetSubtype="1"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nodeType="afterGroup">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up)">
                                      <p:cBhvr>
                                        <p:cTn id="27" dur="500"/>
                                        <p:tgtEl>
                                          <p:spTgt spid="4"/>
                                        </p:tgtEl>
                                      </p:cBhvr>
                                    </p:animEffect>
                                  </p:childTnLst>
                                </p:cTn>
                              </p:par>
                            </p:childTnLst>
                          </p:cTn>
                        </p:par>
                        <p:par>
                          <p:cTn id="28" fill="hold" nodeType="afterGroup">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up)">
                                      <p:cBhvr>
                                        <p:cTn id="31" dur="500"/>
                                        <p:tgtEl>
                                          <p:spTgt spid="5"/>
                                        </p:tgtEl>
                                      </p:cBhvr>
                                    </p:animEffect>
                                  </p:childTnLst>
                                </p:cTn>
                              </p:par>
                            </p:childTnLst>
                          </p:cTn>
                        </p:par>
                        <p:par>
                          <p:cTn id="32" fill="hold" nodeType="afterGroup">
                            <p:stCondLst>
                              <p:cond delay="3500"/>
                            </p:stCondLst>
                            <p:childTnLst>
                              <p:par>
                                <p:cTn id="33" presetID="16" presetClass="entr" presetSubtype="37"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barn(outVertical)">
                                      <p:cBhvr>
                                        <p:cTn id="35" dur="500"/>
                                        <p:tgtEl>
                                          <p:spTgt spid="16"/>
                                        </p:tgtEl>
                                      </p:cBhvr>
                                    </p:animEffect>
                                  </p:childTnLst>
                                </p:cTn>
                              </p:par>
                            </p:childTnLst>
                          </p:cTn>
                        </p:par>
                        <p:par>
                          <p:cTn id="36" fill="hold" nodeType="afterGroup">
                            <p:stCondLst>
                              <p:cond delay="4000"/>
                            </p:stCondLst>
                            <p:childTnLst>
                              <p:par>
                                <p:cTn id="37" presetID="22" presetClass="entr" presetSubtype="1"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500"/>
                                        <p:tgtEl>
                                          <p:spTgt spid="6"/>
                                        </p:tgtEl>
                                      </p:cBhvr>
                                    </p:animEffect>
                                  </p:childTnLst>
                                </p:cTn>
                              </p:par>
                              <p:par>
                                <p:cTn id="40" presetID="2" presetClass="entr" presetSubtype="1" decel="10000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ppt_x</p:attrName>
                                        </p:attrNameLst>
                                      </p:cBhvr>
                                      <p:tavLst>
                                        <p:tav tm="0">
                                          <p:val>
                                            <p:strVal val="#ppt_x"/>
                                          </p:val>
                                        </p:tav>
                                        <p:tav tm="100000">
                                          <p:val>
                                            <p:strVal val="#ppt_x"/>
                                          </p:val>
                                        </p:tav>
                                      </p:tavLst>
                                    </p:anim>
                                    <p:anim calcmode="lin" valueType="num">
                                      <p:cBhvr>
                                        <p:cTn id="43" dur="500" fill="hold"/>
                                        <p:tgtEl>
                                          <p:spTgt spid="24"/>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ppt_x</p:attrName>
                                        </p:attrNameLst>
                                      </p:cBhvr>
                                      <p:tavLst>
                                        <p:tav tm="0">
                                          <p:val>
                                            <p:strVal val="#ppt_x"/>
                                          </p:val>
                                        </p:tav>
                                        <p:tav tm="100000">
                                          <p:val>
                                            <p:strVal val="#ppt_x"/>
                                          </p:val>
                                        </p:tav>
                                      </p:tavLst>
                                    </p:anim>
                                    <p:anim calcmode="lin" valueType="num">
                                      <p:cBhvr>
                                        <p:cTn id="47"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1" grpId="0" animBg="1"/>
      <p:bldP spid="12" grpId="0" animBg="1"/>
      <p:bldP spid="22" grpId="0" animBg="1"/>
      <p:bldP spid="24" grpId="0"/>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6"/>
          <p:cNvSpPr>
            <a:spLocks noChangeArrowheads="1"/>
          </p:cNvSpPr>
          <p:nvPr/>
        </p:nvSpPr>
        <p:spPr bwMode="auto">
          <a:xfrm>
            <a:off x="1144588" y="1781175"/>
            <a:ext cx="4752975" cy="3735388"/>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14" name="Rectangle 7"/>
          <p:cNvSpPr>
            <a:spLocks noChangeArrowheads="1"/>
          </p:cNvSpPr>
          <p:nvPr/>
        </p:nvSpPr>
        <p:spPr bwMode="auto">
          <a:xfrm>
            <a:off x="5898339" y="1780754"/>
            <a:ext cx="1716244" cy="2006602"/>
          </a:xfrm>
          <a:prstGeom prst="rect">
            <a:avLst/>
          </a:prstGeom>
          <a:blipFill dpi="0" rotWithShape="1">
            <a:blip r:embed="rId4"/>
            <a:srcRect/>
            <a:tile tx="0" ty="0" sx="20000" sy="20000" flip="none" algn="ctr"/>
          </a:blipFill>
          <a:ln w="4" cap="flat">
            <a:noFill/>
            <a:prstDash val="solid"/>
            <a:miter lim="800000"/>
          </a:ln>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5" name="Rectangle 8"/>
          <p:cNvSpPr>
            <a:spLocks noChangeArrowheads="1"/>
          </p:cNvSpPr>
          <p:nvPr/>
        </p:nvSpPr>
        <p:spPr bwMode="auto">
          <a:xfrm>
            <a:off x="7615238" y="1781175"/>
            <a:ext cx="3432175" cy="200660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16" name="Rectangle 9"/>
          <p:cNvSpPr>
            <a:spLocks noChangeArrowheads="1"/>
          </p:cNvSpPr>
          <p:nvPr/>
        </p:nvSpPr>
        <p:spPr bwMode="auto">
          <a:xfrm>
            <a:off x="8307388" y="3787775"/>
            <a:ext cx="2740025" cy="1728788"/>
          </a:xfrm>
          <a:prstGeom prst="rect">
            <a:avLst/>
          </a:prstGeom>
          <a:blipFill dpi="0" rotWithShape="1">
            <a:blip r:embed="rId6" cstate="print"/>
            <a:srcRect/>
            <a:stretch>
              <a:fillRect/>
            </a:stretch>
          </a:blipFill>
          <a:ln w="28575">
            <a:noFill/>
            <a:miter lim="800000"/>
            <a:headEnd/>
            <a:tailEnd/>
          </a:ln>
        </p:spPr>
        <p:txBody>
          <a:bodyPr/>
          <a:lstStyle/>
          <a:p>
            <a:pPr eaLnBrk="1" hangingPunct="1"/>
            <a:endParaRPr lang="zh-CN" altLang="en-US">
              <a:latin typeface="HelveticaNeueLT Pro 25 UltLt" pitchFamily="34" charset="0"/>
            </a:endParaRPr>
          </a:p>
        </p:txBody>
      </p:sp>
      <p:sp>
        <p:nvSpPr>
          <p:cNvPr id="17" name="Rectangle 10"/>
          <p:cNvSpPr>
            <a:spLocks noChangeArrowheads="1"/>
          </p:cNvSpPr>
          <p:nvPr/>
        </p:nvSpPr>
        <p:spPr bwMode="auto">
          <a:xfrm>
            <a:off x="5897563" y="3787775"/>
            <a:ext cx="2409825" cy="1728788"/>
          </a:xfrm>
          <a:prstGeom prst="rect">
            <a:avLst/>
          </a:prstGeom>
          <a:solidFill>
            <a:srgbClr val="00B0F0">
              <a:alpha val="39999"/>
            </a:srgbClr>
          </a:solidFill>
          <a:ln w="4">
            <a:solidFill>
              <a:srgbClr val="00B0F0"/>
            </a:solidFill>
            <a:miter lim="800000"/>
            <a:headEnd/>
            <a:tailEnd/>
          </a:ln>
        </p:spPr>
        <p:txBody>
          <a:bodyPr lIns="180000" rIns="180000" anchor="ctr"/>
          <a:lstStyle/>
          <a:p>
            <a:pPr eaLnBrk="1" hangingPunct="1">
              <a:lnSpc>
                <a:spcPct val="130000"/>
              </a:lnSpc>
            </a:pPr>
            <a:r>
              <a:rPr lang="zh-CN" altLang="en-US" sz="1200">
                <a:solidFill>
                  <a:srgbClr val="FFFFFF"/>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endParaRPr lang="zh-CN" altLang="en-US">
              <a:latin typeface="HelveticaNeueLT Pro 25 UltLt" pitchFamily="34" charset="0"/>
            </a:endParaRPr>
          </a:p>
        </p:txBody>
      </p:sp>
      <p:sp>
        <p:nvSpPr>
          <p:cNvPr id="9"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10"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20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4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60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nodeType="afterGroup">
                            <p:stCondLst>
                              <p:cond delay="1100"/>
                            </p:stCondLst>
                            <p:childTnLst>
                              <p:par>
                                <p:cTn id="18" presetID="14" presetClass="entr" presetSubtype="1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randombar(horizontal)">
                                      <p:cBhvr>
                                        <p:cTn id="20" dur="500"/>
                                        <p:tgtEl>
                                          <p:spTgt spid="17"/>
                                        </p:tgtEl>
                                      </p:cBhvr>
                                    </p:animEffect>
                                  </p:childTnLst>
                                </p:cTn>
                              </p:par>
                              <p:par>
                                <p:cTn id="21" presetID="2" presetClass="entr" presetSubtype="1" decel="10000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100000">
                                          <p:val>
                                            <p:strVal val="#ppt_x"/>
                                          </p:val>
                                        </p:tav>
                                      </p:tavLst>
                                    </p:anim>
                                    <p:anim calcmode="lin" valueType="num">
                                      <p:cBhvr>
                                        <p:cTn id="24" dur="500" fill="hold"/>
                                        <p:tgtEl>
                                          <p:spTgt spid="9"/>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ppt_x"/>
                                          </p:val>
                                        </p:tav>
                                        <p:tav tm="100000">
                                          <p:val>
                                            <p:strVal val="#ppt_x"/>
                                          </p:val>
                                        </p:tav>
                                      </p:tavLst>
                                    </p:anim>
                                    <p:anim calcmode="lin" valueType="num">
                                      <p:cBhvr>
                                        <p:cTn id="2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19"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pic>
        <p:nvPicPr>
          <p:cNvPr id="36" name="Picture 2" descr="D:\desktop\66234.png"/>
          <p:cNvPicPr>
            <a:picLocks noChangeAspect="1" noChangeArrowheads="1"/>
          </p:cNvPicPr>
          <p:nvPr/>
        </p:nvPicPr>
        <p:blipFill>
          <a:blip r:embed="rId3"/>
          <a:srcRect/>
          <a:stretch>
            <a:fillRect/>
          </a:stretch>
        </p:blipFill>
        <p:spPr bwMode="auto">
          <a:xfrm>
            <a:off x="955675" y="2339975"/>
            <a:ext cx="4933950" cy="2843213"/>
          </a:xfrm>
          <a:prstGeom prst="rect">
            <a:avLst/>
          </a:prstGeom>
          <a:noFill/>
          <a:ln w="9525">
            <a:noFill/>
            <a:miter lim="800000"/>
            <a:headEnd/>
            <a:tailEnd/>
          </a:ln>
        </p:spPr>
      </p:pic>
      <p:sp>
        <p:nvSpPr>
          <p:cNvPr id="37" name="Freeform 8"/>
          <p:cNvSpPr/>
          <p:nvPr/>
        </p:nvSpPr>
        <p:spPr bwMode="auto">
          <a:xfrm>
            <a:off x="9536113" y="2060575"/>
            <a:ext cx="1479550" cy="1574800"/>
          </a:xfrm>
          <a:custGeom>
            <a:avLst/>
            <a:gdLst>
              <a:gd name="T0" fmla="*/ 232 w 464"/>
              <a:gd name="T1" fmla="*/ 0 h 494"/>
              <a:gd name="T2" fmla="*/ 464 w 464"/>
              <a:gd name="T3" fmla="*/ 232 h 494"/>
              <a:gd name="T4" fmla="*/ 286 w 464"/>
              <a:gd name="T5" fmla="*/ 458 h 494"/>
              <a:gd name="T6" fmla="*/ 286 w 464"/>
              <a:gd name="T7" fmla="*/ 494 h 494"/>
              <a:gd name="T8" fmla="*/ 228 w 464"/>
              <a:gd name="T9" fmla="*/ 436 h 494"/>
              <a:gd name="T10" fmla="*/ 286 w 464"/>
              <a:gd name="T11" fmla="*/ 378 h 494"/>
              <a:gd name="T12" fmla="*/ 286 w 464"/>
              <a:gd name="T13" fmla="*/ 404 h 494"/>
              <a:gd name="T14" fmla="*/ 412 w 464"/>
              <a:gd name="T15" fmla="*/ 232 h 494"/>
              <a:gd name="T16" fmla="*/ 232 w 464"/>
              <a:gd name="T17" fmla="*/ 52 h 494"/>
              <a:gd name="T18" fmla="*/ 52 w 464"/>
              <a:gd name="T19" fmla="*/ 232 h 494"/>
              <a:gd name="T20" fmla="*/ 53 w 464"/>
              <a:gd name="T21" fmla="*/ 238 h 494"/>
              <a:gd name="T22" fmla="*/ 0 w 464"/>
              <a:gd name="T23" fmla="*/ 238 h 494"/>
              <a:gd name="T24" fmla="*/ 0 w 464"/>
              <a:gd name="T25" fmla="*/ 232 h 494"/>
              <a:gd name="T26" fmla="*/ 232 w 464"/>
              <a:gd name="T27" fmla="*/ 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4" h="494">
                <a:moveTo>
                  <a:pt x="232" y="0"/>
                </a:moveTo>
                <a:cubicBezTo>
                  <a:pt x="360" y="0"/>
                  <a:pt x="464" y="104"/>
                  <a:pt x="464" y="232"/>
                </a:cubicBezTo>
                <a:cubicBezTo>
                  <a:pt x="464" y="342"/>
                  <a:pt x="388" y="434"/>
                  <a:pt x="286" y="458"/>
                </a:cubicBezTo>
                <a:cubicBezTo>
                  <a:pt x="286" y="494"/>
                  <a:pt x="286" y="494"/>
                  <a:pt x="286" y="494"/>
                </a:cubicBezTo>
                <a:cubicBezTo>
                  <a:pt x="228" y="436"/>
                  <a:pt x="228" y="436"/>
                  <a:pt x="228" y="436"/>
                </a:cubicBezTo>
                <a:cubicBezTo>
                  <a:pt x="286" y="378"/>
                  <a:pt x="286" y="378"/>
                  <a:pt x="286" y="378"/>
                </a:cubicBezTo>
                <a:cubicBezTo>
                  <a:pt x="286" y="404"/>
                  <a:pt x="286" y="404"/>
                  <a:pt x="286" y="404"/>
                </a:cubicBezTo>
                <a:cubicBezTo>
                  <a:pt x="359" y="381"/>
                  <a:pt x="412" y="313"/>
                  <a:pt x="412" y="232"/>
                </a:cubicBezTo>
                <a:cubicBezTo>
                  <a:pt x="412" y="133"/>
                  <a:pt x="332" y="52"/>
                  <a:pt x="232" y="52"/>
                </a:cubicBezTo>
                <a:cubicBezTo>
                  <a:pt x="133" y="52"/>
                  <a:pt x="52" y="133"/>
                  <a:pt x="52" y="232"/>
                </a:cubicBezTo>
                <a:cubicBezTo>
                  <a:pt x="52" y="234"/>
                  <a:pt x="52" y="236"/>
                  <a:pt x="53" y="238"/>
                </a:cubicBezTo>
                <a:cubicBezTo>
                  <a:pt x="0" y="238"/>
                  <a:pt x="0" y="238"/>
                  <a:pt x="0" y="238"/>
                </a:cubicBezTo>
                <a:cubicBezTo>
                  <a:pt x="0" y="236"/>
                  <a:pt x="0" y="234"/>
                  <a:pt x="0" y="232"/>
                </a:cubicBezTo>
                <a:cubicBezTo>
                  <a:pt x="0" y="104"/>
                  <a:pt x="104" y="0"/>
                  <a:pt x="232" y="0"/>
                </a:cubicBezTo>
                <a:close/>
              </a:path>
            </a:pathLst>
          </a:custGeom>
          <a:solidFill>
            <a:srgbClr val="00B0F0">
              <a:alpha val="40000"/>
            </a:srgbClr>
          </a:solidFill>
          <a:ln w="12700">
            <a:solidFill>
              <a:srgbClr val="00B0F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600" noProof="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Oval 9"/>
          <p:cNvSpPr>
            <a:spLocks noChangeArrowheads="1"/>
          </p:cNvSpPr>
          <p:nvPr/>
        </p:nvSpPr>
        <p:spPr bwMode="auto">
          <a:xfrm>
            <a:off x="10007600" y="2533650"/>
            <a:ext cx="536575" cy="534988"/>
          </a:xfrm>
          <a:prstGeom prst="ellipse">
            <a:avLst/>
          </a:prstGeom>
          <a:solidFill>
            <a:srgbClr val="00B0F0">
              <a:alpha val="40000"/>
            </a:srgbClr>
          </a:solidFill>
          <a:ln w="12700">
            <a:solidFill>
              <a:srgbClr val="00B0F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600" noProof="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Oval 10"/>
          <p:cNvSpPr>
            <a:spLocks noChangeArrowheads="1"/>
          </p:cNvSpPr>
          <p:nvPr/>
        </p:nvSpPr>
        <p:spPr bwMode="auto">
          <a:xfrm>
            <a:off x="9510713" y="3530600"/>
            <a:ext cx="536575" cy="534988"/>
          </a:xfrm>
          <a:prstGeom prst="ellipse">
            <a:avLst/>
          </a:prstGeom>
          <a:solidFill>
            <a:srgbClr val="00B0F0">
              <a:alpha val="40000"/>
            </a:srgbClr>
          </a:solidFill>
          <a:ln w="12700">
            <a:solidFill>
              <a:srgbClr val="00B0F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600" noProof="1">
              <a:latin typeface="微软雅黑" panose="020B0503020204020204" pitchFamily="34" charset="-122"/>
              <a:ea typeface="微软雅黑" panose="020B0503020204020204" pitchFamily="34" charset="-122"/>
            </a:endParaRPr>
          </a:p>
        </p:txBody>
      </p:sp>
      <p:sp>
        <p:nvSpPr>
          <p:cNvPr id="40" name="Oval 11"/>
          <p:cNvSpPr>
            <a:spLocks noChangeArrowheads="1"/>
          </p:cNvSpPr>
          <p:nvPr/>
        </p:nvSpPr>
        <p:spPr bwMode="auto">
          <a:xfrm>
            <a:off x="10033000" y="4522788"/>
            <a:ext cx="536575" cy="531812"/>
          </a:xfrm>
          <a:prstGeom prst="ellipse">
            <a:avLst/>
          </a:prstGeom>
          <a:solidFill>
            <a:srgbClr val="00B0F0">
              <a:alpha val="40000"/>
            </a:srgbClr>
          </a:solidFill>
          <a:ln w="12700">
            <a:solidFill>
              <a:srgbClr val="00B0F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tx1"/>
              </a:solidFill>
              <a:latin typeface="微软雅黑" panose="020B0503020204020204" pitchFamily="34" charset="-122"/>
              <a:ea typeface="微软雅黑" panose="020B0503020204020204" pitchFamily="34" charset="-122"/>
            </a:endParaRPr>
          </a:p>
        </p:txBody>
      </p:sp>
      <p:sp>
        <p:nvSpPr>
          <p:cNvPr id="41" name="Freeform 12"/>
          <p:cNvSpPr/>
          <p:nvPr/>
        </p:nvSpPr>
        <p:spPr bwMode="auto">
          <a:xfrm>
            <a:off x="9039225" y="3059113"/>
            <a:ext cx="1265238" cy="1571625"/>
          </a:xfrm>
          <a:custGeom>
            <a:avLst/>
            <a:gdLst>
              <a:gd name="T0" fmla="*/ 232 w 397"/>
              <a:gd name="T1" fmla="*/ 0 h 493"/>
              <a:gd name="T2" fmla="*/ 397 w 397"/>
              <a:gd name="T3" fmla="*/ 69 h 493"/>
              <a:gd name="T4" fmla="*/ 360 w 397"/>
              <a:gd name="T5" fmla="*/ 105 h 493"/>
              <a:gd name="T6" fmla="*/ 232 w 397"/>
              <a:gd name="T7" fmla="*/ 52 h 493"/>
              <a:gd name="T8" fmla="*/ 52 w 397"/>
              <a:gd name="T9" fmla="*/ 232 h 493"/>
              <a:gd name="T10" fmla="*/ 193 w 397"/>
              <a:gd name="T11" fmla="*/ 407 h 493"/>
              <a:gd name="T12" fmla="*/ 193 w 397"/>
              <a:gd name="T13" fmla="*/ 378 h 493"/>
              <a:gd name="T14" fmla="*/ 250 w 397"/>
              <a:gd name="T15" fmla="*/ 435 h 493"/>
              <a:gd name="T16" fmla="*/ 193 w 397"/>
              <a:gd name="T17" fmla="*/ 493 h 493"/>
              <a:gd name="T18" fmla="*/ 193 w 397"/>
              <a:gd name="T19" fmla="*/ 460 h 493"/>
              <a:gd name="T20" fmla="*/ 0 w 397"/>
              <a:gd name="T21" fmla="*/ 232 h 493"/>
              <a:gd name="T22" fmla="*/ 232 w 397"/>
              <a:gd name="T23" fmla="*/ 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7" h="493">
                <a:moveTo>
                  <a:pt x="232" y="0"/>
                </a:moveTo>
                <a:cubicBezTo>
                  <a:pt x="297" y="0"/>
                  <a:pt x="355" y="26"/>
                  <a:pt x="397" y="69"/>
                </a:cubicBezTo>
                <a:cubicBezTo>
                  <a:pt x="360" y="105"/>
                  <a:pt x="360" y="105"/>
                  <a:pt x="360" y="105"/>
                </a:cubicBezTo>
                <a:cubicBezTo>
                  <a:pt x="328" y="72"/>
                  <a:pt x="282" y="52"/>
                  <a:pt x="232" y="52"/>
                </a:cubicBezTo>
                <a:cubicBezTo>
                  <a:pt x="133" y="52"/>
                  <a:pt x="52" y="132"/>
                  <a:pt x="52" y="232"/>
                </a:cubicBezTo>
                <a:cubicBezTo>
                  <a:pt x="52" y="318"/>
                  <a:pt x="112" y="389"/>
                  <a:pt x="193" y="407"/>
                </a:cubicBezTo>
                <a:cubicBezTo>
                  <a:pt x="193" y="378"/>
                  <a:pt x="193" y="378"/>
                  <a:pt x="193" y="378"/>
                </a:cubicBezTo>
                <a:cubicBezTo>
                  <a:pt x="250" y="435"/>
                  <a:pt x="250" y="435"/>
                  <a:pt x="250" y="435"/>
                </a:cubicBezTo>
                <a:cubicBezTo>
                  <a:pt x="193" y="493"/>
                  <a:pt x="193" y="493"/>
                  <a:pt x="193" y="493"/>
                </a:cubicBezTo>
                <a:cubicBezTo>
                  <a:pt x="193" y="460"/>
                  <a:pt x="193" y="460"/>
                  <a:pt x="193" y="460"/>
                </a:cubicBezTo>
                <a:cubicBezTo>
                  <a:pt x="83" y="442"/>
                  <a:pt x="0" y="346"/>
                  <a:pt x="0" y="232"/>
                </a:cubicBezTo>
                <a:cubicBezTo>
                  <a:pt x="0" y="104"/>
                  <a:pt x="104" y="0"/>
                  <a:pt x="232" y="0"/>
                </a:cubicBezTo>
                <a:close/>
              </a:path>
            </a:pathLst>
          </a:custGeom>
          <a:solidFill>
            <a:srgbClr val="00B0F0">
              <a:alpha val="40000"/>
            </a:srgbClr>
          </a:solidFill>
          <a:ln w="12700">
            <a:solidFill>
              <a:srgbClr val="00B0F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600" noProof="1">
              <a:latin typeface="微软雅黑" panose="020B0503020204020204" pitchFamily="34" charset="-122"/>
              <a:ea typeface="微软雅黑" panose="020B0503020204020204" pitchFamily="34" charset="-122"/>
            </a:endParaRPr>
          </a:p>
        </p:txBody>
      </p:sp>
      <p:sp>
        <p:nvSpPr>
          <p:cNvPr id="42" name="Freeform 13"/>
          <p:cNvSpPr/>
          <p:nvPr/>
        </p:nvSpPr>
        <p:spPr bwMode="auto">
          <a:xfrm>
            <a:off x="9563100" y="4048125"/>
            <a:ext cx="1477963" cy="1477963"/>
          </a:xfrm>
          <a:custGeom>
            <a:avLst/>
            <a:gdLst>
              <a:gd name="T0" fmla="*/ 232 w 464"/>
              <a:gd name="T1" fmla="*/ 0 h 464"/>
              <a:gd name="T2" fmla="*/ 464 w 464"/>
              <a:gd name="T3" fmla="*/ 232 h 464"/>
              <a:gd name="T4" fmla="*/ 232 w 464"/>
              <a:gd name="T5" fmla="*/ 464 h 464"/>
              <a:gd name="T6" fmla="*/ 0 w 464"/>
              <a:gd name="T7" fmla="*/ 238 h 464"/>
              <a:gd name="T8" fmla="*/ 52 w 464"/>
              <a:gd name="T9" fmla="*/ 238 h 464"/>
              <a:gd name="T10" fmla="*/ 232 w 464"/>
              <a:gd name="T11" fmla="*/ 412 h 464"/>
              <a:gd name="T12" fmla="*/ 412 w 464"/>
              <a:gd name="T13" fmla="*/ 232 h 464"/>
              <a:gd name="T14" fmla="*/ 232 w 464"/>
              <a:gd name="T15" fmla="*/ 52 h 464"/>
              <a:gd name="T16" fmla="*/ 104 w 464"/>
              <a:gd name="T17" fmla="*/ 106 h 464"/>
              <a:gd name="T18" fmla="*/ 67 w 464"/>
              <a:gd name="T19" fmla="*/ 69 h 464"/>
              <a:gd name="T20" fmla="*/ 232 w 464"/>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232" y="0"/>
                </a:moveTo>
                <a:cubicBezTo>
                  <a:pt x="360" y="0"/>
                  <a:pt x="464" y="104"/>
                  <a:pt x="464" y="232"/>
                </a:cubicBezTo>
                <a:cubicBezTo>
                  <a:pt x="464" y="361"/>
                  <a:pt x="360" y="464"/>
                  <a:pt x="232" y="464"/>
                </a:cubicBezTo>
                <a:cubicBezTo>
                  <a:pt x="106" y="464"/>
                  <a:pt x="3" y="363"/>
                  <a:pt x="0" y="238"/>
                </a:cubicBezTo>
                <a:cubicBezTo>
                  <a:pt x="52" y="238"/>
                  <a:pt x="52" y="238"/>
                  <a:pt x="52" y="238"/>
                </a:cubicBezTo>
                <a:cubicBezTo>
                  <a:pt x="55" y="335"/>
                  <a:pt x="135" y="412"/>
                  <a:pt x="232" y="412"/>
                </a:cubicBezTo>
                <a:cubicBezTo>
                  <a:pt x="331" y="412"/>
                  <a:pt x="412" y="332"/>
                  <a:pt x="412" y="232"/>
                </a:cubicBezTo>
                <a:cubicBezTo>
                  <a:pt x="412" y="133"/>
                  <a:pt x="331" y="52"/>
                  <a:pt x="232" y="52"/>
                </a:cubicBezTo>
                <a:cubicBezTo>
                  <a:pt x="182" y="52"/>
                  <a:pt x="137" y="73"/>
                  <a:pt x="104" y="106"/>
                </a:cubicBezTo>
                <a:cubicBezTo>
                  <a:pt x="67" y="69"/>
                  <a:pt x="67" y="69"/>
                  <a:pt x="67" y="69"/>
                </a:cubicBezTo>
                <a:cubicBezTo>
                  <a:pt x="109" y="27"/>
                  <a:pt x="168" y="0"/>
                  <a:pt x="232" y="0"/>
                </a:cubicBezTo>
                <a:close/>
              </a:path>
            </a:pathLst>
          </a:custGeom>
          <a:solidFill>
            <a:srgbClr val="00B0F0">
              <a:alpha val="40000"/>
            </a:srgbClr>
          </a:solidFill>
          <a:ln w="12700">
            <a:solidFill>
              <a:srgbClr val="00B0F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tx1"/>
              </a:solidFill>
              <a:latin typeface="微软雅黑" panose="020B0503020204020204" pitchFamily="34" charset="-122"/>
              <a:ea typeface="微软雅黑" panose="020B0503020204020204" pitchFamily="34" charset="-122"/>
            </a:endParaRPr>
          </a:p>
        </p:txBody>
      </p:sp>
      <p:sp>
        <p:nvSpPr>
          <p:cNvPr id="43" name="TextBox 42"/>
          <p:cNvSpPr txBox="1">
            <a:spLocks noChangeArrowheads="1"/>
          </p:cNvSpPr>
          <p:nvPr/>
        </p:nvSpPr>
        <p:spPr bwMode="auto">
          <a:xfrm>
            <a:off x="6235700" y="2484438"/>
            <a:ext cx="3095625" cy="473075"/>
          </a:xfrm>
          <a:prstGeom prst="rect">
            <a:avLst/>
          </a:prstGeom>
          <a:noFill/>
          <a:ln w="9525">
            <a:noFill/>
            <a:miter lim="800000"/>
            <a:headEnd/>
            <a:tailEnd/>
          </a:ln>
        </p:spPr>
        <p:txBody>
          <a:bodyPr>
            <a:spAutoFit/>
          </a:bodyPr>
          <a:lstStyle/>
          <a:p>
            <a:pPr algn="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44" name="TextBox 43"/>
          <p:cNvSpPr txBox="1">
            <a:spLocks noChangeArrowheads="1"/>
          </p:cNvSpPr>
          <p:nvPr/>
        </p:nvSpPr>
        <p:spPr bwMode="auto">
          <a:xfrm>
            <a:off x="8323263" y="2197100"/>
            <a:ext cx="1008062" cy="284163"/>
          </a:xfrm>
          <a:prstGeom prst="rect">
            <a:avLst/>
          </a:prstGeom>
          <a:noFill/>
          <a:ln w="9525">
            <a:noFill/>
            <a:miter lim="800000"/>
            <a:headEnd/>
            <a:tailEnd/>
          </a:ln>
        </p:spPr>
        <p:txBody>
          <a:bodyPr tIns="0" bIns="0">
            <a:spAutoFit/>
          </a:bodyPr>
          <a:lstStyle/>
          <a:p>
            <a:pPr algn="r" eaLnBrk="1" hangingPunct="1">
              <a:lnSpc>
                <a:spcPct val="150000"/>
              </a:lnSpc>
            </a:pPr>
            <a:r>
              <a:rPr lang="zh-CN" altLang="en-US" sz="1400">
                <a:solidFill>
                  <a:schemeClr val="bg1"/>
                </a:solidFill>
                <a:latin typeface="微软雅黑" pitchFamily="34" charset="-122"/>
                <a:ea typeface="微软雅黑" pitchFamily="34" charset="-122"/>
              </a:rPr>
              <a:t>添加标题</a:t>
            </a:r>
          </a:p>
        </p:txBody>
      </p:sp>
      <p:sp>
        <p:nvSpPr>
          <p:cNvPr id="45" name="TextBox 44"/>
          <p:cNvSpPr txBox="1">
            <a:spLocks noChangeArrowheads="1"/>
          </p:cNvSpPr>
          <p:nvPr/>
        </p:nvSpPr>
        <p:spPr bwMode="auto">
          <a:xfrm>
            <a:off x="5748338" y="3614738"/>
            <a:ext cx="3095625" cy="473075"/>
          </a:xfrm>
          <a:prstGeom prst="rect">
            <a:avLst/>
          </a:prstGeom>
          <a:noFill/>
          <a:ln w="9525">
            <a:noFill/>
            <a:miter lim="800000"/>
            <a:headEnd/>
            <a:tailEnd/>
          </a:ln>
        </p:spPr>
        <p:txBody>
          <a:bodyPr>
            <a:spAutoFit/>
          </a:bodyPr>
          <a:lstStyle/>
          <a:p>
            <a:pPr algn="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46" name="TextBox 45"/>
          <p:cNvSpPr txBox="1">
            <a:spLocks noChangeArrowheads="1"/>
          </p:cNvSpPr>
          <p:nvPr/>
        </p:nvSpPr>
        <p:spPr bwMode="auto">
          <a:xfrm>
            <a:off x="7835900" y="3327400"/>
            <a:ext cx="1008063" cy="285750"/>
          </a:xfrm>
          <a:prstGeom prst="rect">
            <a:avLst/>
          </a:prstGeom>
          <a:noFill/>
          <a:ln w="9525">
            <a:noFill/>
            <a:miter lim="800000"/>
            <a:headEnd/>
            <a:tailEnd/>
          </a:ln>
        </p:spPr>
        <p:txBody>
          <a:bodyPr tIns="0" bIns="0">
            <a:spAutoFit/>
          </a:bodyPr>
          <a:lstStyle/>
          <a:p>
            <a:pPr algn="r" eaLnBrk="1" hangingPunct="1">
              <a:lnSpc>
                <a:spcPct val="150000"/>
              </a:lnSpc>
            </a:pPr>
            <a:r>
              <a:rPr lang="zh-CN" altLang="en-US" sz="1400">
                <a:solidFill>
                  <a:schemeClr val="bg1"/>
                </a:solidFill>
                <a:latin typeface="微软雅黑" pitchFamily="34" charset="-122"/>
                <a:ea typeface="微软雅黑" pitchFamily="34" charset="-122"/>
              </a:rPr>
              <a:t>添加标题</a:t>
            </a:r>
          </a:p>
        </p:txBody>
      </p:sp>
      <p:sp>
        <p:nvSpPr>
          <p:cNvPr id="47" name="TextBox 46"/>
          <p:cNvSpPr txBox="1">
            <a:spLocks noChangeArrowheads="1"/>
          </p:cNvSpPr>
          <p:nvPr/>
        </p:nvSpPr>
        <p:spPr bwMode="auto">
          <a:xfrm>
            <a:off x="6235700" y="4667250"/>
            <a:ext cx="3095625" cy="473075"/>
          </a:xfrm>
          <a:prstGeom prst="rect">
            <a:avLst/>
          </a:prstGeom>
          <a:noFill/>
          <a:ln w="9525">
            <a:noFill/>
            <a:miter lim="800000"/>
            <a:headEnd/>
            <a:tailEnd/>
          </a:ln>
        </p:spPr>
        <p:txBody>
          <a:bodyPr>
            <a:spAutoFit/>
          </a:bodyPr>
          <a:lstStyle/>
          <a:p>
            <a:pPr algn="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48" name="TextBox 47"/>
          <p:cNvSpPr txBox="1">
            <a:spLocks noChangeArrowheads="1"/>
          </p:cNvSpPr>
          <p:nvPr/>
        </p:nvSpPr>
        <p:spPr bwMode="auto">
          <a:xfrm>
            <a:off x="8323263" y="4379913"/>
            <a:ext cx="1008062" cy="285750"/>
          </a:xfrm>
          <a:prstGeom prst="rect">
            <a:avLst/>
          </a:prstGeom>
          <a:noFill/>
          <a:ln w="9525">
            <a:noFill/>
            <a:miter lim="800000"/>
            <a:headEnd/>
            <a:tailEnd/>
          </a:ln>
        </p:spPr>
        <p:txBody>
          <a:bodyPr tIns="0" bIns="0">
            <a:spAutoFit/>
          </a:bodyPr>
          <a:lstStyle/>
          <a:p>
            <a:pPr algn="r" eaLnBrk="1" hangingPunct="1">
              <a:lnSpc>
                <a:spcPct val="150000"/>
              </a:lnSpc>
            </a:pPr>
            <a:r>
              <a:rPr lang="zh-CN" altLang="en-US" sz="1400">
                <a:solidFill>
                  <a:schemeClr val="bg1"/>
                </a:solidFill>
                <a:latin typeface="微软雅黑" pitchFamily="34" charset="-122"/>
                <a:ea typeface="微软雅黑" pitchFamily="34" charset="-122"/>
              </a:rPr>
              <a:t>添加标题</a:t>
            </a:r>
          </a:p>
        </p:txBody>
      </p:sp>
      <p:sp>
        <p:nvSpPr>
          <p:cNvPr id="49" name="矩形 48"/>
          <p:cNvSpPr/>
          <p:nvPr/>
        </p:nvSpPr>
        <p:spPr>
          <a:xfrm>
            <a:off x="1550988" y="2533650"/>
            <a:ext cx="3743325" cy="233838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50" name="Freeform 29"/>
          <p:cNvSpPr>
            <a:spLocks noEditPoints="1" noChangeArrowheads="1"/>
          </p:cNvSpPr>
          <p:nvPr/>
        </p:nvSpPr>
        <p:spPr bwMode="auto">
          <a:xfrm>
            <a:off x="10161588" y="4648200"/>
            <a:ext cx="279400" cy="280988"/>
          </a:xfrm>
          <a:custGeom>
            <a:avLst/>
            <a:gdLst>
              <a:gd name="T0" fmla="*/ 2147483646 w 128"/>
              <a:gd name="T1" fmla="*/ 2147483646 h 128"/>
              <a:gd name="T2" fmla="*/ 2147483646 w 128"/>
              <a:gd name="T3" fmla="*/ 2147483646 h 128"/>
              <a:gd name="T4" fmla="*/ 0 w 128"/>
              <a:gd name="T5" fmla="*/ 2147483646 h 128"/>
              <a:gd name="T6" fmla="*/ 2147483646 w 128"/>
              <a:gd name="T7" fmla="*/ 0 h 128"/>
              <a:gd name="T8" fmla="*/ 2147483646 w 128"/>
              <a:gd name="T9" fmla="*/ 2147483646 h 128"/>
              <a:gd name="T10" fmla="*/ 2147483646 w 128"/>
              <a:gd name="T11" fmla="*/ 2147483646 h 128"/>
              <a:gd name="T12" fmla="*/ 2147483646 w 128"/>
              <a:gd name="T13" fmla="*/ 2147483646 h 128"/>
              <a:gd name="T14" fmla="*/ 2147483646 w 128"/>
              <a:gd name="T15" fmla="*/ 2147483646 h 128"/>
              <a:gd name="T16" fmla="*/ 2147483646 w 128"/>
              <a:gd name="T17" fmla="*/ 2147483646 h 128"/>
              <a:gd name="T18" fmla="*/ 2147483646 w 128"/>
              <a:gd name="T19" fmla="*/ 0 h 128"/>
              <a:gd name="T20" fmla="*/ 2147483646 w 128"/>
              <a:gd name="T21" fmla="*/ 2147483646 h 128"/>
              <a:gd name="T22" fmla="*/ 2147483646 w 128"/>
              <a:gd name="T23" fmla="*/ 2147483646 h 128"/>
              <a:gd name="T24" fmla="*/ 2147483646 w 128"/>
              <a:gd name="T25" fmla="*/ 2147483646 h 128"/>
              <a:gd name="T26" fmla="*/ 2147483646 w 128"/>
              <a:gd name="T27" fmla="*/ 2147483646 h 128"/>
              <a:gd name="T28" fmla="*/ 2147483646 w 128"/>
              <a:gd name="T29" fmla="*/ 2147483646 h 128"/>
              <a:gd name="T30" fmla="*/ 2147483646 w 128"/>
              <a:gd name="T31" fmla="*/ 2147483646 h 128"/>
              <a:gd name="T32" fmla="*/ 2147483646 w 128"/>
              <a:gd name="T33" fmla="*/ 2147483646 h 128"/>
              <a:gd name="T34" fmla="*/ 2147483646 w 128"/>
              <a:gd name="T35" fmla="*/ 2147483646 h 128"/>
              <a:gd name="T36" fmla="*/ 2147483646 w 128"/>
              <a:gd name="T37" fmla="*/ 2147483646 h 128"/>
              <a:gd name="T38" fmla="*/ 2147483646 w 128"/>
              <a:gd name="T39" fmla="*/ 2147483646 h 128"/>
              <a:gd name="T40" fmla="*/ 2147483646 w 128"/>
              <a:gd name="T41" fmla="*/ 2147483646 h 1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28" h="128">
                <a:moveTo>
                  <a:pt x="44" y="89"/>
                </a:moveTo>
                <a:cubicBezTo>
                  <a:pt x="28" y="117"/>
                  <a:pt x="28" y="117"/>
                  <a:pt x="28" y="117"/>
                </a:cubicBezTo>
                <a:cubicBezTo>
                  <a:pt x="11" y="106"/>
                  <a:pt x="0" y="86"/>
                  <a:pt x="0" y="64"/>
                </a:cubicBezTo>
                <a:cubicBezTo>
                  <a:pt x="0" y="30"/>
                  <a:pt x="26" y="2"/>
                  <a:pt x="60" y="0"/>
                </a:cubicBezTo>
                <a:cubicBezTo>
                  <a:pt x="60" y="32"/>
                  <a:pt x="60" y="32"/>
                  <a:pt x="60" y="32"/>
                </a:cubicBezTo>
                <a:cubicBezTo>
                  <a:pt x="44" y="34"/>
                  <a:pt x="32" y="48"/>
                  <a:pt x="32" y="64"/>
                </a:cubicBezTo>
                <a:cubicBezTo>
                  <a:pt x="32" y="74"/>
                  <a:pt x="37" y="83"/>
                  <a:pt x="44" y="89"/>
                </a:cubicBezTo>
                <a:close/>
                <a:moveTo>
                  <a:pt x="89" y="45"/>
                </a:moveTo>
                <a:cubicBezTo>
                  <a:pt x="117" y="29"/>
                  <a:pt x="117" y="29"/>
                  <a:pt x="117" y="29"/>
                </a:cubicBezTo>
                <a:cubicBezTo>
                  <a:pt x="106" y="12"/>
                  <a:pt x="88" y="1"/>
                  <a:pt x="68" y="0"/>
                </a:cubicBezTo>
                <a:cubicBezTo>
                  <a:pt x="68" y="32"/>
                  <a:pt x="68" y="32"/>
                  <a:pt x="68" y="32"/>
                </a:cubicBezTo>
                <a:cubicBezTo>
                  <a:pt x="76" y="33"/>
                  <a:pt x="84" y="38"/>
                  <a:pt x="89" y="45"/>
                </a:cubicBezTo>
                <a:moveTo>
                  <a:pt x="121" y="36"/>
                </a:moveTo>
                <a:cubicBezTo>
                  <a:pt x="93" y="52"/>
                  <a:pt x="93" y="52"/>
                  <a:pt x="93" y="52"/>
                </a:cubicBezTo>
                <a:cubicBezTo>
                  <a:pt x="95" y="55"/>
                  <a:pt x="96" y="60"/>
                  <a:pt x="96" y="64"/>
                </a:cubicBezTo>
                <a:cubicBezTo>
                  <a:pt x="96" y="82"/>
                  <a:pt x="81" y="96"/>
                  <a:pt x="64" y="96"/>
                </a:cubicBezTo>
                <a:cubicBezTo>
                  <a:pt x="59" y="96"/>
                  <a:pt x="55" y="95"/>
                  <a:pt x="51" y="93"/>
                </a:cubicBezTo>
                <a:cubicBezTo>
                  <a:pt x="35" y="121"/>
                  <a:pt x="35" y="121"/>
                  <a:pt x="35" y="121"/>
                </a:cubicBezTo>
                <a:cubicBezTo>
                  <a:pt x="44" y="126"/>
                  <a:pt x="53" y="128"/>
                  <a:pt x="64" y="128"/>
                </a:cubicBezTo>
                <a:cubicBezTo>
                  <a:pt x="99" y="128"/>
                  <a:pt x="128" y="99"/>
                  <a:pt x="128" y="64"/>
                </a:cubicBezTo>
                <a:cubicBezTo>
                  <a:pt x="128" y="54"/>
                  <a:pt x="125" y="44"/>
                  <a:pt x="121" y="36"/>
                </a:cubicBezTo>
                <a:close/>
              </a:path>
            </a:pathLst>
          </a:custGeom>
          <a:solidFill>
            <a:schemeClr val="bg1"/>
          </a:solidFill>
          <a:ln w="9525">
            <a:noFill/>
            <a:round/>
            <a:headEnd/>
            <a:tailEnd/>
          </a:ln>
        </p:spPr>
        <p:txBody>
          <a:bodyPr/>
          <a:lstStyle/>
          <a:p>
            <a:endParaRPr lang="zh-CN" altLang="en-US"/>
          </a:p>
        </p:txBody>
      </p:sp>
      <p:grpSp>
        <p:nvGrpSpPr>
          <p:cNvPr id="51" name="组合 50"/>
          <p:cNvGrpSpPr/>
          <p:nvPr/>
        </p:nvGrpSpPr>
        <p:grpSpPr>
          <a:xfrm>
            <a:off x="9646196" y="3694429"/>
            <a:ext cx="265434" cy="207890"/>
            <a:chOff x="7952673" y="3423504"/>
            <a:chExt cx="230132" cy="180243"/>
          </a:xfrm>
          <a:solidFill>
            <a:schemeClr val="bg1"/>
          </a:solidFill>
          <a:effectLst/>
        </p:grpSpPr>
        <p:sp>
          <p:nvSpPr>
            <p:cNvPr id="52" name="Freeform 59"/>
            <p:cNvSpPr/>
            <p:nvPr/>
          </p:nvSpPr>
          <p:spPr bwMode="auto">
            <a:xfrm>
              <a:off x="7952673" y="3423504"/>
              <a:ext cx="230132" cy="68396"/>
            </a:xfrm>
            <a:custGeom>
              <a:avLst/>
              <a:gdLst>
                <a:gd name="T0" fmla="*/ 55 w 121"/>
                <a:gd name="T1" fmla="*/ 2 h 36"/>
                <a:gd name="T2" fmla="*/ 119 w 121"/>
                <a:gd name="T3" fmla="*/ 25 h 36"/>
                <a:gd name="T4" fmla="*/ 119 w 121"/>
                <a:gd name="T5" fmla="*/ 34 h 36"/>
                <a:gd name="T6" fmla="*/ 110 w 121"/>
                <a:gd name="T7" fmla="*/ 34 h 36"/>
                <a:gd name="T8" fmla="*/ 56 w 121"/>
                <a:gd name="T9" fmla="*/ 14 h 36"/>
                <a:gd name="T10" fmla="*/ 11 w 121"/>
                <a:gd name="T11" fmla="*/ 34 h 36"/>
                <a:gd name="T12" fmla="*/ 7 w 121"/>
                <a:gd name="T13" fmla="*/ 36 h 36"/>
                <a:gd name="T14" fmla="*/ 1 w 121"/>
                <a:gd name="T15" fmla="*/ 28 h 36"/>
                <a:gd name="T16" fmla="*/ 3 w 121"/>
                <a:gd name="T17" fmla="*/ 25 h 36"/>
                <a:gd name="T18" fmla="*/ 55 w 121"/>
                <a:gd name="T19"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36">
                  <a:moveTo>
                    <a:pt x="55" y="2"/>
                  </a:moveTo>
                  <a:cubicBezTo>
                    <a:pt x="78" y="0"/>
                    <a:pt x="102" y="9"/>
                    <a:pt x="119" y="25"/>
                  </a:cubicBezTo>
                  <a:cubicBezTo>
                    <a:pt x="121" y="28"/>
                    <a:pt x="121" y="32"/>
                    <a:pt x="119" y="34"/>
                  </a:cubicBezTo>
                  <a:cubicBezTo>
                    <a:pt x="116" y="36"/>
                    <a:pt x="112" y="36"/>
                    <a:pt x="110" y="34"/>
                  </a:cubicBezTo>
                  <a:cubicBezTo>
                    <a:pt x="96" y="20"/>
                    <a:pt x="76" y="13"/>
                    <a:pt x="56" y="14"/>
                  </a:cubicBezTo>
                  <a:cubicBezTo>
                    <a:pt x="39" y="15"/>
                    <a:pt x="23" y="22"/>
                    <a:pt x="11" y="34"/>
                  </a:cubicBezTo>
                  <a:cubicBezTo>
                    <a:pt x="10" y="35"/>
                    <a:pt x="9" y="36"/>
                    <a:pt x="7" y="36"/>
                  </a:cubicBezTo>
                  <a:cubicBezTo>
                    <a:pt x="3" y="36"/>
                    <a:pt x="0" y="32"/>
                    <a:pt x="1" y="28"/>
                  </a:cubicBezTo>
                  <a:cubicBezTo>
                    <a:pt x="1" y="27"/>
                    <a:pt x="2" y="26"/>
                    <a:pt x="3" y="25"/>
                  </a:cubicBezTo>
                  <a:cubicBezTo>
                    <a:pt x="17" y="11"/>
                    <a:pt x="36" y="3"/>
                    <a:pt x="55" y="2"/>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ea typeface="宋体" panose="02010600030101010101" pitchFamily="2" charset="-122"/>
              </a:endParaRPr>
            </a:p>
          </p:txBody>
        </p:sp>
        <p:sp>
          <p:nvSpPr>
            <p:cNvPr id="53" name="Freeform 60"/>
            <p:cNvSpPr/>
            <p:nvPr/>
          </p:nvSpPr>
          <p:spPr bwMode="auto">
            <a:xfrm>
              <a:off x="7981641" y="3466956"/>
              <a:ext cx="173002" cy="57131"/>
            </a:xfrm>
            <a:custGeom>
              <a:avLst/>
              <a:gdLst>
                <a:gd name="T0" fmla="*/ 39 w 91"/>
                <a:gd name="T1" fmla="*/ 2 h 30"/>
                <a:gd name="T2" fmla="*/ 89 w 91"/>
                <a:gd name="T3" fmla="*/ 19 h 30"/>
                <a:gd name="T4" fmla="*/ 88 w 91"/>
                <a:gd name="T5" fmla="*/ 27 h 30"/>
                <a:gd name="T6" fmla="*/ 80 w 91"/>
                <a:gd name="T7" fmla="*/ 28 h 30"/>
                <a:gd name="T8" fmla="*/ 49 w 91"/>
                <a:gd name="T9" fmla="*/ 14 h 30"/>
                <a:gd name="T10" fmla="*/ 11 w 91"/>
                <a:gd name="T11" fmla="*/ 28 h 30"/>
                <a:gd name="T12" fmla="*/ 3 w 91"/>
                <a:gd name="T13" fmla="*/ 27 h 30"/>
                <a:gd name="T14" fmla="*/ 3 w 91"/>
                <a:gd name="T15" fmla="*/ 19 h 30"/>
                <a:gd name="T16" fmla="*/ 39 w 91"/>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30">
                  <a:moveTo>
                    <a:pt x="39" y="2"/>
                  </a:moveTo>
                  <a:cubicBezTo>
                    <a:pt x="57" y="0"/>
                    <a:pt x="76" y="6"/>
                    <a:pt x="89" y="19"/>
                  </a:cubicBezTo>
                  <a:cubicBezTo>
                    <a:pt x="91" y="22"/>
                    <a:pt x="90" y="25"/>
                    <a:pt x="88" y="27"/>
                  </a:cubicBezTo>
                  <a:cubicBezTo>
                    <a:pt x="86" y="30"/>
                    <a:pt x="82" y="30"/>
                    <a:pt x="80" y="28"/>
                  </a:cubicBezTo>
                  <a:cubicBezTo>
                    <a:pt x="72" y="20"/>
                    <a:pt x="61" y="15"/>
                    <a:pt x="49" y="14"/>
                  </a:cubicBezTo>
                  <a:cubicBezTo>
                    <a:pt x="35" y="13"/>
                    <a:pt x="21" y="18"/>
                    <a:pt x="11" y="28"/>
                  </a:cubicBezTo>
                  <a:cubicBezTo>
                    <a:pt x="9" y="30"/>
                    <a:pt x="5" y="30"/>
                    <a:pt x="3" y="27"/>
                  </a:cubicBezTo>
                  <a:cubicBezTo>
                    <a:pt x="1" y="25"/>
                    <a:pt x="0" y="21"/>
                    <a:pt x="3" y="19"/>
                  </a:cubicBezTo>
                  <a:cubicBezTo>
                    <a:pt x="12" y="9"/>
                    <a:pt x="26" y="3"/>
                    <a:pt x="39"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ea typeface="宋体" panose="02010600030101010101" pitchFamily="2" charset="-122"/>
              </a:endParaRPr>
            </a:p>
          </p:txBody>
        </p:sp>
        <p:sp>
          <p:nvSpPr>
            <p:cNvPr id="54" name="Freeform 61"/>
            <p:cNvSpPr/>
            <p:nvPr/>
          </p:nvSpPr>
          <p:spPr bwMode="auto">
            <a:xfrm>
              <a:off x="8009804" y="3510407"/>
              <a:ext cx="114261" cy="45866"/>
            </a:xfrm>
            <a:custGeom>
              <a:avLst/>
              <a:gdLst>
                <a:gd name="T0" fmla="*/ 27 w 60"/>
                <a:gd name="T1" fmla="*/ 1 h 24"/>
                <a:gd name="T2" fmla="*/ 58 w 60"/>
                <a:gd name="T3" fmla="*/ 13 h 24"/>
                <a:gd name="T4" fmla="*/ 58 w 60"/>
                <a:gd name="T5" fmla="*/ 21 h 24"/>
                <a:gd name="T6" fmla="*/ 49 w 60"/>
                <a:gd name="T7" fmla="*/ 21 h 24"/>
                <a:gd name="T8" fmla="*/ 32 w 60"/>
                <a:gd name="T9" fmla="*/ 14 h 24"/>
                <a:gd name="T10" fmla="*/ 12 w 60"/>
                <a:gd name="T11" fmla="*/ 21 h 24"/>
                <a:gd name="T12" fmla="*/ 7 w 60"/>
                <a:gd name="T13" fmla="*/ 23 h 24"/>
                <a:gd name="T14" fmla="*/ 3 w 60"/>
                <a:gd name="T15" fmla="*/ 13 h 24"/>
                <a:gd name="T16" fmla="*/ 27 w 60"/>
                <a:gd name="T17"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24">
                  <a:moveTo>
                    <a:pt x="27" y="1"/>
                  </a:moveTo>
                  <a:cubicBezTo>
                    <a:pt x="38" y="0"/>
                    <a:pt x="50" y="5"/>
                    <a:pt x="58" y="13"/>
                  </a:cubicBezTo>
                  <a:cubicBezTo>
                    <a:pt x="60" y="15"/>
                    <a:pt x="60" y="19"/>
                    <a:pt x="58" y="21"/>
                  </a:cubicBezTo>
                  <a:cubicBezTo>
                    <a:pt x="55" y="24"/>
                    <a:pt x="51" y="24"/>
                    <a:pt x="49" y="21"/>
                  </a:cubicBezTo>
                  <a:cubicBezTo>
                    <a:pt x="45" y="17"/>
                    <a:pt x="38" y="14"/>
                    <a:pt x="32" y="14"/>
                  </a:cubicBezTo>
                  <a:cubicBezTo>
                    <a:pt x="25" y="13"/>
                    <a:pt x="18" y="16"/>
                    <a:pt x="12" y="21"/>
                  </a:cubicBezTo>
                  <a:cubicBezTo>
                    <a:pt x="11" y="22"/>
                    <a:pt x="9" y="23"/>
                    <a:pt x="7" y="23"/>
                  </a:cubicBezTo>
                  <a:cubicBezTo>
                    <a:pt x="3" y="23"/>
                    <a:pt x="0" y="17"/>
                    <a:pt x="3" y="13"/>
                  </a:cubicBezTo>
                  <a:cubicBezTo>
                    <a:pt x="9" y="7"/>
                    <a:pt x="18" y="2"/>
                    <a:pt x="2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ea typeface="宋体" panose="02010600030101010101" pitchFamily="2" charset="-122"/>
              </a:endParaRPr>
            </a:p>
          </p:txBody>
        </p:sp>
        <p:sp>
          <p:nvSpPr>
            <p:cNvPr id="55" name="Freeform 62"/>
            <p:cNvSpPr/>
            <p:nvPr/>
          </p:nvSpPr>
          <p:spPr bwMode="auto">
            <a:xfrm>
              <a:off x="8041991" y="3550640"/>
              <a:ext cx="51498" cy="53107"/>
            </a:xfrm>
            <a:custGeom>
              <a:avLst/>
              <a:gdLst>
                <a:gd name="T0" fmla="*/ 12 w 27"/>
                <a:gd name="T1" fmla="*/ 2 h 28"/>
                <a:gd name="T2" fmla="*/ 27 w 27"/>
                <a:gd name="T3" fmla="*/ 14 h 28"/>
                <a:gd name="T4" fmla="*/ 14 w 27"/>
                <a:gd name="T5" fmla="*/ 28 h 28"/>
                <a:gd name="T6" fmla="*/ 0 w 27"/>
                <a:gd name="T7" fmla="*/ 16 h 28"/>
                <a:gd name="T8" fmla="*/ 12 w 27"/>
                <a:gd name="T9" fmla="*/ 2 h 28"/>
              </a:gdLst>
              <a:ahLst/>
              <a:cxnLst>
                <a:cxn ang="0">
                  <a:pos x="T0" y="T1"/>
                </a:cxn>
                <a:cxn ang="0">
                  <a:pos x="T2" y="T3"/>
                </a:cxn>
                <a:cxn ang="0">
                  <a:pos x="T4" y="T5"/>
                </a:cxn>
                <a:cxn ang="0">
                  <a:pos x="T6" y="T7"/>
                </a:cxn>
                <a:cxn ang="0">
                  <a:pos x="T8" y="T9"/>
                </a:cxn>
              </a:cxnLst>
              <a:rect l="0" t="0" r="r" b="b"/>
              <a:pathLst>
                <a:path w="27" h="28">
                  <a:moveTo>
                    <a:pt x="12" y="2"/>
                  </a:moveTo>
                  <a:cubicBezTo>
                    <a:pt x="19" y="0"/>
                    <a:pt x="26" y="6"/>
                    <a:pt x="27" y="14"/>
                  </a:cubicBezTo>
                  <a:cubicBezTo>
                    <a:pt x="27" y="21"/>
                    <a:pt x="21" y="28"/>
                    <a:pt x="14" y="28"/>
                  </a:cubicBezTo>
                  <a:cubicBezTo>
                    <a:pt x="7" y="28"/>
                    <a:pt x="1" y="23"/>
                    <a:pt x="0" y="16"/>
                  </a:cubicBezTo>
                  <a:cubicBezTo>
                    <a:pt x="0" y="9"/>
                    <a:pt x="5" y="2"/>
                    <a:pt x="12"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ea typeface="宋体" panose="02010600030101010101" pitchFamily="2" charset="-122"/>
              </a:endParaRPr>
            </a:p>
          </p:txBody>
        </p:sp>
      </p:grpSp>
      <p:sp>
        <p:nvSpPr>
          <p:cNvPr id="56" name="Freeform 86"/>
          <p:cNvSpPr>
            <a:spLocks noEditPoints="1" noChangeArrowheads="1"/>
          </p:cNvSpPr>
          <p:nvPr/>
        </p:nvSpPr>
        <p:spPr bwMode="auto">
          <a:xfrm>
            <a:off x="10153650" y="2679700"/>
            <a:ext cx="244475" cy="242888"/>
          </a:xfrm>
          <a:custGeom>
            <a:avLst/>
            <a:gdLst>
              <a:gd name="T0" fmla="*/ 2147483646 w 128"/>
              <a:gd name="T1" fmla="*/ 0 h 128"/>
              <a:gd name="T2" fmla="*/ 2147483646 w 128"/>
              <a:gd name="T3" fmla="*/ 0 h 128"/>
              <a:gd name="T4" fmla="*/ 0 w 128"/>
              <a:gd name="T5" fmla="*/ 2147483646 h 128"/>
              <a:gd name="T6" fmla="*/ 0 w 128"/>
              <a:gd name="T7" fmla="*/ 2147483646 h 128"/>
              <a:gd name="T8" fmla="*/ 2147483646 w 128"/>
              <a:gd name="T9" fmla="*/ 2147483646 h 128"/>
              <a:gd name="T10" fmla="*/ 2147483646 w 128"/>
              <a:gd name="T11" fmla="*/ 2147483646 h 128"/>
              <a:gd name="T12" fmla="*/ 2147483646 w 128"/>
              <a:gd name="T13" fmla="*/ 2147483646 h 128"/>
              <a:gd name="T14" fmla="*/ 2147483646 w 128"/>
              <a:gd name="T15" fmla="*/ 2147483646 h 128"/>
              <a:gd name="T16" fmla="*/ 2147483646 w 128"/>
              <a:gd name="T17" fmla="*/ 0 h 128"/>
              <a:gd name="T18" fmla="*/ 2147483646 w 128"/>
              <a:gd name="T19" fmla="*/ 2147483646 h 128"/>
              <a:gd name="T20" fmla="*/ 2147483646 w 128"/>
              <a:gd name="T21" fmla="*/ 2147483646 h 128"/>
              <a:gd name="T22" fmla="*/ 2147483646 w 128"/>
              <a:gd name="T23" fmla="*/ 2147483646 h 128"/>
              <a:gd name="T24" fmla="*/ 2147483646 w 128"/>
              <a:gd name="T25" fmla="*/ 2147483646 h 128"/>
              <a:gd name="T26" fmla="*/ 2147483646 w 128"/>
              <a:gd name="T27" fmla="*/ 2147483646 h 128"/>
              <a:gd name="T28" fmla="*/ 2147483646 w 128"/>
              <a:gd name="T29" fmla="*/ 2147483646 h 128"/>
              <a:gd name="T30" fmla="*/ 2147483646 w 128"/>
              <a:gd name="T31" fmla="*/ 2147483646 h 128"/>
              <a:gd name="T32" fmla="*/ 2147483646 w 128"/>
              <a:gd name="T33" fmla="*/ 2147483646 h 128"/>
              <a:gd name="T34" fmla="*/ 2147483646 w 128"/>
              <a:gd name="T35" fmla="*/ 2147483646 h 128"/>
              <a:gd name="T36" fmla="*/ 2147483646 w 128"/>
              <a:gd name="T37" fmla="*/ 2147483646 h 128"/>
              <a:gd name="T38" fmla="*/ 2147483646 w 128"/>
              <a:gd name="T39" fmla="*/ 2147483646 h 128"/>
              <a:gd name="T40" fmla="*/ 2147483646 w 128"/>
              <a:gd name="T41" fmla="*/ 2147483646 h 128"/>
              <a:gd name="T42" fmla="*/ 2147483646 w 128"/>
              <a:gd name="T43" fmla="*/ 2147483646 h 128"/>
              <a:gd name="T44" fmla="*/ 2147483646 w 128"/>
              <a:gd name="T45" fmla="*/ 2147483646 h 128"/>
              <a:gd name="T46" fmla="*/ 2147483646 w 128"/>
              <a:gd name="T47" fmla="*/ 2147483646 h 128"/>
              <a:gd name="T48" fmla="*/ 2147483646 w 128"/>
              <a:gd name="T49" fmla="*/ 2147483646 h 128"/>
              <a:gd name="T50" fmla="*/ 2147483646 w 128"/>
              <a:gd name="T51" fmla="*/ 2147483646 h 128"/>
              <a:gd name="T52" fmla="*/ 2147483646 w 128"/>
              <a:gd name="T53" fmla="*/ 2147483646 h 128"/>
              <a:gd name="T54" fmla="*/ 2147483646 w 128"/>
              <a:gd name="T55" fmla="*/ 2147483646 h 128"/>
              <a:gd name="T56" fmla="*/ 2147483646 w 128"/>
              <a:gd name="T57" fmla="*/ 2147483646 h 128"/>
              <a:gd name="T58" fmla="*/ 2147483646 w 128"/>
              <a:gd name="T59" fmla="*/ 2147483646 h 128"/>
              <a:gd name="T60" fmla="*/ 2147483646 w 128"/>
              <a:gd name="T61" fmla="*/ 2147483646 h 12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28" h="128">
                <a:moveTo>
                  <a:pt x="120" y="0"/>
                </a:moveTo>
                <a:cubicBezTo>
                  <a:pt x="8" y="0"/>
                  <a:pt x="8" y="0"/>
                  <a:pt x="8" y="0"/>
                </a:cubicBezTo>
                <a:cubicBezTo>
                  <a:pt x="4" y="0"/>
                  <a:pt x="0" y="4"/>
                  <a:pt x="0" y="8"/>
                </a:cubicBezTo>
                <a:cubicBezTo>
                  <a:pt x="0" y="92"/>
                  <a:pt x="0" y="92"/>
                  <a:pt x="0" y="92"/>
                </a:cubicBezTo>
                <a:cubicBezTo>
                  <a:pt x="0" y="96"/>
                  <a:pt x="4" y="100"/>
                  <a:pt x="8" y="100"/>
                </a:cubicBezTo>
                <a:cubicBezTo>
                  <a:pt x="120" y="100"/>
                  <a:pt x="120" y="100"/>
                  <a:pt x="120" y="100"/>
                </a:cubicBezTo>
                <a:cubicBezTo>
                  <a:pt x="124" y="100"/>
                  <a:pt x="128" y="96"/>
                  <a:pt x="128" y="92"/>
                </a:cubicBezTo>
                <a:cubicBezTo>
                  <a:pt x="128" y="8"/>
                  <a:pt x="128" y="8"/>
                  <a:pt x="128" y="8"/>
                </a:cubicBezTo>
                <a:cubicBezTo>
                  <a:pt x="128" y="4"/>
                  <a:pt x="124" y="0"/>
                  <a:pt x="120" y="0"/>
                </a:cubicBezTo>
                <a:moveTo>
                  <a:pt x="120" y="72"/>
                </a:moveTo>
                <a:cubicBezTo>
                  <a:pt x="120" y="76"/>
                  <a:pt x="116" y="80"/>
                  <a:pt x="112" y="80"/>
                </a:cubicBezTo>
                <a:cubicBezTo>
                  <a:pt x="16" y="80"/>
                  <a:pt x="16" y="80"/>
                  <a:pt x="16" y="80"/>
                </a:cubicBezTo>
                <a:cubicBezTo>
                  <a:pt x="12" y="80"/>
                  <a:pt x="8" y="76"/>
                  <a:pt x="8" y="72"/>
                </a:cubicBezTo>
                <a:cubicBezTo>
                  <a:pt x="8" y="16"/>
                  <a:pt x="8" y="16"/>
                  <a:pt x="8" y="16"/>
                </a:cubicBezTo>
                <a:cubicBezTo>
                  <a:pt x="8" y="12"/>
                  <a:pt x="12" y="8"/>
                  <a:pt x="16" y="8"/>
                </a:cubicBezTo>
                <a:cubicBezTo>
                  <a:pt x="112" y="8"/>
                  <a:pt x="112" y="8"/>
                  <a:pt x="112" y="8"/>
                </a:cubicBezTo>
                <a:cubicBezTo>
                  <a:pt x="116" y="8"/>
                  <a:pt x="120" y="12"/>
                  <a:pt x="120" y="16"/>
                </a:cubicBezTo>
                <a:lnTo>
                  <a:pt x="120" y="72"/>
                </a:lnTo>
                <a:close/>
                <a:moveTo>
                  <a:pt x="72" y="104"/>
                </a:moveTo>
                <a:cubicBezTo>
                  <a:pt x="74" y="104"/>
                  <a:pt x="76" y="106"/>
                  <a:pt x="76" y="108"/>
                </a:cubicBezTo>
                <a:cubicBezTo>
                  <a:pt x="76" y="112"/>
                  <a:pt x="76" y="112"/>
                  <a:pt x="76" y="112"/>
                </a:cubicBezTo>
                <a:cubicBezTo>
                  <a:pt x="76" y="114"/>
                  <a:pt x="77" y="117"/>
                  <a:pt x="79" y="118"/>
                </a:cubicBezTo>
                <a:cubicBezTo>
                  <a:pt x="89" y="126"/>
                  <a:pt x="89" y="126"/>
                  <a:pt x="89" y="126"/>
                </a:cubicBezTo>
                <a:cubicBezTo>
                  <a:pt x="91" y="127"/>
                  <a:pt x="90" y="128"/>
                  <a:pt x="88" y="128"/>
                </a:cubicBezTo>
                <a:cubicBezTo>
                  <a:pt x="40" y="128"/>
                  <a:pt x="40" y="128"/>
                  <a:pt x="40" y="128"/>
                </a:cubicBezTo>
                <a:cubicBezTo>
                  <a:pt x="38" y="128"/>
                  <a:pt x="37" y="127"/>
                  <a:pt x="39" y="126"/>
                </a:cubicBezTo>
                <a:cubicBezTo>
                  <a:pt x="49" y="118"/>
                  <a:pt x="49" y="118"/>
                  <a:pt x="49" y="118"/>
                </a:cubicBezTo>
                <a:cubicBezTo>
                  <a:pt x="51" y="117"/>
                  <a:pt x="52" y="114"/>
                  <a:pt x="52" y="112"/>
                </a:cubicBezTo>
                <a:cubicBezTo>
                  <a:pt x="52" y="108"/>
                  <a:pt x="52" y="108"/>
                  <a:pt x="52" y="108"/>
                </a:cubicBezTo>
                <a:cubicBezTo>
                  <a:pt x="52" y="106"/>
                  <a:pt x="54" y="104"/>
                  <a:pt x="56" y="104"/>
                </a:cubicBezTo>
                <a:lnTo>
                  <a:pt x="72" y="104"/>
                </a:lnTo>
                <a:close/>
              </a:path>
            </a:pathLst>
          </a:custGeom>
          <a:solidFill>
            <a:schemeClr val="bg1"/>
          </a:solidFill>
          <a:ln w="9525">
            <a:noFill/>
            <a:round/>
            <a:headEnd/>
            <a:tailEnd/>
          </a:ln>
        </p:spPr>
        <p:txBody>
          <a:bodyPr/>
          <a:lstStyle/>
          <a:p>
            <a:endParaRPr lang="zh-CN" altLang="en-US"/>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100000">
                                          <p:val>
                                            <p:strVal val="#ppt_x"/>
                                          </p:val>
                                        </p:tav>
                                      </p:tavLst>
                                    </p:anim>
                                    <p:anim calcmode="lin" valueType="num">
                                      <p:cBhvr>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ppt_x</p:attrName>
                                        </p:attrNameLst>
                                      </p:cBhvr>
                                      <p:tavLst>
                                        <p:tav tm="0">
                                          <p:val>
                                            <p:strVal val="#ppt_x"/>
                                          </p:val>
                                        </p:tav>
                                        <p:tav tm="100000">
                                          <p:val>
                                            <p:strVal val="#ppt_x"/>
                                          </p:val>
                                        </p:tav>
                                      </p:tavLst>
                                    </p:anim>
                                    <p:anim calcmode="lin" valueType="num">
                                      <p:cBhvr>
                                        <p:cTn id="12" dur="500" fill="hold"/>
                                        <p:tgtEl>
                                          <p:spTgt spid="19"/>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9" presetClass="entr" presetSubtype="0" decel="100000"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p:cTn id="16" dur="500" fill="hold"/>
                                        <p:tgtEl>
                                          <p:spTgt spid="37"/>
                                        </p:tgtEl>
                                        <p:attrNameLst>
                                          <p:attrName>ppt_w</p:attrName>
                                        </p:attrNameLst>
                                      </p:cBhvr>
                                      <p:tavLst>
                                        <p:tav tm="0">
                                          <p:val>
                                            <p:fltVal val="0"/>
                                          </p:val>
                                        </p:tav>
                                        <p:tav tm="100000">
                                          <p:val>
                                            <p:strVal val="#ppt_w"/>
                                          </p:val>
                                        </p:tav>
                                      </p:tavLst>
                                    </p:anim>
                                    <p:anim calcmode="lin" valueType="num">
                                      <p:cBhvr>
                                        <p:cTn id="17" dur="500" fill="hold"/>
                                        <p:tgtEl>
                                          <p:spTgt spid="37"/>
                                        </p:tgtEl>
                                        <p:attrNameLst>
                                          <p:attrName>ppt_h</p:attrName>
                                        </p:attrNameLst>
                                      </p:cBhvr>
                                      <p:tavLst>
                                        <p:tav tm="0">
                                          <p:val>
                                            <p:fltVal val="0"/>
                                          </p:val>
                                        </p:tav>
                                        <p:tav tm="100000">
                                          <p:val>
                                            <p:strVal val="#ppt_h"/>
                                          </p:val>
                                        </p:tav>
                                      </p:tavLst>
                                    </p:anim>
                                    <p:anim calcmode="lin" valueType="num">
                                      <p:cBhvr>
                                        <p:cTn id="18" dur="500" fill="hold"/>
                                        <p:tgtEl>
                                          <p:spTgt spid="37"/>
                                        </p:tgtEl>
                                        <p:attrNameLst>
                                          <p:attrName>style.rotation</p:attrName>
                                        </p:attrNameLst>
                                      </p:cBhvr>
                                      <p:tavLst>
                                        <p:tav tm="0">
                                          <p:val>
                                            <p:fltVal val="360"/>
                                          </p:val>
                                        </p:tav>
                                        <p:tav tm="100000">
                                          <p:val>
                                            <p:fltVal val="0"/>
                                          </p:val>
                                        </p:tav>
                                      </p:tavLst>
                                    </p:anim>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500"/>
                                        <p:tgtEl>
                                          <p:spTgt spid="56"/>
                                        </p:tgtEl>
                                      </p:cBhvr>
                                    </p:animEffect>
                                  </p:childTnLst>
                                </p:cTn>
                              </p:par>
                            </p:childTnLst>
                          </p:cTn>
                        </p:par>
                        <p:par>
                          <p:cTn id="26" fill="hold" nodeType="afterGroup">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500"/>
                                        <p:tgtEl>
                                          <p:spTgt spid="44"/>
                                        </p:tgtEl>
                                      </p:cBhvr>
                                    </p:animEffect>
                                  </p:childTnLst>
                                </p:cTn>
                              </p:par>
                              <p:par>
                                <p:cTn id="30" presetID="2" presetClass="entr" presetSubtype="2" decel="100000"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ppt_x</p:attrName>
                                        </p:attrNameLst>
                                      </p:cBhvr>
                                      <p:tavLst>
                                        <p:tav tm="0">
                                          <p:val>
                                            <p:strVal val="1+#ppt_w/2"/>
                                          </p:val>
                                        </p:tav>
                                        <p:tav tm="100000">
                                          <p:val>
                                            <p:strVal val="#ppt_x"/>
                                          </p:val>
                                        </p:tav>
                                      </p:tavLst>
                                    </p:anim>
                                    <p:anim calcmode="lin" valueType="num">
                                      <p:cBhvr>
                                        <p:cTn id="33" dur="500" fill="hold"/>
                                        <p:tgtEl>
                                          <p:spTgt spid="43"/>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1500"/>
                            </p:stCondLst>
                            <p:childTnLst>
                              <p:par>
                                <p:cTn id="35" presetID="49" presetClass="entr" presetSubtype="0" decel="100000"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 calcmode="lin" valueType="num">
                                      <p:cBhvr>
                                        <p:cTn id="39" dur="500" fill="hold"/>
                                        <p:tgtEl>
                                          <p:spTgt spid="41"/>
                                        </p:tgtEl>
                                        <p:attrNameLst>
                                          <p:attrName>style.rotation</p:attrName>
                                        </p:attrNameLst>
                                      </p:cBhvr>
                                      <p:tavLst>
                                        <p:tav tm="0">
                                          <p:val>
                                            <p:fltVal val="360"/>
                                          </p:val>
                                        </p:tav>
                                        <p:tav tm="100000">
                                          <p:val>
                                            <p:fltVal val="0"/>
                                          </p:val>
                                        </p:tav>
                                      </p:tavLst>
                                    </p:anim>
                                    <p:animEffect transition="in" filter="fade">
                                      <p:cBhvr>
                                        <p:cTn id="40" dur="500"/>
                                        <p:tgtEl>
                                          <p:spTgt spid="4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fade">
                                      <p:cBhvr>
                                        <p:cTn id="43" dur="500"/>
                                        <p:tgtEl>
                                          <p:spTgt spid="39"/>
                                        </p:tgtEl>
                                      </p:cBhvr>
                                    </p:animEffect>
                                  </p:childTnLst>
                                </p:cTn>
                              </p:par>
                              <p:par>
                                <p:cTn id="44" presetID="10" presetClass="entr" presetSubtype="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childTnLst>
                                </p:cTn>
                              </p:par>
                            </p:childTnLst>
                          </p:cTn>
                        </p:par>
                        <p:par>
                          <p:cTn id="47" fill="hold" nodeType="afterGroup">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500"/>
                                        <p:tgtEl>
                                          <p:spTgt spid="46"/>
                                        </p:tgtEl>
                                      </p:cBhvr>
                                    </p:animEffect>
                                  </p:childTnLst>
                                </p:cTn>
                              </p:par>
                              <p:par>
                                <p:cTn id="51" presetID="2" presetClass="entr" presetSubtype="2" decel="100000"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ppt_x</p:attrName>
                                        </p:attrNameLst>
                                      </p:cBhvr>
                                      <p:tavLst>
                                        <p:tav tm="0">
                                          <p:val>
                                            <p:strVal val="1+#ppt_w/2"/>
                                          </p:val>
                                        </p:tav>
                                        <p:tav tm="100000">
                                          <p:val>
                                            <p:strVal val="#ppt_x"/>
                                          </p:val>
                                        </p:tav>
                                      </p:tavLst>
                                    </p:anim>
                                    <p:anim calcmode="lin" valueType="num">
                                      <p:cBhvr>
                                        <p:cTn id="54" dur="500" fill="hold"/>
                                        <p:tgtEl>
                                          <p:spTgt spid="45"/>
                                        </p:tgtEl>
                                        <p:attrNameLst>
                                          <p:attrName>ppt_y</p:attrName>
                                        </p:attrNameLst>
                                      </p:cBhvr>
                                      <p:tavLst>
                                        <p:tav tm="0">
                                          <p:val>
                                            <p:strVal val="#ppt_y"/>
                                          </p:val>
                                        </p:tav>
                                        <p:tav tm="100000">
                                          <p:val>
                                            <p:strVal val="#ppt_y"/>
                                          </p:val>
                                        </p:tav>
                                      </p:tavLst>
                                    </p:anim>
                                  </p:childTnLst>
                                </p:cTn>
                              </p:par>
                            </p:childTnLst>
                          </p:cTn>
                        </p:par>
                        <p:par>
                          <p:cTn id="55" fill="hold" nodeType="afterGroup">
                            <p:stCondLst>
                              <p:cond delay="2500"/>
                            </p:stCondLst>
                            <p:childTnLst>
                              <p:par>
                                <p:cTn id="56" presetID="49" presetClass="entr" presetSubtype="0" decel="100000" fill="hold" nodeType="after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 calcmode="lin" valueType="num">
                                      <p:cBhvr>
                                        <p:cTn id="60" dur="500" fill="hold"/>
                                        <p:tgtEl>
                                          <p:spTgt spid="42"/>
                                        </p:tgtEl>
                                        <p:attrNameLst>
                                          <p:attrName>style.rotation</p:attrName>
                                        </p:attrNameLst>
                                      </p:cBhvr>
                                      <p:tavLst>
                                        <p:tav tm="0">
                                          <p:val>
                                            <p:fltVal val="360"/>
                                          </p:val>
                                        </p:tav>
                                        <p:tav tm="100000">
                                          <p:val>
                                            <p:fltVal val="0"/>
                                          </p:val>
                                        </p:tav>
                                      </p:tavLst>
                                    </p:anim>
                                    <p:animEffect transition="in" filter="fade">
                                      <p:cBhvr>
                                        <p:cTn id="61" dur="500"/>
                                        <p:tgtEl>
                                          <p:spTgt spid="4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childTnLst>
                          </p:cTn>
                        </p:par>
                        <p:par>
                          <p:cTn id="68" fill="hold" nodeType="afterGroup">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fade">
                                      <p:cBhvr>
                                        <p:cTn id="71" dur="500"/>
                                        <p:tgtEl>
                                          <p:spTgt spid="48"/>
                                        </p:tgtEl>
                                      </p:cBhvr>
                                    </p:animEffect>
                                  </p:childTnLst>
                                </p:cTn>
                              </p:par>
                              <p:par>
                                <p:cTn id="72" presetID="2" presetClass="entr" presetSubtype="2" decel="100000" fill="hold" grpId="0" nodeType="withEffect">
                                  <p:stCondLst>
                                    <p:cond delay="0"/>
                                  </p:stCondLst>
                                  <p:childTnLst>
                                    <p:set>
                                      <p:cBhvr>
                                        <p:cTn id="73" dur="1" fill="hold">
                                          <p:stCondLst>
                                            <p:cond delay="0"/>
                                          </p:stCondLst>
                                        </p:cTn>
                                        <p:tgtEl>
                                          <p:spTgt spid="47"/>
                                        </p:tgtEl>
                                        <p:attrNameLst>
                                          <p:attrName>style.visibility</p:attrName>
                                        </p:attrNameLst>
                                      </p:cBhvr>
                                      <p:to>
                                        <p:strVal val="visible"/>
                                      </p:to>
                                    </p:set>
                                    <p:anim calcmode="lin" valueType="num">
                                      <p:cBhvr>
                                        <p:cTn id="74" dur="500" fill="hold"/>
                                        <p:tgtEl>
                                          <p:spTgt spid="47"/>
                                        </p:tgtEl>
                                        <p:attrNameLst>
                                          <p:attrName>ppt_x</p:attrName>
                                        </p:attrNameLst>
                                      </p:cBhvr>
                                      <p:tavLst>
                                        <p:tav tm="0">
                                          <p:val>
                                            <p:strVal val="1+#ppt_w/2"/>
                                          </p:val>
                                        </p:tav>
                                        <p:tav tm="100000">
                                          <p:val>
                                            <p:strVal val="#ppt_x"/>
                                          </p:val>
                                        </p:tav>
                                      </p:tavLst>
                                    </p:anim>
                                    <p:anim calcmode="lin" valueType="num">
                                      <p:cBhvr>
                                        <p:cTn id="75" dur="500" fill="hold"/>
                                        <p:tgtEl>
                                          <p:spTgt spid="47"/>
                                        </p:tgtEl>
                                        <p:attrNameLst>
                                          <p:attrName>ppt_y</p:attrName>
                                        </p:attrNameLst>
                                      </p:cBhvr>
                                      <p:tavLst>
                                        <p:tav tm="0">
                                          <p:val>
                                            <p:strVal val="#ppt_y"/>
                                          </p:val>
                                        </p:tav>
                                        <p:tav tm="100000">
                                          <p:val>
                                            <p:strVal val="#ppt_y"/>
                                          </p:val>
                                        </p:tav>
                                      </p:tavLst>
                                    </p:anim>
                                  </p:childTnLst>
                                </p:cTn>
                              </p:par>
                            </p:childTnLst>
                          </p:cTn>
                        </p:par>
                        <p:par>
                          <p:cTn id="76" fill="hold" nodeType="afterGroup">
                            <p:stCondLst>
                              <p:cond delay="3500"/>
                            </p:stCondLst>
                            <p:childTnLst>
                              <p:par>
                                <p:cTn id="77" presetID="2" presetClass="entr" presetSubtype="8" decel="100000"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 calcmode="lin" valueType="num">
                                      <p:cBhvr>
                                        <p:cTn id="79" dur="500" fill="hold"/>
                                        <p:tgtEl>
                                          <p:spTgt spid="49"/>
                                        </p:tgtEl>
                                        <p:attrNameLst>
                                          <p:attrName>ppt_x</p:attrName>
                                        </p:attrNameLst>
                                      </p:cBhvr>
                                      <p:tavLst>
                                        <p:tav tm="0">
                                          <p:val>
                                            <p:strVal val="0-#ppt_w/2"/>
                                          </p:val>
                                        </p:tav>
                                        <p:tav tm="100000">
                                          <p:val>
                                            <p:strVal val="#ppt_x"/>
                                          </p:val>
                                        </p:tav>
                                      </p:tavLst>
                                    </p:anim>
                                    <p:anim calcmode="lin" valueType="num">
                                      <p:cBhvr>
                                        <p:cTn id="80" dur="500" fill="hold"/>
                                        <p:tgtEl>
                                          <p:spTgt spid="49"/>
                                        </p:tgtEl>
                                        <p:attrNameLst>
                                          <p:attrName>ppt_y</p:attrName>
                                        </p:attrNameLst>
                                      </p:cBhvr>
                                      <p:tavLst>
                                        <p:tav tm="0">
                                          <p:val>
                                            <p:strVal val="#ppt_y"/>
                                          </p:val>
                                        </p:tav>
                                        <p:tav tm="100000">
                                          <p:val>
                                            <p:strVal val="#ppt_y"/>
                                          </p:val>
                                        </p:tav>
                                      </p:tavLst>
                                    </p:anim>
                                  </p:childTnLst>
                                </p:cTn>
                              </p:par>
                              <p:par>
                                <p:cTn id="81" presetID="2" presetClass="entr" presetSubtype="8" decel="100000" fill="hold"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ppt_x</p:attrName>
                                        </p:attrNameLst>
                                      </p:cBhvr>
                                      <p:tavLst>
                                        <p:tav tm="0">
                                          <p:val>
                                            <p:strVal val="0-#ppt_w/2"/>
                                          </p:val>
                                        </p:tav>
                                        <p:tav tm="100000">
                                          <p:val>
                                            <p:strVal val="#ppt_x"/>
                                          </p:val>
                                        </p:tav>
                                      </p:tavLst>
                                    </p:anim>
                                    <p:anim calcmode="lin" valueType="num">
                                      <p:cBhvr>
                                        <p:cTn id="84"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38" grpId="0" animBg="1"/>
      <p:bldP spid="39" grpId="0" animBg="1"/>
      <p:bldP spid="40" grpId="0" animBg="1"/>
      <p:bldP spid="43" grpId="0"/>
      <p:bldP spid="44" grpId="0"/>
      <p:bldP spid="45" grpId="0"/>
      <p:bldP spid="46" grpId="0"/>
      <p:bldP spid="47" grpId="0"/>
      <p:bldP spid="48" grpId="0"/>
      <p:bldP spid="49" grpId="0" animBg="1"/>
      <p:bldP spid="50" grpId="0" animBg="1"/>
      <p:bldP spid="5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noChangeArrowheads="1"/>
          </p:cNvSpPr>
          <p:nvPr/>
        </p:nvSpPr>
        <p:spPr bwMode="auto">
          <a:xfrm>
            <a:off x="2282825" y="1885950"/>
            <a:ext cx="295275"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5" name="Freeform 7"/>
          <p:cNvSpPr>
            <a:spLocks noChangeArrowheads="1"/>
          </p:cNvSpPr>
          <p:nvPr/>
        </p:nvSpPr>
        <p:spPr bwMode="auto">
          <a:xfrm>
            <a:off x="2282825" y="3144838"/>
            <a:ext cx="295275" cy="557212"/>
          </a:xfrm>
          <a:custGeom>
            <a:avLst/>
            <a:gdLst>
              <a:gd name="T0" fmla="*/ 2147483646 w 68"/>
              <a:gd name="T1" fmla="*/ 0 h 128"/>
              <a:gd name="T2" fmla="*/ 2147483646 w 68"/>
              <a:gd name="T3" fmla="*/ 0 h 128"/>
              <a:gd name="T4" fmla="*/ 2147483646 w 68"/>
              <a:gd name="T5" fmla="*/ 2147483646 h 128"/>
              <a:gd name="T6" fmla="*/ 2147483646 w 68"/>
              <a:gd name="T7" fmla="*/ 2147483646 h 128"/>
              <a:gd name="T8" fmla="*/ 0 w 68"/>
              <a:gd name="T9" fmla="*/ 2147483646 h 128"/>
              <a:gd name="T10" fmla="*/ 0 w 68"/>
              <a:gd name="T11" fmla="*/ 2147483646 h 128"/>
              <a:gd name="T12" fmla="*/ 2147483646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00DFF0"/>
          </a:solidFill>
          <a:ln w="9525">
            <a:noFill/>
            <a:round/>
            <a:headEnd/>
            <a:tailEnd/>
          </a:ln>
        </p:spPr>
        <p:txBody>
          <a:bodyPr/>
          <a:lstStyle/>
          <a:p>
            <a:endParaRPr lang="zh-CN" altLang="en-US"/>
          </a:p>
        </p:txBody>
      </p:sp>
      <p:sp>
        <p:nvSpPr>
          <p:cNvPr id="6" name="Freeform 8"/>
          <p:cNvSpPr>
            <a:spLocks noChangeArrowheads="1"/>
          </p:cNvSpPr>
          <p:nvPr/>
        </p:nvSpPr>
        <p:spPr bwMode="auto">
          <a:xfrm>
            <a:off x="2662238" y="1885950"/>
            <a:ext cx="295275"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7" name="Freeform 9"/>
          <p:cNvSpPr>
            <a:spLocks noChangeArrowheads="1"/>
          </p:cNvSpPr>
          <p:nvPr/>
        </p:nvSpPr>
        <p:spPr bwMode="auto">
          <a:xfrm>
            <a:off x="3040063" y="1885950"/>
            <a:ext cx="296862"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8" name="Freeform 10"/>
          <p:cNvSpPr>
            <a:spLocks noChangeArrowheads="1"/>
          </p:cNvSpPr>
          <p:nvPr/>
        </p:nvSpPr>
        <p:spPr bwMode="auto">
          <a:xfrm>
            <a:off x="3414713" y="1885950"/>
            <a:ext cx="296862"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FFFFFF">
              <a:alpha val="39999"/>
            </a:srgbClr>
          </a:solidFill>
          <a:ln w="9525">
            <a:noFill/>
            <a:round/>
            <a:headEnd/>
            <a:tailEnd/>
          </a:ln>
        </p:spPr>
        <p:txBody>
          <a:bodyPr/>
          <a:lstStyle/>
          <a:p>
            <a:endParaRPr lang="zh-CN" altLang="en-US"/>
          </a:p>
        </p:txBody>
      </p:sp>
      <p:sp>
        <p:nvSpPr>
          <p:cNvPr id="9" name="Freeform 11"/>
          <p:cNvSpPr>
            <a:spLocks noChangeArrowheads="1"/>
          </p:cNvSpPr>
          <p:nvPr/>
        </p:nvSpPr>
        <p:spPr bwMode="auto">
          <a:xfrm>
            <a:off x="2662238" y="2765425"/>
            <a:ext cx="295275" cy="936625"/>
          </a:xfrm>
          <a:custGeom>
            <a:avLst/>
            <a:gdLst>
              <a:gd name="T0" fmla="*/ 2147483646 w 68"/>
              <a:gd name="T1" fmla="*/ 0 h 215"/>
              <a:gd name="T2" fmla="*/ 2147483646 w 68"/>
              <a:gd name="T3" fmla="*/ 0 h 215"/>
              <a:gd name="T4" fmla="*/ 2147483646 w 68"/>
              <a:gd name="T5" fmla="*/ 2147483646 h 215"/>
              <a:gd name="T6" fmla="*/ 2147483646 w 68"/>
              <a:gd name="T7" fmla="*/ 2147483646 h 215"/>
              <a:gd name="T8" fmla="*/ 0 w 68"/>
              <a:gd name="T9" fmla="*/ 2147483646 h 215"/>
              <a:gd name="T10" fmla="*/ 0 w 68"/>
              <a:gd name="T11" fmla="*/ 2147483646 h 215"/>
              <a:gd name="T12" fmla="*/ 2147483646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00DFF0"/>
          </a:solidFill>
          <a:ln w="9525">
            <a:noFill/>
            <a:round/>
            <a:headEnd/>
            <a:tailEnd/>
          </a:ln>
        </p:spPr>
        <p:txBody>
          <a:bodyPr/>
          <a:lstStyle/>
          <a:p>
            <a:endParaRPr lang="zh-CN" altLang="en-US"/>
          </a:p>
        </p:txBody>
      </p:sp>
      <p:sp>
        <p:nvSpPr>
          <p:cNvPr id="10" name="Freeform 12"/>
          <p:cNvSpPr>
            <a:spLocks noChangeArrowheads="1"/>
          </p:cNvSpPr>
          <p:nvPr/>
        </p:nvSpPr>
        <p:spPr bwMode="auto">
          <a:xfrm>
            <a:off x="3040063" y="2373313"/>
            <a:ext cx="296862" cy="1328737"/>
          </a:xfrm>
          <a:custGeom>
            <a:avLst/>
            <a:gdLst>
              <a:gd name="T0" fmla="*/ 2147483646 w 68"/>
              <a:gd name="T1" fmla="*/ 0 h 305"/>
              <a:gd name="T2" fmla="*/ 2147483646 w 68"/>
              <a:gd name="T3" fmla="*/ 0 h 305"/>
              <a:gd name="T4" fmla="*/ 2147483646 w 68"/>
              <a:gd name="T5" fmla="*/ 2147483646 h 305"/>
              <a:gd name="T6" fmla="*/ 2147483646 w 68"/>
              <a:gd name="T7" fmla="*/ 2147483646 h 305"/>
              <a:gd name="T8" fmla="*/ 2147483646 w 68"/>
              <a:gd name="T9" fmla="*/ 2147483646 h 305"/>
              <a:gd name="T10" fmla="*/ 0 w 68"/>
              <a:gd name="T11" fmla="*/ 2147483646 h 305"/>
              <a:gd name="T12" fmla="*/ 0 w 68"/>
              <a:gd name="T13" fmla="*/ 2147483646 h 305"/>
              <a:gd name="T14" fmla="*/ 0 w 68"/>
              <a:gd name="T15" fmla="*/ 2147483646 h 305"/>
              <a:gd name="T16" fmla="*/ 2147483646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00DFF0"/>
          </a:solidFill>
          <a:ln w="9525">
            <a:noFill/>
            <a:round/>
            <a:headEnd/>
            <a:tailEnd/>
          </a:ln>
        </p:spPr>
        <p:txBody>
          <a:bodyPr/>
          <a:lstStyle/>
          <a:p>
            <a:endParaRPr lang="zh-CN" altLang="en-US"/>
          </a:p>
        </p:txBody>
      </p:sp>
      <p:sp>
        <p:nvSpPr>
          <p:cNvPr id="11" name="Freeform 13"/>
          <p:cNvSpPr>
            <a:spLocks noChangeArrowheads="1"/>
          </p:cNvSpPr>
          <p:nvPr/>
        </p:nvSpPr>
        <p:spPr bwMode="auto">
          <a:xfrm>
            <a:off x="3414713" y="2116138"/>
            <a:ext cx="296862" cy="1585912"/>
          </a:xfrm>
          <a:custGeom>
            <a:avLst/>
            <a:gdLst>
              <a:gd name="T0" fmla="*/ 2147483646 w 68"/>
              <a:gd name="T1" fmla="*/ 0 h 364"/>
              <a:gd name="T2" fmla="*/ 2147483646 w 68"/>
              <a:gd name="T3" fmla="*/ 0 h 364"/>
              <a:gd name="T4" fmla="*/ 2147483646 w 68"/>
              <a:gd name="T5" fmla="*/ 2147483646 h 364"/>
              <a:gd name="T6" fmla="*/ 2147483646 w 68"/>
              <a:gd name="T7" fmla="*/ 2147483646 h 364"/>
              <a:gd name="T8" fmla="*/ 2147483646 w 68"/>
              <a:gd name="T9" fmla="*/ 2147483646 h 364"/>
              <a:gd name="T10" fmla="*/ 0 w 68"/>
              <a:gd name="T11" fmla="*/ 2147483646 h 364"/>
              <a:gd name="T12" fmla="*/ 0 w 68"/>
              <a:gd name="T13" fmla="*/ 2147483646 h 364"/>
              <a:gd name="T14" fmla="*/ 0 w 68"/>
              <a:gd name="T15" fmla="*/ 2147483646 h 364"/>
              <a:gd name="T16" fmla="*/ 2147483646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00DFF0"/>
          </a:solidFill>
          <a:ln w="9525">
            <a:noFill/>
            <a:round/>
            <a:headEnd/>
            <a:tailEnd/>
          </a:ln>
        </p:spPr>
        <p:txBody>
          <a:bodyPr/>
          <a:lstStyle/>
          <a:p>
            <a:endParaRPr lang="zh-CN" altLang="en-US"/>
          </a:p>
        </p:txBody>
      </p:sp>
      <p:sp>
        <p:nvSpPr>
          <p:cNvPr id="12" name="Freeform 14"/>
          <p:cNvSpPr>
            <a:spLocks noChangeArrowheads="1"/>
          </p:cNvSpPr>
          <p:nvPr/>
        </p:nvSpPr>
        <p:spPr bwMode="auto">
          <a:xfrm>
            <a:off x="4318000" y="1885950"/>
            <a:ext cx="295275"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13" name="Freeform 15"/>
          <p:cNvSpPr>
            <a:spLocks noChangeArrowheads="1"/>
          </p:cNvSpPr>
          <p:nvPr/>
        </p:nvSpPr>
        <p:spPr bwMode="auto">
          <a:xfrm>
            <a:off x="4695825" y="1885950"/>
            <a:ext cx="296863"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14" name="Freeform 16"/>
          <p:cNvSpPr>
            <a:spLocks noChangeArrowheads="1"/>
          </p:cNvSpPr>
          <p:nvPr/>
        </p:nvSpPr>
        <p:spPr bwMode="auto">
          <a:xfrm>
            <a:off x="5075238" y="1885950"/>
            <a:ext cx="296862"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15" name="Freeform 17"/>
          <p:cNvSpPr>
            <a:spLocks noChangeArrowheads="1"/>
          </p:cNvSpPr>
          <p:nvPr/>
        </p:nvSpPr>
        <p:spPr bwMode="auto">
          <a:xfrm>
            <a:off x="5454650" y="1885950"/>
            <a:ext cx="296863"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16" name="Freeform 18"/>
          <p:cNvSpPr>
            <a:spLocks noChangeArrowheads="1"/>
          </p:cNvSpPr>
          <p:nvPr/>
        </p:nvSpPr>
        <p:spPr bwMode="auto">
          <a:xfrm>
            <a:off x="4318000" y="3432175"/>
            <a:ext cx="295275" cy="269875"/>
          </a:xfrm>
          <a:custGeom>
            <a:avLst/>
            <a:gdLst>
              <a:gd name="T0" fmla="*/ 2147483646 w 68"/>
              <a:gd name="T1" fmla="*/ 0 h 62"/>
              <a:gd name="T2" fmla="*/ 2147483646 w 68"/>
              <a:gd name="T3" fmla="*/ 0 h 62"/>
              <a:gd name="T4" fmla="*/ 2147483646 w 68"/>
              <a:gd name="T5" fmla="*/ 2147483646 h 62"/>
              <a:gd name="T6" fmla="*/ 2147483646 w 68"/>
              <a:gd name="T7" fmla="*/ 2147483646 h 62"/>
              <a:gd name="T8" fmla="*/ 0 w 68"/>
              <a:gd name="T9" fmla="*/ 2147483646 h 62"/>
              <a:gd name="T10" fmla="*/ 0 w 68"/>
              <a:gd name="T11" fmla="*/ 2147483646 h 62"/>
              <a:gd name="T12" fmla="*/ 2147483646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00B0F0"/>
          </a:solidFill>
          <a:ln w="9525">
            <a:noFill/>
            <a:round/>
            <a:headEnd/>
            <a:tailEnd/>
          </a:ln>
        </p:spPr>
        <p:txBody>
          <a:bodyPr/>
          <a:lstStyle/>
          <a:p>
            <a:endParaRPr lang="zh-CN" altLang="en-US"/>
          </a:p>
        </p:txBody>
      </p:sp>
      <p:sp>
        <p:nvSpPr>
          <p:cNvPr id="17" name="Freeform 19"/>
          <p:cNvSpPr>
            <a:spLocks noChangeArrowheads="1"/>
          </p:cNvSpPr>
          <p:nvPr/>
        </p:nvSpPr>
        <p:spPr bwMode="auto">
          <a:xfrm>
            <a:off x="4695825" y="2773363"/>
            <a:ext cx="296863" cy="928687"/>
          </a:xfrm>
          <a:custGeom>
            <a:avLst/>
            <a:gdLst>
              <a:gd name="T0" fmla="*/ 2147483646 w 68"/>
              <a:gd name="T1" fmla="*/ 0 h 213"/>
              <a:gd name="T2" fmla="*/ 2147483646 w 68"/>
              <a:gd name="T3" fmla="*/ 0 h 213"/>
              <a:gd name="T4" fmla="*/ 2147483646 w 68"/>
              <a:gd name="T5" fmla="*/ 2147483646 h 213"/>
              <a:gd name="T6" fmla="*/ 2147483646 w 68"/>
              <a:gd name="T7" fmla="*/ 2147483646 h 213"/>
              <a:gd name="T8" fmla="*/ 0 w 68"/>
              <a:gd name="T9" fmla="*/ 2147483646 h 213"/>
              <a:gd name="T10" fmla="*/ 0 w 68"/>
              <a:gd name="T11" fmla="*/ 2147483646 h 213"/>
              <a:gd name="T12" fmla="*/ 2147483646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B0F0"/>
          </a:solidFill>
          <a:ln w="9525">
            <a:noFill/>
            <a:round/>
            <a:headEnd/>
            <a:tailEnd/>
          </a:ln>
        </p:spPr>
        <p:txBody>
          <a:bodyPr/>
          <a:lstStyle/>
          <a:p>
            <a:endParaRPr lang="zh-CN" altLang="en-US"/>
          </a:p>
        </p:txBody>
      </p:sp>
      <p:sp>
        <p:nvSpPr>
          <p:cNvPr id="20" name="Freeform 20"/>
          <p:cNvSpPr>
            <a:spLocks noChangeArrowheads="1"/>
          </p:cNvSpPr>
          <p:nvPr/>
        </p:nvSpPr>
        <p:spPr bwMode="auto">
          <a:xfrm>
            <a:off x="5075238" y="2116138"/>
            <a:ext cx="296862" cy="1585912"/>
          </a:xfrm>
          <a:custGeom>
            <a:avLst/>
            <a:gdLst>
              <a:gd name="T0" fmla="*/ 2147483646 w 68"/>
              <a:gd name="T1" fmla="*/ 0 h 364"/>
              <a:gd name="T2" fmla="*/ 2147483646 w 68"/>
              <a:gd name="T3" fmla="*/ 0 h 364"/>
              <a:gd name="T4" fmla="*/ 2147483646 w 68"/>
              <a:gd name="T5" fmla="*/ 2147483646 h 364"/>
              <a:gd name="T6" fmla="*/ 2147483646 w 68"/>
              <a:gd name="T7" fmla="*/ 2147483646 h 364"/>
              <a:gd name="T8" fmla="*/ 2147483646 w 68"/>
              <a:gd name="T9" fmla="*/ 2147483646 h 364"/>
              <a:gd name="T10" fmla="*/ 0 w 68"/>
              <a:gd name="T11" fmla="*/ 2147483646 h 364"/>
              <a:gd name="T12" fmla="*/ 0 w 68"/>
              <a:gd name="T13" fmla="*/ 2147483646 h 364"/>
              <a:gd name="T14" fmla="*/ 0 w 68"/>
              <a:gd name="T15" fmla="*/ 2147483646 h 364"/>
              <a:gd name="T16" fmla="*/ 2147483646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00B0F0"/>
          </a:solidFill>
          <a:ln w="9525">
            <a:noFill/>
            <a:round/>
            <a:headEnd/>
            <a:tailEnd/>
          </a:ln>
        </p:spPr>
        <p:txBody>
          <a:bodyPr/>
          <a:lstStyle/>
          <a:p>
            <a:endParaRPr lang="zh-CN" altLang="en-US"/>
          </a:p>
        </p:txBody>
      </p:sp>
      <p:sp>
        <p:nvSpPr>
          <p:cNvPr id="21" name="Freeform 21"/>
          <p:cNvSpPr>
            <a:spLocks noChangeArrowheads="1"/>
          </p:cNvSpPr>
          <p:nvPr/>
        </p:nvSpPr>
        <p:spPr bwMode="auto">
          <a:xfrm>
            <a:off x="5454650" y="3005138"/>
            <a:ext cx="296863" cy="696912"/>
          </a:xfrm>
          <a:custGeom>
            <a:avLst/>
            <a:gdLst>
              <a:gd name="T0" fmla="*/ 2147483646 w 68"/>
              <a:gd name="T1" fmla="*/ 0 h 160"/>
              <a:gd name="T2" fmla="*/ 2147483646 w 68"/>
              <a:gd name="T3" fmla="*/ 0 h 160"/>
              <a:gd name="T4" fmla="*/ 2147483646 w 68"/>
              <a:gd name="T5" fmla="*/ 2147483646 h 160"/>
              <a:gd name="T6" fmla="*/ 2147483646 w 68"/>
              <a:gd name="T7" fmla="*/ 2147483646 h 160"/>
              <a:gd name="T8" fmla="*/ 0 w 68"/>
              <a:gd name="T9" fmla="*/ 2147483646 h 160"/>
              <a:gd name="T10" fmla="*/ 0 w 68"/>
              <a:gd name="T11" fmla="*/ 2147483646 h 160"/>
              <a:gd name="T12" fmla="*/ 2147483646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00B0F0"/>
          </a:solidFill>
          <a:ln w="9525">
            <a:noFill/>
            <a:round/>
            <a:headEnd/>
            <a:tailEnd/>
          </a:ln>
        </p:spPr>
        <p:txBody>
          <a:bodyPr/>
          <a:lstStyle/>
          <a:p>
            <a:endParaRPr lang="zh-CN" altLang="en-US"/>
          </a:p>
        </p:txBody>
      </p:sp>
      <p:sp>
        <p:nvSpPr>
          <p:cNvPr id="22" name="Freeform 22"/>
          <p:cNvSpPr>
            <a:spLocks noChangeArrowheads="1"/>
          </p:cNvSpPr>
          <p:nvPr/>
        </p:nvSpPr>
        <p:spPr bwMode="auto">
          <a:xfrm>
            <a:off x="6343650" y="1885950"/>
            <a:ext cx="296863"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23" name="Freeform 23"/>
          <p:cNvSpPr>
            <a:spLocks noChangeArrowheads="1"/>
          </p:cNvSpPr>
          <p:nvPr/>
        </p:nvSpPr>
        <p:spPr bwMode="auto">
          <a:xfrm>
            <a:off x="6723063" y="1885950"/>
            <a:ext cx="295275"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24" name="Freeform 24"/>
          <p:cNvSpPr>
            <a:spLocks noChangeArrowheads="1"/>
          </p:cNvSpPr>
          <p:nvPr/>
        </p:nvSpPr>
        <p:spPr bwMode="auto">
          <a:xfrm>
            <a:off x="7102475" y="1885950"/>
            <a:ext cx="295275"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25" name="Freeform 25"/>
          <p:cNvSpPr>
            <a:spLocks noChangeArrowheads="1"/>
          </p:cNvSpPr>
          <p:nvPr/>
        </p:nvSpPr>
        <p:spPr bwMode="auto">
          <a:xfrm>
            <a:off x="7480300" y="1885950"/>
            <a:ext cx="296863"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26" name="Freeform 26"/>
          <p:cNvSpPr>
            <a:spLocks noChangeArrowheads="1"/>
          </p:cNvSpPr>
          <p:nvPr/>
        </p:nvSpPr>
        <p:spPr bwMode="auto">
          <a:xfrm>
            <a:off x="7480300" y="2108200"/>
            <a:ext cx="296863" cy="1593850"/>
          </a:xfrm>
          <a:custGeom>
            <a:avLst/>
            <a:gdLst>
              <a:gd name="T0" fmla="*/ 2147483646 w 68"/>
              <a:gd name="T1" fmla="*/ 0 h 366"/>
              <a:gd name="T2" fmla="*/ 2147483646 w 68"/>
              <a:gd name="T3" fmla="*/ 0 h 366"/>
              <a:gd name="T4" fmla="*/ 2147483646 w 68"/>
              <a:gd name="T5" fmla="*/ 2147483646 h 366"/>
              <a:gd name="T6" fmla="*/ 2147483646 w 68"/>
              <a:gd name="T7" fmla="*/ 2147483646 h 366"/>
              <a:gd name="T8" fmla="*/ 2147483646 w 68"/>
              <a:gd name="T9" fmla="*/ 2147483646 h 366"/>
              <a:gd name="T10" fmla="*/ 0 w 68"/>
              <a:gd name="T11" fmla="*/ 2147483646 h 366"/>
              <a:gd name="T12" fmla="*/ 0 w 68"/>
              <a:gd name="T13" fmla="*/ 2147483646 h 366"/>
              <a:gd name="T14" fmla="*/ 0 w 68"/>
              <a:gd name="T15" fmla="*/ 2147483646 h 366"/>
              <a:gd name="T16" fmla="*/ 2147483646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00B0F0"/>
          </a:solidFill>
          <a:ln w="9525">
            <a:noFill/>
            <a:round/>
            <a:headEnd/>
            <a:tailEnd/>
          </a:ln>
        </p:spPr>
        <p:txBody>
          <a:bodyPr/>
          <a:lstStyle/>
          <a:p>
            <a:endParaRPr lang="zh-CN" altLang="en-US"/>
          </a:p>
        </p:txBody>
      </p:sp>
      <p:sp>
        <p:nvSpPr>
          <p:cNvPr id="27" name="Freeform 27"/>
          <p:cNvSpPr>
            <a:spLocks noChangeArrowheads="1"/>
          </p:cNvSpPr>
          <p:nvPr/>
        </p:nvSpPr>
        <p:spPr bwMode="auto">
          <a:xfrm>
            <a:off x="7102475" y="2403475"/>
            <a:ext cx="295275" cy="1298575"/>
          </a:xfrm>
          <a:custGeom>
            <a:avLst/>
            <a:gdLst>
              <a:gd name="T0" fmla="*/ 2147483646 w 68"/>
              <a:gd name="T1" fmla="*/ 0 h 298"/>
              <a:gd name="T2" fmla="*/ 2147483646 w 68"/>
              <a:gd name="T3" fmla="*/ 0 h 298"/>
              <a:gd name="T4" fmla="*/ 2147483646 w 68"/>
              <a:gd name="T5" fmla="*/ 2147483646 h 298"/>
              <a:gd name="T6" fmla="*/ 2147483646 w 68"/>
              <a:gd name="T7" fmla="*/ 2147483646 h 298"/>
              <a:gd name="T8" fmla="*/ 2147483646 w 68"/>
              <a:gd name="T9" fmla="*/ 2147483646 h 298"/>
              <a:gd name="T10" fmla="*/ 0 w 68"/>
              <a:gd name="T11" fmla="*/ 2147483646 h 298"/>
              <a:gd name="T12" fmla="*/ 0 w 68"/>
              <a:gd name="T13" fmla="*/ 2147483646 h 298"/>
              <a:gd name="T14" fmla="*/ 0 w 68"/>
              <a:gd name="T15" fmla="*/ 2147483646 h 298"/>
              <a:gd name="T16" fmla="*/ 2147483646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00B0F0"/>
          </a:solidFill>
          <a:ln w="9525">
            <a:noFill/>
            <a:round/>
            <a:headEnd/>
            <a:tailEnd/>
          </a:ln>
        </p:spPr>
        <p:txBody>
          <a:bodyPr/>
          <a:lstStyle/>
          <a:p>
            <a:endParaRPr lang="zh-CN" altLang="en-US"/>
          </a:p>
        </p:txBody>
      </p:sp>
      <p:sp>
        <p:nvSpPr>
          <p:cNvPr id="28" name="Freeform 28"/>
          <p:cNvSpPr>
            <a:spLocks noChangeArrowheads="1"/>
          </p:cNvSpPr>
          <p:nvPr/>
        </p:nvSpPr>
        <p:spPr bwMode="auto">
          <a:xfrm>
            <a:off x="6723063" y="2773363"/>
            <a:ext cx="295275" cy="928687"/>
          </a:xfrm>
          <a:custGeom>
            <a:avLst/>
            <a:gdLst>
              <a:gd name="T0" fmla="*/ 2147483646 w 68"/>
              <a:gd name="T1" fmla="*/ 0 h 213"/>
              <a:gd name="T2" fmla="*/ 2147483646 w 68"/>
              <a:gd name="T3" fmla="*/ 0 h 213"/>
              <a:gd name="T4" fmla="*/ 2147483646 w 68"/>
              <a:gd name="T5" fmla="*/ 2147483646 h 213"/>
              <a:gd name="T6" fmla="*/ 2147483646 w 68"/>
              <a:gd name="T7" fmla="*/ 2147483646 h 213"/>
              <a:gd name="T8" fmla="*/ 0 w 68"/>
              <a:gd name="T9" fmla="*/ 2147483646 h 213"/>
              <a:gd name="T10" fmla="*/ 0 w 68"/>
              <a:gd name="T11" fmla="*/ 2147483646 h 213"/>
              <a:gd name="T12" fmla="*/ 2147483646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B0F0"/>
          </a:solidFill>
          <a:ln w="9525">
            <a:noFill/>
            <a:round/>
            <a:headEnd/>
            <a:tailEnd/>
          </a:ln>
        </p:spPr>
        <p:txBody>
          <a:bodyPr/>
          <a:lstStyle/>
          <a:p>
            <a:endParaRPr lang="zh-CN" altLang="en-US"/>
          </a:p>
        </p:txBody>
      </p:sp>
      <p:sp>
        <p:nvSpPr>
          <p:cNvPr id="29" name="Freeform 29"/>
          <p:cNvSpPr>
            <a:spLocks noChangeArrowheads="1"/>
          </p:cNvSpPr>
          <p:nvPr/>
        </p:nvSpPr>
        <p:spPr bwMode="auto">
          <a:xfrm>
            <a:off x="6343650" y="3157538"/>
            <a:ext cx="296863" cy="544512"/>
          </a:xfrm>
          <a:custGeom>
            <a:avLst/>
            <a:gdLst>
              <a:gd name="T0" fmla="*/ 2147483646 w 68"/>
              <a:gd name="T1" fmla="*/ 0 h 125"/>
              <a:gd name="T2" fmla="*/ 2147483646 w 68"/>
              <a:gd name="T3" fmla="*/ 0 h 125"/>
              <a:gd name="T4" fmla="*/ 2147483646 w 68"/>
              <a:gd name="T5" fmla="*/ 2147483646 h 125"/>
              <a:gd name="T6" fmla="*/ 2147483646 w 68"/>
              <a:gd name="T7" fmla="*/ 2147483646 h 125"/>
              <a:gd name="T8" fmla="*/ 0 w 68"/>
              <a:gd name="T9" fmla="*/ 2147483646 h 125"/>
              <a:gd name="T10" fmla="*/ 0 w 68"/>
              <a:gd name="T11" fmla="*/ 2147483646 h 125"/>
              <a:gd name="T12" fmla="*/ 2147483646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00B0F0"/>
          </a:solidFill>
          <a:ln w="9525">
            <a:noFill/>
            <a:round/>
            <a:headEnd/>
            <a:tailEnd/>
          </a:ln>
        </p:spPr>
        <p:txBody>
          <a:bodyPr/>
          <a:lstStyle/>
          <a:p>
            <a:endParaRPr lang="zh-CN" altLang="en-US"/>
          </a:p>
        </p:txBody>
      </p:sp>
      <p:sp>
        <p:nvSpPr>
          <p:cNvPr id="30" name="Freeform 30"/>
          <p:cNvSpPr>
            <a:spLocks noChangeArrowheads="1"/>
          </p:cNvSpPr>
          <p:nvPr/>
        </p:nvSpPr>
        <p:spPr bwMode="auto">
          <a:xfrm>
            <a:off x="8478838" y="1885950"/>
            <a:ext cx="296862"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31" name="Freeform 31"/>
          <p:cNvSpPr>
            <a:spLocks noChangeArrowheads="1"/>
          </p:cNvSpPr>
          <p:nvPr/>
        </p:nvSpPr>
        <p:spPr bwMode="auto">
          <a:xfrm>
            <a:off x="8853488" y="1885950"/>
            <a:ext cx="296862"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32" name="Freeform 32"/>
          <p:cNvSpPr>
            <a:spLocks noChangeArrowheads="1"/>
          </p:cNvSpPr>
          <p:nvPr/>
        </p:nvSpPr>
        <p:spPr bwMode="auto">
          <a:xfrm>
            <a:off x="9232900" y="1885950"/>
            <a:ext cx="295275"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33" name="Freeform 33"/>
          <p:cNvSpPr>
            <a:spLocks noChangeArrowheads="1"/>
          </p:cNvSpPr>
          <p:nvPr/>
        </p:nvSpPr>
        <p:spPr bwMode="auto">
          <a:xfrm>
            <a:off x="9612313" y="1885950"/>
            <a:ext cx="295275" cy="1816100"/>
          </a:xfrm>
          <a:custGeom>
            <a:avLst/>
            <a:gdLst>
              <a:gd name="T0" fmla="*/ 2147483646 w 68"/>
              <a:gd name="T1" fmla="*/ 0 h 417"/>
              <a:gd name="T2" fmla="*/ 2147483646 w 68"/>
              <a:gd name="T3" fmla="*/ 0 h 417"/>
              <a:gd name="T4" fmla="*/ 2147483646 w 68"/>
              <a:gd name="T5" fmla="*/ 2147483646 h 417"/>
              <a:gd name="T6" fmla="*/ 2147483646 w 68"/>
              <a:gd name="T7" fmla="*/ 2147483646 h 417"/>
              <a:gd name="T8" fmla="*/ 2147483646 w 68"/>
              <a:gd name="T9" fmla="*/ 2147483646 h 417"/>
              <a:gd name="T10" fmla="*/ 0 w 68"/>
              <a:gd name="T11" fmla="*/ 2147483646 h 417"/>
              <a:gd name="T12" fmla="*/ 0 w 68"/>
              <a:gd name="T13" fmla="*/ 2147483646 h 417"/>
              <a:gd name="T14" fmla="*/ 0 w 68"/>
              <a:gd name="T15" fmla="*/ 2147483646 h 417"/>
              <a:gd name="T16" fmla="*/ 2147483646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FFFF">
              <a:alpha val="39999"/>
            </a:srgbClr>
          </a:solidFill>
          <a:ln w="9525">
            <a:noFill/>
            <a:round/>
            <a:headEnd/>
            <a:tailEnd/>
          </a:ln>
        </p:spPr>
        <p:txBody>
          <a:bodyPr/>
          <a:lstStyle/>
          <a:p>
            <a:endParaRPr lang="zh-CN" altLang="en-US"/>
          </a:p>
        </p:txBody>
      </p:sp>
      <p:sp>
        <p:nvSpPr>
          <p:cNvPr id="34" name="Freeform 34"/>
          <p:cNvSpPr>
            <a:spLocks noChangeArrowheads="1"/>
          </p:cNvSpPr>
          <p:nvPr/>
        </p:nvSpPr>
        <p:spPr bwMode="auto">
          <a:xfrm>
            <a:off x="9612313" y="2125663"/>
            <a:ext cx="295275" cy="1576387"/>
          </a:xfrm>
          <a:custGeom>
            <a:avLst/>
            <a:gdLst>
              <a:gd name="T0" fmla="*/ 2147483646 w 68"/>
              <a:gd name="T1" fmla="*/ 0 h 362"/>
              <a:gd name="T2" fmla="*/ 2147483646 w 68"/>
              <a:gd name="T3" fmla="*/ 0 h 362"/>
              <a:gd name="T4" fmla="*/ 2147483646 w 68"/>
              <a:gd name="T5" fmla="*/ 2147483646 h 362"/>
              <a:gd name="T6" fmla="*/ 2147483646 w 68"/>
              <a:gd name="T7" fmla="*/ 2147483646 h 362"/>
              <a:gd name="T8" fmla="*/ 2147483646 w 68"/>
              <a:gd name="T9" fmla="*/ 2147483646 h 362"/>
              <a:gd name="T10" fmla="*/ 0 w 68"/>
              <a:gd name="T11" fmla="*/ 2147483646 h 362"/>
              <a:gd name="T12" fmla="*/ 0 w 68"/>
              <a:gd name="T13" fmla="*/ 2147483646 h 362"/>
              <a:gd name="T14" fmla="*/ 0 w 68"/>
              <a:gd name="T15" fmla="*/ 2147483646 h 362"/>
              <a:gd name="T16" fmla="*/ 2147483646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00DFF0"/>
          </a:solidFill>
          <a:ln w="9525">
            <a:noFill/>
            <a:round/>
            <a:headEnd/>
            <a:tailEnd/>
          </a:ln>
        </p:spPr>
        <p:txBody>
          <a:bodyPr/>
          <a:lstStyle/>
          <a:p>
            <a:endParaRPr lang="zh-CN" altLang="en-US"/>
          </a:p>
        </p:txBody>
      </p:sp>
      <p:sp>
        <p:nvSpPr>
          <p:cNvPr id="35" name="Freeform 35"/>
          <p:cNvSpPr>
            <a:spLocks noChangeArrowheads="1"/>
          </p:cNvSpPr>
          <p:nvPr/>
        </p:nvSpPr>
        <p:spPr bwMode="auto">
          <a:xfrm>
            <a:off x="9232900" y="2263775"/>
            <a:ext cx="295275" cy="1438275"/>
          </a:xfrm>
          <a:custGeom>
            <a:avLst/>
            <a:gdLst>
              <a:gd name="T0" fmla="*/ 2147483646 w 68"/>
              <a:gd name="T1" fmla="*/ 0 h 330"/>
              <a:gd name="T2" fmla="*/ 2147483646 w 68"/>
              <a:gd name="T3" fmla="*/ 0 h 330"/>
              <a:gd name="T4" fmla="*/ 2147483646 w 68"/>
              <a:gd name="T5" fmla="*/ 2147483646 h 330"/>
              <a:gd name="T6" fmla="*/ 2147483646 w 68"/>
              <a:gd name="T7" fmla="*/ 2147483646 h 330"/>
              <a:gd name="T8" fmla="*/ 2147483646 w 68"/>
              <a:gd name="T9" fmla="*/ 2147483646 h 330"/>
              <a:gd name="T10" fmla="*/ 0 w 68"/>
              <a:gd name="T11" fmla="*/ 2147483646 h 330"/>
              <a:gd name="T12" fmla="*/ 0 w 68"/>
              <a:gd name="T13" fmla="*/ 2147483646 h 330"/>
              <a:gd name="T14" fmla="*/ 0 w 68"/>
              <a:gd name="T15" fmla="*/ 2147483646 h 330"/>
              <a:gd name="T16" fmla="*/ 2147483646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00DFF0"/>
          </a:solidFill>
          <a:ln w="9525">
            <a:noFill/>
            <a:round/>
            <a:headEnd/>
            <a:tailEnd/>
          </a:ln>
        </p:spPr>
        <p:txBody>
          <a:bodyPr/>
          <a:lstStyle/>
          <a:p>
            <a:endParaRPr lang="zh-CN" altLang="en-US"/>
          </a:p>
        </p:txBody>
      </p:sp>
      <p:sp>
        <p:nvSpPr>
          <p:cNvPr id="36" name="Freeform 36"/>
          <p:cNvSpPr>
            <a:spLocks noChangeArrowheads="1"/>
          </p:cNvSpPr>
          <p:nvPr/>
        </p:nvSpPr>
        <p:spPr bwMode="auto">
          <a:xfrm>
            <a:off x="8853488" y="3314700"/>
            <a:ext cx="296862" cy="387350"/>
          </a:xfrm>
          <a:custGeom>
            <a:avLst/>
            <a:gdLst>
              <a:gd name="T0" fmla="*/ 2147483646 w 68"/>
              <a:gd name="T1" fmla="*/ 0 h 89"/>
              <a:gd name="T2" fmla="*/ 2147483646 w 68"/>
              <a:gd name="T3" fmla="*/ 0 h 89"/>
              <a:gd name="T4" fmla="*/ 2147483646 w 68"/>
              <a:gd name="T5" fmla="*/ 2147483646 h 89"/>
              <a:gd name="T6" fmla="*/ 2147483646 w 68"/>
              <a:gd name="T7" fmla="*/ 2147483646 h 89"/>
              <a:gd name="T8" fmla="*/ 0 w 68"/>
              <a:gd name="T9" fmla="*/ 2147483646 h 89"/>
              <a:gd name="T10" fmla="*/ 0 w 68"/>
              <a:gd name="T11" fmla="*/ 2147483646 h 89"/>
              <a:gd name="T12" fmla="*/ 2147483646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00DFF0"/>
          </a:solidFill>
          <a:ln w="9525">
            <a:noFill/>
            <a:round/>
            <a:headEnd/>
            <a:tailEnd/>
          </a:ln>
        </p:spPr>
        <p:txBody>
          <a:bodyPr/>
          <a:lstStyle/>
          <a:p>
            <a:endParaRPr lang="zh-CN" altLang="en-US"/>
          </a:p>
        </p:txBody>
      </p:sp>
      <p:sp>
        <p:nvSpPr>
          <p:cNvPr id="37" name="Freeform 37"/>
          <p:cNvSpPr>
            <a:spLocks noChangeArrowheads="1"/>
          </p:cNvSpPr>
          <p:nvPr/>
        </p:nvSpPr>
        <p:spPr bwMode="auto">
          <a:xfrm>
            <a:off x="8478838" y="2595563"/>
            <a:ext cx="296862" cy="1106487"/>
          </a:xfrm>
          <a:custGeom>
            <a:avLst/>
            <a:gdLst>
              <a:gd name="T0" fmla="*/ 2147483646 w 68"/>
              <a:gd name="T1" fmla="*/ 0 h 254"/>
              <a:gd name="T2" fmla="*/ 2147483646 w 68"/>
              <a:gd name="T3" fmla="*/ 0 h 254"/>
              <a:gd name="T4" fmla="*/ 2147483646 w 68"/>
              <a:gd name="T5" fmla="*/ 2147483646 h 254"/>
              <a:gd name="T6" fmla="*/ 2147483646 w 68"/>
              <a:gd name="T7" fmla="*/ 2147483646 h 254"/>
              <a:gd name="T8" fmla="*/ 2147483646 w 68"/>
              <a:gd name="T9" fmla="*/ 2147483646 h 254"/>
              <a:gd name="T10" fmla="*/ 0 w 68"/>
              <a:gd name="T11" fmla="*/ 2147483646 h 254"/>
              <a:gd name="T12" fmla="*/ 0 w 68"/>
              <a:gd name="T13" fmla="*/ 2147483646 h 254"/>
              <a:gd name="T14" fmla="*/ 0 w 68"/>
              <a:gd name="T15" fmla="*/ 2147483646 h 254"/>
              <a:gd name="T16" fmla="*/ 2147483646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00DFF0"/>
          </a:solidFill>
          <a:ln w="9525">
            <a:noFill/>
            <a:round/>
            <a:headEnd/>
            <a:tailEnd/>
          </a:ln>
        </p:spPr>
        <p:txBody>
          <a:bodyPr/>
          <a:lstStyle/>
          <a:p>
            <a:endParaRPr lang="zh-CN" altLang="en-US"/>
          </a:p>
        </p:txBody>
      </p:sp>
      <p:sp>
        <p:nvSpPr>
          <p:cNvPr id="38" name="Oval 38"/>
          <p:cNvSpPr>
            <a:spLocks noChangeArrowheads="1"/>
          </p:cNvSpPr>
          <p:nvPr/>
        </p:nvSpPr>
        <p:spPr bwMode="auto">
          <a:xfrm>
            <a:off x="2613025" y="4005263"/>
            <a:ext cx="749300" cy="750887"/>
          </a:xfrm>
          <a:prstGeom prst="ellipse">
            <a:avLst/>
          </a:prstGeom>
          <a:solidFill>
            <a:srgbClr val="00DFF0">
              <a:alpha val="39999"/>
            </a:srgbClr>
          </a:solidFill>
          <a:ln w="12700">
            <a:solidFill>
              <a:srgbClr val="00DFF0"/>
            </a:solidFill>
            <a:miter lim="800000"/>
            <a:headEnd/>
            <a:tailEnd/>
          </a:ln>
        </p:spPr>
        <p:txBody>
          <a:bodyPr/>
          <a:lstStyle/>
          <a:p>
            <a:pPr eaLnBrk="1" hangingPunct="1"/>
            <a:endParaRPr lang="zh-CN" altLang="en-US">
              <a:latin typeface="HelveticaNeueLT Pro 25 UltLt" pitchFamily="34" charset="0"/>
            </a:endParaRPr>
          </a:p>
        </p:txBody>
      </p:sp>
      <p:sp>
        <p:nvSpPr>
          <p:cNvPr id="39" name="Freeform 39"/>
          <p:cNvSpPr>
            <a:spLocks noEditPoints="1" noChangeArrowheads="1"/>
          </p:cNvSpPr>
          <p:nvPr/>
        </p:nvSpPr>
        <p:spPr bwMode="auto">
          <a:xfrm>
            <a:off x="2790825" y="4179888"/>
            <a:ext cx="398463" cy="401637"/>
          </a:xfrm>
          <a:custGeom>
            <a:avLst/>
            <a:gdLst>
              <a:gd name="T0" fmla="*/ 2147483646 w 57"/>
              <a:gd name="T1" fmla="*/ 2147483646 h 58"/>
              <a:gd name="T2" fmla="*/ 2147483646 w 57"/>
              <a:gd name="T3" fmla="*/ 2147483646 h 58"/>
              <a:gd name="T4" fmla="*/ 2147483646 w 57"/>
              <a:gd name="T5" fmla="*/ 2147483646 h 58"/>
              <a:gd name="T6" fmla="*/ 2147483646 w 57"/>
              <a:gd name="T7" fmla="*/ 2147483646 h 58"/>
              <a:gd name="T8" fmla="*/ 2147483646 w 57"/>
              <a:gd name="T9" fmla="*/ 2147483646 h 58"/>
              <a:gd name="T10" fmla="*/ 2147483646 w 57"/>
              <a:gd name="T11" fmla="*/ 2147483646 h 58"/>
              <a:gd name="T12" fmla="*/ 2147483646 w 57"/>
              <a:gd name="T13" fmla="*/ 2147483646 h 58"/>
              <a:gd name="T14" fmla="*/ 2147483646 w 57"/>
              <a:gd name="T15" fmla="*/ 2147483646 h 58"/>
              <a:gd name="T16" fmla="*/ 2147483646 w 57"/>
              <a:gd name="T17" fmla="*/ 2147483646 h 58"/>
              <a:gd name="T18" fmla="*/ 2147483646 w 57"/>
              <a:gd name="T19" fmla="*/ 2147483646 h 58"/>
              <a:gd name="T20" fmla="*/ 2147483646 w 57"/>
              <a:gd name="T21" fmla="*/ 2147483646 h 58"/>
              <a:gd name="T22" fmla="*/ 2147483646 w 57"/>
              <a:gd name="T23" fmla="*/ 2147483646 h 58"/>
              <a:gd name="T24" fmla="*/ 2147483646 w 57"/>
              <a:gd name="T25" fmla="*/ 2147483646 h 58"/>
              <a:gd name="T26" fmla="*/ 2147483646 w 57"/>
              <a:gd name="T27" fmla="*/ 2147483646 h 58"/>
              <a:gd name="T28" fmla="*/ 2147483646 w 57"/>
              <a:gd name="T29" fmla="*/ 2147483646 h 58"/>
              <a:gd name="T30" fmla="*/ 2147483646 w 57"/>
              <a:gd name="T31" fmla="*/ 2147483646 h 58"/>
              <a:gd name="T32" fmla="*/ 2147483646 w 57"/>
              <a:gd name="T33" fmla="*/ 2147483646 h 58"/>
              <a:gd name="T34" fmla="*/ 2147483646 w 57"/>
              <a:gd name="T35" fmla="*/ 2147483646 h 58"/>
              <a:gd name="T36" fmla="*/ 2147483646 w 57"/>
              <a:gd name="T37" fmla="*/ 2147483646 h 58"/>
              <a:gd name="T38" fmla="*/ 2147483646 w 57"/>
              <a:gd name="T39" fmla="*/ 2147483646 h 58"/>
              <a:gd name="T40" fmla="*/ 2147483646 w 57"/>
              <a:gd name="T41" fmla="*/ 2147483646 h 58"/>
              <a:gd name="T42" fmla="*/ 2147483646 w 57"/>
              <a:gd name="T43" fmla="*/ 2147483646 h 58"/>
              <a:gd name="T44" fmla="*/ 2147483646 w 57"/>
              <a:gd name="T45" fmla="*/ 2147483646 h 58"/>
              <a:gd name="T46" fmla="*/ 2147483646 w 57"/>
              <a:gd name="T47" fmla="*/ 2147483646 h 58"/>
              <a:gd name="T48" fmla="*/ 2147483646 w 57"/>
              <a:gd name="T49" fmla="*/ 2147483646 h 58"/>
              <a:gd name="T50" fmla="*/ 2147483646 w 57"/>
              <a:gd name="T51" fmla="*/ 2147483646 h 58"/>
              <a:gd name="T52" fmla="*/ 2147483646 w 57"/>
              <a:gd name="T53" fmla="*/ 2147483646 h 58"/>
              <a:gd name="T54" fmla="*/ 2147483646 w 57"/>
              <a:gd name="T55" fmla="*/ 2147483646 h 58"/>
              <a:gd name="T56" fmla="*/ 2147483646 w 57"/>
              <a:gd name="T57" fmla="*/ 2147483646 h 58"/>
              <a:gd name="T58" fmla="*/ 2147483646 w 57"/>
              <a:gd name="T59" fmla="*/ 2147483646 h 58"/>
              <a:gd name="T60" fmla="*/ 2147483646 w 57"/>
              <a:gd name="T61" fmla="*/ 2147483646 h 58"/>
              <a:gd name="T62" fmla="*/ 2147483646 w 57"/>
              <a:gd name="T63" fmla="*/ 2147483646 h 58"/>
              <a:gd name="T64" fmla="*/ 2147483646 w 57"/>
              <a:gd name="T65" fmla="*/ 2147483646 h 58"/>
              <a:gd name="T66" fmla="*/ 2147483646 w 57"/>
              <a:gd name="T67" fmla="*/ 2147483646 h 58"/>
              <a:gd name="T68" fmla="*/ 2147483646 w 57"/>
              <a:gd name="T69" fmla="*/ 2147483646 h 58"/>
              <a:gd name="T70" fmla="*/ 2147483646 w 57"/>
              <a:gd name="T71" fmla="*/ 2147483646 h 58"/>
              <a:gd name="T72" fmla="*/ 2147483646 w 57"/>
              <a:gd name="T73" fmla="*/ 2147483646 h 58"/>
              <a:gd name="T74" fmla="*/ 2147483646 w 57"/>
              <a:gd name="T75" fmla="*/ 2147483646 h 58"/>
              <a:gd name="T76" fmla="*/ 2147483646 w 57"/>
              <a:gd name="T77" fmla="*/ 2147483646 h 58"/>
              <a:gd name="T78" fmla="*/ 2147483646 w 57"/>
              <a:gd name="T79" fmla="*/ 2147483646 h 58"/>
              <a:gd name="T80" fmla="*/ 2147483646 w 57"/>
              <a:gd name="T81" fmla="*/ 2147483646 h 58"/>
              <a:gd name="T82" fmla="*/ 2147483646 w 57"/>
              <a:gd name="T83" fmla="*/ 2147483646 h 58"/>
              <a:gd name="T84" fmla="*/ 2147483646 w 57"/>
              <a:gd name="T85" fmla="*/ 2147483646 h 58"/>
              <a:gd name="T86" fmla="*/ 2147483646 w 57"/>
              <a:gd name="T87" fmla="*/ 2147483646 h 58"/>
              <a:gd name="T88" fmla="*/ 2147483646 w 57"/>
              <a:gd name="T89" fmla="*/ 2147483646 h 58"/>
              <a:gd name="T90" fmla="*/ 2147483646 w 57"/>
              <a:gd name="T91" fmla="*/ 2147483646 h 58"/>
              <a:gd name="T92" fmla="*/ 2147483646 w 57"/>
              <a:gd name="T93" fmla="*/ 2147483646 h 58"/>
              <a:gd name="T94" fmla="*/ 2147483646 w 57"/>
              <a:gd name="T95" fmla="*/ 2147483646 h 58"/>
              <a:gd name="T96" fmla="*/ 2147483646 w 57"/>
              <a:gd name="T97" fmla="*/ 2147483646 h 58"/>
              <a:gd name="T98" fmla="*/ 2147483646 w 57"/>
              <a:gd name="T99" fmla="*/ 2147483646 h 58"/>
              <a:gd name="T100" fmla="*/ 2147483646 w 57"/>
              <a:gd name="T101" fmla="*/ 2147483646 h 58"/>
              <a:gd name="T102" fmla="*/ 2147483646 w 57"/>
              <a:gd name="T103" fmla="*/ 2147483646 h 58"/>
              <a:gd name="T104" fmla="*/ 2147483646 w 57"/>
              <a:gd name="T105" fmla="*/ 2147483646 h 58"/>
              <a:gd name="T106" fmla="*/ 2147483646 w 57"/>
              <a:gd name="T107" fmla="*/ 2147483646 h 58"/>
              <a:gd name="T108" fmla="*/ 2147483646 w 57"/>
              <a:gd name="T109" fmla="*/ 2147483646 h 58"/>
              <a:gd name="T110" fmla="*/ 2147483646 w 57"/>
              <a:gd name="T111" fmla="*/ 2147483646 h 58"/>
              <a:gd name="T112" fmla="*/ 2147483646 w 57"/>
              <a:gd name="T113" fmla="*/ 2147483646 h 58"/>
              <a:gd name="T114" fmla="*/ 2147483646 w 57"/>
              <a:gd name="T115" fmla="*/ 2147483646 h 58"/>
              <a:gd name="T116" fmla="*/ 2147483646 w 57"/>
              <a:gd name="T117" fmla="*/ 2147483646 h 58"/>
              <a:gd name="T118" fmla="*/ 2147483646 w 57"/>
              <a:gd name="T119" fmla="*/ 2147483646 h 58"/>
              <a:gd name="T120" fmla="*/ 2147483646 w 57"/>
              <a:gd name="T121" fmla="*/ 2147483646 h 58"/>
              <a:gd name="T122" fmla="*/ 2147483646 w 57"/>
              <a:gd name="T123" fmla="*/ 2147483646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w="9525">
            <a:noFill/>
            <a:round/>
            <a:headEnd/>
            <a:tailEnd/>
          </a:ln>
        </p:spPr>
        <p:txBody>
          <a:bodyPr/>
          <a:lstStyle/>
          <a:p>
            <a:endParaRPr lang="zh-CN" altLang="en-US"/>
          </a:p>
        </p:txBody>
      </p:sp>
      <p:sp>
        <p:nvSpPr>
          <p:cNvPr id="40" name="Oval 40"/>
          <p:cNvSpPr>
            <a:spLocks noChangeArrowheads="1"/>
          </p:cNvSpPr>
          <p:nvPr/>
        </p:nvSpPr>
        <p:spPr bwMode="auto">
          <a:xfrm>
            <a:off x="4657725" y="4005263"/>
            <a:ext cx="750888" cy="750887"/>
          </a:xfrm>
          <a:prstGeom prst="ellipse">
            <a:avLst/>
          </a:prstGeom>
          <a:solidFill>
            <a:srgbClr val="00B0F0">
              <a:alpha val="39999"/>
            </a:srgbClr>
          </a:solidFill>
          <a:ln w="12700">
            <a:solidFill>
              <a:srgbClr val="00B0F0"/>
            </a:solidFill>
            <a:miter lim="800000"/>
            <a:headEnd/>
            <a:tailEnd/>
          </a:ln>
        </p:spPr>
        <p:txBody>
          <a:bodyPr/>
          <a:lstStyle/>
          <a:p>
            <a:pPr eaLnBrk="1" hangingPunct="1"/>
            <a:endParaRPr lang="zh-CN" altLang="en-US">
              <a:latin typeface="HelveticaNeueLT Pro 25 UltLt" pitchFamily="34" charset="0"/>
            </a:endParaRPr>
          </a:p>
        </p:txBody>
      </p:sp>
      <p:sp>
        <p:nvSpPr>
          <p:cNvPr id="41" name="Oval 41"/>
          <p:cNvSpPr>
            <a:spLocks noChangeArrowheads="1"/>
          </p:cNvSpPr>
          <p:nvPr/>
        </p:nvSpPr>
        <p:spPr bwMode="auto">
          <a:xfrm>
            <a:off x="6691313" y="4005263"/>
            <a:ext cx="749300" cy="750887"/>
          </a:xfrm>
          <a:prstGeom prst="ellipse">
            <a:avLst/>
          </a:prstGeom>
          <a:solidFill>
            <a:srgbClr val="00B0F0">
              <a:alpha val="39999"/>
            </a:srgbClr>
          </a:solidFill>
          <a:ln w="12700">
            <a:solidFill>
              <a:srgbClr val="00B0F0"/>
            </a:solidFill>
            <a:miter lim="800000"/>
            <a:headEnd/>
            <a:tailEnd/>
          </a:ln>
        </p:spPr>
        <p:txBody>
          <a:bodyPr/>
          <a:lstStyle/>
          <a:p>
            <a:pPr eaLnBrk="1" hangingPunct="1"/>
            <a:endParaRPr lang="zh-CN" altLang="en-US">
              <a:latin typeface="HelveticaNeueLT Pro 25 UltLt" pitchFamily="34" charset="0"/>
            </a:endParaRPr>
          </a:p>
        </p:txBody>
      </p:sp>
      <p:sp>
        <p:nvSpPr>
          <p:cNvPr id="42" name="Oval 42"/>
          <p:cNvSpPr>
            <a:spLocks noChangeArrowheads="1"/>
          </p:cNvSpPr>
          <p:nvPr/>
        </p:nvSpPr>
        <p:spPr bwMode="auto">
          <a:xfrm>
            <a:off x="8802688" y="4005263"/>
            <a:ext cx="749300" cy="750887"/>
          </a:xfrm>
          <a:prstGeom prst="ellipse">
            <a:avLst/>
          </a:prstGeom>
          <a:solidFill>
            <a:srgbClr val="00DFF0">
              <a:alpha val="39999"/>
            </a:srgbClr>
          </a:solidFill>
          <a:ln w="12700">
            <a:solidFill>
              <a:srgbClr val="00DFF0"/>
            </a:solidFill>
            <a:miter lim="800000"/>
            <a:headEnd/>
            <a:tailEnd/>
          </a:ln>
        </p:spPr>
        <p:txBody>
          <a:bodyPr/>
          <a:lstStyle/>
          <a:p>
            <a:pPr eaLnBrk="1" hangingPunct="1"/>
            <a:endParaRPr lang="zh-CN" altLang="en-US">
              <a:latin typeface="HelveticaNeueLT Pro 25 UltLt" pitchFamily="34" charset="0"/>
            </a:endParaRPr>
          </a:p>
        </p:txBody>
      </p:sp>
      <p:sp>
        <p:nvSpPr>
          <p:cNvPr id="43" name="Freeform 43"/>
          <p:cNvSpPr>
            <a:spLocks noEditPoints="1" noChangeArrowheads="1"/>
          </p:cNvSpPr>
          <p:nvPr/>
        </p:nvSpPr>
        <p:spPr bwMode="auto">
          <a:xfrm>
            <a:off x="6907213" y="4256088"/>
            <a:ext cx="312737" cy="249237"/>
          </a:xfrm>
          <a:custGeom>
            <a:avLst/>
            <a:gdLst>
              <a:gd name="T0" fmla="*/ 2147483646 w 45"/>
              <a:gd name="T1" fmla="*/ 2147483646 h 36"/>
              <a:gd name="T2" fmla="*/ 2147483646 w 45"/>
              <a:gd name="T3" fmla="*/ 2147483646 h 36"/>
              <a:gd name="T4" fmla="*/ 2147483646 w 45"/>
              <a:gd name="T5" fmla="*/ 2147483646 h 36"/>
              <a:gd name="T6" fmla="*/ 2147483646 w 45"/>
              <a:gd name="T7" fmla="*/ 2147483646 h 36"/>
              <a:gd name="T8" fmla="*/ 2147483646 w 45"/>
              <a:gd name="T9" fmla="*/ 2147483646 h 36"/>
              <a:gd name="T10" fmla="*/ 2147483646 w 45"/>
              <a:gd name="T11" fmla="*/ 2147483646 h 36"/>
              <a:gd name="T12" fmla="*/ 2147483646 w 45"/>
              <a:gd name="T13" fmla="*/ 2147483646 h 36"/>
              <a:gd name="T14" fmla="*/ 0 w 45"/>
              <a:gd name="T15" fmla="*/ 2147483646 h 36"/>
              <a:gd name="T16" fmla="*/ 0 w 45"/>
              <a:gd name="T17" fmla="*/ 2147483646 h 36"/>
              <a:gd name="T18" fmla="*/ 2147483646 w 45"/>
              <a:gd name="T19" fmla="*/ 2147483646 h 36"/>
              <a:gd name="T20" fmla="*/ 2147483646 w 45"/>
              <a:gd name="T21" fmla="*/ 2147483646 h 36"/>
              <a:gd name="T22" fmla="*/ 2147483646 w 45"/>
              <a:gd name="T23" fmla="*/ 2147483646 h 36"/>
              <a:gd name="T24" fmla="*/ 2147483646 w 45"/>
              <a:gd name="T25" fmla="*/ 2147483646 h 36"/>
              <a:gd name="T26" fmla="*/ 2147483646 w 45"/>
              <a:gd name="T27" fmla="*/ 2147483646 h 36"/>
              <a:gd name="T28" fmla="*/ 2147483646 w 45"/>
              <a:gd name="T29" fmla="*/ 2147483646 h 36"/>
              <a:gd name="T30" fmla="*/ 2147483646 w 45"/>
              <a:gd name="T31" fmla="*/ 2147483646 h 36"/>
              <a:gd name="T32" fmla="*/ 2147483646 w 45"/>
              <a:gd name="T33" fmla="*/ 2147483646 h 36"/>
              <a:gd name="T34" fmla="*/ 2147483646 w 45"/>
              <a:gd name="T35" fmla="*/ 2147483646 h 36"/>
              <a:gd name="T36" fmla="*/ 2147483646 w 45"/>
              <a:gd name="T37" fmla="*/ 2147483646 h 36"/>
              <a:gd name="T38" fmla="*/ 2147483646 w 45"/>
              <a:gd name="T39" fmla="*/ 2147483646 h 36"/>
              <a:gd name="T40" fmla="*/ 2147483646 w 45"/>
              <a:gd name="T41" fmla="*/ 2147483646 h 36"/>
              <a:gd name="T42" fmla="*/ 2147483646 w 45"/>
              <a:gd name="T43" fmla="*/ 2147483646 h 36"/>
              <a:gd name="T44" fmla="*/ 2147483646 w 45"/>
              <a:gd name="T45" fmla="*/ 2147483646 h 36"/>
              <a:gd name="T46" fmla="*/ 2147483646 w 45"/>
              <a:gd name="T47" fmla="*/ 2147483646 h 36"/>
              <a:gd name="T48" fmla="*/ 2147483646 w 45"/>
              <a:gd name="T49" fmla="*/ 2147483646 h 36"/>
              <a:gd name="T50" fmla="*/ 2147483646 w 45"/>
              <a:gd name="T51" fmla="*/ 2147483646 h 36"/>
              <a:gd name="T52" fmla="*/ 2147483646 w 45"/>
              <a:gd name="T53" fmla="*/ 2147483646 h 36"/>
              <a:gd name="T54" fmla="*/ 2147483646 w 45"/>
              <a:gd name="T55" fmla="*/ 2147483646 h 36"/>
              <a:gd name="T56" fmla="*/ 0 w 45"/>
              <a:gd name="T57" fmla="*/ 2147483646 h 36"/>
              <a:gd name="T58" fmla="*/ 2147483646 w 45"/>
              <a:gd name="T59" fmla="*/ 2147483646 h 36"/>
              <a:gd name="T60" fmla="*/ 2147483646 w 45"/>
              <a:gd name="T61" fmla="*/ 2147483646 h 36"/>
              <a:gd name="T62" fmla="*/ 2147483646 w 45"/>
              <a:gd name="T63" fmla="*/ 2147483646 h 36"/>
              <a:gd name="T64" fmla="*/ 2147483646 w 45"/>
              <a:gd name="T65" fmla="*/ 2147483646 h 36"/>
              <a:gd name="T66" fmla="*/ 2147483646 w 45"/>
              <a:gd name="T67" fmla="*/ 2147483646 h 36"/>
              <a:gd name="T68" fmla="*/ 2147483646 w 45"/>
              <a:gd name="T69" fmla="*/ 2147483646 h 36"/>
              <a:gd name="T70" fmla="*/ 2147483646 w 45"/>
              <a:gd name="T71" fmla="*/ 2147483646 h 36"/>
              <a:gd name="T72" fmla="*/ 2147483646 w 45"/>
              <a:gd name="T73" fmla="*/ 2147483646 h 36"/>
              <a:gd name="T74" fmla="*/ 2147483646 w 45"/>
              <a:gd name="T75" fmla="*/ 2147483646 h 36"/>
              <a:gd name="T76" fmla="*/ 2147483646 w 45"/>
              <a:gd name="T77" fmla="*/ 2147483646 h 36"/>
              <a:gd name="T78" fmla="*/ 2147483646 w 45"/>
              <a:gd name="T79" fmla="*/ 2147483646 h 36"/>
              <a:gd name="T80" fmla="*/ 2147483646 w 45"/>
              <a:gd name="T81" fmla="*/ 2147483646 h 36"/>
              <a:gd name="T82" fmla="*/ 2147483646 w 45"/>
              <a:gd name="T83" fmla="*/ 2147483646 h 36"/>
              <a:gd name="T84" fmla="*/ 2147483646 w 45"/>
              <a:gd name="T85" fmla="*/ 2147483646 h 36"/>
              <a:gd name="T86" fmla="*/ 2147483646 w 45"/>
              <a:gd name="T87" fmla="*/ 0 h 36"/>
              <a:gd name="T88" fmla="*/ 2147483646 w 45"/>
              <a:gd name="T89" fmla="*/ 0 h 36"/>
              <a:gd name="T90" fmla="*/ 2147483646 w 45"/>
              <a:gd name="T91" fmla="*/ 2147483646 h 36"/>
              <a:gd name="T92" fmla="*/ 2147483646 w 45"/>
              <a:gd name="T93" fmla="*/ 2147483646 h 36"/>
              <a:gd name="T94" fmla="*/ 2147483646 w 45"/>
              <a:gd name="T95" fmla="*/ 2147483646 h 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FFFFFF"/>
          </a:solidFill>
          <a:ln w="9525">
            <a:noFill/>
            <a:round/>
            <a:headEnd/>
            <a:tailEnd/>
          </a:ln>
        </p:spPr>
        <p:txBody>
          <a:bodyPr/>
          <a:lstStyle/>
          <a:p>
            <a:endParaRPr lang="zh-CN" altLang="en-US"/>
          </a:p>
        </p:txBody>
      </p:sp>
      <p:sp>
        <p:nvSpPr>
          <p:cNvPr id="44" name="Freeform 44"/>
          <p:cNvSpPr>
            <a:spLocks noEditPoints="1" noChangeArrowheads="1"/>
          </p:cNvSpPr>
          <p:nvPr/>
        </p:nvSpPr>
        <p:spPr bwMode="auto">
          <a:xfrm>
            <a:off x="4816475" y="4194175"/>
            <a:ext cx="431800" cy="374650"/>
          </a:xfrm>
          <a:custGeom>
            <a:avLst/>
            <a:gdLst>
              <a:gd name="T0" fmla="*/ 2147483646 w 62"/>
              <a:gd name="T1" fmla="*/ 2147483646 h 54"/>
              <a:gd name="T2" fmla="*/ 2147483646 w 62"/>
              <a:gd name="T3" fmla="*/ 2147483646 h 54"/>
              <a:gd name="T4" fmla="*/ 2147483646 w 62"/>
              <a:gd name="T5" fmla="*/ 2147483646 h 54"/>
              <a:gd name="T6" fmla="*/ 2147483646 w 62"/>
              <a:gd name="T7" fmla="*/ 2147483646 h 54"/>
              <a:gd name="T8" fmla="*/ 2147483646 w 62"/>
              <a:gd name="T9" fmla="*/ 2147483646 h 54"/>
              <a:gd name="T10" fmla="*/ 2147483646 w 62"/>
              <a:gd name="T11" fmla="*/ 2147483646 h 54"/>
              <a:gd name="T12" fmla="*/ 2147483646 w 62"/>
              <a:gd name="T13" fmla="*/ 2147483646 h 54"/>
              <a:gd name="T14" fmla="*/ 2147483646 w 62"/>
              <a:gd name="T15" fmla="*/ 2147483646 h 54"/>
              <a:gd name="T16" fmla="*/ 0 w 62"/>
              <a:gd name="T17" fmla="*/ 2147483646 h 54"/>
              <a:gd name="T18" fmla="*/ 2147483646 w 62"/>
              <a:gd name="T19" fmla="*/ 2147483646 h 54"/>
              <a:gd name="T20" fmla="*/ 2147483646 w 62"/>
              <a:gd name="T21" fmla="*/ 2147483646 h 54"/>
              <a:gd name="T22" fmla="*/ 2147483646 w 62"/>
              <a:gd name="T23" fmla="*/ 2147483646 h 54"/>
              <a:gd name="T24" fmla="*/ 2147483646 w 62"/>
              <a:gd name="T25" fmla="*/ 2147483646 h 54"/>
              <a:gd name="T26" fmla="*/ 2147483646 w 62"/>
              <a:gd name="T27" fmla="*/ 2147483646 h 54"/>
              <a:gd name="T28" fmla="*/ 2147483646 w 62"/>
              <a:gd name="T29" fmla="*/ 2147483646 h 54"/>
              <a:gd name="T30" fmla="*/ 2147483646 w 62"/>
              <a:gd name="T31" fmla="*/ 2147483646 h 54"/>
              <a:gd name="T32" fmla="*/ 2147483646 w 62"/>
              <a:gd name="T33" fmla="*/ 2147483646 h 54"/>
              <a:gd name="T34" fmla="*/ 2147483646 w 62"/>
              <a:gd name="T35" fmla="*/ 2147483646 h 54"/>
              <a:gd name="T36" fmla="*/ 2147483646 w 62"/>
              <a:gd name="T37" fmla="*/ 2147483646 h 54"/>
              <a:gd name="T38" fmla="*/ 2147483646 w 62"/>
              <a:gd name="T39" fmla="*/ 2147483646 h 54"/>
              <a:gd name="T40" fmla="*/ 2147483646 w 62"/>
              <a:gd name="T41" fmla="*/ 2147483646 h 54"/>
              <a:gd name="T42" fmla="*/ 2147483646 w 62"/>
              <a:gd name="T43" fmla="*/ 2147483646 h 54"/>
              <a:gd name="T44" fmla="*/ 2147483646 w 62"/>
              <a:gd name="T45" fmla="*/ 2147483646 h 54"/>
              <a:gd name="T46" fmla="*/ 2147483646 w 62"/>
              <a:gd name="T47" fmla="*/ 2147483646 h 54"/>
              <a:gd name="T48" fmla="*/ 2147483646 w 62"/>
              <a:gd name="T49" fmla="*/ 2147483646 h 54"/>
              <a:gd name="T50" fmla="*/ 2147483646 w 62"/>
              <a:gd name="T51" fmla="*/ 2147483646 h 54"/>
              <a:gd name="T52" fmla="*/ 2147483646 w 62"/>
              <a:gd name="T53" fmla="*/ 2147483646 h 54"/>
              <a:gd name="T54" fmla="*/ 2147483646 w 62"/>
              <a:gd name="T55" fmla="*/ 2147483646 h 54"/>
              <a:gd name="T56" fmla="*/ 2147483646 w 62"/>
              <a:gd name="T57" fmla="*/ 2147483646 h 54"/>
              <a:gd name="T58" fmla="*/ 2147483646 w 62"/>
              <a:gd name="T59" fmla="*/ 2147483646 h 54"/>
              <a:gd name="T60" fmla="*/ 2147483646 w 62"/>
              <a:gd name="T61" fmla="*/ 2147483646 h 54"/>
              <a:gd name="T62" fmla="*/ 2147483646 w 62"/>
              <a:gd name="T63" fmla="*/ 2147483646 h 54"/>
              <a:gd name="T64" fmla="*/ 2147483646 w 62"/>
              <a:gd name="T65" fmla="*/ 2147483646 h 54"/>
              <a:gd name="T66" fmla="*/ 2147483646 w 62"/>
              <a:gd name="T67" fmla="*/ 2147483646 h 54"/>
              <a:gd name="T68" fmla="*/ 2147483646 w 62"/>
              <a:gd name="T69" fmla="*/ 2147483646 h 54"/>
              <a:gd name="T70" fmla="*/ 2147483646 w 62"/>
              <a:gd name="T71" fmla="*/ 2147483646 h 54"/>
              <a:gd name="T72" fmla="*/ 2147483646 w 62"/>
              <a:gd name="T73" fmla="*/ 2147483646 h 54"/>
              <a:gd name="T74" fmla="*/ 2147483646 w 62"/>
              <a:gd name="T75" fmla="*/ 2147483646 h 54"/>
              <a:gd name="T76" fmla="*/ 2147483646 w 62"/>
              <a:gd name="T77" fmla="*/ 2147483646 h 54"/>
              <a:gd name="T78" fmla="*/ 2147483646 w 62"/>
              <a:gd name="T79" fmla="*/ 2147483646 h 54"/>
              <a:gd name="T80" fmla="*/ 2147483646 w 62"/>
              <a:gd name="T81" fmla="*/ 2147483646 h 54"/>
              <a:gd name="T82" fmla="*/ 2147483646 w 62"/>
              <a:gd name="T83" fmla="*/ 2147483646 h 54"/>
              <a:gd name="T84" fmla="*/ 2147483646 w 62"/>
              <a:gd name="T85" fmla="*/ 2147483646 h 54"/>
              <a:gd name="T86" fmla="*/ 2147483646 w 62"/>
              <a:gd name="T87" fmla="*/ 2147483646 h 54"/>
              <a:gd name="T88" fmla="*/ 2147483646 w 62"/>
              <a:gd name="T89" fmla="*/ 2147483646 h 54"/>
              <a:gd name="T90" fmla="*/ 2147483646 w 62"/>
              <a:gd name="T91" fmla="*/ 2147483646 h 54"/>
              <a:gd name="T92" fmla="*/ 2147483646 w 62"/>
              <a:gd name="T93" fmla="*/ 2147483646 h 54"/>
              <a:gd name="T94" fmla="*/ 2147483646 w 62"/>
              <a:gd name="T95" fmla="*/ 2147483646 h 54"/>
              <a:gd name="T96" fmla="*/ 2147483646 w 62"/>
              <a:gd name="T97" fmla="*/ 2147483646 h 54"/>
              <a:gd name="T98" fmla="*/ 2147483646 w 62"/>
              <a:gd name="T99" fmla="*/ 2147483646 h 54"/>
              <a:gd name="T100" fmla="*/ 2147483646 w 62"/>
              <a:gd name="T101" fmla="*/ 2147483646 h 54"/>
              <a:gd name="T102" fmla="*/ 2147483646 w 62"/>
              <a:gd name="T103" fmla="*/ 2147483646 h 54"/>
              <a:gd name="T104" fmla="*/ 2147483646 w 62"/>
              <a:gd name="T105" fmla="*/ 2147483646 h 54"/>
              <a:gd name="T106" fmla="*/ 2147483646 w 62"/>
              <a:gd name="T107" fmla="*/ 0 h 54"/>
              <a:gd name="T108" fmla="*/ 2147483646 w 62"/>
              <a:gd name="T109" fmla="*/ 2147483646 h 54"/>
              <a:gd name="T110" fmla="*/ 2147483646 w 62"/>
              <a:gd name="T111" fmla="*/ 2147483646 h 54"/>
              <a:gd name="T112" fmla="*/ 2147483646 w 62"/>
              <a:gd name="T113" fmla="*/ 2147483646 h 54"/>
              <a:gd name="T114" fmla="*/ 2147483646 w 62"/>
              <a:gd name="T115" fmla="*/ 2147483646 h 54"/>
              <a:gd name="T116" fmla="*/ 2147483646 w 62"/>
              <a:gd name="T117" fmla="*/ 2147483646 h 54"/>
              <a:gd name="T118" fmla="*/ 2147483646 w 62"/>
              <a:gd name="T119" fmla="*/ 2147483646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FFFFFF"/>
          </a:solidFill>
          <a:ln w="9525">
            <a:noFill/>
            <a:round/>
            <a:headEnd/>
            <a:tailEnd/>
          </a:ln>
        </p:spPr>
        <p:txBody>
          <a:bodyPr/>
          <a:lstStyle/>
          <a:p>
            <a:endParaRPr lang="zh-CN" altLang="en-US"/>
          </a:p>
        </p:txBody>
      </p:sp>
      <p:sp>
        <p:nvSpPr>
          <p:cNvPr id="45" name="Freeform 45"/>
          <p:cNvSpPr>
            <a:spLocks noEditPoints="1" noChangeArrowheads="1"/>
          </p:cNvSpPr>
          <p:nvPr/>
        </p:nvSpPr>
        <p:spPr bwMode="auto">
          <a:xfrm>
            <a:off x="9017000" y="4200525"/>
            <a:ext cx="319088" cy="355600"/>
          </a:xfrm>
          <a:custGeom>
            <a:avLst/>
            <a:gdLst>
              <a:gd name="T0" fmla="*/ 2147483646 w 46"/>
              <a:gd name="T1" fmla="*/ 2147483646 h 51"/>
              <a:gd name="T2" fmla="*/ 2147483646 w 46"/>
              <a:gd name="T3" fmla="*/ 2147483646 h 51"/>
              <a:gd name="T4" fmla="*/ 2147483646 w 46"/>
              <a:gd name="T5" fmla="*/ 2147483646 h 51"/>
              <a:gd name="T6" fmla="*/ 2147483646 w 46"/>
              <a:gd name="T7" fmla="*/ 2147483646 h 51"/>
              <a:gd name="T8" fmla="*/ 2147483646 w 46"/>
              <a:gd name="T9" fmla="*/ 2147483646 h 51"/>
              <a:gd name="T10" fmla="*/ 2147483646 w 46"/>
              <a:gd name="T11" fmla="*/ 2147483646 h 51"/>
              <a:gd name="T12" fmla="*/ 2147483646 w 46"/>
              <a:gd name="T13" fmla="*/ 2147483646 h 51"/>
              <a:gd name="T14" fmla="*/ 2147483646 w 46"/>
              <a:gd name="T15" fmla="*/ 2147483646 h 51"/>
              <a:gd name="T16" fmla="*/ 2147483646 w 46"/>
              <a:gd name="T17" fmla="*/ 2147483646 h 51"/>
              <a:gd name="T18" fmla="*/ 2147483646 w 46"/>
              <a:gd name="T19" fmla="*/ 2147483646 h 51"/>
              <a:gd name="T20" fmla="*/ 2147483646 w 46"/>
              <a:gd name="T21" fmla="*/ 2147483646 h 51"/>
              <a:gd name="T22" fmla="*/ 2147483646 w 46"/>
              <a:gd name="T23" fmla="*/ 2147483646 h 51"/>
              <a:gd name="T24" fmla="*/ 2147483646 w 46"/>
              <a:gd name="T25" fmla="*/ 2147483646 h 51"/>
              <a:gd name="T26" fmla="*/ 2147483646 w 46"/>
              <a:gd name="T27" fmla="*/ 2147483646 h 51"/>
              <a:gd name="T28" fmla="*/ 2147483646 w 46"/>
              <a:gd name="T29" fmla="*/ 2147483646 h 51"/>
              <a:gd name="T30" fmla="*/ 2147483646 w 46"/>
              <a:gd name="T31" fmla="*/ 2147483646 h 51"/>
              <a:gd name="T32" fmla="*/ 2147483646 w 46"/>
              <a:gd name="T33" fmla="*/ 2147483646 h 51"/>
              <a:gd name="T34" fmla="*/ 2147483646 w 46"/>
              <a:gd name="T35" fmla="*/ 2147483646 h 51"/>
              <a:gd name="T36" fmla="*/ 2147483646 w 46"/>
              <a:gd name="T37" fmla="*/ 2147483646 h 51"/>
              <a:gd name="T38" fmla="*/ 2147483646 w 46"/>
              <a:gd name="T39" fmla="*/ 2147483646 h 51"/>
              <a:gd name="T40" fmla="*/ 2147483646 w 46"/>
              <a:gd name="T41" fmla="*/ 2147483646 h 51"/>
              <a:gd name="T42" fmla="*/ 2147483646 w 46"/>
              <a:gd name="T43" fmla="*/ 2147483646 h 51"/>
              <a:gd name="T44" fmla="*/ 2147483646 w 46"/>
              <a:gd name="T45" fmla="*/ 2147483646 h 51"/>
              <a:gd name="T46" fmla="*/ 2147483646 w 46"/>
              <a:gd name="T47" fmla="*/ 2147483646 h 51"/>
              <a:gd name="T48" fmla="*/ 2147483646 w 46"/>
              <a:gd name="T49" fmla="*/ 2147483646 h 51"/>
              <a:gd name="T50" fmla="*/ 2147483646 w 46"/>
              <a:gd name="T51" fmla="*/ 2147483646 h 51"/>
              <a:gd name="T52" fmla="*/ 2147483646 w 46"/>
              <a:gd name="T53" fmla="*/ 2147483646 h 51"/>
              <a:gd name="T54" fmla="*/ 2147483646 w 46"/>
              <a:gd name="T55" fmla="*/ 2147483646 h 51"/>
              <a:gd name="T56" fmla="*/ 2147483646 w 46"/>
              <a:gd name="T57" fmla="*/ 2147483646 h 51"/>
              <a:gd name="T58" fmla="*/ 2147483646 w 46"/>
              <a:gd name="T59" fmla="*/ 2147483646 h 51"/>
              <a:gd name="T60" fmla="*/ 2147483646 w 46"/>
              <a:gd name="T61" fmla="*/ 2147483646 h 51"/>
              <a:gd name="T62" fmla="*/ 2147483646 w 46"/>
              <a:gd name="T63" fmla="*/ 2147483646 h 51"/>
              <a:gd name="T64" fmla="*/ 2147483646 w 46"/>
              <a:gd name="T65" fmla="*/ 2147483646 h 51"/>
              <a:gd name="T66" fmla="*/ 0 w 46"/>
              <a:gd name="T67" fmla="*/ 2147483646 h 51"/>
              <a:gd name="T68" fmla="*/ 2147483646 w 46"/>
              <a:gd name="T69" fmla="*/ 2147483646 h 51"/>
              <a:gd name="T70" fmla="*/ 2147483646 w 46"/>
              <a:gd name="T71" fmla="*/ 2147483646 h 51"/>
              <a:gd name="T72" fmla="*/ 2147483646 w 46"/>
              <a:gd name="T73" fmla="*/ 2147483646 h 51"/>
              <a:gd name="T74" fmla="*/ 2147483646 w 46"/>
              <a:gd name="T75" fmla="*/ 2147483646 h 51"/>
              <a:gd name="T76" fmla="*/ 2147483646 w 46"/>
              <a:gd name="T77" fmla="*/ 2147483646 h 51"/>
              <a:gd name="T78" fmla="*/ 2147483646 w 46"/>
              <a:gd name="T79" fmla="*/ 2147483646 h 51"/>
              <a:gd name="T80" fmla="*/ 2147483646 w 46"/>
              <a:gd name="T81" fmla="*/ 2147483646 h 51"/>
              <a:gd name="T82" fmla="*/ 2147483646 w 46"/>
              <a:gd name="T83" fmla="*/ 2147483646 h 51"/>
              <a:gd name="T84" fmla="*/ 2147483646 w 46"/>
              <a:gd name="T85" fmla="*/ 2147483646 h 51"/>
              <a:gd name="T86" fmla="*/ 2147483646 w 46"/>
              <a:gd name="T87" fmla="*/ 2147483646 h 51"/>
              <a:gd name="T88" fmla="*/ 2147483646 w 46"/>
              <a:gd name="T89" fmla="*/ 2147483646 h 51"/>
              <a:gd name="T90" fmla="*/ 2147483646 w 46"/>
              <a:gd name="T91" fmla="*/ 2147483646 h 51"/>
              <a:gd name="T92" fmla="*/ 2147483646 w 46"/>
              <a:gd name="T93" fmla="*/ 2147483646 h 51"/>
              <a:gd name="T94" fmla="*/ 2147483646 w 46"/>
              <a:gd name="T95" fmla="*/ 2147483646 h 51"/>
              <a:gd name="T96" fmla="*/ 2147483646 w 46"/>
              <a:gd name="T97" fmla="*/ 2147483646 h 51"/>
              <a:gd name="T98" fmla="*/ 2147483646 w 46"/>
              <a:gd name="T99" fmla="*/ 2147483646 h 51"/>
              <a:gd name="T100" fmla="*/ 2147483646 w 46"/>
              <a:gd name="T101" fmla="*/ 2147483646 h 51"/>
              <a:gd name="T102" fmla="*/ 2147483646 w 46"/>
              <a:gd name="T103" fmla="*/ 2147483646 h 51"/>
              <a:gd name="T104" fmla="*/ 2147483646 w 46"/>
              <a:gd name="T105" fmla="*/ 2147483646 h 51"/>
              <a:gd name="T106" fmla="*/ 2147483646 w 46"/>
              <a:gd name="T107" fmla="*/ 2147483646 h 51"/>
              <a:gd name="T108" fmla="*/ 2147483646 w 46"/>
              <a:gd name="T109" fmla="*/ 2147483646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solidFill>
          <a:ln w="9525">
            <a:noFill/>
            <a:round/>
            <a:headEnd/>
            <a:tailEnd/>
          </a:ln>
        </p:spPr>
        <p:txBody>
          <a:bodyPr/>
          <a:lstStyle/>
          <a:p>
            <a:endParaRPr lang="zh-CN" altLang="en-US"/>
          </a:p>
        </p:txBody>
      </p:sp>
      <p:sp>
        <p:nvSpPr>
          <p:cNvPr id="46" name="TextBox 45"/>
          <p:cNvSpPr txBox="1">
            <a:spLocks noChangeArrowheads="1"/>
          </p:cNvSpPr>
          <p:nvPr/>
        </p:nvSpPr>
        <p:spPr bwMode="auto">
          <a:xfrm>
            <a:off x="2100263" y="5208588"/>
            <a:ext cx="1774825" cy="692150"/>
          </a:xfrm>
          <a:prstGeom prst="rect">
            <a:avLst/>
          </a:prstGeom>
          <a:noFill/>
          <a:ln w="9525">
            <a:noFill/>
            <a:miter lim="800000"/>
            <a:headEnd/>
            <a:tailEnd/>
          </a:ln>
        </p:spPr>
        <p:txBody>
          <a:bodyPr>
            <a:spAutoFit/>
          </a:bodyPr>
          <a:lstStyle/>
          <a:p>
            <a:pPr algn="ct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a:t>
            </a:r>
          </a:p>
        </p:txBody>
      </p:sp>
      <p:sp>
        <p:nvSpPr>
          <p:cNvPr id="47" name="TextBox 46"/>
          <p:cNvSpPr txBox="1">
            <a:spLocks noChangeArrowheads="1"/>
          </p:cNvSpPr>
          <p:nvPr/>
        </p:nvSpPr>
        <p:spPr bwMode="auto">
          <a:xfrm>
            <a:off x="2100263" y="4905375"/>
            <a:ext cx="1774825" cy="327025"/>
          </a:xfrm>
          <a:prstGeom prst="rect">
            <a:avLst/>
          </a:prstGeom>
          <a:noFill/>
          <a:ln w="9525">
            <a:noFill/>
            <a:miter lim="800000"/>
            <a:headEnd/>
            <a:tailEnd/>
          </a:ln>
        </p:spPr>
        <p:txBody>
          <a:bodyPr tIns="0" bIns="0">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48" name="TextBox 47"/>
          <p:cNvSpPr txBox="1">
            <a:spLocks noChangeArrowheads="1"/>
          </p:cNvSpPr>
          <p:nvPr/>
        </p:nvSpPr>
        <p:spPr bwMode="auto">
          <a:xfrm>
            <a:off x="4159250" y="5208588"/>
            <a:ext cx="1774825" cy="692150"/>
          </a:xfrm>
          <a:prstGeom prst="rect">
            <a:avLst/>
          </a:prstGeom>
          <a:noFill/>
          <a:ln w="9525">
            <a:noFill/>
            <a:miter lim="800000"/>
            <a:headEnd/>
            <a:tailEnd/>
          </a:ln>
        </p:spPr>
        <p:txBody>
          <a:bodyPr>
            <a:spAutoFit/>
          </a:bodyPr>
          <a:lstStyle/>
          <a:p>
            <a:pPr algn="ct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a:t>
            </a:r>
          </a:p>
        </p:txBody>
      </p:sp>
      <p:sp>
        <p:nvSpPr>
          <p:cNvPr id="49" name="TextBox 48"/>
          <p:cNvSpPr txBox="1">
            <a:spLocks noChangeArrowheads="1"/>
          </p:cNvSpPr>
          <p:nvPr/>
        </p:nvSpPr>
        <p:spPr bwMode="auto">
          <a:xfrm>
            <a:off x="4159250" y="4905375"/>
            <a:ext cx="1774825" cy="327025"/>
          </a:xfrm>
          <a:prstGeom prst="rect">
            <a:avLst/>
          </a:prstGeom>
          <a:noFill/>
          <a:ln w="9525">
            <a:noFill/>
            <a:miter lim="800000"/>
            <a:headEnd/>
            <a:tailEnd/>
          </a:ln>
        </p:spPr>
        <p:txBody>
          <a:bodyPr tIns="0" bIns="0">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50" name="TextBox 49"/>
          <p:cNvSpPr txBox="1">
            <a:spLocks noChangeArrowheads="1"/>
          </p:cNvSpPr>
          <p:nvPr/>
        </p:nvSpPr>
        <p:spPr bwMode="auto">
          <a:xfrm>
            <a:off x="6189663" y="5208588"/>
            <a:ext cx="1774825" cy="692150"/>
          </a:xfrm>
          <a:prstGeom prst="rect">
            <a:avLst/>
          </a:prstGeom>
          <a:noFill/>
          <a:ln w="9525">
            <a:noFill/>
            <a:miter lim="800000"/>
            <a:headEnd/>
            <a:tailEnd/>
          </a:ln>
        </p:spPr>
        <p:txBody>
          <a:bodyPr>
            <a:spAutoFit/>
          </a:bodyPr>
          <a:lstStyle/>
          <a:p>
            <a:pPr algn="ct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a:t>
            </a:r>
          </a:p>
        </p:txBody>
      </p:sp>
      <p:sp>
        <p:nvSpPr>
          <p:cNvPr id="51" name="TextBox 50"/>
          <p:cNvSpPr txBox="1">
            <a:spLocks noChangeArrowheads="1"/>
          </p:cNvSpPr>
          <p:nvPr/>
        </p:nvSpPr>
        <p:spPr bwMode="auto">
          <a:xfrm>
            <a:off x="6189663" y="4905375"/>
            <a:ext cx="1774825" cy="327025"/>
          </a:xfrm>
          <a:prstGeom prst="rect">
            <a:avLst/>
          </a:prstGeom>
          <a:noFill/>
          <a:ln w="9525">
            <a:noFill/>
            <a:miter lim="800000"/>
            <a:headEnd/>
            <a:tailEnd/>
          </a:ln>
        </p:spPr>
        <p:txBody>
          <a:bodyPr tIns="0" bIns="0">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52" name="TextBox 51"/>
          <p:cNvSpPr txBox="1">
            <a:spLocks noChangeArrowheads="1"/>
          </p:cNvSpPr>
          <p:nvPr/>
        </p:nvSpPr>
        <p:spPr bwMode="auto">
          <a:xfrm>
            <a:off x="8299450" y="5208588"/>
            <a:ext cx="1774825" cy="692150"/>
          </a:xfrm>
          <a:prstGeom prst="rect">
            <a:avLst/>
          </a:prstGeom>
          <a:noFill/>
          <a:ln w="9525">
            <a:noFill/>
            <a:miter lim="800000"/>
            <a:headEnd/>
            <a:tailEnd/>
          </a:ln>
        </p:spPr>
        <p:txBody>
          <a:bodyPr>
            <a:spAutoFit/>
          </a:bodyPr>
          <a:lstStyle/>
          <a:p>
            <a:pPr algn="ct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a:t>
            </a:r>
          </a:p>
        </p:txBody>
      </p:sp>
      <p:sp>
        <p:nvSpPr>
          <p:cNvPr id="53" name="TextBox 52"/>
          <p:cNvSpPr txBox="1">
            <a:spLocks noChangeArrowheads="1"/>
          </p:cNvSpPr>
          <p:nvPr/>
        </p:nvSpPr>
        <p:spPr bwMode="auto">
          <a:xfrm>
            <a:off x="8299450" y="4905375"/>
            <a:ext cx="1774825" cy="327025"/>
          </a:xfrm>
          <a:prstGeom prst="rect">
            <a:avLst/>
          </a:prstGeom>
          <a:noFill/>
          <a:ln w="9525">
            <a:noFill/>
            <a:miter lim="800000"/>
            <a:headEnd/>
            <a:tailEnd/>
          </a:ln>
        </p:spPr>
        <p:txBody>
          <a:bodyPr tIns="0" bIns="0">
            <a:spAutoFit/>
          </a:bodyPr>
          <a:lstStyle/>
          <a:p>
            <a:pPr algn="ct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54"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55"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ppt_w</p:attrName>
                                        </p:attrNameLst>
                                      </p:cBhvr>
                                      <p:tavLst>
                                        <p:tav tm="0" fmla="#ppt_w*sin(2.5*pi*$)">
                                          <p:val>
                                            <p:fltVal val="0"/>
                                          </p:val>
                                        </p:tav>
                                        <p:tav tm="100000">
                                          <p:val>
                                            <p:fltVal val="1"/>
                                          </p:val>
                                        </p:tav>
                                      </p:tavLst>
                                    </p:anim>
                                    <p:anim calcmode="lin" valueType="num">
                                      <p:cBhvr>
                                        <p:cTn id="9" dur="500" fill="hold"/>
                                        <p:tgtEl>
                                          <p:spTgt spid="38"/>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anim calcmode="lin" valueType="num">
                                      <p:cBhvr>
                                        <p:cTn id="13" dur="500" fill="hold"/>
                                        <p:tgtEl>
                                          <p:spTgt spid="39"/>
                                        </p:tgtEl>
                                        <p:attrNameLst>
                                          <p:attrName>ppt_w</p:attrName>
                                        </p:attrNameLst>
                                      </p:cBhvr>
                                      <p:tavLst>
                                        <p:tav tm="0" fmla="#ppt_w*sin(2.5*pi*$)">
                                          <p:val>
                                            <p:fltVal val="0"/>
                                          </p:val>
                                        </p:tav>
                                        <p:tav tm="100000">
                                          <p:val>
                                            <p:fltVal val="1"/>
                                          </p:val>
                                        </p:tav>
                                      </p:tavLst>
                                    </p:anim>
                                    <p:anim calcmode="lin" valueType="num">
                                      <p:cBhvr>
                                        <p:cTn id="14" dur="500" fill="hold"/>
                                        <p:tgtEl>
                                          <p:spTgt spid="39"/>
                                        </p:tgtEl>
                                        <p:attrNameLst>
                                          <p:attrName>ppt_h</p:attrName>
                                        </p:attrNameLst>
                                      </p:cBhvr>
                                      <p:tavLst>
                                        <p:tav tm="0">
                                          <p:val>
                                            <p:strVal val="#ppt_h"/>
                                          </p:val>
                                        </p:tav>
                                        <p:tav tm="100000">
                                          <p:val>
                                            <p:strVal val="#ppt_h"/>
                                          </p:val>
                                        </p:tav>
                                      </p:tavLst>
                                    </p:anim>
                                  </p:childTnLst>
                                </p:cTn>
                              </p:par>
                            </p:childTnLst>
                          </p:cTn>
                        </p:par>
                        <p:par>
                          <p:cTn id="15" fill="hold" nodeType="afterGroup">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1000"/>
                                        <p:tgtEl>
                                          <p:spTgt spid="46"/>
                                        </p:tgtEl>
                                      </p:cBhvr>
                                    </p:animEffect>
                                    <p:anim calcmode="lin" valueType="num">
                                      <p:cBhvr>
                                        <p:cTn id="24" dur="1000" fill="hold"/>
                                        <p:tgtEl>
                                          <p:spTgt spid="46"/>
                                        </p:tgtEl>
                                        <p:attrNameLst>
                                          <p:attrName>ppt_x</p:attrName>
                                        </p:attrNameLst>
                                      </p:cBhvr>
                                      <p:tavLst>
                                        <p:tav tm="0">
                                          <p:val>
                                            <p:strVal val="#ppt_x"/>
                                          </p:val>
                                        </p:tav>
                                        <p:tav tm="100000">
                                          <p:val>
                                            <p:strVal val="#ppt_x"/>
                                          </p:val>
                                        </p:tav>
                                      </p:tavLst>
                                    </p:anim>
                                    <p:anim calcmode="lin" valueType="num">
                                      <p:cBhvr>
                                        <p:cTn id="25" dur="1000" fill="hold"/>
                                        <p:tgtEl>
                                          <p:spTgt spid="46"/>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nodeType="afterGroup">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nodeType="afterGroup">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500"/>
                                        <p:tgtEl>
                                          <p:spTgt spid="40"/>
                                        </p:tgtEl>
                                      </p:cBhvr>
                                    </p:animEffect>
                                    <p:anim calcmode="lin" valueType="num">
                                      <p:cBhvr>
                                        <p:cTn id="55" dur="500" fill="hold"/>
                                        <p:tgtEl>
                                          <p:spTgt spid="40"/>
                                        </p:tgtEl>
                                        <p:attrNameLst>
                                          <p:attrName>ppt_w</p:attrName>
                                        </p:attrNameLst>
                                      </p:cBhvr>
                                      <p:tavLst>
                                        <p:tav tm="0" fmla="#ppt_w*sin(2.5*pi*$)">
                                          <p:val>
                                            <p:fltVal val="0"/>
                                          </p:val>
                                        </p:tav>
                                        <p:tav tm="100000">
                                          <p:val>
                                            <p:fltVal val="1"/>
                                          </p:val>
                                        </p:tav>
                                      </p:tavLst>
                                    </p:anim>
                                    <p:anim calcmode="lin" valueType="num">
                                      <p:cBhvr>
                                        <p:cTn id="56" dur="500" fill="hold"/>
                                        <p:tgtEl>
                                          <p:spTgt spid="40"/>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anim calcmode="lin" valueType="num">
                                      <p:cBhvr>
                                        <p:cTn id="60" dur="500" fill="hold"/>
                                        <p:tgtEl>
                                          <p:spTgt spid="44"/>
                                        </p:tgtEl>
                                        <p:attrNameLst>
                                          <p:attrName>ppt_w</p:attrName>
                                        </p:attrNameLst>
                                      </p:cBhvr>
                                      <p:tavLst>
                                        <p:tav tm="0" fmla="#ppt_w*sin(2.5*pi*$)">
                                          <p:val>
                                            <p:fltVal val="0"/>
                                          </p:val>
                                        </p:tav>
                                        <p:tav tm="100000">
                                          <p:val>
                                            <p:fltVal val="1"/>
                                          </p:val>
                                        </p:tav>
                                      </p:tavLst>
                                    </p:anim>
                                    <p:anim calcmode="lin" valueType="num">
                                      <p:cBhvr>
                                        <p:cTn id="61" dur="500" fill="hold"/>
                                        <p:tgtEl>
                                          <p:spTgt spid="44"/>
                                        </p:tgtEl>
                                        <p:attrNameLst>
                                          <p:attrName>ppt_h</p:attrName>
                                        </p:attrNameLst>
                                      </p:cBhvr>
                                      <p:tavLst>
                                        <p:tav tm="0">
                                          <p:val>
                                            <p:strVal val="#ppt_h"/>
                                          </p:val>
                                        </p:tav>
                                        <p:tav tm="100000">
                                          <p:val>
                                            <p:strVal val="#ppt_h"/>
                                          </p:val>
                                        </p:tav>
                                      </p:tavLst>
                                    </p:anim>
                                  </p:childTnLst>
                                </p:cTn>
                              </p:par>
                            </p:childTnLst>
                          </p:cTn>
                        </p:par>
                        <p:par>
                          <p:cTn id="62" fill="hold" nodeType="afterGroup">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1000"/>
                                        <p:tgtEl>
                                          <p:spTgt spid="49"/>
                                        </p:tgtEl>
                                      </p:cBhvr>
                                    </p:animEffect>
                                    <p:anim calcmode="lin" valueType="num">
                                      <p:cBhvr>
                                        <p:cTn id="66" dur="1000" fill="hold"/>
                                        <p:tgtEl>
                                          <p:spTgt spid="49"/>
                                        </p:tgtEl>
                                        <p:attrNameLst>
                                          <p:attrName>ppt_x</p:attrName>
                                        </p:attrNameLst>
                                      </p:cBhvr>
                                      <p:tavLst>
                                        <p:tav tm="0">
                                          <p:val>
                                            <p:strVal val="#ppt_x"/>
                                          </p:val>
                                        </p:tav>
                                        <p:tav tm="100000">
                                          <p:val>
                                            <p:strVal val="#ppt_x"/>
                                          </p:val>
                                        </p:tav>
                                      </p:tavLst>
                                    </p:anim>
                                    <p:anim calcmode="lin" valueType="num">
                                      <p:cBhvr>
                                        <p:cTn id="67" dur="1000" fill="hold"/>
                                        <p:tgtEl>
                                          <p:spTgt spid="49"/>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1000"/>
                                        <p:tgtEl>
                                          <p:spTgt spid="48"/>
                                        </p:tgtEl>
                                      </p:cBhvr>
                                    </p:animEffect>
                                    <p:anim calcmode="lin" valueType="num">
                                      <p:cBhvr>
                                        <p:cTn id="71" dur="1000" fill="hold"/>
                                        <p:tgtEl>
                                          <p:spTgt spid="48"/>
                                        </p:tgtEl>
                                        <p:attrNameLst>
                                          <p:attrName>ppt_x</p:attrName>
                                        </p:attrNameLst>
                                      </p:cBhvr>
                                      <p:tavLst>
                                        <p:tav tm="0">
                                          <p:val>
                                            <p:strVal val="#ppt_x"/>
                                          </p:val>
                                        </p:tav>
                                        <p:tav tm="100000">
                                          <p:val>
                                            <p:strVal val="#ppt_x"/>
                                          </p:val>
                                        </p:tav>
                                      </p:tavLst>
                                    </p:anim>
                                    <p:anim calcmode="lin" valueType="num">
                                      <p:cBhvr>
                                        <p:cTn id="72" dur="1000" fill="hold"/>
                                        <p:tgtEl>
                                          <p:spTgt spid="48"/>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childTnLst>
                          </p:cTn>
                        </p:par>
                        <p:par>
                          <p:cTn id="85" fill="hold" nodeType="afterGroup">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down)">
                                      <p:cBhvr>
                                        <p:cTn id="88" dur="500"/>
                                        <p:tgtEl>
                                          <p:spTgt spid="1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20"/>
                                        </p:tgtEl>
                                        <p:attrNameLst>
                                          <p:attrName>style.visibility</p:attrName>
                                        </p:attrNameLst>
                                      </p:cBhvr>
                                      <p:to>
                                        <p:strVal val="visible"/>
                                      </p:to>
                                    </p:set>
                                    <p:animEffect transition="in" filter="wipe(down)">
                                      <p:cBhvr>
                                        <p:cTn id="94" dur="500"/>
                                        <p:tgtEl>
                                          <p:spTgt spid="20"/>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wipe(down)">
                                      <p:cBhvr>
                                        <p:cTn id="97" dur="500"/>
                                        <p:tgtEl>
                                          <p:spTgt spid="21"/>
                                        </p:tgtEl>
                                      </p:cBhvr>
                                    </p:animEffect>
                                  </p:childTnLst>
                                </p:cTn>
                              </p:par>
                            </p:childTnLst>
                          </p:cTn>
                        </p:par>
                        <p:par>
                          <p:cTn id="98" fill="hold" nodeType="afterGroup">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Effect transition="in" filter="fade">
                                      <p:cBhvr>
                                        <p:cTn id="101" dur="500"/>
                                        <p:tgtEl>
                                          <p:spTgt spid="41"/>
                                        </p:tgtEl>
                                      </p:cBhvr>
                                    </p:animEffect>
                                    <p:anim calcmode="lin" valueType="num">
                                      <p:cBhvr>
                                        <p:cTn id="102" dur="500" fill="hold"/>
                                        <p:tgtEl>
                                          <p:spTgt spid="41"/>
                                        </p:tgtEl>
                                        <p:attrNameLst>
                                          <p:attrName>ppt_w</p:attrName>
                                        </p:attrNameLst>
                                      </p:cBhvr>
                                      <p:tavLst>
                                        <p:tav tm="0" fmla="#ppt_w*sin(2.5*pi*$)">
                                          <p:val>
                                            <p:fltVal val="0"/>
                                          </p:val>
                                        </p:tav>
                                        <p:tav tm="100000">
                                          <p:val>
                                            <p:fltVal val="1"/>
                                          </p:val>
                                        </p:tav>
                                      </p:tavLst>
                                    </p:anim>
                                    <p:anim calcmode="lin" valueType="num">
                                      <p:cBhvr>
                                        <p:cTn id="103" dur="500" fill="hold"/>
                                        <p:tgtEl>
                                          <p:spTgt spid="41"/>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43"/>
                                        </p:tgtEl>
                                        <p:attrNameLst>
                                          <p:attrName>style.visibility</p:attrName>
                                        </p:attrNameLst>
                                      </p:cBhvr>
                                      <p:to>
                                        <p:strVal val="visible"/>
                                      </p:to>
                                    </p:set>
                                    <p:animEffect transition="in" filter="fade">
                                      <p:cBhvr>
                                        <p:cTn id="106" dur="500"/>
                                        <p:tgtEl>
                                          <p:spTgt spid="43"/>
                                        </p:tgtEl>
                                      </p:cBhvr>
                                    </p:animEffect>
                                    <p:anim calcmode="lin" valueType="num">
                                      <p:cBhvr>
                                        <p:cTn id="107" dur="500" fill="hold"/>
                                        <p:tgtEl>
                                          <p:spTgt spid="43"/>
                                        </p:tgtEl>
                                        <p:attrNameLst>
                                          <p:attrName>ppt_w</p:attrName>
                                        </p:attrNameLst>
                                      </p:cBhvr>
                                      <p:tavLst>
                                        <p:tav tm="0" fmla="#ppt_w*sin(2.5*pi*$)">
                                          <p:val>
                                            <p:fltVal val="0"/>
                                          </p:val>
                                        </p:tav>
                                        <p:tav tm="100000">
                                          <p:val>
                                            <p:fltVal val="1"/>
                                          </p:val>
                                        </p:tav>
                                      </p:tavLst>
                                    </p:anim>
                                    <p:anim calcmode="lin" valueType="num">
                                      <p:cBhvr>
                                        <p:cTn id="108" dur="500" fill="hold"/>
                                        <p:tgtEl>
                                          <p:spTgt spid="43"/>
                                        </p:tgtEl>
                                        <p:attrNameLst>
                                          <p:attrName>ppt_h</p:attrName>
                                        </p:attrNameLst>
                                      </p:cBhvr>
                                      <p:tavLst>
                                        <p:tav tm="0">
                                          <p:val>
                                            <p:strVal val="#ppt_h"/>
                                          </p:val>
                                        </p:tav>
                                        <p:tav tm="100000">
                                          <p:val>
                                            <p:strVal val="#ppt_h"/>
                                          </p:val>
                                        </p:tav>
                                      </p:tavLst>
                                    </p:anim>
                                  </p:childTnLst>
                                </p:cTn>
                              </p:par>
                            </p:childTnLst>
                          </p:cTn>
                        </p:par>
                        <p:par>
                          <p:cTn id="109" fill="hold" nodeType="afterGroup">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51"/>
                                        </p:tgtEl>
                                        <p:attrNameLst>
                                          <p:attrName>style.visibility</p:attrName>
                                        </p:attrNameLst>
                                      </p:cBhvr>
                                      <p:to>
                                        <p:strVal val="visible"/>
                                      </p:to>
                                    </p:set>
                                    <p:animEffect transition="in" filter="fade">
                                      <p:cBhvr>
                                        <p:cTn id="112" dur="1000"/>
                                        <p:tgtEl>
                                          <p:spTgt spid="51"/>
                                        </p:tgtEl>
                                      </p:cBhvr>
                                    </p:animEffect>
                                    <p:anim calcmode="lin" valueType="num">
                                      <p:cBhvr>
                                        <p:cTn id="113" dur="1000" fill="hold"/>
                                        <p:tgtEl>
                                          <p:spTgt spid="51"/>
                                        </p:tgtEl>
                                        <p:attrNameLst>
                                          <p:attrName>ppt_x</p:attrName>
                                        </p:attrNameLst>
                                      </p:cBhvr>
                                      <p:tavLst>
                                        <p:tav tm="0">
                                          <p:val>
                                            <p:strVal val="#ppt_x"/>
                                          </p:val>
                                        </p:tav>
                                        <p:tav tm="100000">
                                          <p:val>
                                            <p:strVal val="#ppt_x"/>
                                          </p:val>
                                        </p:tav>
                                      </p:tavLst>
                                    </p:anim>
                                    <p:anim calcmode="lin" valueType="num">
                                      <p:cBhvr>
                                        <p:cTn id="114" dur="1000" fill="hold"/>
                                        <p:tgtEl>
                                          <p:spTgt spid="51"/>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50"/>
                                        </p:tgtEl>
                                        <p:attrNameLst>
                                          <p:attrName>style.visibility</p:attrName>
                                        </p:attrNameLst>
                                      </p:cBhvr>
                                      <p:to>
                                        <p:strVal val="visible"/>
                                      </p:to>
                                    </p:set>
                                    <p:animEffect transition="in" filter="fade">
                                      <p:cBhvr>
                                        <p:cTn id="117" dur="1000"/>
                                        <p:tgtEl>
                                          <p:spTgt spid="50"/>
                                        </p:tgtEl>
                                      </p:cBhvr>
                                    </p:animEffect>
                                    <p:anim calcmode="lin" valueType="num">
                                      <p:cBhvr>
                                        <p:cTn id="118" dur="1000" fill="hold"/>
                                        <p:tgtEl>
                                          <p:spTgt spid="50"/>
                                        </p:tgtEl>
                                        <p:attrNameLst>
                                          <p:attrName>ppt_x</p:attrName>
                                        </p:attrNameLst>
                                      </p:cBhvr>
                                      <p:tavLst>
                                        <p:tav tm="0">
                                          <p:val>
                                            <p:strVal val="#ppt_x"/>
                                          </p:val>
                                        </p:tav>
                                        <p:tav tm="100000">
                                          <p:val>
                                            <p:strVal val="#ppt_x"/>
                                          </p:val>
                                        </p:tav>
                                      </p:tavLst>
                                    </p:anim>
                                    <p:anim calcmode="lin" valueType="num">
                                      <p:cBhvr>
                                        <p:cTn id="119" dur="1000" fill="hold"/>
                                        <p:tgtEl>
                                          <p:spTgt spid="50"/>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22"/>
                                        </p:tgtEl>
                                        <p:attrNameLst>
                                          <p:attrName>style.visibility</p:attrName>
                                        </p:attrNameLst>
                                      </p:cBhvr>
                                      <p:to>
                                        <p:strVal val="visible"/>
                                      </p:to>
                                    </p:set>
                                    <p:animEffect transition="in" filter="wipe(down)">
                                      <p:cBhvr>
                                        <p:cTn id="122" dur="500"/>
                                        <p:tgtEl>
                                          <p:spTgt spid="22"/>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23"/>
                                        </p:tgtEl>
                                        <p:attrNameLst>
                                          <p:attrName>style.visibility</p:attrName>
                                        </p:attrNameLst>
                                      </p:cBhvr>
                                      <p:to>
                                        <p:strVal val="visible"/>
                                      </p:to>
                                    </p:set>
                                    <p:animEffect transition="in" filter="wipe(down)">
                                      <p:cBhvr>
                                        <p:cTn id="125" dur="500"/>
                                        <p:tgtEl>
                                          <p:spTgt spid="23"/>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24"/>
                                        </p:tgtEl>
                                        <p:attrNameLst>
                                          <p:attrName>style.visibility</p:attrName>
                                        </p:attrNameLst>
                                      </p:cBhvr>
                                      <p:to>
                                        <p:strVal val="visible"/>
                                      </p:to>
                                    </p:set>
                                    <p:animEffect transition="in" filter="wipe(down)">
                                      <p:cBhvr>
                                        <p:cTn id="128" dur="500"/>
                                        <p:tgtEl>
                                          <p:spTgt spid="24"/>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25"/>
                                        </p:tgtEl>
                                        <p:attrNameLst>
                                          <p:attrName>style.visibility</p:attrName>
                                        </p:attrNameLst>
                                      </p:cBhvr>
                                      <p:to>
                                        <p:strVal val="visible"/>
                                      </p:to>
                                    </p:set>
                                    <p:animEffect transition="in" filter="wipe(down)">
                                      <p:cBhvr>
                                        <p:cTn id="131" dur="500"/>
                                        <p:tgtEl>
                                          <p:spTgt spid="25"/>
                                        </p:tgtEl>
                                      </p:cBhvr>
                                    </p:animEffect>
                                  </p:childTnLst>
                                </p:cTn>
                              </p:par>
                            </p:childTnLst>
                          </p:cTn>
                        </p:par>
                        <p:par>
                          <p:cTn id="132" fill="hold" nodeType="afterGroup">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9"/>
                                        </p:tgtEl>
                                        <p:attrNameLst>
                                          <p:attrName>style.visibility</p:attrName>
                                        </p:attrNameLst>
                                      </p:cBhvr>
                                      <p:to>
                                        <p:strVal val="visible"/>
                                      </p:to>
                                    </p:set>
                                    <p:animEffect transition="in" filter="wipe(down)">
                                      <p:cBhvr>
                                        <p:cTn id="135" dur="500"/>
                                        <p:tgtEl>
                                          <p:spTgt spid="29"/>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8"/>
                                        </p:tgtEl>
                                        <p:attrNameLst>
                                          <p:attrName>style.visibility</p:attrName>
                                        </p:attrNameLst>
                                      </p:cBhvr>
                                      <p:to>
                                        <p:strVal val="visible"/>
                                      </p:to>
                                    </p:set>
                                    <p:animEffect transition="in" filter="wipe(down)">
                                      <p:cBhvr>
                                        <p:cTn id="138" dur="500"/>
                                        <p:tgtEl>
                                          <p:spTgt spid="28"/>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7"/>
                                        </p:tgtEl>
                                        <p:attrNameLst>
                                          <p:attrName>style.visibility</p:attrName>
                                        </p:attrNameLst>
                                      </p:cBhvr>
                                      <p:to>
                                        <p:strVal val="visible"/>
                                      </p:to>
                                    </p:set>
                                    <p:animEffect transition="in" filter="wipe(down)">
                                      <p:cBhvr>
                                        <p:cTn id="141" dur="500"/>
                                        <p:tgtEl>
                                          <p:spTgt spid="27"/>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6"/>
                                        </p:tgtEl>
                                        <p:attrNameLst>
                                          <p:attrName>style.visibility</p:attrName>
                                        </p:attrNameLst>
                                      </p:cBhvr>
                                      <p:to>
                                        <p:strVal val="visible"/>
                                      </p:to>
                                    </p:set>
                                    <p:animEffect transition="in" filter="wipe(down)">
                                      <p:cBhvr>
                                        <p:cTn id="144" dur="500"/>
                                        <p:tgtEl>
                                          <p:spTgt spid="26"/>
                                        </p:tgtEl>
                                      </p:cBhvr>
                                    </p:animEffect>
                                  </p:childTnLst>
                                </p:cTn>
                              </p:par>
                            </p:childTnLst>
                          </p:cTn>
                        </p:par>
                        <p:par>
                          <p:cTn id="145" fill="hold" nodeType="afterGroup">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42"/>
                                        </p:tgtEl>
                                        <p:attrNameLst>
                                          <p:attrName>style.visibility</p:attrName>
                                        </p:attrNameLst>
                                      </p:cBhvr>
                                      <p:to>
                                        <p:strVal val="visible"/>
                                      </p:to>
                                    </p:set>
                                    <p:animEffect transition="in" filter="fade">
                                      <p:cBhvr>
                                        <p:cTn id="148" dur="500"/>
                                        <p:tgtEl>
                                          <p:spTgt spid="42"/>
                                        </p:tgtEl>
                                      </p:cBhvr>
                                    </p:animEffect>
                                    <p:anim calcmode="lin" valueType="num">
                                      <p:cBhvr>
                                        <p:cTn id="149" dur="500" fill="hold"/>
                                        <p:tgtEl>
                                          <p:spTgt spid="42"/>
                                        </p:tgtEl>
                                        <p:attrNameLst>
                                          <p:attrName>ppt_w</p:attrName>
                                        </p:attrNameLst>
                                      </p:cBhvr>
                                      <p:tavLst>
                                        <p:tav tm="0" fmla="#ppt_w*sin(2.5*pi*$)">
                                          <p:val>
                                            <p:fltVal val="0"/>
                                          </p:val>
                                        </p:tav>
                                        <p:tav tm="100000">
                                          <p:val>
                                            <p:fltVal val="1"/>
                                          </p:val>
                                        </p:tav>
                                      </p:tavLst>
                                    </p:anim>
                                    <p:anim calcmode="lin" valueType="num">
                                      <p:cBhvr>
                                        <p:cTn id="150" dur="500" fill="hold"/>
                                        <p:tgtEl>
                                          <p:spTgt spid="42"/>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45"/>
                                        </p:tgtEl>
                                        <p:attrNameLst>
                                          <p:attrName>style.visibility</p:attrName>
                                        </p:attrNameLst>
                                      </p:cBhvr>
                                      <p:to>
                                        <p:strVal val="visible"/>
                                      </p:to>
                                    </p:set>
                                    <p:animEffect transition="in" filter="fade">
                                      <p:cBhvr>
                                        <p:cTn id="153" dur="500"/>
                                        <p:tgtEl>
                                          <p:spTgt spid="45"/>
                                        </p:tgtEl>
                                      </p:cBhvr>
                                    </p:animEffect>
                                    <p:anim calcmode="lin" valueType="num">
                                      <p:cBhvr>
                                        <p:cTn id="154" dur="500" fill="hold"/>
                                        <p:tgtEl>
                                          <p:spTgt spid="45"/>
                                        </p:tgtEl>
                                        <p:attrNameLst>
                                          <p:attrName>ppt_w</p:attrName>
                                        </p:attrNameLst>
                                      </p:cBhvr>
                                      <p:tavLst>
                                        <p:tav tm="0" fmla="#ppt_w*sin(2.5*pi*$)">
                                          <p:val>
                                            <p:fltVal val="0"/>
                                          </p:val>
                                        </p:tav>
                                        <p:tav tm="100000">
                                          <p:val>
                                            <p:fltVal val="1"/>
                                          </p:val>
                                        </p:tav>
                                      </p:tavLst>
                                    </p:anim>
                                    <p:anim calcmode="lin" valueType="num">
                                      <p:cBhvr>
                                        <p:cTn id="155" dur="500" fill="hold"/>
                                        <p:tgtEl>
                                          <p:spTgt spid="45"/>
                                        </p:tgtEl>
                                        <p:attrNameLst>
                                          <p:attrName>ppt_h</p:attrName>
                                        </p:attrNameLst>
                                      </p:cBhvr>
                                      <p:tavLst>
                                        <p:tav tm="0">
                                          <p:val>
                                            <p:strVal val="#ppt_h"/>
                                          </p:val>
                                        </p:tav>
                                        <p:tav tm="100000">
                                          <p:val>
                                            <p:strVal val="#ppt_h"/>
                                          </p:val>
                                        </p:tav>
                                      </p:tavLst>
                                    </p:anim>
                                  </p:childTnLst>
                                </p:cTn>
                              </p:par>
                            </p:childTnLst>
                          </p:cTn>
                        </p:par>
                        <p:par>
                          <p:cTn id="156" fill="hold" nodeType="afterGroup">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53"/>
                                        </p:tgtEl>
                                        <p:attrNameLst>
                                          <p:attrName>style.visibility</p:attrName>
                                        </p:attrNameLst>
                                      </p:cBhvr>
                                      <p:to>
                                        <p:strVal val="visible"/>
                                      </p:to>
                                    </p:set>
                                    <p:animEffect transition="in" filter="fade">
                                      <p:cBhvr>
                                        <p:cTn id="159" dur="1000"/>
                                        <p:tgtEl>
                                          <p:spTgt spid="53"/>
                                        </p:tgtEl>
                                      </p:cBhvr>
                                    </p:animEffect>
                                    <p:anim calcmode="lin" valueType="num">
                                      <p:cBhvr>
                                        <p:cTn id="160" dur="1000" fill="hold"/>
                                        <p:tgtEl>
                                          <p:spTgt spid="53"/>
                                        </p:tgtEl>
                                        <p:attrNameLst>
                                          <p:attrName>ppt_x</p:attrName>
                                        </p:attrNameLst>
                                      </p:cBhvr>
                                      <p:tavLst>
                                        <p:tav tm="0">
                                          <p:val>
                                            <p:strVal val="#ppt_x"/>
                                          </p:val>
                                        </p:tav>
                                        <p:tav tm="100000">
                                          <p:val>
                                            <p:strVal val="#ppt_x"/>
                                          </p:val>
                                        </p:tav>
                                      </p:tavLst>
                                    </p:anim>
                                    <p:anim calcmode="lin" valueType="num">
                                      <p:cBhvr>
                                        <p:cTn id="161" dur="1000" fill="hold"/>
                                        <p:tgtEl>
                                          <p:spTgt spid="53"/>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2"/>
                                        </p:tgtEl>
                                        <p:attrNameLst>
                                          <p:attrName>style.visibility</p:attrName>
                                        </p:attrNameLst>
                                      </p:cBhvr>
                                      <p:to>
                                        <p:strVal val="visible"/>
                                      </p:to>
                                    </p:set>
                                    <p:animEffect transition="in" filter="fade">
                                      <p:cBhvr>
                                        <p:cTn id="164" dur="1000"/>
                                        <p:tgtEl>
                                          <p:spTgt spid="52"/>
                                        </p:tgtEl>
                                      </p:cBhvr>
                                    </p:animEffect>
                                    <p:anim calcmode="lin" valueType="num">
                                      <p:cBhvr>
                                        <p:cTn id="165" dur="1000" fill="hold"/>
                                        <p:tgtEl>
                                          <p:spTgt spid="52"/>
                                        </p:tgtEl>
                                        <p:attrNameLst>
                                          <p:attrName>ppt_x</p:attrName>
                                        </p:attrNameLst>
                                      </p:cBhvr>
                                      <p:tavLst>
                                        <p:tav tm="0">
                                          <p:val>
                                            <p:strVal val="#ppt_x"/>
                                          </p:val>
                                        </p:tav>
                                        <p:tav tm="100000">
                                          <p:val>
                                            <p:strVal val="#ppt_x"/>
                                          </p:val>
                                        </p:tav>
                                      </p:tavLst>
                                    </p:anim>
                                    <p:anim calcmode="lin" valueType="num">
                                      <p:cBhvr>
                                        <p:cTn id="166" dur="1000" fill="hold"/>
                                        <p:tgtEl>
                                          <p:spTgt spid="52"/>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30"/>
                                        </p:tgtEl>
                                        <p:attrNameLst>
                                          <p:attrName>style.visibility</p:attrName>
                                        </p:attrNameLst>
                                      </p:cBhvr>
                                      <p:to>
                                        <p:strVal val="visible"/>
                                      </p:to>
                                    </p:set>
                                    <p:animEffect transition="in" filter="wipe(down)">
                                      <p:cBhvr>
                                        <p:cTn id="169" dur="500"/>
                                        <p:tgtEl>
                                          <p:spTgt spid="30"/>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31"/>
                                        </p:tgtEl>
                                        <p:attrNameLst>
                                          <p:attrName>style.visibility</p:attrName>
                                        </p:attrNameLst>
                                      </p:cBhvr>
                                      <p:to>
                                        <p:strVal val="visible"/>
                                      </p:to>
                                    </p:set>
                                    <p:animEffect transition="in" filter="wipe(down)">
                                      <p:cBhvr>
                                        <p:cTn id="172" dur="500"/>
                                        <p:tgtEl>
                                          <p:spTgt spid="31"/>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32"/>
                                        </p:tgtEl>
                                        <p:attrNameLst>
                                          <p:attrName>style.visibility</p:attrName>
                                        </p:attrNameLst>
                                      </p:cBhvr>
                                      <p:to>
                                        <p:strVal val="visible"/>
                                      </p:to>
                                    </p:set>
                                    <p:animEffect transition="in" filter="wipe(down)">
                                      <p:cBhvr>
                                        <p:cTn id="175" dur="500"/>
                                        <p:tgtEl>
                                          <p:spTgt spid="32"/>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33"/>
                                        </p:tgtEl>
                                        <p:attrNameLst>
                                          <p:attrName>style.visibility</p:attrName>
                                        </p:attrNameLst>
                                      </p:cBhvr>
                                      <p:to>
                                        <p:strVal val="visible"/>
                                      </p:to>
                                    </p:set>
                                    <p:animEffect transition="in" filter="wipe(down)">
                                      <p:cBhvr>
                                        <p:cTn id="178" dur="500"/>
                                        <p:tgtEl>
                                          <p:spTgt spid="33"/>
                                        </p:tgtEl>
                                      </p:cBhvr>
                                    </p:animEffect>
                                  </p:childTnLst>
                                </p:cTn>
                              </p:par>
                            </p:childTnLst>
                          </p:cTn>
                        </p:par>
                        <p:par>
                          <p:cTn id="179" fill="hold" nodeType="afterGroup">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7"/>
                                        </p:tgtEl>
                                        <p:attrNameLst>
                                          <p:attrName>style.visibility</p:attrName>
                                        </p:attrNameLst>
                                      </p:cBhvr>
                                      <p:to>
                                        <p:strVal val="visible"/>
                                      </p:to>
                                    </p:set>
                                    <p:animEffect transition="in" filter="wipe(down)">
                                      <p:cBhvr>
                                        <p:cTn id="182" dur="500"/>
                                        <p:tgtEl>
                                          <p:spTgt spid="37"/>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6"/>
                                        </p:tgtEl>
                                        <p:attrNameLst>
                                          <p:attrName>style.visibility</p:attrName>
                                        </p:attrNameLst>
                                      </p:cBhvr>
                                      <p:to>
                                        <p:strVal val="visible"/>
                                      </p:to>
                                    </p:set>
                                    <p:animEffect transition="in" filter="wipe(down)">
                                      <p:cBhvr>
                                        <p:cTn id="185" dur="500"/>
                                        <p:tgtEl>
                                          <p:spTgt spid="36"/>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5"/>
                                        </p:tgtEl>
                                        <p:attrNameLst>
                                          <p:attrName>style.visibility</p:attrName>
                                        </p:attrNameLst>
                                      </p:cBhvr>
                                      <p:to>
                                        <p:strVal val="visible"/>
                                      </p:to>
                                    </p:set>
                                    <p:animEffect transition="in" filter="wipe(down)">
                                      <p:cBhvr>
                                        <p:cTn id="188" dur="500"/>
                                        <p:tgtEl>
                                          <p:spTgt spid="35"/>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4"/>
                                        </p:tgtEl>
                                        <p:attrNameLst>
                                          <p:attrName>style.visibility</p:attrName>
                                        </p:attrNameLst>
                                      </p:cBhvr>
                                      <p:to>
                                        <p:strVal val="visible"/>
                                      </p:to>
                                    </p:set>
                                    <p:animEffect transition="in" filter="wipe(down)">
                                      <p:cBhvr>
                                        <p:cTn id="191" dur="500"/>
                                        <p:tgtEl>
                                          <p:spTgt spid="34"/>
                                        </p:tgtEl>
                                      </p:cBhvr>
                                    </p:animEffect>
                                  </p:childTnLst>
                                </p:cTn>
                              </p:par>
                              <p:par>
                                <p:cTn id="192" presetID="2" presetClass="entr" presetSubtype="1" decel="100000" fill="hold" grpId="0" nodeType="withEffect">
                                  <p:stCondLst>
                                    <p:cond delay="0"/>
                                  </p:stCondLst>
                                  <p:childTnLst>
                                    <p:set>
                                      <p:cBhvr>
                                        <p:cTn id="193" dur="1" fill="hold">
                                          <p:stCondLst>
                                            <p:cond delay="0"/>
                                          </p:stCondLst>
                                        </p:cTn>
                                        <p:tgtEl>
                                          <p:spTgt spid="54"/>
                                        </p:tgtEl>
                                        <p:attrNameLst>
                                          <p:attrName>style.visibility</p:attrName>
                                        </p:attrNameLst>
                                      </p:cBhvr>
                                      <p:to>
                                        <p:strVal val="visible"/>
                                      </p:to>
                                    </p:set>
                                    <p:anim calcmode="lin" valueType="num">
                                      <p:cBhvr>
                                        <p:cTn id="194" dur="500" fill="hold"/>
                                        <p:tgtEl>
                                          <p:spTgt spid="54"/>
                                        </p:tgtEl>
                                        <p:attrNameLst>
                                          <p:attrName>ppt_x</p:attrName>
                                        </p:attrNameLst>
                                      </p:cBhvr>
                                      <p:tavLst>
                                        <p:tav tm="0">
                                          <p:val>
                                            <p:strVal val="#ppt_x"/>
                                          </p:val>
                                        </p:tav>
                                        <p:tav tm="100000">
                                          <p:val>
                                            <p:strVal val="#ppt_x"/>
                                          </p:val>
                                        </p:tav>
                                      </p:tavLst>
                                    </p:anim>
                                    <p:anim calcmode="lin" valueType="num">
                                      <p:cBhvr>
                                        <p:cTn id="195" dur="500" fill="hold"/>
                                        <p:tgtEl>
                                          <p:spTgt spid="54"/>
                                        </p:tgtEl>
                                        <p:attrNameLst>
                                          <p:attrName>ppt_y</p:attrName>
                                        </p:attrNameLst>
                                      </p:cBhvr>
                                      <p:tavLst>
                                        <p:tav tm="0">
                                          <p:val>
                                            <p:strVal val="0-#ppt_h/2"/>
                                          </p:val>
                                        </p:tav>
                                        <p:tav tm="100000">
                                          <p:val>
                                            <p:strVal val="#ppt_y"/>
                                          </p:val>
                                        </p:tav>
                                      </p:tavLst>
                                    </p:anim>
                                  </p:childTnLst>
                                </p:cTn>
                              </p:par>
                              <p:par>
                                <p:cTn id="196" presetID="2" presetClass="entr" presetSubtype="1" decel="100000" fill="hold" grpId="0" nodeType="withEffect">
                                  <p:stCondLst>
                                    <p:cond delay="0"/>
                                  </p:stCondLst>
                                  <p:childTnLst>
                                    <p:set>
                                      <p:cBhvr>
                                        <p:cTn id="197" dur="1" fill="hold">
                                          <p:stCondLst>
                                            <p:cond delay="0"/>
                                          </p:stCondLst>
                                        </p:cTn>
                                        <p:tgtEl>
                                          <p:spTgt spid="55"/>
                                        </p:tgtEl>
                                        <p:attrNameLst>
                                          <p:attrName>style.visibility</p:attrName>
                                        </p:attrNameLst>
                                      </p:cBhvr>
                                      <p:to>
                                        <p:strVal val="visible"/>
                                      </p:to>
                                    </p:set>
                                    <p:anim calcmode="lin" valueType="num">
                                      <p:cBhvr>
                                        <p:cTn id="198" dur="500" fill="hold"/>
                                        <p:tgtEl>
                                          <p:spTgt spid="55"/>
                                        </p:tgtEl>
                                        <p:attrNameLst>
                                          <p:attrName>ppt_x</p:attrName>
                                        </p:attrNameLst>
                                      </p:cBhvr>
                                      <p:tavLst>
                                        <p:tav tm="0">
                                          <p:val>
                                            <p:strVal val="#ppt_x"/>
                                          </p:val>
                                        </p:tav>
                                        <p:tav tm="100000">
                                          <p:val>
                                            <p:strVal val="#ppt_x"/>
                                          </p:val>
                                        </p:tav>
                                      </p:tavLst>
                                    </p:anim>
                                    <p:anim calcmode="lin" valueType="num">
                                      <p:cBhvr>
                                        <p:cTn id="199" dur="500" fill="hold"/>
                                        <p:tgtEl>
                                          <p:spTgt spid="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P spid="50" grpId="0"/>
      <p:bldP spid="51" grpId="0"/>
      <p:bldP spid="52" grpId="0"/>
      <p:bldP spid="53" grpId="0"/>
      <p:bldP spid="54" grpId="0"/>
      <p:bldP spid="5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5929313" y="1905000"/>
            <a:ext cx="954087" cy="954088"/>
          </a:xfrm>
          <a:prstGeom prst="ellipse">
            <a:avLst/>
          </a:prstGeom>
          <a:noFill/>
          <a:ln w="12700">
            <a:solidFill>
              <a:schemeClr val="bg1"/>
            </a:solidFill>
            <a:round/>
            <a:headEnd/>
            <a:tailEnd/>
          </a:ln>
        </p:spPr>
        <p:txBody>
          <a:bodyPr wrap="none" anchor="ctr"/>
          <a:lstStyle/>
          <a:p>
            <a:pPr eaLnBrk="1" hangingPunct="1"/>
            <a:endParaRPr lang="ko-KR" altLang="en-US">
              <a:solidFill>
                <a:srgbClr val="000000"/>
              </a:solidFill>
              <a:latin typeface="Gulim" pitchFamily="34" charset="-127"/>
              <a:ea typeface="Gulim" pitchFamily="34" charset="-127"/>
            </a:endParaRPr>
          </a:p>
        </p:txBody>
      </p:sp>
      <p:sp>
        <p:nvSpPr>
          <p:cNvPr id="5" name="Oval 4"/>
          <p:cNvSpPr>
            <a:spLocks noChangeArrowheads="1"/>
          </p:cNvSpPr>
          <p:nvPr/>
        </p:nvSpPr>
        <p:spPr bwMode="auto">
          <a:xfrm>
            <a:off x="5929313" y="1905000"/>
            <a:ext cx="954087" cy="954088"/>
          </a:xfrm>
          <a:prstGeom prst="ellipse">
            <a:avLst/>
          </a:prstGeom>
          <a:solidFill>
            <a:srgbClr val="00B0F0">
              <a:alpha val="39999"/>
            </a:srgbClr>
          </a:solidFill>
          <a:ln w="12700">
            <a:solidFill>
              <a:srgbClr val="00B0F0"/>
            </a:solidFill>
            <a:round/>
            <a:headEnd/>
            <a:tailEnd/>
          </a:ln>
        </p:spPr>
        <p:txBody>
          <a:bodyPr wrap="none" anchor="ctr"/>
          <a:lstStyle/>
          <a:p>
            <a:pPr eaLnBrk="1" hangingPunct="1"/>
            <a:endParaRPr lang="ko-KR" altLang="en-US">
              <a:solidFill>
                <a:srgbClr val="000000"/>
              </a:solidFill>
              <a:latin typeface="Gulim" pitchFamily="34" charset="-127"/>
              <a:ea typeface="Gulim" pitchFamily="34" charset="-127"/>
            </a:endParaRPr>
          </a:p>
        </p:txBody>
      </p:sp>
      <p:sp>
        <p:nvSpPr>
          <p:cNvPr id="6" name="Oval 4"/>
          <p:cNvSpPr>
            <a:spLocks noChangeArrowheads="1"/>
          </p:cNvSpPr>
          <p:nvPr/>
        </p:nvSpPr>
        <p:spPr bwMode="auto">
          <a:xfrm>
            <a:off x="4770438" y="2287588"/>
            <a:ext cx="1304925" cy="1304925"/>
          </a:xfrm>
          <a:prstGeom prst="ellipse">
            <a:avLst/>
          </a:prstGeom>
          <a:noFill/>
          <a:ln w="12700">
            <a:solidFill>
              <a:schemeClr val="bg1"/>
            </a:solidFill>
            <a:round/>
            <a:headEnd/>
            <a:tailEnd/>
          </a:ln>
        </p:spPr>
        <p:txBody>
          <a:bodyPr wrap="none" anchor="ctr"/>
          <a:lstStyle/>
          <a:p>
            <a:pPr eaLnBrk="1" hangingPunct="1"/>
            <a:endParaRPr lang="ko-KR" altLang="en-US">
              <a:solidFill>
                <a:srgbClr val="000000"/>
              </a:solidFill>
              <a:latin typeface="Gulim" pitchFamily="34" charset="-127"/>
              <a:ea typeface="Gulim" pitchFamily="34" charset="-127"/>
            </a:endParaRPr>
          </a:p>
        </p:txBody>
      </p:sp>
      <p:sp>
        <p:nvSpPr>
          <p:cNvPr id="7" name="Oval 4"/>
          <p:cNvSpPr>
            <a:spLocks noChangeArrowheads="1"/>
          </p:cNvSpPr>
          <p:nvPr/>
        </p:nvSpPr>
        <p:spPr bwMode="auto">
          <a:xfrm>
            <a:off x="4770438" y="2676525"/>
            <a:ext cx="1304925" cy="915988"/>
          </a:xfrm>
          <a:custGeom>
            <a:avLst/>
            <a:gdLst>
              <a:gd name="T0" fmla="*/ 34338 w 1667532"/>
              <a:gd name="T1" fmla="*/ 0 h 1169451"/>
              <a:gd name="T2" fmla="*/ 764775 w 1667532"/>
              <a:gd name="T3" fmla="*/ 0 h 1169451"/>
              <a:gd name="T4" fmla="*/ 799113 w 1667532"/>
              <a:gd name="T5" fmla="*/ 161360 h 1169451"/>
              <a:gd name="T6" fmla="*/ 399557 w 1667532"/>
              <a:gd name="T7" fmla="*/ 561960 h 1169451"/>
              <a:gd name="T8" fmla="*/ 0 w 1667532"/>
              <a:gd name="T9" fmla="*/ 161360 h 1169451"/>
              <a:gd name="T10" fmla="*/ 34338 w 1667532"/>
              <a:gd name="T11" fmla="*/ 0 h 116945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00B0F0">
              <a:alpha val="39999"/>
            </a:srgbClr>
          </a:solidFill>
          <a:ln w="12700">
            <a:solidFill>
              <a:srgbClr val="00B0F0"/>
            </a:solidFill>
            <a:round/>
            <a:headEnd/>
            <a:tailEnd/>
          </a:ln>
        </p:spPr>
        <p:txBody>
          <a:bodyPr wrap="none" anchor="ctr"/>
          <a:lstStyle/>
          <a:p>
            <a:endParaRPr lang="zh-CN" altLang="en-US"/>
          </a:p>
        </p:txBody>
      </p:sp>
      <p:sp>
        <p:nvSpPr>
          <p:cNvPr id="8" name="Oval 4"/>
          <p:cNvSpPr>
            <a:spLocks noChangeArrowheads="1"/>
          </p:cNvSpPr>
          <p:nvPr/>
        </p:nvSpPr>
        <p:spPr bwMode="auto">
          <a:xfrm>
            <a:off x="3265488" y="2779713"/>
            <a:ext cx="1608137" cy="1608137"/>
          </a:xfrm>
          <a:prstGeom prst="ellipse">
            <a:avLst/>
          </a:prstGeom>
          <a:noFill/>
          <a:ln w="12700">
            <a:solidFill>
              <a:schemeClr val="bg1"/>
            </a:solidFill>
            <a:round/>
            <a:headEnd/>
            <a:tailEnd/>
          </a:ln>
        </p:spPr>
        <p:txBody>
          <a:bodyPr wrap="none" anchor="ctr"/>
          <a:lstStyle/>
          <a:p>
            <a:pPr eaLnBrk="1" hangingPunct="1"/>
            <a:endParaRPr lang="ko-KR" altLang="en-US">
              <a:solidFill>
                <a:srgbClr val="000000"/>
              </a:solidFill>
              <a:latin typeface="Gulim" pitchFamily="34" charset="-127"/>
              <a:ea typeface="Gulim" pitchFamily="34" charset="-127"/>
            </a:endParaRPr>
          </a:p>
        </p:txBody>
      </p:sp>
      <p:sp>
        <p:nvSpPr>
          <p:cNvPr id="9" name="Oval 4"/>
          <p:cNvSpPr>
            <a:spLocks noChangeArrowheads="1"/>
          </p:cNvSpPr>
          <p:nvPr/>
        </p:nvSpPr>
        <p:spPr bwMode="auto">
          <a:xfrm>
            <a:off x="3265488" y="3570288"/>
            <a:ext cx="1608137" cy="817562"/>
          </a:xfrm>
          <a:custGeom>
            <a:avLst/>
            <a:gdLst>
              <a:gd name="T0" fmla="*/ 418 w 2055204"/>
              <a:gd name="T1" fmla="*/ 0 h 1044854"/>
              <a:gd name="T2" fmla="*/ 984182 w 2055204"/>
              <a:gd name="T3" fmla="*/ 0 h 1044854"/>
              <a:gd name="T4" fmla="*/ 984599 w 2055204"/>
              <a:gd name="T5" fmla="*/ 8265 h 1044854"/>
              <a:gd name="T6" fmla="*/ 492299 w 2055204"/>
              <a:gd name="T7" fmla="*/ 500554 h 1044854"/>
              <a:gd name="T8" fmla="*/ 0 w 2055204"/>
              <a:gd name="T9" fmla="*/ 8265 h 10448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lnTo>
                  <a:pt x="871" y="0"/>
                </a:lnTo>
                <a:close/>
              </a:path>
            </a:pathLst>
          </a:custGeom>
          <a:solidFill>
            <a:srgbClr val="00B0F0">
              <a:alpha val="39999"/>
            </a:srgbClr>
          </a:solidFill>
          <a:ln w="12700">
            <a:solidFill>
              <a:srgbClr val="00B0F0"/>
            </a:solidFill>
            <a:round/>
            <a:headEnd/>
            <a:tailEnd/>
          </a:ln>
        </p:spPr>
        <p:txBody>
          <a:bodyPr wrap="none" anchor="ctr"/>
          <a:lstStyle/>
          <a:p>
            <a:endParaRPr lang="zh-CN" altLang="en-US"/>
          </a:p>
        </p:txBody>
      </p:sp>
      <p:sp>
        <p:nvSpPr>
          <p:cNvPr id="10" name="Oval 4"/>
          <p:cNvSpPr>
            <a:spLocks noChangeArrowheads="1"/>
          </p:cNvSpPr>
          <p:nvPr/>
        </p:nvSpPr>
        <p:spPr bwMode="auto">
          <a:xfrm>
            <a:off x="1558925" y="3543300"/>
            <a:ext cx="1973263" cy="1973263"/>
          </a:xfrm>
          <a:prstGeom prst="ellipse">
            <a:avLst/>
          </a:prstGeom>
          <a:noFill/>
          <a:ln w="12700">
            <a:solidFill>
              <a:schemeClr val="bg1"/>
            </a:solidFill>
            <a:round/>
            <a:headEnd/>
            <a:tailEnd/>
          </a:ln>
        </p:spPr>
        <p:txBody>
          <a:bodyPr wrap="none" anchor="ctr"/>
          <a:lstStyle/>
          <a:p>
            <a:pPr eaLnBrk="1" hangingPunct="1"/>
            <a:endParaRPr lang="ko-KR" altLang="en-US">
              <a:solidFill>
                <a:srgbClr val="000000"/>
              </a:solidFill>
              <a:latin typeface="Gulim" pitchFamily="34" charset="-127"/>
              <a:ea typeface="Gulim" pitchFamily="34" charset="-127"/>
            </a:endParaRPr>
          </a:p>
        </p:txBody>
      </p:sp>
      <p:sp>
        <p:nvSpPr>
          <p:cNvPr id="11" name="Oval 4"/>
          <p:cNvSpPr>
            <a:spLocks noChangeArrowheads="1"/>
          </p:cNvSpPr>
          <p:nvPr/>
        </p:nvSpPr>
        <p:spPr bwMode="auto">
          <a:xfrm>
            <a:off x="1728788" y="5084763"/>
            <a:ext cx="1633537" cy="431800"/>
          </a:xfrm>
          <a:custGeom>
            <a:avLst/>
            <a:gdLst>
              <a:gd name="T0" fmla="*/ 0 w 2087877"/>
              <a:gd name="T1" fmla="*/ 0 h 553506"/>
              <a:gd name="T2" fmla="*/ 999947 w 2087877"/>
              <a:gd name="T3" fmla="*/ 0 h 553506"/>
              <a:gd name="T4" fmla="*/ 499973 w 2087877"/>
              <a:gd name="T5" fmla="*/ 262787 h 553506"/>
              <a:gd name="T6" fmla="*/ 0 w 2087877"/>
              <a:gd name="T7" fmla="*/ 0 h 55350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00B0F0">
              <a:alpha val="39999"/>
            </a:srgbClr>
          </a:solidFill>
          <a:ln w="12700">
            <a:solidFill>
              <a:srgbClr val="00B0F0"/>
            </a:solidFill>
            <a:round/>
            <a:headEnd/>
            <a:tailEnd/>
          </a:ln>
        </p:spPr>
        <p:txBody>
          <a:bodyPr wrap="none" anchor="ctr"/>
          <a:lstStyle/>
          <a:p>
            <a:endParaRPr lang="zh-CN" altLang="en-US"/>
          </a:p>
        </p:txBody>
      </p:sp>
      <p:sp>
        <p:nvSpPr>
          <p:cNvPr id="12" name="TextBox 11"/>
          <p:cNvSpPr txBox="1">
            <a:spLocks noChangeArrowheads="1"/>
          </p:cNvSpPr>
          <p:nvPr/>
        </p:nvSpPr>
        <p:spPr bwMode="auto">
          <a:xfrm>
            <a:off x="1992313" y="4344988"/>
            <a:ext cx="1108075" cy="369887"/>
          </a:xfrm>
          <a:prstGeom prst="rect">
            <a:avLst/>
          </a:prstGeom>
          <a:noFill/>
          <a:ln w="9525">
            <a:noFill/>
            <a:miter lim="800000"/>
            <a:headEnd/>
            <a:tailEnd/>
          </a:ln>
        </p:spPr>
        <p:txBody>
          <a:bodyPr anchor="ctr">
            <a:spAutoFit/>
          </a:bodyPr>
          <a:lstStyle/>
          <a:p>
            <a:pPr algn="ctr" eaLnBrk="1" hangingPunct="1"/>
            <a:r>
              <a:rPr lang="zh-CN" altLang="en-US">
                <a:solidFill>
                  <a:schemeClr val="bg1"/>
                </a:solidFill>
                <a:latin typeface="微软雅黑" pitchFamily="34" charset="-122"/>
                <a:ea typeface="微软雅黑" pitchFamily="34" charset="-122"/>
              </a:rPr>
              <a:t>添加标题</a:t>
            </a:r>
          </a:p>
        </p:txBody>
      </p:sp>
      <p:sp>
        <p:nvSpPr>
          <p:cNvPr id="13" name="TextBox 12"/>
          <p:cNvSpPr txBox="1">
            <a:spLocks noChangeArrowheads="1"/>
          </p:cNvSpPr>
          <p:nvPr/>
        </p:nvSpPr>
        <p:spPr bwMode="auto">
          <a:xfrm>
            <a:off x="3454400" y="3025775"/>
            <a:ext cx="1230313" cy="339725"/>
          </a:xfrm>
          <a:prstGeom prst="rect">
            <a:avLst/>
          </a:prstGeom>
          <a:noFill/>
          <a:ln w="9525">
            <a:noFill/>
            <a:miter lim="800000"/>
            <a:headEnd/>
            <a:tailEnd/>
          </a:ln>
        </p:spPr>
        <p:txBody>
          <a:bodyPr anchor="ctr">
            <a:spAutoFit/>
          </a:bodyPr>
          <a:lstStyle/>
          <a:p>
            <a:pPr algn="ctr" eaLnBrk="1" hangingPunct="1"/>
            <a:r>
              <a:rPr lang="zh-CN" altLang="en-US" sz="1600">
                <a:solidFill>
                  <a:schemeClr val="bg1"/>
                </a:solidFill>
                <a:latin typeface="微软雅黑" pitchFamily="34" charset="-122"/>
                <a:ea typeface="微软雅黑" pitchFamily="34" charset="-122"/>
              </a:rPr>
              <a:t>添加标题</a:t>
            </a:r>
          </a:p>
        </p:txBody>
      </p:sp>
      <p:sp>
        <p:nvSpPr>
          <p:cNvPr id="14" name="TextBox 13"/>
          <p:cNvSpPr txBox="1">
            <a:spLocks noChangeArrowheads="1"/>
          </p:cNvSpPr>
          <p:nvPr/>
        </p:nvSpPr>
        <p:spPr bwMode="auto">
          <a:xfrm>
            <a:off x="4891088" y="2803525"/>
            <a:ext cx="1063625" cy="307975"/>
          </a:xfrm>
          <a:prstGeom prst="rect">
            <a:avLst/>
          </a:prstGeom>
          <a:noFill/>
          <a:ln w="9525">
            <a:noFill/>
            <a:miter lim="800000"/>
            <a:headEnd/>
            <a:tailEnd/>
          </a:ln>
        </p:spPr>
        <p:txBody>
          <a:bodyPr anchor="ctr">
            <a:spAutoFit/>
          </a:bodyPr>
          <a:lstStyle/>
          <a:p>
            <a:pPr algn="ctr" eaLnBrk="1" hangingPunct="1"/>
            <a:r>
              <a:rPr lang="zh-CN" altLang="en-US" sz="1400">
                <a:solidFill>
                  <a:schemeClr val="bg1"/>
                </a:solidFill>
                <a:latin typeface="微软雅黑" pitchFamily="34" charset="-122"/>
                <a:ea typeface="微软雅黑" pitchFamily="34" charset="-122"/>
              </a:rPr>
              <a:t>添加标题</a:t>
            </a:r>
          </a:p>
        </p:txBody>
      </p:sp>
      <p:cxnSp>
        <p:nvCxnSpPr>
          <p:cNvPr id="15" name="直接连接符 14"/>
          <p:cNvCxnSpPr/>
          <p:nvPr/>
        </p:nvCxnSpPr>
        <p:spPr>
          <a:xfrm>
            <a:off x="6408738" y="2551113"/>
            <a:ext cx="838200" cy="0"/>
          </a:xfrm>
          <a:prstGeom prst="line">
            <a:avLst/>
          </a:prstGeom>
          <a:noFill/>
          <a:ln w="6350">
            <a:solidFill>
              <a:schemeClr val="bg1">
                <a:lumMod val="85000"/>
              </a:schemeClr>
            </a:solidFill>
            <a:prstDash val="solid"/>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5422900" y="3252788"/>
            <a:ext cx="1824038" cy="0"/>
          </a:xfrm>
          <a:prstGeom prst="line">
            <a:avLst/>
          </a:prstGeom>
          <a:noFill/>
          <a:ln w="6350">
            <a:solidFill>
              <a:schemeClr val="bg1">
                <a:lumMod val="85000"/>
              </a:schemeClr>
            </a:solidFill>
            <a:prstDash val="solid"/>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4070350" y="3983038"/>
            <a:ext cx="3176588" cy="0"/>
          </a:xfrm>
          <a:prstGeom prst="line">
            <a:avLst/>
          </a:prstGeom>
          <a:noFill/>
          <a:ln w="6350">
            <a:solidFill>
              <a:schemeClr val="bg1">
                <a:lumMod val="85000"/>
              </a:schemeClr>
            </a:solidFill>
            <a:prstDash val="solid"/>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20" name="直接连接符 19"/>
          <p:cNvCxnSpPr/>
          <p:nvPr/>
        </p:nvCxnSpPr>
        <p:spPr>
          <a:xfrm>
            <a:off x="2546350" y="4802188"/>
            <a:ext cx="4700588" cy="0"/>
          </a:xfrm>
          <a:prstGeom prst="line">
            <a:avLst/>
          </a:prstGeom>
          <a:noFill/>
          <a:ln w="6350">
            <a:solidFill>
              <a:schemeClr val="bg1">
                <a:lumMod val="85000"/>
              </a:schemeClr>
            </a:solidFill>
            <a:prstDash val="solid"/>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sp>
        <p:nvSpPr>
          <p:cNvPr id="21" name="TextBox 20"/>
          <p:cNvSpPr txBox="1">
            <a:spLocks noChangeArrowheads="1"/>
          </p:cNvSpPr>
          <p:nvPr/>
        </p:nvSpPr>
        <p:spPr bwMode="auto">
          <a:xfrm>
            <a:off x="7564438" y="4530725"/>
            <a:ext cx="3355975" cy="492125"/>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2" name="TextBox 21"/>
          <p:cNvSpPr txBox="1">
            <a:spLocks noChangeArrowheads="1"/>
          </p:cNvSpPr>
          <p:nvPr/>
        </p:nvSpPr>
        <p:spPr bwMode="auto">
          <a:xfrm>
            <a:off x="7564438" y="3727450"/>
            <a:ext cx="3355975" cy="492125"/>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3" name="TextBox 22"/>
          <p:cNvSpPr txBox="1">
            <a:spLocks noChangeArrowheads="1"/>
          </p:cNvSpPr>
          <p:nvPr/>
        </p:nvSpPr>
        <p:spPr bwMode="auto">
          <a:xfrm>
            <a:off x="7564438" y="2968625"/>
            <a:ext cx="3355975" cy="493713"/>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4" name="TextBox 23"/>
          <p:cNvSpPr txBox="1">
            <a:spLocks noChangeArrowheads="1"/>
          </p:cNvSpPr>
          <p:nvPr/>
        </p:nvSpPr>
        <p:spPr bwMode="auto">
          <a:xfrm>
            <a:off x="7564438" y="2319338"/>
            <a:ext cx="3355975" cy="493712"/>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5" name="TextBox 24"/>
          <p:cNvSpPr txBox="1">
            <a:spLocks noChangeArrowheads="1"/>
          </p:cNvSpPr>
          <p:nvPr/>
        </p:nvSpPr>
        <p:spPr bwMode="auto">
          <a:xfrm>
            <a:off x="5997575" y="2243138"/>
            <a:ext cx="817563" cy="277812"/>
          </a:xfrm>
          <a:prstGeom prst="rect">
            <a:avLst/>
          </a:prstGeom>
          <a:noFill/>
          <a:ln w="9525">
            <a:noFill/>
            <a:miter lim="800000"/>
            <a:headEnd/>
            <a:tailEnd/>
          </a:ln>
        </p:spPr>
        <p:txBody>
          <a:bodyPr anchor="ctr">
            <a:spAutoFit/>
          </a:bodyPr>
          <a:lstStyle/>
          <a:p>
            <a:pPr algn="ctr" eaLnBrk="1" hangingPunct="1"/>
            <a:r>
              <a:rPr lang="zh-CN" altLang="en-US" sz="1200">
                <a:solidFill>
                  <a:schemeClr val="bg1"/>
                </a:solidFill>
                <a:latin typeface="微软雅黑" pitchFamily="34" charset="-122"/>
                <a:ea typeface="微软雅黑" pitchFamily="34" charset="-122"/>
              </a:rPr>
              <a:t>添加标题</a:t>
            </a:r>
          </a:p>
        </p:txBody>
      </p:sp>
      <p:sp>
        <p:nvSpPr>
          <p:cNvPr id="26"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27"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ppt_x</p:attrName>
                                        </p:attrNameLst>
                                      </p:cBhvr>
                                      <p:tavLst>
                                        <p:tav tm="0">
                                          <p:val>
                                            <p:strVal val="#ppt_x"/>
                                          </p:val>
                                        </p:tav>
                                        <p:tav tm="100000">
                                          <p:val>
                                            <p:strVal val="#ppt_x"/>
                                          </p:val>
                                        </p:tav>
                                      </p:tavLst>
                                    </p:anim>
                                    <p:anim calcmode="lin" valueType="num">
                                      <p:cBhvr>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ppt_x"/>
                                          </p:val>
                                        </p:tav>
                                        <p:tav tm="100000">
                                          <p:val>
                                            <p:strVal val="#ppt_x"/>
                                          </p:val>
                                        </p:tav>
                                      </p:tavLst>
                                    </p:anim>
                                    <p:anim calcmode="lin" valueType="num">
                                      <p:cBhvr>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ppt_x</p:attrName>
                                        </p:attrNameLst>
                                      </p:cBhvr>
                                      <p:tavLst>
                                        <p:tav tm="0">
                                          <p:val>
                                            <p:strVal val="#ppt_x"/>
                                          </p:val>
                                        </p:tav>
                                        <p:tav tm="100000">
                                          <p:val>
                                            <p:strVal val="#ppt_x"/>
                                          </p:val>
                                        </p:tav>
                                      </p:tavLst>
                                    </p:anim>
                                    <p:anim calcmode="lin" valueType="num">
                                      <p:cBhvr>
                                        <p:cTn id="20" dur="500" fill="hold"/>
                                        <p:tgtEl>
                                          <p:spTgt spid="10"/>
                                        </p:tgtEl>
                                        <p:attrNameLst>
                                          <p:attrName>ppt_y</p:attrName>
                                        </p:attrNameLst>
                                      </p:cBhvr>
                                      <p:tavLst>
                                        <p:tav tm="0">
                                          <p:val>
                                            <p:strVal val="0-#ppt_h/2"/>
                                          </p:val>
                                        </p:tav>
                                        <p:tav tm="100000">
                                          <p:val>
                                            <p:strVal val="#ppt_y"/>
                                          </p:val>
                                        </p:tav>
                                      </p:tavLst>
                                    </p:anim>
                                  </p:childTnLst>
                                </p:cTn>
                              </p:par>
                            </p:childTnLst>
                          </p:cTn>
                        </p:par>
                        <p:par>
                          <p:cTn id="21" fill="hold" nodeType="afterGroup">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par>
                          <p:cTn id="25" fill="hold" nodeType="afterGroup">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2600"/>
                            </p:stCondLst>
                            <p:childTnLst>
                              <p:par>
                                <p:cTn id="32" presetID="22" presetClass="entr" presetSubtype="8"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par>
                          <p:cTn id="35" fill="hold" nodeType="afterGroup">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nodeType="afterGroup">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down)">
                                      <p:cBhvr>
                                        <p:cTn id="42" dur="500"/>
                                        <p:tgtEl>
                                          <p:spTgt spid="9"/>
                                        </p:tgtEl>
                                      </p:cBhvr>
                                    </p:animEffect>
                                  </p:childTnLst>
                                </p:cTn>
                              </p:par>
                            </p:childTnLst>
                          </p:cTn>
                        </p:par>
                        <p:par>
                          <p:cTn id="43" fill="hold" nodeType="afterGroup">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5100"/>
                            </p:stCondLst>
                            <p:childTnLst>
                              <p:par>
                                <p:cTn id="50" presetID="22" presetClass="entr" presetSubtype="8"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nodeType="afterGroup">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par>
                          <p:cTn id="57" fill="hold" nodeType="afterGroup">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down)">
                                      <p:cBhvr>
                                        <p:cTn id="60" dur="500"/>
                                        <p:tgtEl>
                                          <p:spTgt spid="7"/>
                                        </p:tgtEl>
                                      </p:cBhvr>
                                    </p:animEffect>
                                  </p:childTnLst>
                                </p:cTn>
                              </p:par>
                            </p:childTnLst>
                          </p:cTn>
                        </p:par>
                        <p:par>
                          <p:cTn id="61" fill="hold" nodeType="afterGroup">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1000"/>
                                        <p:tgtEl>
                                          <p:spTgt spid="14"/>
                                        </p:tgtEl>
                                      </p:cBhvr>
                                    </p:animEffect>
                                    <p:anim calcmode="lin" valueType="num">
                                      <p:cBhvr>
                                        <p:cTn id="65" dur="1000" fill="hold"/>
                                        <p:tgtEl>
                                          <p:spTgt spid="14"/>
                                        </p:tgtEl>
                                        <p:attrNameLst>
                                          <p:attrName>ppt_x</p:attrName>
                                        </p:attrNameLst>
                                      </p:cBhvr>
                                      <p:tavLst>
                                        <p:tav tm="0">
                                          <p:val>
                                            <p:strVal val="#ppt_x"/>
                                          </p:val>
                                        </p:tav>
                                        <p:tav tm="100000">
                                          <p:val>
                                            <p:strVal val="#ppt_x"/>
                                          </p:val>
                                        </p:tav>
                                      </p:tavLst>
                                    </p:anim>
                                    <p:anim calcmode="lin" valueType="num">
                                      <p:cBhvr>
                                        <p:cTn id="66" dur="1000" fill="hold"/>
                                        <p:tgtEl>
                                          <p:spTgt spid="14"/>
                                        </p:tgtEl>
                                        <p:attrNameLst>
                                          <p:attrName>ppt_y</p:attrName>
                                        </p:attrNameLst>
                                      </p:cBhvr>
                                      <p:tavLst>
                                        <p:tav tm="0">
                                          <p:val>
                                            <p:strVal val="#ppt_y+.1"/>
                                          </p:val>
                                        </p:tav>
                                        <p:tav tm="100000">
                                          <p:val>
                                            <p:strVal val="#ppt_y"/>
                                          </p:val>
                                        </p:tav>
                                      </p:tavLst>
                                    </p:anim>
                                  </p:childTnLst>
                                </p:cTn>
                              </p:par>
                            </p:childTnLst>
                          </p:cTn>
                        </p:par>
                        <p:par>
                          <p:cTn id="67" fill="hold" nodeType="afterGroup">
                            <p:stCondLst>
                              <p:cond delay="7600"/>
                            </p:stCondLst>
                            <p:childTnLst>
                              <p:par>
                                <p:cTn id="68" presetID="22" presetClass="entr" presetSubtype="8"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500"/>
                                        <p:tgtEl>
                                          <p:spTgt spid="16"/>
                                        </p:tgtEl>
                                      </p:cBhvr>
                                    </p:animEffect>
                                  </p:childTnLst>
                                </p:cTn>
                              </p:par>
                            </p:childTnLst>
                          </p:cTn>
                        </p:par>
                        <p:par>
                          <p:cTn id="71" fill="hold" nodeType="afterGroup">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par>
                          <p:cTn id="75" fill="hold" nodeType="afterGroup">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5"/>
                                        </p:tgtEl>
                                        <p:attrNameLst>
                                          <p:attrName>style.visibility</p:attrName>
                                        </p:attrNameLst>
                                      </p:cBhvr>
                                      <p:to>
                                        <p:strVal val="visible"/>
                                      </p:to>
                                    </p:set>
                                    <p:animEffect transition="in" filter="wipe(down)">
                                      <p:cBhvr>
                                        <p:cTn id="78" dur="500"/>
                                        <p:tgtEl>
                                          <p:spTgt spid="5"/>
                                        </p:tgtEl>
                                      </p:cBhvr>
                                    </p:animEffect>
                                  </p:childTnLst>
                                </p:cTn>
                              </p:par>
                            </p:childTnLst>
                          </p:cTn>
                        </p:par>
                        <p:par>
                          <p:cTn id="79" fill="hold" nodeType="afterGroup">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fade">
                                      <p:cBhvr>
                                        <p:cTn id="82" dur="1000"/>
                                        <p:tgtEl>
                                          <p:spTgt spid="25"/>
                                        </p:tgtEl>
                                      </p:cBhvr>
                                    </p:animEffect>
                                    <p:anim calcmode="lin" valueType="num">
                                      <p:cBhvr>
                                        <p:cTn id="83" dur="1000" fill="hold"/>
                                        <p:tgtEl>
                                          <p:spTgt spid="25"/>
                                        </p:tgtEl>
                                        <p:attrNameLst>
                                          <p:attrName>ppt_x</p:attrName>
                                        </p:attrNameLst>
                                      </p:cBhvr>
                                      <p:tavLst>
                                        <p:tav tm="0">
                                          <p:val>
                                            <p:strVal val="#ppt_x"/>
                                          </p:val>
                                        </p:tav>
                                        <p:tav tm="100000">
                                          <p:val>
                                            <p:strVal val="#ppt_x"/>
                                          </p:val>
                                        </p:tav>
                                      </p:tavLst>
                                    </p:anim>
                                    <p:anim calcmode="lin" valueType="num">
                                      <p:cBhvr>
                                        <p:cTn id="84" dur="1000" fill="hold"/>
                                        <p:tgtEl>
                                          <p:spTgt spid="25"/>
                                        </p:tgtEl>
                                        <p:attrNameLst>
                                          <p:attrName>ppt_y</p:attrName>
                                        </p:attrNameLst>
                                      </p:cBhvr>
                                      <p:tavLst>
                                        <p:tav tm="0">
                                          <p:val>
                                            <p:strVal val="#ppt_y+.1"/>
                                          </p:val>
                                        </p:tav>
                                        <p:tav tm="100000">
                                          <p:val>
                                            <p:strVal val="#ppt_y"/>
                                          </p:val>
                                        </p:tav>
                                      </p:tavLst>
                                    </p:anim>
                                  </p:childTnLst>
                                </p:cTn>
                              </p:par>
                            </p:childTnLst>
                          </p:cTn>
                        </p:par>
                        <p:par>
                          <p:cTn id="85" fill="hold" nodeType="afterGroup">
                            <p:stCondLst>
                              <p:cond delay="10100"/>
                            </p:stCondLst>
                            <p:childTnLst>
                              <p:par>
                                <p:cTn id="86" presetID="22" presetClass="entr" presetSubtype="8" fill="hold"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wipe(left)">
                                      <p:cBhvr>
                                        <p:cTn id="88" dur="500"/>
                                        <p:tgtEl>
                                          <p:spTgt spid="15"/>
                                        </p:tgtEl>
                                      </p:cBhvr>
                                    </p:animEffect>
                                  </p:childTnLst>
                                </p:cTn>
                              </p:par>
                            </p:childTnLst>
                          </p:cTn>
                        </p:par>
                        <p:par>
                          <p:cTn id="89" fill="hold" nodeType="afterGroup">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wipe(left)">
                                      <p:cBhvr>
                                        <p:cTn id="92" dur="500"/>
                                        <p:tgtEl>
                                          <p:spTgt spid="24"/>
                                        </p:tgtEl>
                                      </p:cBhvr>
                                    </p:animEffect>
                                  </p:childTnLst>
                                </p:cTn>
                              </p:par>
                              <p:par>
                                <p:cTn id="93" presetID="2" presetClass="entr" presetSubtype="1" decel="100000" fill="hold" grpId="0" nodeType="withEffect">
                                  <p:stCondLst>
                                    <p:cond delay="0"/>
                                  </p:stCondLst>
                                  <p:childTnLst>
                                    <p:set>
                                      <p:cBhvr>
                                        <p:cTn id="94" dur="1" fill="hold">
                                          <p:stCondLst>
                                            <p:cond delay="0"/>
                                          </p:stCondLst>
                                        </p:cTn>
                                        <p:tgtEl>
                                          <p:spTgt spid="26"/>
                                        </p:tgtEl>
                                        <p:attrNameLst>
                                          <p:attrName>style.visibility</p:attrName>
                                        </p:attrNameLst>
                                      </p:cBhvr>
                                      <p:to>
                                        <p:strVal val="visible"/>
                                      </p:to>
                                    </p:set>
                                    <p:anim calcmode="lin" valueType="num">
                                      <p:cBhvr>
                                        <p:cTn id="95" dur="500" fill="hold"/>
                                        <p:tgtEl>
                                          <p:spTgt spid="26"/>
                                        </p:tgtEl>
                                        <p:attrNameLst>
                                          <p:attrName>ppt_x</p:attrName>
                                        </p:attrNameLst>
                                      </p:cBhvr>
                                      <p:tavLst>
                                        <p:tav tm="0">
                                          <p:val>
                                            <p:strVal val="#ppt_x"/>
                                          </p:val>
                                        </p:tav>
                                        <p:tav tm="100000">
                                          <p:val>
                                            <p:strVal val="#ppt_x"/>
                                          </p:val>
                                        </p:tav>
                                      </p:tavLst>
                                    </p:anim>
                                    <p:anim calcmode="lin" valueType="num">
                                      <p:cBhvr>
                                        <p:cTn id="96" dur="500" fill="hold"/>
                                        <p:tgtEl>
                                          <p:spTgt spid="26"/>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27"/>
                                        </p:tgtEl>
                                        <p:attrNameLst>
                                          <p:attrName>style.visibility</p:attrName>
                                        </p:attrNameLst>
                                      </p:cBhvr>
                                      <p:to>
                                        <p:strVal val="visible"/>
                                      </p:to>
                                    </p:set>
                                    <p:anim calcmode="lin" valueType="num">
                                      <p:cBhvr>
                                        <p:cTn id="99" dur="500" fill="hold"/>
                                        <p:tgtEl>
                                          <p:spTgt spid="27"/>
                                        </p:tgtEl>
                                        <p:attrNameLst>
                                          <p:attrName>ppt_x</p:attrName>
                                        </p:attrNameLst>
                                      </p:cBhvr>
                                      <p:tavLst>
                                        <p:tav tm="0">
                                          <p:val>
                                            <p:strVal val="#ppt_x"/>
                                          </p:val>
                                        </p:tav>
                                        <p:tav tm="100000">
                                          <p:val>
                                            <p:strVal val="#ppt_x"/>
                                          </p:val>
                                        </p:tav>
                                      </p:tavLst>
                                    </p:anim>
                                    <p:anim calcmode="lin" valueType="num">
                                      <p:cBhvr>
                                        <p:cTn id="100"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21" grpId="0"/>
      <p:bldP spid="22" grpId="0"/>
      <p:bldP spid="23" grpId="0"/>
      <p:bldP spid="24" grpId="0"/>
      <p:bldP spid="25" grpId="0"/>
      <p:bldP spid="26" grpId="0"/>
      <p:bldP spid="2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19"/>
          <p:cNvSpPr>
            <a:spLocks noChangeArrowheads="1"/>
          </p:cNvSpPr>
          <p:nvPr/>
        </p:nvSpPr>
        <p:spPr bwMode="auto">
          <a:xfrm>
            <a:off x="9213850" y="2840038"/>
            <a:ext cx="1927225" cy="1925637"/>
          </a:xfrm>
          <a:prstGeom prst="ellipse">
            <a:avLst/>
          </a:prstGeom>
          <a:solidFill>
            <a:srgbClr val="00B0F0">
              <a:alpha val="40000"/>
            </a:srgbClr>
          </a:solidFill>
          <a:ln w="9525">
            <a:solidFill>
              <a:srgbClr val="00B0F0"/>
            </a:solidFill>
            <a:round/>
          </a:ln>
          <a:effectLst/>
        </p:spPr>
        <p:txBody>
          <a:bodyPr wrap="none" anchor="ctr"/>
          <a:lstStyle/>
          <a:p>
            <a:pPr algn="ctr" eaLnBrk="1" fontAlgn="auto" hangingPunct="1">
              <a:spcBef>
                <a:spcPts val="0"/>
              </a:spcBef>
              <a:spcAft>
                <a:spcPts val="0"/>
              </a:spcAft>
              <a:defRPr/>
            </a:pPr>
            <a:r>
              <a:rPr lang="en-US" altLang="zh-CN" sz="3600" kern="0" dirty="0">
                <a:solidFill>
                  <a:schemeClr val="bg1"/>
                </a:solidFill>
                <a:latin typeface="HelveticaNeueLT Pro 25 UltLt" pitchFamily="34" charset="0"/>
                <a:ea typeface="微软雅黑" panose="020B0503020204020204" pitchFamily="34" charset="-122"/>
              </a:rPr>
              <a:t>2016</a:t>
            </a:r>
            <a:endParaRPr lang="zh-CN" altLang="en-US" sz="3600" kern="0" dirty="0">
              <a:solidFill>
                <a:schemeClr val="bg1"/>
              </a:solidFill>
              <a:latin typeface="HelveticaNeueLT Pro 25 UltLt" pitchFamily="34" charset="0"/>
              <a:ea typeface="微软雅黑" panose="020B0503020204020204" pitchFamily="34" charset="-122"/>
            </a:endParaRPr>
          </a:p>
        </p:txBody>
      </p:sp>
      <p:sp>
        <p:nvSpPr>
          <p:cNvPr id="7" name="AutoShape 8"/>
          <p:cNvSpPr>
            <a:spLocks noChangeArrowheads="1"/>
          </p:cNvSpPr>
          <p:nvPr/>
        </p:nvSpPr>
        <p:spPr bwMode="auto">
          <a:xfrm>
            <a:off x="6130925" y="3135313"/>
            <a:ext cx="882650" cy="1458912"/>
          </a:xfrm>
          <a:prstGeom prst="chevron">
            <a:avLst>
              <a:gd name="adj" fmla="val 55472"/>
            </a:avLst>
          </a:prstGeom>
          <a:solidFill>
            <a:srgbClr val="00B0F0">
              <a:alpha val="40000"/>
            </a:srgbClr>
          </a:solidFill>
          <a:ln w="9525">
            <a:solidFill>
              <a:srgbClr val="00B0F0"/>
            </a:solidFill>
            <a:miter lim="800000"/>
          </a:ln>
          <a:effectLst/>
        </p:spPr>
        <p:txBody>
          <a:bodyPr wrap="none" anchor="ctr"/>
          <a:lstStyle/>
          <a:p>
            <a:pPr eaLnBrk="1" fontAlgn="auto" hangingPunct="1">
              <a:spcBef>
                <a:spcPts val="0"/>
              </a:spcBef>
              <a:spcAft>
                <a:spcPts val="0"/>
              </a:spcAft>
              <a:defRPr/>
            </a:pPr>
            <a:endParaRPr lang="zh-CN" altLang="en-US" kern="0" dirty="0">
              <a:solidFill>
                <a:sysClr val="windowText" lastClr="000000"/>
              </a:solidFill>
              <a:latin typeface="Arial" panose="020B0604020202020204" pitchFamily="34" charset="0"/>
              <a:ea typeface="微软雅黑" panose="020B0503020204020204" pitchFamily="34" charset="-122"/>
            </a:endParaRPr>
          </a:p>
        </p:txBody>
      </p:sp>
      <p:sp>
        <p:nvSpPr>
          <p:cNvPr id="8" name="AutoShape 8"/>
          <p:cNvSpPr>
            <a:spLocks noChangeArrowheads="1"/>
          </p:cNvSpPr>
          <p:nvPr/>
        </p:nvSpPr>
        <p:spPr bwMode="auto">
          <a:xfrm>
            <a:off x="4276725" y="3135313"/>
            <a:ext cx="882650" cy="1458912"/>
          </a:xfrm>
          <a:prstGeom prst="chevron">
            <a:avLst>
              <a:gd name="adj" fmla="val 55472"/>
            </a:avLst>
          </a:prstGeom>
          <a:solidFill>
            <a:srgbClr val="00B0F0">
              <a:alpha val="40000"/>
            </a:srgbClr>
          </a:solidFill>
          <a:ln w="9525">
            <a:solidFill>
              <a:srgbClr val="00B0F0"/>
            </a:solidFill>
            <a:miter lim="800000"/>
          </a:ln>
          <a:effectLst/>
        </p:spPr>
        <p:txBody>
          <a:bodyPr wrap="none" anchor="ctr"/>
          <a:lstStyle/>
          <a:p>
            <a:pPr eaLnBrk="1" fontAlgn="auto" hangingPunct="1">
              <a:spcBef>
                <a:spcPts val="0"/>
              </a:spcBef>
              <a:spcAft>
                <a:spcPts val="0"/>
              </a:spcAft>
              <a:defRPr/>
            </a:pPr>
            <a:endParaRPr lang="zh-CN" altLang="en-US" kern="0" dirty="0">
              <a:solidFill>
                <a:sysClr val="windowText" lastClr="000000"/>
              </a:solidFill>
              <a:latin typeface="Arial" panose="020B0604020202020204" pitchFamily="34" charset="0"/>
              <a:ea typeface="微软雅黑" panose="020B0503020204020204" pitchFamily="34" charset="-122"/>
            </a:endParaRPr>
          </a:p>
        </p:txBody>
      </p:sp>
      <p:sp>
        <p:nvSpPr>
          <p:cNvPr id="9" name="AutoShape 8"/>
          <p:cNvSpPr>
            <a:spLocks noChangeArrowheads="1"/>
          </p:cNvSpPr>
          <p:nvPr/>
        </p:nvSpPr>
        <p:spPr bwMode="auto">
          <a:xfrm>
            <a:off x="2422525" y="3135313"/>
            <a:ext cx="882650" cy="1458912"/>
          </a:xfrm>
          <a:prstGeom prst="chevron">
            <a:avLst>
              <a:gd name="adj" fmla="val 55472"/>
            </a:avLst>
          </a:prstGeom>
          <a:solidFill>
            <a:srgbClr val="00B0F0">
              <a:alpha val="40000"/>
            </a:srgbClr>
          </a:solidFill>
          <a:ln w="9525">
            <a:solidFill>
              <a:srgbClr val="00B0F0"/>
            </a:solidFill>
            <a:miter lim="800000"/>
          </a:ln>
          <a:effectLst/>
        </p:spPr>
        <p:txBody>
          <a:bodyPr wrap="none" anchor="ctr"/>
          <a:lstStyle/>
          <a:p>
            <a:pPr eaLnBrk="1" fontAlgn="auto" hangingPunct="1">
              <a:spcBef>
                <a:spcPts val="0"/>
              </a:spcBef>
              <a:spcAft>
                <a:spcPts val="0"/>
              </a:spcAft>
              <a:defRPr/>
            </a:pPr>
            <a:endParaRPr lang="zh-CN" altLang="en-US" kern="0" dirty="0">
              <a:solidFill>
                <a:sysClr val="windowText" lastClr="000000"/>
              </a:solidFill>
              <a:latin typeface="Arial" panose="020B0604020202020204" pitchFamily="34" charset="0"/>
              <a:ea typeface="微软雅黑" panose="020B0503020204020204" pitchFamily="34" charset="-122"/>
            </a:endParaRPr>
          </a:p>
        </p:txBody>
      </p:sp>
      <p:sp>
        <p:nvSpPr>
          <p:cNvPr id="10" name="AutoShape 8"/>
          <p:cNvSpPr>
            <a:spLocks noChangeArrowheads="1"/>
          </p:cNvSpPr>
          <p:nvPr/>
        </p:nvSpPr>
        <p:spPr bwMode="auto">
          <a:xfrm>
            <a:off x="7985125" y="3135313"/>
            <a:ext cx="882650" cy="1458912"/>
          </a:xfrm>
          <a:prstGeom prst="chevron">
            <a:avLst>
              <a:gd name="adj" fmla="val 55472"/>
            </a:avLst>
          </a:prstGeom>
          <a:solidFill>
            <a:srgbClr val="00B0F0">
              <a:alpha val="40000"/>
            </a:srgbClr>
          </a:solidFill>
          <a:ln w="9525">
            <a:solidFill>
              <a:srgbClr val="00B0F0"/>
            </a:solidFill>
            <a:miter lim="800000"/>
          </a:ln>
          <a:effectLst/>
        </p:spPr>
        <p:txBody>
          <a:bodyPr wrap="none" anchor="ctr"/>
          <a:lstStyle/>
          <a:p>
            <a:pPr eaLnBrk="1" fontAlgn="auto" hangingPunct="1">
              <a:spcBef>
                <a:spcPts val="0"/>
              </a:spcBef>
              <a:spcAft>
                <a:spcPts val="0"/>
              </a:spcAft>
              <a:defRPr/>
            </a:pPr>
            <a:endParaRPr lang="zh-CN" altLang="en-US" kern="0" dirty="0">
              <a:solidFill>
                <a:sysClr val="windowText" lastClr="000000"/>
              </a:solidFill>
              <a:latin typeface="Arial" panose="020B0604020202020204" pitchFamily="34" charset="0"/>
              <a:ea typeface="微软雅黑" panose="020B0503020204020204" pitchFamily="34" charset="-122"/>
            </a:endParaRPr>
          </a:p>
        </p:txBody>
      </p:sp>
      <p:sp>
        <p:nvSpPr>
          <p:cNvPr id="11" name="TextBox 10"/>
          <p:cNvSpPr txBox="1"/>
          <p:nvPr/>
        </p:nvSpPr>
        <p:spPr>
          <a:xfrm>
            <a:off x="1539875" y="3633788"/>
            <a:ext cx="871538" cy="461962"/>
          </a:xfrm>
          <a:prstGeom prst="rect">
            <a:avLst/>
          </a:prstGeom>
          <a:noFill/>
        </p:spPr>
        <p:txBody>
          <a:bodyPr wrap="none" anchor="ctr">
            <a:spAutoFit/>
          </a:bodyPr>
          <a:lstStyle>
            <a:defPPr>
              <a:defRPr lang="zh-CN"/>
            </a:defPPr>
            <a:lvl1pPr>
              <a:defRPr i="1">
                <a:solidFill>
                  <a:srgbClr val="646464"/>
                </a:solidFill>
              </a:defRPr>
            </a:lvl1pPr>
          </a:lstStyle>
          <a:p>
            <a:pPr eaLnBrk="1" fontAlgn="auto" hangingPunct="1">
              <a:spcBef>
                <a:spcPts val="0"/>
              </a:spcBef>
              <a:spcAft>
                <a:spcPts val="0"/>
              </a:spcAft>
              <a:defRPr/>
            </a:pPr>
            <a:r>
              <a:rPr lang="en-US" altLang="zh-CN" sz="2400" i="0" kern="0" dirty="0" smtClean="0">
                <a:solidFill>
                  <a:schemeClr val="bg1"/>
                </a:solidFill>
                <a:latin typeface="HelveticaNeueLT Pro 25 UltLt" pitchFamily="34" charset="0"/>
                <a:ea typeface="微软雅黑" panose="020B0503020204020204" pitchFamily="34" charset="-122"/>
              </a:rPr>
              <a:t>2012</a:t>
            </a:r>
            <a:endParaRPr lang="zh-CN" altLang="en-US" sz="2400" i="0" kern="0" dirty="0">
              <a:solidFill>
                <a:schemeClr val="bg1"/>
              </a:solidFill>
              <a:latin typeface="HelveticaNeueLT Pro 25 UltLt" pitchFamily="34" charset="0"/>
              <a:ea typeface="微软雅黑" panose="020B0503020204020204" pitchFamily="34" charset="-122"/>
            </a:endParaRPr>
          </a:p>
        </p:txBody>
      </p:sp>
      <p:sp>
        <p:nvSpPr>
          <p:cNvPr id="12" name="TextBox 11"/>
          <p:cNvSpPr txBox="1"/>
          <p:nvPr/>
        </p:nvSpPr>
        <p:spPr>
          <a:xfrm>
            <a:off x="3432175" y="3633788"/>
            <a:ext cx="869950" cy="461962"/>
          </a:xfrm>
          <a:prstGeom prst="rect">
            <a:avLst/>
          </a:prstGeom>
          <a:noFill/>
        </p:spPr>
        <p:txBody>
          <a:bodyPr wrap="none" anchor="ctr">
            <a:spAutoFit/>
          </a:bodyPr>
          <a:lstStyle>
            <a:defPPr>
              <a:defRPr lang="zh-CN"/>
            </a:defPPr>
            <a:lvl1pPr>
              <a:defRPr i="1">
                <a:solidFill>
                  <a:srgbClr val="646464"/>
                </a:solidFill>
              </a:defRPr>
            </a:lvl1pPr>
          </a:lstStyle>
          <a:p>
            <a:pPr eaLnBrk="1" fontAlgn="auto" hangingPunct="1">
              <a:spcBef>
                <a:spcPts val="0"/>
              </a:spcBef>
              <a:spcAft>
                <a:spcPts val="0"/>
              </a:spcAft>
              <a:defRPr/>
            </a:pPr>
            <a:r>
              <a:rPr lang="en-US" altLang="zh-CN" sz="2400" i="0" kern="0" dirty="0" smtClean="0">
                <a:solidFill>
                  <a:schemeClr val="bg1"/>
                </a:solidFill>
                <a:latin typeface="HelveticaNeueLT Pro 25 UltLt" pitchFamily="34" charset="0"/>
                <a:ea typeface="微软雅黑" panose="020B0503020204020204" pitchFamily="34" charset="-122"/>
              </a:rPr>
              <a:t>2013</a:t>
            </a:r>
            <a:endParaRPr lang="zh-CN" altLang="en-US" sz="2400" i="0" kern="0" dirty="0">
              <a:solidFill>
                <a:schemeClr val="bg1"/>
              </a:solidFill>
              <a:latin typeface="HelveticaNeueLT Pro 25 UltLt" pitchFamily="34" charset="0"/>
              <a:ea typeface="微软雅黑" panose="020B0503020204020204" pitchFamily="34" charset="-122"/>
            </a:endParaRPr>
          </a:p>
        </p:txBody>
      </p:sp>
      <p:sp>
        <p:nvSpPr>
          <p:cNvPr id="13" name="TextBox 12"/>
          <p:cNvSpPr txBox="1"/>
          <p:nvPr/>
        </p:nvSpPr>
        <p:spPr>
          <a:xfrm>
            <a:off x="5322888" y="3633788"/>
            <a:ext cx="871537" cy="461962"/>
          </a:xfrm>
          <a:prstGeom prst="rect">
            <a:avLst/>
          </a:prstGeom>
          <a:noFill/>
        </p:spPr>
        <p:txBody>
          <a:bodyPr wrap="none" anchor="ctr">
            <a:spAutoFit/>
          </a:bodyPr>
          <a:lstStyle/>
          <a:p>
            <a:pPr eaLnBrk="1" fontAlgn="auto" hangingPunct="1">
              <a:spcBef>
                <a:spcPts val="0"/>
              </a:spcBef>
              <a:spcAft>
                <a:spcPts val="0"/>
              </a:spcAft>
              <a:defRPr/>
            </a:pPr>
            <a:r>
              <a:rPr lang="en-US" altLang="zh-CN" sz="2400" kern="0" dirty="0">
                <a:solidFill>
                  <a:schemeClr val="bg1"/>
                </a:solidFill>
                <a:latin typeface="HelveticaNeueLT Pro 25 UltLt" pitchFamily="34" charset="0"/>
                <a:ea typeface="微软雅黑" panose="020B0503020204020204" pitchFamily="34" charset="-122"/>
              </a:rPr>
              <a:t>2014</a:t>
            </a:r>
            <a:endParaRPr lang="zh-CN" altLang="en-US" sz="2400" kern="0" dirty="0">
              <a:solidFill>
                <a:schemeClr val="bg1"/>
              </a:solidFill>
              <a:latin typeface="HelveticaNeueLT Pro 25 UltLt" pitchFamily="34" charset="0"/>
              <a:ea typeface="微软雅黑" panose="020B0503020204020204" pitchFamily="34" charset="-122"/>
            </a:endParaRPr>
          </a:p>
        </p:txBody>
      </p:sp>
      <p:sp>
        <p:nvSpPr>
          <p:cNvPr id="14" name="TextBox 13"/>
          <p:cNvSpPr txBox="1"/>
          <p:nvPr/>
        </p:nvSpPr>
        <p:spPr>
          <a:xfrm>
            <a:off x="7213600" y="3633788"/>
            <a:ext cx="871538" cy="461962"/>
          </a:xfrm>
          <a:prstGeom prst="rect">
            <a:avLst/>
          </a:prstGeom>
          <a:noFill/>
        </p:spPr>
        <p:txBody>
          <a:bodyPr wrap="none" anchor="ctr">
            <a:spAutoFit/>
          </a:bodyPr>
          <a:lstStyle>
            <a:defPPr>
              <a:defRPr lang="zh-CN"/>
            </a:defPPr>
            <a:lvl1pPr>
              <a:defRPr i="1">
                <a:solidFill>
                  <a:srgbClr val="646464"/>
                </a:solidFill>
              </a:defRPr>
            </a:lvl1pPr>
          </a:lstStyle>
          <a:p>
            <a:pPr eaLnBrk="1" fontAlgn="auto" hangingPunct="1">
              <a:spcBef>
                <a:spcPts val="0"/>
              </a:spcBef>
              <a:spcAft>
                <a:spcPts val="0"/>
              </a:spcAft>
              <a:defRPr/>
            </a:pPr>
            <a:r>
              <a:rPr lang="en-US" altLang="zh-CN" sz="2400" i="0" kern="0" dirty="0" smtClean="0">
                <a:solidFill>
                  <a:schemeClr val="bg1"/>
                </a:solidFill>
                <a:latin typeface="HelveticaNeueLT Pro 25 UltLt" pitchFamily="34" charset="0"/>
                <a:ea typeface="微软雅黑" panose="020B0503020204020204" pitchFamily="34" charset="-122"/>
              </a:rPr>
              <a:t>2015</a:t>
            </a:r>
            <a:endParaRPr lang="zh-CN" altLang="en-US" sz="2400" i="0" kern="0" dirty="0">
              <a:solidFill>
                <a:schemeClr val="bg1"/>
              </a:solidFill>
              <a:latin typeface="HelveticaNeueLT Pro 25 UltLt" pitchFamily="34" charset="0"/>
              <a:ea typeface="微软雅黑" panose="020B0503020204020204" pitchFamily="34" charset="-122"/>
            </a:endParaRPr>
          </a:p>
        </p:txBody>
      </p:sp>
      <p:sp>
        <p:nvSpPr>
          <p:cNvPr id="20" name="TextBox 19"/>
          <p:cNvSpPr txBox="1">
            <a:spLocks noChangeArrowheads="1"/>
          </p:cNvSpPr>
          <p:nvPr/>
        </p:nvSpPr>
        <p:spPr bwMode="auto">
          <a:xfrm>
            <a:off x="2052638" y="4960938"/>
            <a:ext cx="2249487" cy="693737"/>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20"/>
          <p:cNvSpPr txBox="1">
            <a:spLocks noChangeArrowheads="1"/>
          </p:cNvSpPr>
          <p:nvPr/>
        </p:nvSpPr>
        <p:spPr bwMode="auto">
          <a:xfrm>
            <a:off x="3943350" y="2060575"/>
            <a:ext cx="2251075"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2" name="TextBox 21"/>
          <p:cNvSpPr txBox="1">
            <a:spLocks noChangeArrowheads="1"/>
          </p:cNvSpPr>
          <p:nvPr/>
        </p:nvSpPr>
        <p:spPr bwMode="auto">
          <a:xfrm>
            <a:off x="5834063" y="4960938"/>
            <a:ext cx="2251075" cy="693737"/>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3" name="TextBox 22"/>
          <p:cNvSpPr txBox="1">
            <a:spLocks noChangeArrowheads="1"/>
          </p:cNvSpPr>
          <p:nvPr/>
        </p:nvSpPr>
        <p:spPr bwMode="auto">
          <a:xfrm>
            <a:off x="7726363" y="2060575"/>
            <a:ext cx="2249487" cy="69215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cxnSp>
        <p:nvCxnSpPr>
          <p:cNvPr id="3" name="直接连接符 2"/>
          <p:cNvCxnSpPr/>
          <p:nvPr/>
        </p:nvCxnSpPr>
        <p:spPr>
          <a:xfrm>
            <a:off x="1962150" y="4149725"/>
            <a:ext cx="0" cy="1439863"/>
          </a:xfrm>
          <a:prstGeom prst="line">
            <a:avLst/>
          </a:prstGeom>
          <a:ln w="6350">
            <a:solidFill>
              <a:srgbClr val="FFFFFF">
                <a:alpha val="40000"/>
              </a:srgbClr>
            </a:solidFill>
            <a:headEnd type="diamond"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2" idx="0"/>
          </p:cNvCxnSpPr>
          <p:nvPr/>
        </p:nvCxnSpPr>
        <p:spPr>
          <a:xfrm flipV="1">
            <a:off x="3867150" y="2133600"/>
            <a:ext cx="1588" cy="1500188"/>
          </a:xfrm>
          <a:prstGeom prst="line">
            <a:avLst/>
          </a:prstGeom>
          <a:ln w="6350">
            <a:solidFill>
              <a:srgbClr val="FFFFFF">
                <a:alpha val="40000"/>
              </a:srgbClr>
            </a:solidFill>
            <a:headEnd type="diamond"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13" idx="2"/>
          </p:cNvCxnSpPr>
          <p:nvPr/>
        </p:nvCxnSpPr>
        <p:spPr>
          <a:xfrm flipH="1">
            <a:off x="5751513" y="4095750"/>
            <a:ext cx="6350" cy="1493838"/>
          </a:xfrm>
          <a:prstGeom prst="line">
            <a:avLst/>
          </a:prstGeom>
          <a:ln w="6350">
            <a:solidFill>
              <a:srgbClr val="FFFFFF">
                <a:alpha val="40000"/>
              </a:srgbClr>
            </a:solidFill>
            <a:headEnd type="diamond"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14" idx="0"/>
          </p:cNvCxnSpPr>
          <p:nvPr/>
        </p:nvCxnSpPr>
        <p:spPr>
          <a:xfrm flipH="1" flipV="1">
            <a:off x="7634288" y="2133600"/>
            <a:ext cx="15875" cy="1500188"/>
          </a:xfrm>
          <a:prstGeom prst="line">
            <a:avLst/>
          </a:prstGeom>
          <a:ln w="6350">
            <a:solidFill>
              <a:srgbClr val="FFFFFF">
                <a:alpha val="40000"/>
              </a:srgbClr>
            </a:solidFill>
            <a:headEnd type="diamond"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a:spLocks noChangeArrowheads="1"/>
          </p:cNvSpPr>
          <p:nvPr/>
        </p:nvSpPr>
        <p:spPr bwMode="auto">
          <a:xfrm>
            <a:off x="9051925" y="4960938"/>
            <a:ext cx="2251075" cy="693737"/>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5"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29"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0-#ppt_w/2"/>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ppt_x</p:attrName>
                                        </p:attrNameLst>
                                      </p:cBhvr>
                                      <p:tavLst>
                                        <p:tav tm="0">
                                          <p:val>
                                            <p:strVal val="0-#ppt_w/2"/>
                                          </p:val>
                                        </p:tav>
                                        <p:tav tm="100000">
                                          <p:val>
                                            <p:strVal val="#ppt_x"/>
                                          </p:val>
                                        </p:tav>
                                      </p:tavLst>
                                    </p:anim>
                                    <p:anim calcmode="lin" valueType="num">
                                      <p:cBhvr>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0-#ppt_w/2"/>
                                          </p:val>
                                        </p:tav>
                                        <p:tav tm="100000">
                                          <p:val>
                                            <p:strVal val="#ppt_x"/>
                                          </p:val>
                                        </p:tav>
                                      </p:tavLst>
                                    </p:anim>
                                    <p:anim calcmode="lin" valueType="num">
                                      <p:cBhvr>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0-#ppt_w/2"/>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300" fill="hold"/>
                                        <p:tgtEl>
                                          <p:spTgt spid="5"/>
                                        </p:tgtEl>
                                        <p:attrNameLst>
                                          <p:attrName>ppt_w</p:attrName>
                                        </p:attrNameLst>
                                      </p:cBhvr>
                                      <p:tavLst>
                                        <p:tav tm="0">
                                          <p:val>
                                            <p:fltVal val="0"/>
                                          </p:val>
                                        </p:tav>
                                        <p:tav tm="100000">
                                          <p:val>
                                            <p:strVal val="#ppt_w"/>
                                          </p:val>
                                        </p:tav>
                                      </p:tavLst>
                                    </p:anim>
                                    <p:anim calcmode="lin" valueType="num">
                                      <p:cBhvr>
                                        <p:cTn id="25" dur="300" fill="hold"/>
                                        <p:tgtEl>
                                          <p:spTgt spid="5"/>
                                        </p:tgtEl>
                                        <p:attrNameLst>
                                          <p:attrName>ppt_h</p:attrName>
                                        </p:attrNameLst>
                                      </p:cBhvr>
                                      <p:tavLst>
                                        <p:tav tm="0">
                                          <p:val>
                                            <p:fltVal val="0"/>
                                          </p:val>
                                        </p:tav>
                                        <p:tav tm="100000">
                                          <p:val>
                                            <p:strVal val="#ppt_h"/>
                                          </p:val>
                                        </p:tav>
                                      </p:tavLst>
                                    </p:anim>
                                    <p:animEffect transition="in" filter="fade">
                                      <p:cBhvr>
                                        <p:cTn id="26" dur="300"/>
                                        <p:tgtEl>
                                          <p:spTgt spid="5"/>
                                        </p:tgtEl>
                                      </p:cBhvr>
                                    </p:animEffect>
                                  </p:childTnLst>
                                </p:cTn>
                              </p:par>
                              <p:par>
                                <p:cTn id="27" presetID="6" presetClass="emph" presetSubtype="0" autoRev="1" fill="hold" grpId="1" nodeType="withEffect">
                                  <p:stCondLst>
                                    <p:cond delay="300"/>
                                  </p:stCondLst>
                                  <p:childTnLst>
                                    <p:animScale>
                                      <p:cBhvr>
                                        <p:cTn id="28" dur="100" fill="hold"/>
                                        <p:tgtEl>
                                          <p:spTgt spid="5"/>
                                        </p:tgtEl>
                                      </p:cBhvr>
                                      <p:by x="150000" y="150000"/>
                                    </p:animScale>
                                  </p:childTnLst>
                                </p:cTn>
                              </p:par>
                            </p:childTnLst>
                          </p:cTn>
                        </p:par>
                        <p:par>
                          <p:cTn id="29" fill="hold" nodeType="afterGroup">
                            <p:stCondLst>
                              <p:cond delay="1000"/>
                            </p:stCondLst>
                            <p:childTnLst>
                              <p:par>
                                <p:cTn id="30" presetID="15" presetClass="entr" presetSubtype="0" fill="hold" grpId="0" nodeType="afterEffect">
                                  <p:stCondLst>
                                    <p:cond delay="0"/>
                                  </p:stCondLst>
                                  <p:iterate type="lt">
                                    <p:tmPct val="10000"/>
                                  </p:iterate>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 calcmode="lin" valueType="num">
                                      <p:cBhvr>
                                        <p:cTn id="34"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35"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36" fill="hold" nodeType="afterGroup">
                            <p:stCondLst>
                              <p:cond delay="1650"/>
                            </p:stCondLst>
                            <p:childTnLst>
                              <p:par>
                                <p:cTn id="37" presetID="15" presetClass="entr" presetSubtype="0" fill="hold" grpId="0" nodeType="afterEffect">
                                  <p:stCondLst>
                                    <p:cond delay="0"/>
                                  </p:stCondLst>
                                  <p:iterate type="lt">
                                    <p:tmPct val="10000"/>
                                  </p:iterate>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 calcmode="lin" valueType="num">
                                      <p:cBhvr>
                                        <p:cTn id="41"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42"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43" fill="hold" nodeType="afterGroup">
                            <p:stCondLst>
                              <p:cond delay="2300"/>
                            </p:stCondLst>
                            <p:childTnLst>
                              <p:par>
                                <p:cTn id="44" presetID="15" presetClass="entr" presetSubtype="0" fill="hold" grpId="0" nodeType="afterEffect">
                                  <p:stCondLst>
                                    <p:cond delay="0"/>
                                  </p:stCondLst>
                                  <p:iterate type="lt">
                                    <p:tmPct val="10000"/>
                                  </p:iterate>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 calcmode="lin" valueType="num">
                                      <p:cBhvr>
                                        <p:cTn id="48" dur="5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9" dur="5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50" fill="hold" nodeType="afterGroup">
                            <p:stCondLst>
                              <p:cond delay="2950"/>
                            </p:stCondLst>
                            <p:childTnLst>
                              <p:par>
                                <p:cTn id="51" presetID="15" presetClass="entr" presetSubtype="0" fill="hold" grpId="0" nodeType="afterEffect">
                                  <p:stCondLst>
                                    <p:cond delay="0"/>
                                  </p:stCondLst>
                                  <p:iterate type="lt">
                                    <p:tmPct val="10000"/>
                                  </p:iterate>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 calcmode="lin" valueType="num">
                                      <p:cBhvr>
                                        <p:cTn id="55" dur="500" fill="hold"/>
                                        <p:tgtEl>
                                          <p:spTgt spid="14"/>
                                        </p:tgtEl>
                                        <p:attrNameLst>
                                          <p:attrName>ppt_x</p:attrName>
                                        </p:attrNameLst>
                                      </p:cBhvr>
                                      <p:tavLst>
                                        <p:tav tm="0" fmla="#ppt_x+(cos(-2*pi*(1-$))*-#ppt_x-sin(-2*pi*(1-$))*(1-#ppt_y))*(1-$)">
                                          <p:val>
                                            <p:fltVal val="0"/>
                                          </p:val>
                                        </p:tav>
                                        <p:tav tm="100000">
                                          <p:val>
                                            <p:fltVal val="1"/>
                                          </p:val>
                                        </p:tav>
                                      </p:tavLst>
                                    </p:anim>
                                    <p:anim calcmode="lin" valueType="num">
                                      <p:cBhvr>
                                        <p:cTn id="56" dur="500" fill="hold"/>
                                        <p:tgtEl>
                                          <p:spTgt spid="14"/>
                                        </p:tgtEl>
                                        <p:attrNameLst>
                                          <p:attrName>ppt_y</p:attrName>
                                        </p:attrNameLst>
                                      </p:cBhvr>
                                      <p:tavLst>
                                        <p:tav tm="0" fmla="#ppt_y+(sin(-2*pi*(1-$))*-#ppt_x+cos(-2*pi*(1-$))*(1-#ppt_y))*(1-$)">
                                          <p:val>
                                            <p:fltVal val="0"/>
                                          </p:val>
                                        </p:tav>
                                        <p:tav tm="100000">
                                          <p:val>
                                            <p:fltVal val="1"/>
                                          </p:val>
                                        </p:tav>
                                      </p:tavLst>
                                    </p:anim>
                                  </p:childTnLst>
                                </p:cTn>
                              </p:par>
                            </p:childTnLst>
                          </p:cTn>
                        </p:par>
                        <p:par>
                          <p:cTn id="57" fill="hold" nodeType="afterGroup">
                            <p:stCondLst>
                              <p:cond delay="3600"/>
                            </p:stCondLst>
                            <p:childTnLst>
                              <p:par>
                                <p:cTn id="58" presetID="22" presetClass="entr" presetSubtype="1" fill="hold" nodeType="after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wipe(up)">
                                      <p:cBhvr>
                                        <p:cTn id="60" dur="500"/>
                                        <p:tgtEl>
                                          <p:spTgt spid="3"/>
                                        </p:tgtEl>
                                      </p:cBhvr>
                                    </p:animEffect>
                                  </p:childTnLst>
                                </p:cTn>
                              </p:par>
                              <p:par>
                                <p:cTn id="61" presetID="22" presetClass="entr" presetSubtype="4" fill="hold"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down)">
                                      <p:cBhvr>
                                        <p:cTn id="63" dur="500"/>
                                        <p:tgtEl>
                                          <p:spTgt spid="24"/>
                                        </p:tgtEl>
                                      </p:cBhvr>
                                    </p:animEffect>
                                  </p:childTnLst>
                                </p:cTn>
                              </p:par>
                              <p:par>
                                <p:cTn id="64" presetID="22" presetClass="entr" presetSubtype="1" fill="hold"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up)">
                                      <p:cBhvr>
                                        <p:cTn id="66" dur="500"/>
                                        <p:tgtEl>
                                          <p:spTgt spid="26"/>
                                        </p:tgtEl>
                                      </p:cBhvr>
                                    </p:animEffect>
                                  </p:childTnLst>
                                </p:cTn>
                              </p:par>
                              <p:par>
                                <p:cTn id="67" presetID="22" presetClass="entr" presetSubtype="4"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down)">
                                      <p:cBhvr>
                                        <p:cTn id="69" dur="500"/>
                                        <p:tgtEl>
                                          <p:spTgt spid="27"/>
                                        </p:tgtEl>
                                      </p:cBhvr>
                                    </p:animEffect>
                                  </p:childTnLst>
                                </p:cTn>
                              </p:par>
                            </p:childTnLst>
                          </p:cTn>
                        </p:par>
                        <p:par>
                          <p:cTn id="70" fill="hold" nodeType="afterGroup">
                            <p:stCondLst>
                              <p:cond delay="4100"/>
                            </p:stCondLst>
                            <p:childTnLst>
                              <p:par>
                                <p:cTn id="71" presetID="12" presetClass="entr" presetSubtype="8"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p:tgtEl>
                                          <p:spTgt spid="20"/>
                                        </p:tgtEl>
                                        <p:attrNameLst>
                                          <p:attrName>ppt_x</p:attrName>
                                        </p:attrNameLst>
                                      </p:cBhvr>
                                      <p:tavLst>
                                        <p:tav tm="0">
                                          <p:val>
                                            <p:strVal val="#ppt_x-#ppt_w*1.125000"/>
                                          </p:val>
                                        </p:tav>
                                        <p:tav tm="100000">
                                          <p:val>
                                            <p:strVal val="#ppt_x"/>
                                          </p:val>
                                        </p:tav>
                                      </p:tavLst>
                                    </p:anim>
                                    <p:animEffect transition="in" filter="wipe(right)">
                                      <p:cBhvr>
                                        <p:cTn id="74" dur="500"/>
                                        <p:tgtEl>
                                          <p:spTgt spid="20"/>
                                        </p:tgtEl>
                                      </p:cBhvr>
                                    </p:animEffect>
                                  </p:childTnLst>
                                </p:cTn>
                              </p:par>
                              <p:par>
                                <p:cTn id="75" presetID="12" presetClass="entr" presetSubtype="8"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p:cTn id="77" dur="500"/>
                                        <p:tgtEl>
                                          <p:spTgt spid="21"/>
                                        </p:tgtEl>
                                        <p:attrNameLst>
                                          <p:attrName>ppt_x</p:attrName>
                                        </p:attrNameLst>
                                      </p:cBhvr>
                                      <p:tavLst>
                                        <p:tav tm="0">
                                          <p:val>
                                            <p:strVal val="#ppt_x-#ppt_w*1.125000"/>
                                          </p:val>
                                        </p:tav>
                                        <p:tav tm="100000">
                                          <p:val>
                                            <p:strVal val="#ppt_x"/>
                                          </p:val>
                                        </p:tav>
                                      </p:tavLst>
                                    </p:anim>
                                    <p:animEffect transition="in" filter="wipe(right)">
                                      <p:cBhvr>
                                        <p:cTn id="78" dur="500"/>
                                        <p:tgtEl>
                                          <p:spTgt spid="21"/>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p:cTn id="81" dur="500"/>
                                        <p:tgtEl>
                                          <p:spTgt spid="22"/>
                                        </p:tgtEl>
                                        <p:attrNameLst>
                                          <p:attrName>ppt_x</p:attrName>
                                        </p:attrNameLst>
                                      </p:cBhvr>
                                      <p:tavLst>
                                        <p:tav tm="0">
                                          <p:val>
                                            <p:strVal val="#ppt_x-#ppt_w*1.125000"/>
                                          </p:val>
                                        </p:tav>
                                        <p:tav tm="100000">
                                          <p:val>
                                            <p:strVal val="#ppt_x"/>
                                          </p:val>
                                        </p:tav>
                                      </p:tavLst>
                                    </p:anim>
                                    <p:animEffect transition="in" filter="wipe(right)">
                                      <p:cBhvr>
                                        <p:cTn id="82" dur="500"/>
                                        <p:tgtEl>
                                          <p:spTgt spid="22"/>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500"/>
                                        <p:tgtEl>
                                          <p:spTgt spid="23"/>
                                        </p:tgtEl>
                                        <p:attrNameLst>
                                          <p:attrName>ppt_x</p:attrName>
                                        </p:attrNameLst>
                                      </p:cBhvr>
                                      <p:tavLst>
                                        <p:tav tm="0">
                                          <p:val>
                                            <p:strVal val="#ppt_x-#ppt_w*1.125000"/>
                                          </p:val>
                                        </p:tav>
                                        <p:tav tm="100000">
                                          <p:val>
                                            <p:strVal val="#ppt_x"/>
                                          </p:val>
                                        </p:tav>
                                      </p:tavLst>
                                    </p:anim>
                                    <p:animEffect transition="in" filter="wipe(right)">
                                      <p:cBhvr>
                                        <p:cTn id="86" dur="500"/>
                                        <p:tgtEl>
                                          <p:spTgt spid="23"/>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p:cTn id="89" dur="500"/>
                                        <p:tgtEl>
                                          <p:spTgt spid="28"/>
                                        </p:tgtEl>
                                        <p:attrNameLst>
                                          <p:attrName>ppt_x</p:attrName>
                                        </p:attrNameLst>
                                      </p:cBhvr>
                                      <p:tavLst>
                                        <p:tav tm="0">
                                          <p:val>
                                            <p:strVal val="#ppt_x-#ppt_w*1.125000"/>
                                          </p:val>
                                        </p:tav>
                                        <p:tav tm="100000">
                                          <p:val>
                                            <p:strVal val="#ppt_x"/>
                                          </p:val>
                                        </p:tav>
                                      </p:tavLst>
                                    </p:anim>
                                    <p:animEffect transition="in" filter="wipe(right)">
                                      <p:cBhvr>
                                        <p:cTn id="90" dur="500"/>
                                        <p:tgtEl>
                                          <p:spTgt spid="28"/>
                                        </p:tgtEl>
                                      </p:cBhvr>
                                    </p:animEffect>
                                  </p:childTnLst>
                                </p:cTn>
                              </p:par>
                              <p:par>
                                <p:cTn id="91" presetID="2" presetClass="entr" presetSubtype="1" decel="100000"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 calcmode="lin" valueType="num">
                                      <p:cBhvr>
                                        <p:cTn id="93" dur="500" fill="hold"/>
                                        <p:tgtEl>
                                          <p:spTgt spid="25"/>
                                        </p:tgtEl>
                                        <p:attrNameLst>
                                          <p:attrName>ppt_x</p:attrName>
                                        </p:attrNameLst>
                                      </p:cBhvr>
                                      <p:tavLst>
                                        <p:tav tm="0">
                                          <p:val>
                                            <p:strVal val="#ppt_x"/>
                                          </p:val>
                                        </p:tav>
                                        <p:tav tm="100000">
                                          <p:val>
                                            <p:strVal val="#ppt_x"/>
                                          </p:val>
                                        </p:tav>
                                      </p:tavLst>
                                    </p:anim>
                                    <p:anim calcmode="lin" valueType="num">
                                      <p:cBhvr>
                                        <p:cTn id="94" dur="500" fill="hold"/>
                                        <p:tgtEl>
                                          <p:spTgt spid="25"/>
                                        </p:tgtEl>
                                        <p:attrNameLst>
                                          <p:attrName>ppt_y</p:attrName>
                                        </p:attrNameLst>
                                      </p:cBhvr>
                                      <p:tavLst>
                                        <p:tav tm="0">
                                          <p:val>
                                            <p:strVal val="0-#ppt_h/2"/>
                                          </p:val>
                                        </p:tav>
                                        <p:tav tm="100000">
                                          <p:val>
                                            <p:strVal val="#ppt_y"/>
                                          </p:val>
                                        </p:tav>
                                      </p:tavLst>
                                    </p:anim>
                                  </p:childTnLst>
                                </p:cTn>
                              </p:par>
                              <p:par>
                                <p:cTn id="95" presetID="2" presetClass="entr" presetSubtype="1" decel="100000"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p:cTn id="97" dur="500" fill="hold"/>
                                        <p:tgtEl>
                                          <p:spTgt spid="29"/>
                                        </p:tgtEl>
                                        <p:attrNameLst>
                                          <p:attrName>ppt_x</p:attrName>
                                        </p:attrNameLst>
                                      </p:cBhvr>
                                      <p:tavLst>
                                        <p:tav tm="0">
                                          <p:val>
                                            <p:strVal val="#ppt_x"/>
                                          </p:val>
                                        </p:tav>
                                        <p:tav tm="100000">
                                          <p:val>
                                            <p:strVal val="#ppt_x"/>
                                          </p:val>
                                        </p:tav>
                                      </p:tavLst>
                                    </p:anim>
                                    <p:anim calcmode="lin" valueType="num">
                                      <p:cBhvr>
                                        <p:cTn id="98"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8" grpId="0" animBg="1"/>
      <p:bldP spid="9" grpId="0" animBg="1"/>
      <p:bldP spid="10" grpId="0" animBg="1"/>
      <p:bldP spid="11" grpId="0"/>
      <p:bldP spid="12" grpId="0"/>
      <p:bldP spid="13" grpId="0"/>
      <p:bldP spid="14" grpId="0"/>
      <p:bldP spid="20" grpId="0"/>
      <p:bldP spid="21" grpId="0"/>
      <p:bldP spid="22" grpId="0"/>
      <p:bldP spid="23" grpId="0"/>
      <p:bldP spid="28" grpId="0"/>
      <p:bldP spid="25" grpId="0"/>
      <p:bldP spid="2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a:spLocks noChangeArrowheads="1"/>
          </p:cNvSpPr>
          <p:nvPr/>
        </p:nvSpPr>
        <p:spPr bwMode="auto">
          <a:xfrm>
            <a:off x="982663" y="3795713"/>
            <a:ext cx="2646362" cy="830262"/>
          </a:xfrm>
          <a:prstGeom prst="rect">
            <a:avLst/>
          </a:prstGeom>
          <a:noFill/>
          <a:ln w="9525">
            <a:noFill/>
            <a:miter lim="800000"/>
            <a:headEnd/>
            <a:tailEnd/>
          </a:ln>
        </p:spPr>
        <p:txBody>
          <a:bodyPr wrap="none">
            <a:spAutoFit/>
          </a:bodyPr>
          <a:lstStyle/>
          <a:p>
            <a:pPr eaLnBrk="1" hangingPunct="1"/>
            <a:r>
              <a:rPr lang="zh-CN" altLang="en-US" sz="4800">
                <a:solidFill>
                  <a:schemeClr val="bg1"/>
                </a:solidFill>
                <a:latin typeface="微软雅黑" pitchFamily="34" charset="-122"/>
                <a:ea typeface="微软雅黑" pitchFamily="34" charset="-122"/>
              </a:rPr>
              <a:t>谢谢观看</a:t>
            </a:r>
            <a:endParaRPr lang="en-US" altLang="zh-CN" sz="4800">
              <a:solidFill>
                <a:schemeClr val="bg1"/>
              </a:solidFill>
              <a:latin typeface="微软雅黑" pitchFamily="34" charset="-122"/>
              <a:ea typeface="微软雅黑" pitchFamily="34" charset="-122"/>
            </a:endParaRPr>
          </a:p>
        </p:txBody>
      </p:sp>
      <p:sp>
        <p:nvSpPr>
          <p:cNvPr id="24" name="TextBox 23"/>
          <p:cNvSpPr txBox="1">
            <a:spLocks noChangeArrowheads="1"/>
          </p:cNvSpPr>
          <p:nvPr/>
        </p:nvSpPr>
        <p:spPr bwMode="auto">
          <a:xfrm>
            <a:off x="982663" y="4819650"/>
            <a:ext cx="5472112" cy="673100"/>
          </a:xfrm>
          <a:prstGeom prst="rect">
            <a:avLst/>
          </a:prstGeom>
          <a:noFill/>
          <a:ln w="9525">
            <a:noFill/>
            <a:miter lim="800000"/>
            <a:headEnd/>
            <a:tailEnd/>
          </a:ln>
        </p:spPr>
        <p:txBody>
          <a:bodyPr>
            <a:spAutoFit/>
          </a:bodyPr>
          <a:lstStyle/>
          <a:p>
            <a:pPr algn="just"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lgn="just" eaLnBrk="1" hangingPunct="1">
              <a:lnSpc>
                <a:spcPct val="130000"/>
              </a:lnSpc>
            </a:pPr>
            <a:endParaRPr lang="zh-CN" altLang="en-US" sz="1000">
              <a:solidFill>
                <a:schemeClr val="bg1"/>
              </a:solidFill>
              <a:latin typeface="微软雅黑" pitchFamily="34" charset="-122"/>
              <a:ea typeface="微软雅黑"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ppt_x</p:attrName>
                                        </p:attrNameLst>
                                      </p:cBhvr>
                                      <p:tavLst>
                                        <p:tav tm="0">
                                          <p:val>
                                            <p:strVal val="#ppt_x"/>
                                          </p:val>
                                        </p:tav>
                                        <p:tav tm="100000">
                                          <p:val>
                                            <p:strVal val="#ppt_x"/>
                                          </p:val>
                                        </p:tav>
                                      </p:tavLst>
                                    </p:anim>
                                    <p:anim calcmode="lin" valueType="num">
                                      <p:cBhvr>
                                        <p:cTn id="8" dur="1000" fill="hold"/>
                                        <p:tgtEl>
                                          <p:spTgt spid="2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000"/>
                            </p:stCondLst>
                            <p:childTnLst>
                              <p:par>
                                <p:cTn id="10" presetID="47" presetClass="entr" presetSubtype="0"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9"/>
          <p:cNvSpPr>
            <a:spLocks noChangeArrowheads="1"/>
          </p:cNvSpPr>
          <p:nvPr/>
        </p:nvSpPr>
        <p:spPr bwMode="auto">
          <a:xfrm>
            <a:off x="1149350" y="2005013"/>
            <a:ext cx="723900" cy="723900"/>
          </a:xfrm>
          <a:prstGeom prst="ellipse">
            <a:avLst/>
          </a:prstGeom>
          <a:solidFill>
            <a:srgbClr val="00B0F0">
              <a:alpha val="30196"/>
            </a:srgbClr>
          </a:solidFill>
          <a:ln w="9525">
            <a:solidFill>
              <a:srgbClr val="00DFF0">
                <a:alpha val="59999"/>
              </a:srgbClr>
            </a:solidFill>
            <a:round/>
            <a:headEnd/>
            <a:tailEnd/>
          </a:ln>
        </p:spPr>
        <p:txBody>
          <a:bodyPr/>
          <a:lstStyle/>
          <a:p>
            <a:pPr eaLnBrk="1" hangingPunct="1"/>
            <a:endParaRPr lang="zh-CN" altLang="en-US">
              <a:latin typeface="HelveticaNeueLT Pro 25 UltLt" pitchFamily="34" charset="0"/>
            </a:endParaRPr>
          </a:p>
        </p:txBody>
      </p:sp>
      <p:sp>
        <p:nvSpPr>
          <p:cNvPr id="21" name="Oval 10"/>
          <p:cNvSpPr>
            <a:spLocks noChangeArrowheads="1"/>
          </p:cNvSpPr>
          <p:nvPr/>
        </p:nvSpPr>
        <p:spPr bwMode="auto">
          <a:xfrm>
            <a:off x="1127125" y="3914775"/>
            <a:ext cx="719138" cy="723900"/>
          </a:xfrm>
          <a:prstGeom prst="ellipse">
            <a:avLst/>
          </a:prstGeom>
          <a:solidFill>
            <a:srgbClr val="00B0F0">
              <a:alpha val="30196"/>
            </a:srgbClr>
          </a:solidFill>
          <a:ln w="9525">
            <a:solidFill>
              <a:srgbClr val="00DFF0">
                <a:alpha val="59999"/>
              </a:srgbClr>
            </a:solidFill>
            <a:round/>
            <a:headEnd/>
            <a:tailEnd/>
          </a:ln>
        </p:spPr>
        <p:txBody>
          <a:bodyPr/>
          <a:lstStyle/>
          <a:p>
            <a:pPr eaLnBrk="1" hangingPunct="1"/>
            <a:endParaRPr lang="zh-CN" altLang="en-US">
              <a:latin typeface="HelveticaNeueLT Pro 25 UltLt" pitchFamily="34" charset="0"/>
            </a:endParaRPr>
          </a:p>
        </p:txBody>
      </p:sp>
      <p:sp>
        <p:nvSpPr>
          <p:cNvPr id="22" name="Oval 11"/>
          <p:cNvSpPr>
            <a:spLocks noChangeArrowheads="1"/>
          </p:cNvSpPr>
          <p:nvPr/>
        </p:nvSpPr>
        <p:spPr bwMode="auto">
          <a:xfrm>
            <a:off x="6578600" y="2011363"/>
            <a:ext cx="723900" cy="723900"/>
          </a:xfrm>
          <a:prstGeom prst="ellipse">
            <a:avLst/>
          </a:prstGeom>
          <a:solidFill>
            <a:srgbClr val="00B0F0">
              <a:alpha val="30196"/>
            </a:srgbClr>
          </a:solidFill>
          <a:ln w="9525">
            <a:solidFill>
              <a:srgbClr val="00DFF0">
                <a:alpha val="59999"/>
              </a:srgbClr>
            </a:solidFill>
            <a:round/>
            <a:headEnd/>
            <a:tailEnd/>
          </a:ln>
        </p:spPr>
        <p:txBody>
          <a:bodyPr/>
          <a:lstStyle/>
          <a:p>
            <a:pPr eaLnBrk="1" hangingPunct="1"/>
            <a:endParaRPr lang="zh-CN" altLang="en-US">
              <a:latin typeface="HelveticaNeueLT Pro 25 UltLt" pitchFamily="34" charset="0"/>
            </a:endParaRPr>
          </a:p>
        </p:txBody>
      </p:sp>
      <p:sp>
        <p:nvSpPr>
          <p:cNvPr id="23" name="Oval 12"/>
          <p:cNvSpPr>
            <a:spLocks noChangeArrowheads="1"/>
          </p:cNvSpPr>
          <p:nvPr/>
        </p:nvSpPr>
        <p:spPr bwMode="auto">
          <a:xfrm>
            <a:off x="6578600" y="3876675"/>
            <a:ext cx="719138" cy="723900"/>
          </a:xfrm>
          <a:prstGeom prst="ellipse">
            <a:avLst/>
          </a:prstGeom>
          <a:solidFill>
            <a:srgbClr val="00B0F0">
              <a:alpha val="30196"/>
            </a:srgbClr>
          </a:solidFill>
          <a:ln w="9525">
            <a:solidFill>
              <a:srgbClr val="00DFF0">
                <a:alpha val="59999"/>
              </a:srgbClr>
            </a:solidFill>
            <a:round/>
            <a:headEnd/>
            <a:tailEnd/>
          </a:ln>
        </p:spPr>
        <p:txBody>
          <a:bodyPr/>
          <a:lstStyle/>
          <a:p>
            <a:pPr eaLnBrk="1" hangingPunct="1"/>
            <a:endParaRPr lang="zh-CN" altLang="en-US">
              <a:latin typeface="HelveticaNeueLT Pro 25 UltLt" pitchFamily="34" charset="0"/>
            </a:endParaRPr>
          </a:p>
        </p:txBody>
      </p:sp>
      <p:sp>
        <p:nvSpPr>
          <p:cNvPr id="24" name="TextBox 23"/>
          <p:cNvSpPr txBox="1">
            <a:spLocks noChangeArrowheads="1"/>
          </p:cNvSpPr>
          <p:nvPr/>
        </p:nvSpPr>
        <p:spPr bwMode="auto">
          <a:xfrm>
            <a:off x="1993900" y="2244725"/>
            <a:ext cx="2960688"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25" name="TextBox 24"/>
          <p:cNvSpPr txBox="1">
            <a:spLocks noChangeArrowheads="1"/>
          </p:cNvSpPr>
          <p:nvPr/>
        </p:nvSpPr>
        <p:spPr bwMode="auto">
          <a:xfrm>
            <a:off x="1993900" y="2571750"/>
            <a:ext cx="3743325" cy="892175"/>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复制您的文本后，在此框中选择粘贴，并选择只保留文字。</a:t>
            </a:r>
          </a:p>
        </p:txBody>
      </p:sp>
      <p:sp>
        <p:nvSpPr>
          <p:cNvPr id="26" name="TextBox 25"/>
          <p:cNvSpPr txBox="1">
            <a:spLocks noChangeArrowheads="1"/>
          </p:cNvSpPr>
          <p:nvPr/>
        </p:nvSpPr>
        <p:spPr bwMode="auto">
          <a:xfrm>
            <a:off x="7421563" y="2244725"/>
            <a:ext cx="2962275"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27" name="TextBox 26"/>
          <p:cNvSpPr txBox="1">
            <a:spLocks noChangeArrowheads="1"/>
          </p:cNvSpPr>
          <p:nvPr/>
        </p:nvSpPr>
        <p:spPr bwMode="auto">
          <a:xfrm>
            <a:off x="7421563" y="2571750"/>
            <a:ext cx="3744912" cy="692150"/>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8" name="TextBox 27"/>
          <p:cNvSpPr txBox="1">
            <a:spLocks noChangeArrowheads="1"/>
          </p:cNvSpPr>
          <p:nvPr/>
        </p:nvSpPr>
        <p:spPr bwMode="auto">
          <a:xfrm>
            <a:off x="1993900" y="4154488"/>
            <a:ext cx="2960688"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29" name="TextBox 28"/>
          <p:cNvSpPr txBox="1">
            <a:spLocks noChangeArrowheads="1"/>
          </p:cNvSpPr>
          <p:nvPr/>
        </p:nvSpPr>
        <p:spPr bwMode="auto">
          <a:xfrm>
            <a:off x="1993900" y="4479925"/>
            <a:ext cx="3743325" cy="893763"/>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p>
        </p:txBody>
      </p:sp>
      <p:sp>
        <p:nvSpPr>
          <p:cNvPr id="30" name="TextBox 29"/>
          <p:cNvSpPr txBox="1">
            <a:spLocks noChangeArrowheads="1"/>
          </p:cNvSpPr>
          <p:nvPr/>
        </p:nvSpPr>
        <p:spPr bwMode="auto">
          <a:xfrm>
            <a:off x="7443788" y="4110038"/>
            <a:ext cx="2962275" cy="285750"/>
          </a:xfrm>
          <a:prstGeom prst="rect">
            <a:avLst/>
          </a:prstGeom>
          <a:noFill/>
          <a:ln w="9525">
            <a:noFill/>
            <a:miter lim="800000"/>
            <a:headEnd/>
            <a:tailEnd/>
          </a:ln>
        </p:spPr>
        <p:txBody>
          <a:bodyPr tIns="0" bIns="0">
            <a:spAutoFit/>
          </a:bodyPr>
          <a:lstStyle/>
          <a:p>
            <a:pPr eaLnBrk="1" hangingPunct="1">
              <a:lnSpc>
                <a:spcPct val="150000"/>
              </a:lnSpc>
            </a:pPr>
            <a:r>
              <a:rPr lang="zh-CN" altLang="en-US" sz="1400">
                <a:solidFill>
                  <a:schemeClr val="bg1"/>
                </a:solidFill>
                <a:latin typeface="微软雅黑" pitchFamily="34" charset="-122"/>
                <a:ea typeface="微软雅黑" pitchFamily="34" charset="-122"/>
              </a:rPr>
              <a:t>点击添加标题</a:t>
            </a:r>
          </a:p>
        </p:txBody>
      </p:sp>
      <p:sp>
        <p:nvSpPr>
          <p:cNvPr id="31" name="TextBox 30"/>
          <p:cNvSpPr txBox="1">
            <a:spLocks noChangeArrowheads="1"/>
          </p:cNvSpPr>
          <p:nvPr/>
        </p:nvSpPr>
        <p:spPr bwMode="auto">
          <a:xfrm>
            <a:off x="7443788" y="4435475"/>
            <a:ext cx="3743325" cy="893763"/>
          </a:xfrm>
          <a:prstGeom prst="rect">
            <a:avLst/>
          </a:prstGeom>
          <a:noFill/>
          <a:ln w="9525">
            <a:noFill/>
            <a:miter lim="800000"/>
            <a:headEnd/>
            <a:tailEnd/>
          </a:ln>
        </p:spPr>
        <p:txBody>
          <a:bodyPr>
            <a:spAutoFit/>
          </a:bodyPr>
          <a:lstStyle/>
          <a:p>
            <a:pPr eaLnBrk="1" hangingPunct="1">
              <a:lnSpc>
                <a:spcPct val="13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您的内容打在这里，或者通过复制您的文本后，在此框中选择粘贴，并选择只保留文字。通过通过复制您的文本。您的内容打在这里，或者通过复制您的文本后，在此框中选择粘贴，并选择只保留文字。</a:t>
            </a:r>
          </a:p>
        </p:txBody>
      </p:sp>
      <p:sp>
        <p:nvSpPr>
          <p:cNvPr id="32" name="Freeform 7"/>
          <p:cNvSpPr>
            <a:spLocks noEditPoints="1" noChangeArrowheads="1"/>
          </p:cNvSpPr>
          <p:nvPr/>
        </p:nvSpPr>
        <p:spPr bwMode="auto">
          <a:xfrm>
            <a:off x="6715125" y="2181225"/>
            <a:ext cx="449263" cy="385763"/>
          </a:xfrm>
          <a:custGeom>
            <a:avLst/>
            <a:gdLst>
              <a:gd name="T0" fmla="*/ 0 w 140"/>
              <a:gd name="T1" fmla="*/ 2147483646 h 120"/>
              <a:gd name="T2" fmla="*/ 2147483646 w 140"/>
              <a:gd name="T3" fmla="*/ 2147483646 h 120"/>
              <a:gd name="T4" fmla="*/ 2147483646 w 140"/>
              <a:gd name="T5" fmla="*/ 0 h 120"/>
              <a:gd name="T6" fmla="*/ 2147483646 w 140"/>
              <a:gd name="T7" fmla="*/ 0 h 120"/>
              <a:gd name="T8" fmla="*/ 2147483646 w 140"/>
              <a:gd name="T9" fmla="*/ 0 h 120"/>
              <a:gd name="T10" fmla="*/ 2147483646 w 140"/>
              <a:gd name="T11" fmla="*/ 2147483646 h 120"/>
              <a:gd name="T12" fmla="*/ 2147483646 w 140"/>
              <a:gd name="T13" fmla="*/ 2147483646 h 120"/>
              <a:gd name="T14" fmla="*/ 2147483646 w 140"/>
              <a:gd name="T15" fmla="*/ 2147483646 h 120"/>
              <a:gd name="T16" fmla="*/ 2147483646 w 140"/>
              <a:gd name="T17" fmla="*/ 0 h 120"/>
              <a:gd name="T18" fmla="*/ 2147483646 w 140"/>
              <a:gd name="T19" fmla="*/ 0 h 120"/>
              <a:gd name="T20" fmla="*/ 2147483646 w 140"/>
              <a:gd name="T21" fmla="*/ 2147483646 h 120"/>
              <a:gd name="T22" fmla="*/ 2147483646 w 140"/>
              <a:gd name="T23" fmla="*/ 0 h 120"/>
              <a:gd name="T24" fmla="*/ 2147483646 w 140"/>
              <a:gd name="T25" fmla="*/ 2147483646 h 120"/>
              <a:gd name="T26" fmla="*/ 2147483646 w 140"/>
              <a:gd name="T27" fmla="*/ 0 h 120"/>
              <a:gd name="T28" fmla="*/ 2147483646 w 140"/>
              <a:gd name="T29" fmla="*/ 0 h 120"/>
              <a:gd name="T30" fmla="*/ 2147483646 w 140"/>
              <a:gd name="T31" fmla="*/ 2147483646 h 120"/>
              <a:gd name="T32" fmla="*/ 2147483646 w 140"/>
              <a:gd name="T33" fmla="*/ 2147483646 h 120"/>
              <a:gd name="T34" fmla="*/ 2147483646 w 140"/>
              <a:gd name="T35" fmla="*/ 2147483646 h 120"/>
              <a:gd name="T36" fmla="*/ 2147483646 w 140"/>
              <a:gd name="T37" fmla="*/ 2147483646 h 120"/>
              <a:gd name="T38" fmla="*/ 2147483646 w 140"/>
              <a:gd name="T39" fmla="*/ 2147483646 h 120"/>
              <a:gd name="T40" fmla="*/ 2147483646 w 140"/>
              <a:gd name="T41" fmla="*/ 2147483646 h 120"/>
              <a:gd name="T42" fmla="*/ 2147483646 w 140"/>
              <a:gd name="T43" fmla="*/ 2147483646 h 120"/>
              <a:gd name="T44" fmla="*/ 2147483646 w 140"/>
              <a:gd name="T45" fmla="*/ 2147483646 h 120"/>
              <a:gd name="T46" fmla="*/ 2147483646 w 140"/>
              <a:gd name="T47" fmla="*/ 2147483646 h 120"/>
              <a:gd name="T48" fmla="*/ 2147483646 w 140"/>
              <a:gd name="T49" fmla="*/ 2147483646 h 120"/>
              <a:gd name="T50" fmla="*/ 2147483646 w 140"/>
              <a:gd name="T51" fmla="*/ 2147483646 h 120"/>
              <a:gd name="T52" fmla="*/ 2147483646 w 140"/>
              <a:gd name="T53" fmla="*/ 2147483646 h 120"/>
              <a:gd name="T54" fmla="*/ 2147483646 w 140"/>
              <a:gd name="T55" fmla="*/ 2147483646 h 120"/>
              <a:gd name="T56" fmla="*/ 2147483646 w 140"/>
              <a:gd name="T57" fmla="*/ 2147483646 h 120"/>
              <a:gd name="T58" fmla="*/ 2147483646 w 140"/>
              <a:gd name="T59" fmla="*/ 2147483646 h 120"/>
              <a:gd name="T60" fmla="*/ 2147483646 w 140"/>
              <a:gd name="T61" fmla="*/ 2147483646 h 120"/>
              <a:gd name="T62" fmla="*/ 2147483646 w 140"/>
              <a:gd name="T63" fmla="*/ 2147483646 h 120"/>
              <a:gd name="T64" fmla="*/ 2147483646 w 140"/>
              <a:gd name="T65" fmla="*/ 2147483646 h 120"/>
              <a:gd name="T66" fmla="*/ 2147483646 w 140"/>
              <a:gd name="T67" fmla="*/ 2147483646 h 120"/>
              <a:gd name="T68" fmla="*/ 2147483646 w 140"/>
              <a:gd name="T69" fmla="*/ 2147483646 h 120"/>
              <a:gd name="T70" fmla="*/ 2147483646 w 140"/>
              <a:gd name="T71" fmla="*/ 2147483646 h 120"/>
              <a:gd name="T72" fmla="*/ 2147483646 w 140"/>
              <a:gd name="T73" fmla="*/ 2147483646 h 120"/>
              <a:gd name="T74" fmla="*/ 2147483646 w 140"/>
              <a:gd name="T75" fmla="*/ 2147483646 h 120"/>
              <a:gd name="T76" fmla="*/ 2147483646 w 140"/>
              <a:gd name="T77" fmla="*/ 2147483646 h 120"/>
              <a:gd name="T78" fmla="*/ 2147483646 w 140"/>
              <a:gd name="T79" fmla="*/ 2147483646 h 120"/>
              <a:gd name="T80" fmla="*/ 2147483646 w 140"/>
              <a:gd name="T81" fmla="*/ 2147483646 h 120"/>
              <a:gd name="T82" fmla="*/ 2147483646 w 140"/>
              <a:gd name="T83" fmla="*/ 2147483646 h 120"/>
              <a:gd name="T84" fmla="*/ 2147483646 w 140"/>
              <a:gd name="T85" fmla="*/ 2147483646 h 120"/>
              <a:gd name="T86" fmla="*/ 2147483646 w 140"/>
              <a:gd name="T87" fmla="*/ 2147483646 h 120"/>
              <a:gd name="T88" fmla="*/ 2147483646 w 140"/>
              <a:gd name="T89" fmla="*/ 2147483646 h 120"/>
              <a:gd name="T90" fmla="*/ 2147483646 w 140"/>
              <a:gd name="T91" fmla="*/ 2147483646 h 120"/>
              <a:gd name="T92" fmla="*/ 2147483646 w 140"/>
              <a:gd name="T93" fmla="*/ 2147483646 h 120"/>
              <a:gd name="T94" fmla="*/ 2147483646 w 140"/>
              <a:gd name="T95" fmla="*/ 2147483646 h 120"/>
              <a:gd name="T96" fmla="*/ 2147483646 w 140"/>
              <a:gd name="T97" fmla="*/ 2147483646 h 120"/>
              <a:gd name="T98" fmla="*/ 2147483646 w 140"/>
              <a:gd name="T99" fmla="*/ 2147483646 h 120"/>
              <a:gd name="T100" fmla="*/ 2147483646 w 140"/>
              <a:gd name="T101" fmla="*/ 2147483646 h 120"/>
              <a:gd name="T102" fmla="*/ 2147483646 w 140"/>
              <a:gd name="T103" fmla="*/ 2147483646 h 120"/>
              <a:gd name="T104" fmla="*/ 2147483646 w 140"/>
              <a:gd name="T105" fmla="*/ 2147483646 h 120"/>
              <a:gd name="T106" fmla="*/ 2147483646 w 140"/>
              <a:gd name="T107" fmla="*/ 2147483646 h 120"/>
              <a:gd name="T108" fmla="*/ 2147483646 w 140"/>
              <a:gd name="T109" fmla="*/ 2147483646 h 120"/>
              <a:gd name="T110" fmla="*/ 2147483646 w 140"/>
              <a:gd name="T111" fmla="*/ 2147483646 h 12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0" h="120">
                <a:moveTo>
                  <a:pt x="0" y="0"/>
                </a:moveTo>
                <a:cubicBezTo>
                  <a:pt x="7" y="0"/>
                  <a:pt x="7" y="0"/>
                  <a:pt x="7" y="0"/>
                </a:cubicBezTo>
                <a:cubicBezTo>
                  <a:pt x="7" y="113"/>
                  <a:pt x="7" y="113"/>
                  <a:pt x="7" y="113"/>
                </a:cubicBezTo>
                <a:cubicBezTo>
                  <a:pt x="0" y="113"/>
                  <a:pt x="0" y="113"/>
                  <a:pt x="0" y="113"/>
                </a:cubicBezTo>
                <a:lnTo>
                  <a:pt x="0" y="0"/>
                </a:lnTo>
                <a:close/>
                <a:moveTo>
                  <a:pt x="21" y="0"/>
                </a:moveTo>
                <a:cubicBezTo>
                  <a:pt x="15" y="0"/>
                  <a:pt x="15" y="0"/>
                  <a:pt x="15" y="0"/>
                </a:cubicBezTo>
                <a:cubicBezTo>
                  <a:pt x="15" y="99"/>
                  <a:pt x="15" y="99"/>
                  <a:pt x="15" y="99"/>
                </a:cubicBezTo>
                <a:cubicBezTo>
                  <a:pt x="21" y="99"/>
                  <a:pt x="21" y="99"/>
                  <a:pt x="21" y="99"/>
                </a:cubicBezTo>
                <a:lnTo>
                  <a:pt x="21" y="0"/>
                </a:lnTo>
                <a:close/>
                <a:moveTo>
                  <a:pt x="31" y="0"/>
                </a:moveTo>
                <a:cubicBezTo>
                  <a:pt x="27" y="0"/>
                  <a:pt x="27" y="0"/>
                  <a:pt x="27" y="0"/>
                </a:cubicBezTo>
                <a:cubicBezTo>
                  <a:pt x="27" y="99"/>
                  <a:pt x="27" y="99"/>
                  <a:pt x="27" y="99"/>
                </a:cubicBezTo>
                <a:cubicBezTo>
                  <a:pt x="31" y="99"/>
                  <a:pt x="31" y="99"/>
                  <a:pt x="31" y="99"/>
                </a:cubicBezTo>
                <a:lnTo>
                  <a:pt x="31" y="0"/>
                </a:lnTo>
                <a:close/>
                <a:moveTo>
                  <a:pt x="42" y="0"/>
                </a:moveTo>
                <a:cubicBezTo>
                  <a:pt x="37" y="0"/>
                  <a:pt x="37" y="0"/>
                  <a:pt x="37" y="0"/>
                </a:cubicBezTo>
                <a:cubicBezTo>
                  <a:pt x="37" y="99"/>
                  <a:pt x="37" y="99"/>
                  <a:pt x="37" y="99"/>
                </a:cubicBezTo>
                <a:cubicBezTo>
                  <a:pt x="42" y="99"/>
                  <a:pt x="42" y="99"/>
                  <a:pt x="42" y="99"/>
                </a:cubicBezTo>
                <a:lnTo>
                  <a:pt x="42" y="0"/>
                </a:lnTo>
                <a:close/>
                <a:moveTo>
                  <a:pt x="67" y="0"/>
                </a:moveTo>
                <a:cubicBezTo>
                  <a:pt x="61" y="0"/>
                  <a:pt x="61" y="0"/>
                  <a:pt x="61" y="0"/>
                </a:cubicBezTo>
                <a:cubicBezTo>
                  <a:pt x="61" y="99"/>
                  <a:pt x="61" y="99"/>
                  <a:pt x="61" y="99"/>
                </a:cubicBezTo>
                <a:cubicBezTo>
                  <a:pt x="67" y="99"/>
                  <a:pt x="67" y="99"/>
                  <a:pt x="67" y="99"/>
                </a:cubicBezTo>
                <a:lnTo>
                  <a:pt x="67" y="0"/>
                </a:lnTo>
                <a:close/>
                <a:moveTo>
                  <a:pt x="77" y="0"/>
                </a:moveTo>
                <a:cubicBezTo>
                  <a:pt x="73" y="0"/>
                  <a:pt x="73" y="0"/>
                  <a:pt x="73" y="0"/>
                </a:cubicBezTo>
                <a:cubicBezTo>
                  <a:pt x="73" y="99"/>
                  <a:pt x="73" y="99"/>
                  <a:pt x="73" y="99"/>
                </a:cubicBezTo>
                <a:cubicBezTo>
                  <a:pt x="77" y="99"/>
                  <a:pt x="77" y="99"/>
                  <a:pt x="77" y="99"/>
                </a:cubicBezTo>
                <a:lnTo>
                  <a:pt x="77" y="0"/>
                </a:lnTo>
                <a:close/>
                <a:moveTo>
                  <a:pt x="88" y="99"/>
                </a:moveTo>
                <a:cubicBezTo>
                  <a:pt x="97" y="99"/>
                  <a:pt x="97" y="99"/>
                  <a:pt x="97" y="99"/>
                </a:cubicBezTo>
                <a:cubicBezTo>
                  <a:pt x="97" y="0"/>
                  <a:pt x="97" y="0"/>
                  <a:pt x="97" y="0"/>
                </a:cubicBezTo>
                <a:cubicBezTo>
                  <a:pt x="88" y="0"/>
                  <a:pt x="88" y="0"/>
                  <a:pt x="88" y="0"/>
                </a:cubicBezTo>
                <a:lnTo>
                  <a:pt x="88" y="99"/>
                </a:lnTo>
                <a:close/>
                <a:moveTo>
                  <a:pt x="107" y="0"/>
                </a:moveTo>
                <a:cubicBezTo>
                  <a:pt x="105" y="0"/>
                  <a:pt x="105" y="0"/>
                  <a:pt x="105" y="0"/>
                </a:cubicBezTo>
                <a:cubicBezTo>
                  <a:pt x="105" y="99"/>
                  <a:pt x="105" y="99"/>
                  <a:pt x="105" y="99"/>
                </a:cubicBezTo>
                <a:cubicBezTo>
                  <a:pt x="107" y="99"/>
                  <a:pt x="107" y="99"/>
                  <a:pt x="107" y="99"/>
                </a:cubicBezTo>
                <a:lnTo>
                  <a:pt x="107" y="0"/>
                </a:lnTo>
                <a:close/>
                <a:moveTo>
                  <a:pt x="119" y="0"/>
                </a:moveTo>
                <a:cubicBezTo>
                  <a:pt x="112" y="0"/>
                  <a:pt x="112" y="0"/>
                  <a:pt x="112" y="0"/>
                </a:cubicBezTo>
                <a:cubicBezTo>
                  <a:pt x="112" y="99"/>
                  <a:pt x="112" y="99"/>
                  <a:pt x="112" y="99"/>
                </a:cubicBezTo>
                <a:cubicBezTo>
                  <a:pt x="119" y="99"/>
                  <a:pt x="119" y="99"/>
                  <a:pt x="119" y="99"/>
                </a:cubicBezTo>
                <a:lnTo>
                  <a:pt x="119" y="0"/>
                </a:lnTo>
                <a:close/>
                <a:moveTo>
                  <a:pt x="124" y="99"/>
                </a:moveTo>
                <a:cubicBezTo>
                  <a:pt x="128" y="99"/>
                  <a:pt x="128" y="99"/>
                  <a:pt x="128" y="99"/>
                </a:cubicBezTo>
                <a:cubicBezTo>
                  <a:pt x="128" y="0"/>
                  <a:pt x="128" y="0"/>
                  <a:pt x="128" y="0"/>
                </a:cubicBezTo>
                <a:cubicBezTo>
                  <a:pt x="124" y="0"/>
                  <a:pt x="124" y="0"/>
                  <a:pt x="124" y="0"/>
                </a:cubicBezTo>
                <a:lnTo>
                  <a:pt x="124" y="99"/>
                </a:lnTo>
                <a:close/>
                <a:moveTo>
                  <a:pt x="135" y="0"/>
                </a:moveTo>
                <a:cubicBezTo>
                  <a:pt x="135" y="113"/>
                  <a:pt x="135" y="113"/>
                  <a:pt x="135" y="113"/>
                </a:cubicBezTo>
                <a:cubicBezTo>
                  <a:pt x="140" y="113"/>
                  <a:pt x="140" y="113"/>
                  <a:pt x="140" y="113"/>
                </a:cubicBezTo>
                <a:cubicBezTo>
                  <a:pt x="140" y="0"/>
                  <a:pt x="140" y="0"/>
                  <a:pt x="140" y="0"/>
                </a:cubicBezTo>
                <a:lnTo>
                  <a:pt x="135" y="0"/>
                </a:lnTo>
                <a:close/>
                <a:moveTo>
                  <a:pt x="51" y="0"/>
                </a:moveTo>
                <a:cubicBezTo>
                  <a:pt x="49" y="0"/>
                  <a:pt x="49" y="0"/>
                  <a:pt x="49" y="0"/>
                </a:cubicBezTo>
                <a:cubicBezTo>
                  <a:pt x="49" y="99"/>
                  <a:pt x="49" y="99"/>
                  <a:pt x="49" y="99"/>
                </a:cubicBezTo>
                <a:cubicBezTo>
                  <a:pt x="51" y="99"/>
                  <a:pt x="51" y="99"/>
                  <a:pt x="51" y="99"/>
                </a:cubicBezTo>
                <a:lnTo>
                  <a:pt x="51" y="0"/>
                </a:lnTo>
                <a:close/>
                <a:moveTo>
                  <a:pt x="28" y="113"/>
                </a:moveTo>
                <a:cubicBezTo>
                  <a:pt x="28" y="113"/>
                  <a:pt x="28" y="114"/>
                  <a:pt x="28" y="115"/>
                </a:cubicBezTo>
                <a:cubicBezTo>
                  <a:pt x="28" y="116"/>
                  <a:pt x="28" y="117"/>
                  <a:pt x="28" y="117"/>
                </a:cubicBezTo>
                <a:cubicBezTo>
                  <a:pt x="28" y="118"/>
                  <a:pt x="28" y="118"/>
                  <a:pt x="28" y="118"/>
                </a:cubicBezTo>
                <a:cubicBezTo>
                  <a:pt x="27" y="118"/>
                  <a:pt x="27" y="119"/>
                  <a:pt x="26" y="119"/>
                </a:cubicBezTo>
                <a:cubicBezTo>
                  <a:pt x="26" y="119"/>
                  <a:pt x="25" y="119"/>
                  <a:pt x="25" y="119"/>
                </a:cubicBezTo>
                <a:cubicBezTo>
                  <a:pt x="24" y="120"/>
                  <a:pt x="23" y="120"/>
                  <a:pt x="22" y="120"/>
                </a:cubicBezTo>
                <a:cubicBezTo>
                  <a:pt x="14" y="120"/>
                  <a:pt x="14" y="120"/>
                  <a:pt x="14" y="120"/>
                </a:cubicBezTo>
                <a:cubicBezTo>
                  <a:pt x="14" y="118"/>
                  <a:pt x="14" y="118"/>
                  <a:pt x="14" y="118"/>
                </a:cubicBezTo>
                <a:cubicBezTo>
                  <a:pt x="14" y="104"/>
                  <a:pt x="14" y="104"/>
                  <a:pt x="14" y="104"/>
                </a:cubicBezTo>
                <a:cubicBezTo>
                  <a:pt x="23" y="104"/>
                  <a:pt x="23" y="104"/>
                  <a:pt x="23" y="104"/>
                </a:cubicBezTo>
                <a:cubicBezTo>
                  <a:pt x="25" y="104"/>
                  <a:pt x="26" y="105"/>
                  <a:pt x="27" y="105"/>
                </a:cubicBezTo>
                <a:cubicBezTo>
                  <a:pt x="27" y="106"/>
                  <a:pt x="28" y="107"/>
                  <a:pt x="28" y="108"/>
                </a:cubicBezTo>
                <a:cubicBezTo>
                  <a:pt x="28" y="109"/>
                  <a:pt x="27" y="110"/>
                  <a:pt x="27" y="110"/>
                </a:cubicBezTo>
                <a:cubicBezTo>
                  <a:pt x="27" y="111"/>
                  <a:pt x="26" y="111"/>
                  <a:pt x="25" y="111"/>
                </a:cubicBezTo>
                <a:cubicBezTo>
                  <a:pt x="26" y="112"/>
                  <a:pt x="27" y="112"/>
                  <a:pt x="28" y="113"/>
                </a:cubicBezTo>
                <a:close/>
                <a:moveTo>
                  <a:pt x="19" y="110"/>
                </a:moveTo>
                <a:cubicBezTo>
                  <a:pt x="21" y="110"/>
                  <a:pt x="21" y="110"/>
                  <a:pt x="21" y="110"/>
                </a:cubicBezTo>
                <a:cubicBezTo>
                  <a:pt x="22" y="110"/>
                  <a:pt x="22" y="110"/>
                  <a:pt x="23" y="110"/>
                </a:cubicBezTo>
                <a:cubicBezTo>
                  <a:pt x="23" y="110"/>
                  <a:pt x="23" y="109"/>
                  <a:pt x="23" y="109"/>
                </a:cubicBezTo>
                <a:cubicBezTo>
                  <a:pt x="23" y="108"/>
                  <a:pt x="23" y="108"/>
                  <a:pt x="23" y="108"/>
                </a:cubicBezTo>
                <a:cubicBezTo>
                  <a:pt x="22" y="107"/>
                  <a:pt x="22" y="107"/>
                  <a:pt x="21" y="107"/>
                </a:cubicBezTo>
                <a:cubicBezTo>
                  <a:pt x="19" y="107"/>
                  <a:pt x="19" y="107"/>
                  <a:pt x="19" y="107"/>
                </a:cubicBezTo>
                <a:lnTo>
                  <a:pt x="19" y="110"/>
                </a:lnTo>
                <a:close/>
                <a:moveTo>
                  <a:pt x="24" y="115"/>
                </a:moveTo>
                <a:cubicBezTo>
                  <a:pt x="24" y="114"/>
                  <a:pt x="24" y="114"/>
                  <a:pt x="23" y="114"/>
                </a:cubicBezTo>
                <a:cubicBezTo>
                  <a:pt x="23" y="113"/>
                  <a:pt x="22" y="113"/>
                  <a:pt x="21" y="113"/>
                </a:cubicBezTo>
                <a:cubicBezTo>
                  <a:pt x="19" y="113"/>
                  <a:pt x="19" y="113"/>
                  <a:pt x="19" y="113"/>
                </a:cubicBezTo>
                <a:cubicBezTo>
                  <a:pt x="19" y="116"/>
                  <a:pt x="19" y="116"/>
                  <a:pt x="19" y="116"/>
                </a:cubicBezTo>
                <a:cubicBezTo>
                  <a:pt x="21" y="116"/>
                  <a:pt x="21" y="116"/>
                  <a:pt x="21" y="116"/>
                </a:cubicBezTo>
                <a:cubicBezTo>
                  <a:pt x="22" y="116"/>
                  <a:pt x="23" y="116"/>
                  <a:pt x="23" y="116"/>
                </a:cubicBezTo>
                <a:cubicBezTo>
                  <a:pt x="24" y="116"/>
                  <a:pt x="24" y="115"/>
                  <a:pt x="24" y="115"/>
                </a:cubicBezTo>
                <a:close/>
                <a:moveTo>
                  <a:pt x="45" y="118"/>
                </a:moveTo>
                <a:cubicBezTo>
                  <a:pt x="46" y="120"/>
                  <a:pt x="46" y="120"/>
                  <a:pt x="46" y="120"/>
                </a:cubicBezTo>
                <a:cubicBezTo>
                  <a:pt x="41" y="120"/>
                  <a:pt x="41" y="120"/>
                  <a:pt x="41" y="120"/>
                </a:cubicBezTo>
                <a:cubicBezTo>
                  <a:pt x="40" y="118"/>
                  <a:pt x="40" y="118"/>
                  <a:pt x="40" y="118"/>
                </a:cubicBezTo>
                <a:cubicBezTo>
                  <a:pt x="40" y="117"/>
                  <a:pt x="40" y="117"/>
                  <a:pt x="40" y="117"/>
                </a:cubicBezTo>
                <a:cubicBezTo>
                  <a:pt x="35" y="117"/>
                  <a:pt x="35" y="117"/>
                  <a:pt x="35" y="117"/>
                </a:cubicBezTo>
                <a:cubicBezTo>
                  <a:pt x="34" y="118"/>
                  <a:pt x="34" y="118"/>
                  <a:pt x="34" y="118"/>
                </a:cubicBezTo>
                <a:cubicBezTo>
                  <a:pt x="34" y="120"/>
                  <a:pt x="34" y="120"/>
                  <a:pt x="34" y="120"/>
                </a:cubicBezTo>
                <a:cubicBezTo>
                  <a:pt x="29" y="120"/>
                  <a:pt x="29" y="120"/>
                  <a:pt x="29" y="120"/>
                </a:cubicBezTo>
                <a:cubicBezTo>
                  <a:pt x="30" y="118"/>
                  <a:pt x="30" y="118"/>
                  <a:pt x="30" y="118"/>
                </a:cubicBezTo>
                <a:cubicBezTo>
                  <a:pt x="35" y="104"/>
                  <a:pt x="35" y="104"/>
                  <a:pt x="35" y="104"/>
                </a:cubicBezTo>
                <a:cubicBezTo>
                  <a:pt x="40" y="104"/>
                  <a:pt x="40" y="104"/>
                  <a:pt x="40" y="104"/>
                </a:cubicBezTo>
                <a:lnTo>
                  <a:pt x="45" y="118"/>
                </a:lnTo>
                <a:close/>
                <a:moveTo>
                  <a:pt x="39" y="114"/>
                </a:moveTo>
                <a:cubicBezTo>
                  <a:pt x="37" y="108"/>
                  <a:pt x="37" y="108"/>
                  <a:pt x="37" y="108"/>
                </a:cubicBezTo>
                <a:cubicBezTo>
                  <a:pt x="36" y="114"/>
                  <a:pt x="36" y="114"/>
                  <a:pt x="36" y="114"/>
                </a:cubicBezTo>
                <a:lnTo>
                  <a:pt x="39" y="114"/>
                </a:lnTo>
                <a:close/>
                <a:moveTo>
                  <a:pt x="62" y="118"/>
                </a:moveTo>
                <a:cubicBezTo>
                  <a:pt x="62" y="120"/>
                  <a:pt x="62" y="120"/>
                  <a:pt x="62" y="120"/>
                </a:cubicBezTo>
                <a:cubicBezTo>
                  <a:pt x="57" y="120"/>
                  <a:pt x="57" y="120"/>
                  <a:pt x="57" y="120"/>
                </a:cubicBezTo>
                <a:cubicBezTo>
                  <a:pt x="56" y="118"/>
                  <a:pt x="56" y="118"/>
                  <a:pt x="56" y="118"/>
                </a:cubicBezTo>
                <a:cubicBezTo>
                  <a:pt x="55" y="115"/>
                  <a:pt x="55" y="115"/>
                  <a:pt x="55" y="115"/>
                </a:cubicBezTo>
                <a:cubicBezTo>
                  <a:pt x="54" y="114"/>
                  <a:pt x="54" y="114"/>
                  <a:pt x="54" y="114"/>
                </a:cubicBezTo>
                <a:cubicBezTo>
                  <a:pt x="53" y="114"/>
                  <a:pt x="53" y="113"/>
                  <a:pt x="53" y="113"/>
                </a:cubicBezTo>
                <a:cubicBezTo>
                  <a:pt x="52" y="113"/>
                  <a:pt x="52" y="113"/>
                  <a:pt x="52" y="113"/>
                </a:cubicBezTo>
                <a:cubicBezTo>
                  <a:pt x="52" y="118"/>
                  <a:pt x="52" y="118"/>
                  <a:pt x="52" y="118"/>
                </a:cubicBezTo>
                <a:cubicBezTo>
                  <a:pt x="52" y="120"/>
                  <a:pt x="52" y="120"/>
                  <a:pt x="52" y="120"/>
                </a:cubicBezTo>
                <a:cubicBezTo>
                  <a:pt x="47" y="120"/>
                  <a:pt x="47" y="120"/>
                  <a:pt x="47" y="120"/>
                </a:cubicBezTo>
                <a:cubicBezTo>
                  <a:pt x="47" y="118"/>
                  <a:pt x="47" y="118"/>
                  <a:pt x="47" y="118"/>
                </a:cubicBezTo>
                <a:cubicBezTo>
                  <a:pt x="47" y="104"/>
                  <a:pt x="47" y="104"/>
                  <a:pt x="47" y="104"/>
                </a:cubicBezTo>
                <a:cubicBezTo>
                  <a:pt x="55" y="104"/>
                  <a:pt x="55" y="104"/>
                  <a:pt x="55" y="104"/>
                </a:cubicBezTo>
                <a:cubicBezTo>
                  <a:pt x="57" y="104"/>
                  <a:pt x="58" y="104"/>
                  <a:pt x="59" y="105"/>
                </a:cubicBezTo>
                <a:cubicBezTo>
                  <a:pt x="59" y="105"/>
                  <a:pt x="60" y="105"/>
                  <a:pt x="61" y="106"/>
                </a:cubicBezTo>
                <a:cubicBezTo>
                  <a:pt x="61" y="107"/>
                  <a:pt x="61" y="108"/>
                  <a:pt x="61" y="109"/>
                </a:cubicBezTo>
                <a:cubicBezTo>
                  <a:pt x="61" y="109"/>
                  <a:pt x="61" y="110"/>
                  <a:pt x="61" y="111"/>
                </a:cubicBezTo>
                <a:cubicBezTo>
                  <a:pt x="60" y="111"/>
                  <a:pt x="60" y="112"/>
                  <a:pt x="59" y="112"/>
                </a:cubicBezTo>
                <a:cubicBezTo>
                  <a:pt x="59" y="112"/>
                  <a:pt x="58" y="113"/>
                  <a:pt x="57" y="113"/>
                </a:cubicBezTo>
                <a:cubicBezTo>
                  <a:pt x="58" y="113"/>
                  <a:pt x="58" y="113"/>
                  <a:pt x="59" y="113"/>
                </a:cubicBezTo>
                <a:cubicBezTo>
                  <a:pt x="59" y="114"/>
                  <a:pt x="59" y="114"/>
                  <a:pt x="59" y="114"/>
                </a:cubicBezTo>
                <a:cubicBezTo>
                  <a:pt x="60" y="115"/>
                  <a:pt x="60" y="115"/>
                  <a:pt x="60" y="115"/>
                </a:cubicBezTo>
                <a:lnTo>
                  <a:pt x="62" y="118"/>
                </a:lnTo>
                <a:close/>
                <a:moveTo>
                  <a:pt x="56" y="109"/>
                </a:moveTo>
                <a:cubicBezTo>
                  <a:pt x="56" y="108"/>
                  <a:pt x="56" y="108"/>
                  <a:pt x="56" y="108"/>
                </a:cubicBezTo>
                <a:cubicBezTo>
                  <a:pt x="56" y="108"/>
                  <a:pt x="55" y="107"/>
                  <a:pt x="54" y="107"/>
                </a:cubicBezTo>
                <a:cubicBezTo>
                  <a:pt x="52" y="107"/>
                  <a:pt x="52" y="107"/>
                  <a:pt x="52" y="107"/>
                </a:cubicBezTo>
                <a:cubicBezTo>
                  <a:pt x="52" y="110"/>
                  <a:pt x="52" y="110"/>
                  <a:pt x="52" y="110"/>
                </a:cubicBezTo>
                <a:cubicBezTo>
                  <a:pt x="54" y="110"/>
                  <a:pt x="54" y="110"/>
                  <a:pt x="54" y="110"/>
                </a:cubicBezTo>
                <a:cubicBezTo>
                  <a:pt x="54" y="110"/>
                  <a:pt x="55" y="110"/>
                  <a:pt x="55" y="110"/>
                </a:cubicBezTo>
                <a:cubicBezTo>
                  <a:pt x="56" y="110"/>
                  <a:pt x="56" y="110"/>
                  <a:pt x="56" y="110"/>
                </a:cubicBezTo>
                <a:cubicBezTo>
                  <a:pt x="56" y="110"/>
                  <a:pt x="56" y="109"/>
                  <a:pt x="56" y="109"/>
                </a:cubicBezTo>
                <a:close/>
                <a:moveTo>
                  <a:pt x="73" y="116"/>
                </a:moveTo>
                <a:cubicBezTo>
                  <a:pt x="72" y="116"/>
                  <a:pt x="72" y="116"/>
                  <a:pt x="71" y="116"/>
                </a:cubicBezTo>
                <a:cubicBezTo>
                  <a:pt x="70" y="116"/>
                  <a:pt x="69" y="116"/>
                  <a:pt x="69" y="115"/>
                </a:cubicBezTo>
                <a:cubicBezTo>
                  <a:pt x="68" y="115"/>
                  <a:pt x="68" y="114"/>
                  <a:pt x="68" y="112"/>
                </a:cubicBezTo>
                <a:cubicBezTo>
                  <a:pt x="68" y="111"/>
                  <a:pt x="68" y="109"/>
                  <a:pt x="68" y="109"/>
                </a:cubicBezTo>
                <a:cubicBezTo>
                  <a:pt x="69" y="108"/>
                  <a:pt x="70" y="108"/>
                  <a:pt x="71" y="108"/>
                </a:cubicBezTo>
                <a:cubicBezTo>
                  <a:pt x="71" y="108"/>
                  <a:pt x="72" y="108"/>
                  <a:pt x="72" y="108"/>
                </a:cubicBezTo>
                <a:cubicBezTo>
                  <a:pt x="73" y="108"/>
                  <a:pt x="73" y="108"/>
                  <a:pt x="73" y="109"/>
                </a:cubicBezTo>
                <a:cubicBezTo>
                  <a:pt x="73" y="109"/>
                  <a:pt x="74" y="109"/>
                  <a:pt x="74" y="110"/>
                </a:cubicBezTo>
                <a:cubicBezTo>
                  <a:pt x="78" y="109"/>
                  <a:pt x="78" y="109"/>
                  <a:pt x="78" y="109"/>
                </a:cubicBezTo>
                <a:cubicBezTo>
                  <a:pt x="77" y="107"/>
                  <a:pt x="77" y="106"/>
                  <a:pt x="75" y="105"/>
                </a:cubicBezTo>
                <a:cubicBezTo>
                  <a:pt x="74" y="104"/>
                  <a:pt x="73" y="104"/>
                  <a:pt x="71" y="104"/>
                </a:cubicBezTo>
                <a:cubicBezTo>
                  <a:pt x="68" y="104"/>
                  <a:pt x="66" y="105"/>
                  <a:pt x="65" y="106"/>
                </a:cubicBezTo>
                <a:cubicBezTo>
                  <a:pt x="64" y="107"/>
                  <a:pt x="63" y="109"/>
                  <a:pt x="63" y="112"/>
                </a:cubicBezTo>
                <a:cubicBezTo>
                  <a:pt x="63" y="114"/>
                  <a:pt x="63" y="115"/>
                  <a:pt x="64" y="117"/>
                </a:cubicBezTo>
                <a:cubicBezTo>
                  <a:pt x="64" y="117"/>
                  <a:pt x="65" y="117"/>
                  <a:pt x="65" y="118"/>
                </a:cubicBezTo>
                <a:cubicBezTo>
                  <a:pt x="66" y="118"/>
                  <a:pt x="66" y="119"/>
                  <a:pt x="67" y="119"/>
                </a:cubicBezTo>
                <a:cubicBezTo>
                  <a:pt x="68" y="120"/>
                  <a:pt x="69" y="120"/>
                  <a:pt x="71" y="120"/>
                </a:cubicBezTo>
                <a:cubicBezTo>
                  <a:pt x="72" y="120"/>
                  <a:pt x="74" y="120"/>
                  <a:pt x="74" y="119"/>
                </a:cubicBezTo>
                <a:cubicBezTo>
                  <a:pt x="75" y="119"/>
                  <a:pt x="76" y="118"/>
                  <a:pt x="76" y="118"/>
                </a:cubicBezTo>
                <a:cubicBezTo>
                  <a:pt x="77" y="118"/>
                  <a:pt x="77" y="118"/>
                  <a:pt x="77" y="118"/>
                </a:cubicBezTo>
                <a:cubicBezTo>
                  <a:pt x="77" y="117"/>
                  <a:pt x="78" y="116"/>
                  <a:pt x="78" y="115"/>
                </a:cubicBezTo>
                <a:cubicBezTo>
                  <a:pt x="74" y="113"/>
                  <a:pt x="74" y="113"/>
                  <a:pt x="74" y="113"/>
                </a:cubicBezTo>
                <a:cubicBezTo>
                  <a:pt x="74" y="114"/>
                  <a:pt x="73" y="115"/>
                  <a:pt x="73" y="116"/>
                </a:cubicBezTo>
                <a:close/>
                <a:moveTo>
                  <a:pt x="94" y="106"/>
                </a:moveTo>
                <a:cubicBezTo>
                  <a:pt x="95" y="107"/>
                  <a:pt x="96" y="109"/>
                  <a:pt x="96" y="112"/>
                </a:cubicBezTo>
                <a:cubicBezTo>
                  <a:pt x="96" y="114"/>
                  <a:pt x="95" y="115"/>
                  <a:pt x="95" y="116"/>
                </a:cubicBezTo>
                <a:cubicBezTo>
                  <a:pt x="94" y="117"/>
                  <a:pt x="94" y="117"/>
                  <a:pt x="94" y="118"/>
                </a:cubicBezTo>
                <a:cubicBezTo>
                  <a:pt x="93" y="118"/>
                  <a:pt x="93" y="119"/>
                  <a:pt x="92" y="119"/>
                </a:cubicBezTo>
                <a:cubicBezTo>
                  <a:pt x="91" y="120"/>
                  <a:pt x="90" y="120"/>
                  <a:pt x="88" y="120"/>
                </a:cubicBezTo>
                <a:cubicBezTo>
                  <a:pt x="86" y="120"/>
                  <a:pt x="85" y="120"/>
                  <a:pt x="84" y="119"/>
                </a:cubicBezTo>
                <a:cubicBezTo>
                  <a:pt x="83" y="119"/>
                  <a:pt x="82" y="118"/>
                  <a:pt x="82" y="118"/>
                </a:cubicBezTo>
                <a:cubicBezTo>
                  <a:pt x="81" y="117"/>
                  <a:pt x="81" y="117"/>
                  <a:pt x="81" y="116"/>
                </a:cubicBezTo>
                <a:cubicBezTo>
                  <a:pt x="80" y="115"/>
                  <a:pt x="80" y="114"/>
                  <a:pt x="80" y="112"/>
                </a:cubicBezTo>
                <a:cubicBezTo>
                  <a:pt x="80" y="109"/>
                  <a:pt x="80" y="107"/>
                  <a:pt x="82" y="106"/>
                </a:cubicBezTo>
                <a:cubicBezTo>
                  <a:pt x="83" y="105"/>
                  <a:pt x="85" y="104"/>
                  <a:pt x="88" y="104"/>
                </a:cubicBezTo>
                <a:cubicBezTo>
                  <a:pt x="90" y="104"/>
                  <a:pt x="92" y="105"/>
                  <a:pt x="94" y="106"/>
                </a:cubicBezTo>
                <a:close/>
                <a:moveTo>
                  <a:pt x="91" y="112"/>
                </a:moveTo>
                <a:cubicBezTo>
                  <a:pt x="91" y="110"/>
                  <a:pt x="91" y="109"/>
                  <a:pt x="90" y="109"/>
                </a:cubicBezTo>
                <a:cubicBezTo>
                  <a:pt x="89" y="108"/>
                  <a:pt x="89" y="108"/>
                  <a:pt x="88" y="108"/>
                </a:cubicBezTo>
                <a:cubicBezTo>
                  <a:pt x="87" y="108"/>
                  <a:pt x="86" y="108"/>
                  <a:pt x="85" y="109"/>
                </a:cubicBezTo>
                <a:cubicBezTo>
                  <a:pt x="85" y="109"/>
                  <a:pt x="84" y="110"/>
                  <a:pt x="84" y="112"/>
                </a:cubicBezTo>
                <a:cubicBezTo>
                  <a:pt x="84" y="114"/>
                  <a:pt x="85" y="115"/>
                  <a:pt x="85" y="115"/>
                </a:cubicBezTo>
                <a:cubicBezTo>
                  <a:pt x="86" y="116"/>
                  <a:pt x="87" y="116"/>
                  <a:pt x="88" y="116"/>
                </a:cubicBezTo>
                <a:cubicBezTo>
                  <a:pt x="89" y="116"/>
                  <a:pt x="89" y="116"/>
                  <a:pt x="90" y="115"/>
                </a:cubicBezTo>
                <a:cubicBezTo>
                  <a:pt x="91" y="115"/>
                  <a:pt x="91" y="113"/>
                  <a:pt x="91" y="112"/>
                </a:cubicBezTo>
                <a:close/>
                <a:moveTo>
                  <a:pt x="112" y="109"/>
                </a:moveTo>
                <a:cubicBezTo>
                  <a:pt x="112" y="110"/>
                  <a:pt x="112" y="111"/>
                  <a:pt x="112" y="112"/>
                </a:cubicBezTo>
                <a:cubicBezTo>
                  <a:pt x="112" y="114"/>
                  <a:pt x="112" y="115"/>
                  <a:pt x="112" y="116"/>
                </a:cubicBezTo>
                <a:cubicBezTo>
                  <a:pt x="112" y="117"/>
                  <a:pt x="111" y="117"/>
                  <a:pt x="110" y="118"/>
                </a:cubicBezTo>
                <a:cubicBezTo>
                  <a:pt x="110" y="118"/>
                  <a:pt x="110" y="118"/>
                  <a:pt x="110" y="118"/>
                </a:cubicBezTo>
                <a:cubicBezTo>
                  <a:pt x="110" y="119"/>
                  <a:pt x="109" y="119"/>
                  <a:pt x="108" y="119"/>
                </a:cubicBezTo>
                <a:cubicBezTo>
                  <a:pt x="107" y="119"/>
                  <a:pt x="106" y="120"/>
                  <a:pt x="105" y="120"/>
                </a:cubicBezTo>
                <a:cubicBezTo>
                  <a:pt x="98" y="120"/>
                  <a:pt x="98" y="120"/>
                  <a:pt x="98" y="120"/>
                </a:cubicBezTo>
                <a:cubicBezTo>
                  <a:pt x="98" y="118"/>
                  <a:pt x="98" y="118"/>
                  <a:pt x="98" y="118"/>
                </a:cubicBezTo>
                <a:cubicBezTo>
                  <a:pt x="98" y="104"/>
                  <a:pt x="98" y="104"/>
                  <a:pt x="98" y="104"/>
                </a:cubicBezTo>
                <a:cubicBezTo>
                  <a:pt x="105" y="104"/>
                  <a:pt x="105" y="104"/>
                  <a:pt x="105" y="104"/>
                </a:cubicBezTo>
                <a:cubicBezTo>
                  <a:pt x="107" y="104"/>
                  <a:pt x="108" y="104"/>
                  <a:pt x="109" y="105"/>
                </a:cubicBezTo>
                <a:cubicBezTo>
                  <a:pt x="110" y="105"/>
                  <a:pt x="110" y="106"/>
                  <a:pt x="111" y="106"/>
                </a:cubicBezTo>
                <a:cubicBezTo>
                  <a:pt x="111" y="107"/>
                  <a:pt x="112" y="108"/>
                  <a:pt x="112" y="109"/>
                </a:cubicBezTo>
                <a:close/>
                <a:moveTo>
                  <a:pt x="108" y="112"/>
                </a:moveTo>
                <a:cubicBezTo>
                  <a:pt x="108" y="110"/>
                  <a:pt x="107" y="109"/>
                  <a:pt x="107" y="109"/>
                </a:cubicBezTo>
                <a:cubicBezTo>
                  <a:pt x="106" y="108"/>
                  <a:pt x="105" y="108"/>
                  <a:pt x="104" y="108"/>
                </a:cubicBezTo>
                <a:cubicBezTo>
                  <a:pt x="103" y="108"/>
                  <a:pt x="103" y="108"/>
                  <a:pt x="103" y="108"/>
                </a:cubicBezTo>
                <a:cubicBezTo>
                  <a:pt x="103" y="116"/>
                  <a:pt x="103" y="116"/>
                  <a:pt x="103" y="116"/>
                </a:cubicBezTo>
                <a:cubicBezTo>
                  <a:pt x="104" y="116"/>
                  <a:pt x="104" y="116"/>
                  <a:pt x="104" y="116"/>
                </a:cubicBezTo>
                <a:cubicBezTo>
                  <a:pt x="105" y="116"/>
                  <a:pt x="106" y="116"/>
                  <a:pt x="106" y="116"/>
                </a:cubicBezTo>
                <a:cubicBezTo>
                  <a:pt x="107" y="116"/>
                  <a:pt x="107" y="115"/>
                  <a:pt x="107" y="115"/>
                </a:cubicBezTo>
                <a:cubicBezTo>
                  <a:pt x="108" y="114"/>
                  <a:pt x="108" y="113"/>
                  <a:pt x="108" y="112"/>
                </a:cubicBezTo>
                <a:close/>
                <a:moveTo>
                  <a:pt x="120" y="113"/>
                </a:moveTo>
                <a:cubicBezTo>
                  <a:pt x="127" y="113"/>
                  <a:pt x="127" y="113"/>
                  <a:pt x="127" y="113"/>
                </a:cubicBezTo>
                <a:cubicBezTo>
                  <a:pt x="127" y="110"/>
                  <a:pt x="127" y="110"/>
                  <a:pt x="127" y="110"/>
                </a:cubicBezTo>
                <a:cubicBezTo>
                  <a:pt x="120" y="110"/>
                  <a:pt x="120" y="110"/>
                  <a:pt x="120" y="110"/>
                </a:cubicBezTo>
                <a:cubicBezTo>
                  <a:pt x="120" y="108"/>
                  <a:pt x="120" y="108"/>
                  <a:pt x="120" y="108"/>
                </a:cubicBezTo>
                <a:cubicBezTo>
                  <a:pt x="128" y="108"/>
                  <a:pt x="128" y="108"/>
                  <a:pt x="128" y="108"/>
                </a:cubicBezTo>
                <a:cubicBezTo>
                  <a:pt x="128" y="104"/>
                  <a:pt x="128" y="104"/>
                  <a:pt x="128" y="104"/>
                </a:cubicBezTo>
                <a:cubicBezTo>
                  <a:pt x="115" y="104"/>
                  <a:pt x="115" y="104"/>
                  <a:pt x="115" y="104"/>
                </a:cubicBezTo>
                <a:cubicBezTo>
                  <a:pt x="115" y="118"/>
                  <a:pt x="115" y="118"/>
                  <a:pt x="115" y="118"/>
                </a:cubicBezTo>
                <a:cubicBezTo>
                  <a:pt x="115" y="120"/>
                  <a:pt x="115" y="120"/>
                  <a:pt x="115" y="120"/>
                </a:cubicBezTo>
                <a:cubicBezTo>
                  <a:pt x="128" y="120"/>
                  <a:pt x="128" y="120"/>
                  <a:pt x="128" y="120"/>
                </a:cubicBezTo>
                <a:cubicBezTo>
                  <a:pt x="128" y="118"/>
                  <a:pt x="128" y="118"/>
                  <a:pt x="128" y="118"/>
                </a:cubicBezTo>
                <a:cubicBezTo>
                  <a:pt x="128" y="116"/>
                  <a:pt x="128" y="116"/>
                  <a:pt x="128" y="116"/>
                </a:cubicBezTo>
                <a:cubicBezTo>
                  <a:pt x="120" y="116"/>
                  <a:pt x="120" y="116"/>
                  <a:pt x="120" y="116"/>
                </a:cubicBezTo>
                <a:lnTo>
                  <a:pt x="120" y="113"/>
                </a:lnTo>
                <a:close/>
              </a:path>
            </a:pathLst>
          </a:custGeom>
          <a:solidFill>
            <a:srgbClr val="00DFF0"/>
          </a:solidFill>
          <a:ln w="9525">
            <a:noFill/>
            <a:round/>
            <a:headEnd/>
            <a:tailEnd/>
          </a:ln>
        </p:spPr>
        <p:txBody>
          <a:bodyPr/>
          <a:lstStyle/>
          <a:p>
            <a:endParaRPr lang="zh-CN" altLang="en-US"/>
          </a:p>
        </p:txBody>
      </p:sp>
      <p:sp>
        <p:nvSpPr>
          <p:cNvPr id="33" name="Freeform 9"/>
          <p:cNvSpPr>
            <a:spLocks noEditPoints="1" noChangeArrowheads="1"/>
          </p:cNvSpPr>
          <p:nvPr/>
        </p:nvSpPr>
        <p:spPr bwMode="auto">
          <a:xfrm>
            <a:off x="1270000" y="4051300"/>
            <a:ext cx="431800" cy="449263"/>
          </a:xfrm>
          <a:custGeom>
            <a:avLst/>
            <a:gdLst>
              <a:gd name="T0" fmla="*/ 2147483646 w 134"/>
              <a:gd name="T1" fmla="*/ 2147483646 h 140"/>
              <a:gd name="T2" fmla="*/ 2147483646 w 134"/>
              <a:gd name="T3" fmla="*/ 2147483646 h 140"/>
              <a:gd name="T4" fmla="*/ 2147483646 w 134"/>
              <a:gd name="T5" fmla="*/ 2147483646 h 140"/>
              <a:gd name="T6" fmla="*/ 2147483646 w 134"/>
              <a:gd name="T7" fmla="*/ 2147483646 h 140"/>
              <a:gd name="T8" fmla="*/ 2147483646 w 134"/>
              <a:gd name="T9" fmla="*/ 2147483646 h 140"/>
              <a:gd name="T10" fmla="*/ 2147483646 w 134"/>
              <a:gd name="T11" fmla="*/ 2147483646 h 140"/>
              <a:gd name="T12" fmla="*/ 2147483646 w 134"/>
              <a:gd name="T13" fmla="*/ 0 h 140"/>
              <a:gd name="T14" fmla="*/ 0 w 134"/>
              <a:gd name="T15" fmla="*/ 2147483646 h 140"/>
              <a:gd name="T16" fmla="*/ 2147483646 w 134"/>
              <a:gd name="T17" fmla="*/ 2147483646 h 140"/>
              <a:gd name="T18" fmla="*/ 2147483646 w 134"/>
              <a:gd name="T19" fmla="*/ 2147483646 h 140"/>
              <a:gd name="T20" fmla="*/ 2147483646 w 134"/>
              <a:gd name="T21" fmla="*/ 2147483646 h 140"/>
              <a:gd name="T22" fmla="*/ 2147483646 w 134"/>
              <a:gd name="T23" fmla="*/ 2147483646 h 140"/>
              <a:gd name="T24" fmla="*/ 2147483646 w 134"/>
              <a:gd name="T25" fmla="*/ 2147483646 h 140"/>
              <a:gd name="T26" fmla="*/ 2147483646 w 134"/>
              <a:gd name="T27" fmla="*/ 2147483646 h 140"/>
              <a:gd name="T28" fmla="*/ 2147483646 w 134"/>
              <a:gd name="T29" fmla="*/ 2147483646 h 140"/>
              <a:gd name="T30" fmla="*/ 2147483646 w 134"/>
              <a:gd name="T31" fmla="*/ 2147483646 h 140"/>
              <a:gd name="T32" fmla="*/ 2147483646 w 134"/>
              <a:gd name="T33" fmla="*/ 2147483646 h 140"/>
              <a:gd name="T34" fmla="*/ 2147483646 w 134"/>
              <a:gd name="T35" fmla="*/ 2147483646 h 140"/>
              <a:gd name="T36" fmla="*/ 2147483646 w 134"/>
              <a:gd name="T37" fmla="*/ 2147483646 h 140"/>
              <a:gd name="T38" fmla="*/ 2147483646 w 134"/>
              <a:gd name="T39" fmla="*/ 2147483646 h 140"/>
              <a:gd name="T40" fmla="*/ 2147483646 w 134"/>
              <a:gd name="T41" fmla="*/ 2147483646 h 140"/>
              <a:gd name="T42" fmla="*/ 2147483646 w 134"/>
              <a:gd name="T43" fmla="*/ 2147483646 h 140"/>
              <a:gd name="T44" fmla="*/ 2147483646 w 134"/>
              <a:gd name="T45" fmla="*/ 2147483646 h 140"/>
              <a:gd name="T46" fmla="*/ 2147483646 w 134"/>
              <a:gd name="T47" fmla="*/ 2147483646 h 140"/>
              <a:gd name="T48" fmla="*/ 2147483646 w 134"/>
              <a:gd name="T49" fmla="*/ 2147483646 h 140"/>
              <a:gd name="T50" fmla="*/ 2147483646 w 134"/>
              <a:gd name="T51" fmla="*/ 2147483646 h 140"/>
              <a:gd name="T52" fmla="*/ 2147483646 w 134"/>
              <a:gd name="T53" fmla="*/ 2147483646 h 140"/>
              <a:gd name="T54" fmla="*/ 2147483646 w 134"/>
              <a:gd name="T55" fmla="*/ 2147483646 h 140"/>
              <a:gd name="T56" fmla="*/ 2147483646 w 134"/>
              <a:gd name="T57" fmla="*/ 2147483646 h 140"/>
              <a:gd name="T58" fmla="*/ 2147483646 w 134"/>
              <a:gd name="T59" fmla="*/ 2147483646 h 140"/>
              <a:gd name="T60" fmla="*/ 2147483646 w 134"/>
              <a:gd name="T61" fmla="*/ 2147483646 h 140"/>
              <a:gd name="T62" fmla="*/ 2147483646 w 134"/>
              <a:gd name="T63" fmla="*/ 2147483646 h 140"/>
              <a:gd name="T64" fmla="*/ 2147483646 w 134"/>
              <a:gd name="T65" fmla="*/ 2147483646 h 140"/>
              <a:gd name="T66" fmla="*/ 2147483646 w 134"/>
              <a:gd name="T67" fmla="*/ 2147483646 h 140"/>
              <a:gd name="T68" fmla="*/ 2147483646 w 134"/>
              <a:gd name="T69" fmla="*/ 2147483646 h 140"/>
              <a:gd name="T70" fmla="*/ 2147483646 w 134"/>
              <a:gd name="T71" fmla="*/ 2147483646 h 140"/>
              <a:gd name="T72" fmla="*/ 2147483646 w 134"/>
              <a:gd name="T73" fmla="*/ 2147483646 h 140"/>
              <a:gd name="T74" fmla="*/ 2147483646 w 134"/>
              <a:gd name="T75" fmla="*/ 2147483646 h 140"/>
              <a:gd name="T76" fmla="*/ 2147483646 w 134"/>
              <a:gd name="T77" fmla="*/ 2147483646 h 140"/>
              <a:gd name="T78" fmla="*/ 2147483646 w 134"/>
              <a:gd name="T79" fmla="*/ 2147483646 h 140"/>
              <a:gd name="T80" fmla="*/ 2147483646 w 134"/>
              <a:gd name="T81" fmla="*/ 2147483646 h 140"/>
              <a:gd name="T82" fmla="*/ 2147483646 w 134"/>
              <a:gd name="T83" fmla="*/ 2147483646 h 140"/>
              <a:gd name="T84" fmla="*/ 2147483646 w 134"/>
              <a:gd name="T85" fmla="*/ 2147483646 h 140"/>
              <a:gd name="T86" fmla="*/ 2147483646 w 134"/>
              <a:gd name="T87" fmla="*/ 2147483646 h 140"/>
              <a:gd name="T88" fmla="*/ 2147483646 w 134"/>
              <a:gd name="T89" fmla="*/ 2147483646 h 14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34" h="140">
                <a:moveTo>
                  <a:pt x="86" y="87"/>
                </a:moveTo>
                <a:cubicBezTo>
                  <a:pt x="86" y="115"/>
                  <a:pt x="86" y="115"/>
                  <a:pt x="86" y="115"/>
                </a:cubicBezTo>
                <a:cubicBezTo>
                  <a:pt x="86" y="115"/>
                  <a:pt x="86" y="115"/>
                  <a:pt x="86" y="115"/>
                </a:cubicBezTo>
                <a:cubicBezTo>
                  <a:pt x="86" y="117"/>
                  <a:pt x="84" y="118"/>
                  <a:pt x="82" y="118"/>
                </a:cubicBezTo>
                <a:cubicBezTo>
                  <a:pt x="14" y="118"/>
                  <a:pt x="14" y="118"/>
                  <a:pt x="14" y="118"/>
                </a:cubicBezTo>
                <a:cubicBezTo>
                  <a:pt x="12" y="118"/>
                  <a:pt x="10" y="117"/>
                  <a:pt x="10" y="115"/>
                </a:cubicBezTo>
                <a:cubicBezTo>
                  <a:pt x="10" y="15"/>
                  <a:pt x="10" y="15"/>
                  <a:pt x="10" y="15"/>
                </a:cubicBezTo>
                <a:cubicBezTo>
                  <a:pt x="10" y="13"/>
                  <a:pt x="12" y="11"/>
                  <a:pt x="14" y="11"/>
                </a:cubicBezTo>
                <a:cubicBezTo>
                  <a:pt x="82" y="11"/>
                  <a:pt x="82" y="11"/>
                  <a:pt x="82" y="11"/>
                </a:cubicBezTo>
                <a:cubicBezTo>
                  <a:pt x="84" y="11"/>
                  <a:pt x="86" y="13"/>
                  <a:pt x="86" y="15"/>
                </a:cubicBezTo>
                <a:cubicBezTo>
                  <a:pt x="86" y="16"/>
                  <a:pt x="86" y="16"/>
                  <a:pt x="86" y="16"/>
                </a:cubicBezTo>
                <a:cubicBezTo>
                  <a:pt x="96" y="16"/>
                  <a:pt x="96" y="16"/>
                  <a:pt x="96" y="16"/>
                </a:cubicBezTo>
                <a:cubicBezTo>
                  <a:pt x="96" y="14"/>
                  <a:pt x="96" y="14"/>
                  <a:pt x="96" y="14"/>
                </a:cubicBezTo>
                <a:cubicBezTo>
                  <a:pt x="96" y="6"/>
                  <a:pt x="90" y="0"/>
                  <a:pt x="82" y="0"/>
                </a:cubicBezTo>
                <a:cubicBezTo>
                  <a:pt x="14" y="0"/>
                  <a:pt x="14" y="0"/>
                  <a:pt x="14" y="0"/>
                </a:cubicBezTo>
                <a:cubicBezTo>
                  <a:pt x="6" y="0"/>
                  <a:pt x="0" y="6"/>
                  <a:pt x="0" y="14"/>
                </a:cubicBezTo>
                <a:cubicBezTo>
                  <a:pt x="0" y="126"/>
                  <a:pt x="0" y="126"/>
                  <a:pt x="0" y="126"/>
                </a:cubicBezTo>
                <a:cubicBezTo>
                  <a:pt x="0" y="134"/>
                  <a:pt x="6" y="140"/>
                  <a:pt x="14" y="140"/>
                </a:cubicBezTo>
                <a:cubicBezTo>
                  <a:pt x="82" y="140"/>
                  <a:pt x="82" y="140"/>
                  <a:pt x="82" y="140"/>
                </a:cubicBezTo>
                <a:cubicBezTo>
                  <a:pt x="90" y="140"/>
                  <a:pt x="96" y="134"/>
                  <a:pt x="96" y="126"/>
                </a:cubicBezTo>
                <a:cubicBezTo>
                  <a:pt x="96" y="126"/>
                  <a:pt x="96" y="126"/>
                  <a:pt x="96" y="126"/>
                </a:cubicBezTo>
                <a:cubicBezTo>
                  <a:pt x="96" y="125"/>
                  <a:pt x="96" y="125"/>
                  <a:pt x="96" y="125"/>
                </a:cubicBezTo>
                <a:cubicBezTo>
                  <a:pt x="96" y="87"/>
                  <a:pt x="96" y="87"/>
                  <a:pt x="96" y="87"/>
                </a:cubicBezTo>
                <a:cubicBezTo>
                  <a:pt x="86" y="87"/>
                  <a:pt x="86" y="87"/>
                  <a:pt x="86" y="87"/>
                </a:cubicBezTo>
                <a:close/>
                <a:moveTo>
                  <a:pt x="42" y="4"/>
                </a:moveTo>
                <a:cubicBezTo>
                  <a:pt x="55" y="4"/>
                  <a:pt x="55" y="4"/>
                  <a:pt x="55" y="4"/>
                </a:cubicBezTo>
                <a:cubicBezTo>
                  <a:pt x="55" y="4"/>
                  <a:pt x="56" y="4"/>
                  <a:pt x="56" y="5"/>
                </a:cubicBezTo>
                <a:cubicBezTo>
                  <a:pt x="56" y="6"/>
                  <a:pt x="55" y="7"/>
                  <a:pt x="55" y="7"/>
                </a:cubicBezTo>
                <a:cubicBezTo>
                  <a:pt x="42" y="7"/>
                  <a:pt x="42" y="7"/>
                  <a:pt x="42" y="7"/>
                </a:cubicBezTo>
                <a:cubicBezTo>
                  <a:pt x="41" y="7"/>
                  <a:pt x="40" y="6"/>
                  <a:pt x="40" y="5"/>
                </a:cubicBezTo>
                <a:cubicBezTo>
                  <a:pt x="40" y="4"/>
                  <a:pt x="41" y="4"/>
                  <a:pt x="42" y="4"/>
                </a:cubicBezTo>
                <a:close/>
                <a:moveTo>
                  <a:pt x="48" y="135"/>
                </a:moveTo>
                <a:cubicBezTo>
                  <a:pt x="45" y="135"/>
                  <a:pt x="42" y="133"/>
                  <a:pt x="42" y="129"/>
                </a:cubicBezTo>
                <a:cubicBezTo>
                  <a:pt x="42" y="125"/>
                  <a:pt x="45" y="123"/>
                  <a:pt x="48" y="123"/>
                </a:cubicBezTo>
                <a:cubicBezTo>
                  <a:pt x="52" y="123"/>
                  <a:pt x="54" y="125"/>
                  <a:pt x="54" y="129"/>
                </a:cubicBezTo>
                <a:cubicBezTo>
                  <a:pt x="54" y="133"/>
                  <a:pt x="52" y="135"/>
                  <a:pt x="48" y="135"/>
                </a:cubicBezTo>
                <a:close/>
                <a:moveTo>
                  <a:pt x="124" y="22"/>
                </a:moveTo>
                <a:cubicBezTo>
                  <a:pt x="96" y="22"/>
                  <a:pt x="96" y="22"/>
                  <a:pt x="96" y="22"/>
                </a:cubicBezTo>
                <a:cubicBezTo>
                  <a:pt x="86" y="22"/>
                  <a:pt x="86" y="22"/>
                  <a:pt x="86" y="22"/>
                </a:cubicBezTo>
                <a:cubicBezTo>
                  <a:pt x="62" y="22"/>
                  <a:pt x="62" y="22"/>
                  <a:pt x="62" y="22"/>
                </a:cubicBezTo>
                <a:cubicBezTo>
                  <a:pt x="56" y="22"/>
                  <a:pt x="51" y="27"/>
                  <a:pt x="51" y="33"/>
                </a:cubicBezTo>
                <a:cubicBezTo>
                  <a:pt x="51" y="70"/>
                  <a:pt x="51" y="70"/>
                  <a:pt x="51" y="70"/>
                </a:cubicBezTo>
                <a:cubicBezTo>
                  <a:pt x="51" y="76"/>
                  <a:pt x="56" y="81"/>
                  <a:pt x="62" y="81"/>
                </a:cubicBezTo>
                <a:cubicBezTo>
                  <a:pt x="66" y="81"/>
                  <a:pt x="66" y="81"/>
                  <a:pt x="66" y="81"/>
                </a:cubicBezTo>
                <a:cubicBezTo>
                  <a:pt x="66" y="102"/>
                  <a:pt x="66" y="102"/>
                  <a:pt x="66" y="102"/>
                </a:cubicBezTo>
                <a:cubicBezTo>
                  <a:pt x="83" y="81"/>
                  <a:pt x="83" y="81"/>
                  <a:pt x="83" y="81"/>
                </a:cubicBezTo>
                <a:cubicBezTo>
                  <a:pt x="86" y="81"/>
                  <a:pt x="86" y="81"/>
                  <a:pt x="86" y="81"/>
                </a:cubicBezTo>
                <a:cubicBezTo>
                  <a:pt x="96" y="81"/>
                  <a:pt x="96" y="81"/>
                  <a:pt x="96" y="81"/>
                </a:cubicBezTo>
                <a:cubicBezTo>
                  <a:pt x="124" y="81"/>
                  <a:pt x="124" y="81"/>
                  <a:pt x="124" y="81"/>
                </a:cubicBezTo>
                <a:cubicBezTo>
                  <a:pt x="129" y="81"/>
                  <a:pt x="134" y="76"/>
                  <a:pt x="134" y="70"/>
                </a:cubicBezTo>
                <a:cubicBezTo>
                  <a:pt x="134" y="33"/>
                  <a:pt x="134" y="33"/>
                  <a:pt x="134" y="33"/>
                </a:cubicBezTo>
                <a:cubicBezTo>
                  <a:pt x="134" y="27"/>
                  <a:pt x="129" y="22"/>
                  <a:pt x="124" y="22"/>
                </a:cubicBezTo>
                <a:close/>
                <a:moveTo>
                  <a:pt x="127" y="70"/>
                </a:moveTo>
                <a:cubicBezTo>
                  <a:pt x="127" y="72"/>
                  <a:pt x="126" y="74"/>
                  <a:pt x="124" y="74"/>
                </a:cubicBezTo>
                <a:cubicBezTo>
                  <a:pt x="96" y="74"/>
                  <a:pt x="96" y="74"/>
                  <a:pt x="96" y="74"/>
                </a:cubicBezTo>
                <a:cubicBezTo>
                  <a:pt x="86" y="74"/>
                  <a:pt x="86" y="74"/>
                  <a:pt x="86" y="74"/>
                </a:cubicBezTo>
                <a:cubicBezTo>
                  <a:pt x="62" y="74"/>
                  <a:pt x="62" y="74"/>
                  <a:pt x="62" y="74"/>
                </a:cubicBezTo>
                <a:cubicBezTo>
                  <a:pt x="60" y="74"/>
                  <a:pt x="58" y="72"/>
                  <a:pt x="58" y="70"/>
                </a:cubicBezTo>
                <a:cubicBezTo>
                  <a:pt x="58" y="33"/>
                  <a:pt x="58" y="33"/>
                  <a:pt x="58" y="33"/>
                </a:cubicBezTo>
                <a:cubicBezTo>
                  <a:pt x="58" y="30"/>
                  <a:pt x="60" y="29"/>
                  <a:pt x="62" y="29"/>
                </a:cubicBezTo>
                <a:cubicBezTo>
                  <a:pt x="86" y="29"/>
                  <a:pt x="86" y="29"/>
                  <a:pt x="86" y="29"/>
                </a:cubicBezTo>
                <a:cubicBezTo>
                  <a:pt x="96" y="29"/>
                  <a:pt x="96" y="29"/>
                  <a:pt x="96" y="29"/>
                </a:cubicBezTo>
                <a:cubicBezTo>
                  <a:pt x="124" y="29"/>
                  <a:pt x="124" y="29"/>
                  <a:pt x="124" y="29"/>
                </a:cubicBezTo>
                <a:cubicBezTo>
                  <a:pt x="126" y="29"/>
                  <a:pt x="127" y="30"/>
                  <a:pt x="127" y="33"/>
                </a:cubicBezTo>
                <a:lnTo>
                  <a:pt x="127" y="70"/>
                </a:lnTo>
                <a:close/>
                <a:moveTo>
                  <a:pt x="82" y="37"/>
                </a:moveTo>
                <a:cubicBezTo>
                  <a:pt x="112" y="41"/>
                  <a:pt x="112" y="41"/>
                  <a:pt x="112" y="41"/>
                </a:cubicBezTo>
                <a:cubicBezTo>
                  <a:pt x="109" y="56"/>
                  <a:pt x="109" y="56"/>
                  <a:pt x="109" y="56"/>
                </a:cubicBezTo>
                <a:cubicBezTo>
                  <a:pt x="90" y="57"/>
                  <a:pt x="90" y="57"/>
                  <a:pt x="90" y="57"/>
                </a:cubicBezTo>
                <a:cubicBezTo>
                  <a:pt x="88" y="62"/>
                  <a:pt x="88" y="62"/>
                  <a:pt x="88" y="62"/>
                </a:cubicBezTo>
                <a:cubicBezTo>
                  <a:pt x="89" y="62"/>
                  <a:pt x="89" y="63"/>
                  <a:pt x="90" y="64"/>
                </a:cubicBezTo>
                <a:cubicBezTo>
                  <a:pt x="101" y="64"/>
                  <a:pt x="101" y="64"/>
                  <a:pt x="101" y="64"/>
                </a:cubicBezTo>
                <a:cubicBezTo>
                  <a:pt x="102" y="62"/>
                  <a:pt x="103" y="61"/>
                  <a:pt x="105" y="61"/>
                </a:cubicBezTo>
                <a:cubicBezTo>
                  <a:pt x="107" y="61"/>
                  <a:pt x="109" y="63"/>
                  <a:pt x="109" y="65"/>
                </a:cubicBezTo>
                <a:cubicBezTo>
                  <a:pt x="109" y="67"/>
                  <a:pt x="107" y="69"/>
                  <a:pt x="105" y="69"/>
                </a:cubicBezTo>
                <a:cubicBezTo>
                  <a:pt x="103" y="69"/>
                  <a:pt x="102" y="68"/>
                  <a:pt x="102" y="66"/>
                </a:cubicBezTo>
                <a:cubicBezTo>
                  <a:pt x="89" y="66"/>
                  <a:pt x="89" y="66"/>
                  <a:pt x="89" y="66"/>
                </a:cubicBezTo>
                <a:cubicBezTo>
                  <a:pt x="89" y="68"/>
                  <a:pt x="87" y="69"/>
                  <a:pt x="86" y="69"/>
                </a:cubicBezTo>
                <a:cubicBezTo>
                  <a:pt x="84" y="69"/>
                  <a:pt x="82" y="67"/>
                  <a:pt x="82" y="65"/>
                </a:cubicBezTo>
                <a:cubicBezTo>
                  <a:pt x="82" y="63"/>
                  <a:pt x="84" y="61"/>
                  <a:pt x="86" y="61"/>
                </a:cubicBezTo>
                <a:cubicBezTo>
                  <a:pt x="86" y="61"/>
                  <a:pt x="86" y="61"/>
                  <a:pt x="86" y="61"/>
                </a:cubicBezTo>
                <a:cubicBezTo>
                  <a:pt x="87" y="57"/>
                  <a:pt x="87" y="57"/>
                  <a:pt x="87" y="57"/>
                </a:cubicBezTo>
                <a:cubicBezTo>
                  <a:pt x="86" y="57"/>
                  <a:pt x="86" y="57"/>
                  <a:pt x="86" y="57"/>
                </a:cubicBezTo>
                <a:cubicBezTo>
                  <a:pt x="81" y="39"/>
                  <a:pt x="81" y="39"/>
                  <a:pt x="81" y="39"/>
                </a:cubicBezTo>
                <a:cubicBezTo>
                  <a:pt x="78" y="37"/>
                  <a:pt x="78" y="37"/>
                  <a:pt x="78" y="37"/>
                </a:cubicBezTo>
                <a:cubicBezTo>
                  <a:pt x="78" y="37"/>
                  <a:pt x="78" y="37"/>
                  <a:pt x="78" y="37"/>
                </a:cubicBezTo>
                <a:cubicBezTo>
                  <a:pt x="77" y="37"/>
                  <a:pt x="76" y="36"/>
                  <a:pt x="76" y="35"/>
                </a:cubicBezTo>
                <a:cubicBezTo>
                  <a:pt x="76" y="34"/>
                  <a:pt x="77" y="33"/>
                  <a:pt x="78" y="33"/>
                </a:cubicBezTo>
                <a:cubicBezTo>
                  <a:pt x="79" y="33"/>
                  <a:pt x="80" y="34"/>
                  <a:pt x="80" y="35"/>
                </a:cubicBezTo>
                <a:cubicBezTo>
                  <a:pt x="80" y="35"/>
                  <a:pt x="80" y="35"/>
                  <a:pt x="80" y="35"/>
                </a:cubicBezTo>
                <a:lnTo>
                  <a:pt x="82" y="37"/>
                </a:lnTo>
                <a:close/>
              </a:path>
            </a:pathLst>
          </a:custGeom>
          <a:solidFill>
            <a:srgbClr val="00DFF0"/>
          </a:solidFill>
          <a:ln w="9525">
            <a:noFill/>
            <a:round/>
            <a:headEnd/>
            <a:tailEnd/>
          </a:ln>
        </p:spPr>
        <p:txBody>
          <a:bodyPr/>
          <a:lstStyle/>
          <a:p>
            <a:endParaRPr lang="zh-CN" altLang="en-US"/>
          </a:p>
        </p:txBody>
      </p:sp>
      <p:sp>
        <p:nvSpPr>
          <p:cNvPr id="34" name="Freeform 11"/>
          <p:cNvSpPr>
            <a:spLocks noEditPoints="1" noChangeArrowheads="1"/>
          </p:cNvSpPr>
          <p:nvPr/>
        </p:nvSpPr>
        <p:spPr bwMode="auto">
          <a:xfrm>
            <a:off x="1327150" y="2127250"/>
            <a:ext cx="366713" cy="479425"/>
          </a:xfrm>
          <a:custGeom>
            <a:avLst/>
            <a:gdLst>
              <a:gd name="T0" fmla="*/ 2147483646 w 114"/>
              <a:gd name="T1" fmla="*/ 2147483646 h 149"/>
              <a:gd name="T2" fmla="*/ 2147483646 w 114"/>
              <a:gd name="T3" fmla="*/ 2147483646 h 149"/>
              <a:gd name="T4" fmla="*/ 2147483646 w 114"/>
              <a:gd name="T5" fmla="*/ 2147483646 h 149"/>
              <a:gd name="T6" fmla="*/ 2147483646 w 114"/>
              <a:gd name="T7" fmla="*/ 2147483646 h 149"/>
              <a:gd name="T8" fmla="*/ 2147483646 w 114"/>
              <a:gd name="T9" fmla="*/ 2147483646 h 149"/>
              <a:gd name="T10" fmla="*/ 2147483646 w 114"/>
              <a:gd name="T11" fmla="*/ 2147483646 h 149"/>
              <a:gd name="T12" fmla="*/ 2147483646 w 114"/>
              <a:gd name="T13" fmla="*/ 2147483646 h 149"/>
              <a:gd name="T14" fmla="*/ 2147483646 w 114"/>
              <a:gd name="T15" fmla="*/ 2147483646 h 149"/>
              <a:gd name="T16" fmla="*/ 2147483646 w 114"/>
              <a:gd name="T17" fmla="*/ 2147483646 h 149"/>
              <a:gd name="T18" fmla="*/ 2147483646 w 114"/>
              <a:gd name="T19" fmla="*/ 2147483646 h 149"/>
              <a:gd name="T20" fmla="*/ 2147483646 w 114"/>
              <a:gd name="T21" fmla="*/ 2147483646 h 149"/>
              <a:gd name="T22" fmla="*/ 0 w 114"/>
              <a:gd name="T23" fmla="*/ 2147483646 h 149"/>
              <a:gd name="T24" fmla="*/ 2147483646 w 114"/>
              <a:gd name="T25" fmla="*/ 2147483646 h 149"/>
              <a:gd name="T26" fmla="*/ 2147483646 w 114"/>
              <a:gd name="T27" fmla="*/ 2147483646 h 149"/>
              <a:gd name="T28" fmla="*/ 2147483646 w 114"/>
              <a:gd name="T29" fmla="*/ 2147483646 h 149"/>
              <a:gd name="T30" fmla="*/ 2147483646 w 114"/>
              <a:gd name="T31" fmla="*/ 2147483646 h 149"/>
              <a:gd name="T32" fmla="*/ 2147483646 w 114"/>
              <a:gd name="T33" fmla="*/ 2147483646 h 149"/>
              <a:gd name="T34" fmla="*/ 2147483646 w 114"/>
              <a:gd name="T35" fmla="*/ 2147483646 h 149"/>
              <a:gd name="T36" fmla="*/ 2147483646 w 114"/>
              <a:gd name="T37" fmla="*/ 2147483646 h 149"/>
              <a:gd name="T38" fmla="*/ 2147483646 w 114"/>
              <a:gd name="T39" fmla="*/ 2147483646 h 149"/>
              <a:gd name="T40" fmla="*/ 2147483646 w 114"/>
              <a:gd name="T41" fmla="*/ 2147483646 h 149"/>
              <a:gd name="T42" fmla="*/ 2147483646 w 114"/>
              <a:gd name="T43" fmla="*/ 2147483646 h 149"/>
              <a:gd name="T44" fmla="*/ 2147483646 w 114"/>
              <a:gd name="T45" fmla="*/ 2147483646 h 149"/>
              <a:gd name="T46" fmla="*/ 2147483646 w 114"/>
              <a:gd name="T47" fmla="*/ 2147483646 h 149"/>
              <a:gd name="T48" fmla="*/ 2147483646 w 114"/>
              <a:gd name="T49" fmla="*/ 2147483646 h 149"/>
              <a:gd name="T50" fmla="*/ 2147483646 w 114"/>
              <a:gd name="T51" fmla="*/ 2147483646 h 149"/>
              <a:gd name="T52" fmla="*/ 2147483646 w 114"/>
              <a:gd name="T53" fmla="*/ 2147483646 h 149"/>
              <a:gd name="T54" fmla="*/ 2147483646 w 114"/>
              <a:gd name="T55" fmla="*/ 2147483646 h 149"/>
              <a:gd name="T56" fmla="*/ 2147483646 w 114"/>
              <a:gd name="T57" fmla="*/ 2147483646 h 149"/>
              <a:gd name="T58" fmla="*/ 2147483646 w 114"/>
              <a:gd name="T59" fmla="*/ 2147483646 h 149"/>
              <a:gd name="T60" fmla="*/ 2147483646 w 114"/>
              <a:gd name="T61" fmla="*/ 2147483646 h 149"/>
              <a:gd name="T62" fmla="*/ 2147483646 w 114"/>
              <a:gd name="T63" fmla="*/ 2147483646 h 149"/>
              <a:gd name="T64" fmla="*/ 2147483646 w 114"/>
              <a:gd name="T65" fmla="*/ 2147483646 h 149"/>
              <a:gd name="T66" fmla="*/ 2147483646 w 114"/>
              <a:gd name="T67" fmla="*/ 2147483646 h 149"/>
              <a:gd name="T68" fmla="*/ 2147483646 w 114"/>
              <a:gd name="T69" fmla="*/ 2147483646 h 149"/>
              <a:gd name="T70" fmla="*/ 2147483646 w 114"/>
              <a:gd name="T71" fmla="*/ 2147483646 h 149"/>
              <a:gd name="T72" fmla="*/ 2147483646 w 114"/>
              <a:gd name="T73" fmla="*/ 2147483646 h 149"/>
              <a:gd name="T74" fmla="*/ 2147483646 w 114"/>
              <a:gd name="T75" fmla="*/ 2147483646 h 149"/>
              <a:gd name="T76" fmla="*/ 2147483646 w 114"/>
              <a:gd name="T77" fmla="*/ 2147483646 h 149"/>
              <a:gd name="T78" fmla="*/ 2147483646 w 114"/>
              <a:gd name="T79" fmla="*/ 2147483646 h 149"/>
              <a:gd name="T80" fmla="*/ 2147483646 w 114"/>
              <a:gd name="T81" fmla="*/ 2147483646 h 149"/>
              <a:gd name="T82" fmla="*/ 2147483646 w 114"/>
              <a:gd name="T83" fmla="*/ 2147483646 h 149"/>
              <a:gd name="T84" fmla="*/ 2147483646 w 114"/>
              <a:gd name="T85" fmla="*/ 2147483646 h 149"/>
              <a:gd name="T86" fmla="*/ 2147483646 w 114"/>
              <a:gd name="T87" fmla="*/ 2147483646 h 149"/>
              <a:gd name="T88" fmla="*/ 2147483646 w 114"/>
              <a:gd name="T89" fmla="*/ 2147483646 h 149"/>
              <a:gd name="T90" fmla="*/ 2147483646 w 114"/>
              <a:gd name="T91" fmla="*/ 2147483646 h 149"/>
              <a:gd name="T92" fmla="*/ 2147483646 w 114"/>
              <a:gd name="T93" fmla="*/ 2147483646 h 149"/>
              <a:gd name="T94" fmla="*/ 2147483646 w 114"/>
              <a:gd name="T95" fmla="*/ 2147483646 h 14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rgbClr val="00DFF0"/>
          </a:solidFill>
          <a:ln w="9525">
            <a:noFill/>
            <a:round/>
            <a:headEnd/>
            <a:tailEnd/>
          </a:ln>
        </p:spPr>
        <p:txBody>
          <a:bodyPr/>
          <a:lstStyle/>
          <a:p>
            <a:endParaRPr lang="zh-CN" altLang="en-US"/>
          </a:p>
        </p:txBody>
      </p:sp>
      <p:sp>
        <p:nvSpPr>
          <p:cNvPr id="35" name="Freeform 19"/>
          <p:cNvSpPr>
            <a:spLocks noEditPoints="1" noChangeArrowheads="1"/>
          </p:cNvSpPr>
          <p:nvPr/>
        </p:nvSpPr>
        <p:spPr bwMode="auto">
          <a:xfrm>
            <a:off x="6711950" y="4043363"/>
            <a:ext cx="450850" cy="388937"/>
          </a:xfrm>
          <a:custGeom>
            <a:avLst/>
            <a:gdLst>
              <a:gd name="T0" fmla="*/ 2147483646 w 140"/>
              <a:gd name="T1" fmla="*/ 2147483646 h 121"/>
              <a:gd name="T2" fmla="*/ 2147483646 w 140"/>
              <a:gd name="T3" fmla="*/ 2147483646 h 121"/>
              <a:gd name="T4" fmla="*/ 2147483646 w 140"/>
              <a:gd name="T5" fmla="*/ 2147483646 h 121"/>
              <a:gd name="T6" fmla="*/ 2147483646 w 140"/>
              <a:gd name="T7" fmla="*/ 2147483646 h 121"/>
              <a:gd name="T8" fmla="*/ 2147483646 w 140"/>
              <a:gd name="T9" fmla="*/ 2147483646 h 121"/>
              <a:gd name="T10" fmla="*/ 2147483646 w 140"/>
              <a:gd name="T11" fmla="*/ 2147483646 h 121"/>
              <a:gd name="T12" fmla="*/ 2147483646 w 140"/>
              <a:gd name="T13" fmla="*/ 2147483646 h 121"/>
              <a:gd name="T14" fmla="*/ 2147483646 w 140"/>
              <a:gd name="T15" fmla="*/ 2147483646 h 121"/>
              <a:gd name="T16" fmla="*/ 2147483646 w 140"/>
              <a:gd name="T17" fmla="*/ 2147483646 h 121"/>
              <a:gd name="T18" fmla="*/ 2147483646 w 140"/>
              <a:gd name="T19" fmla="*/ 2147483646 h 121"/>
              <a:gd name="T20" fmla="*/ 0 w 140"/>
              <a:gd name="T21" fmla="*/ 2147483646 h 121"/>
              <a:gd name="T22" fmla="*/ 2147483646 w 140"/>
              <a:gd name="T23" fmla="*/ 2147483646 h 121"/>
              <a:gd name="T24" fmla="*/ 2147483646 w 140"/>
              <a:gd name="T25" fmla="*/ 2147483646 h 121"/>
              <a:gd name="T26" fmla="*/ 2147483646 w 140"/>
              <a:gd name="T27" fmla="*/ 2147483646 h 121"/>
              <a:gd name="T28" fmla="*/ 2147483646 w 140"/>
              <a:gd name="T29" fmla="*/ 2147483646 h 121"/>
              <a:gd name="T30" fmla="*/ 2147483646 w 140"/>
              <a:gd name="T31" fmla="*/ 2147483646 h 121"/>
              <a:gd name="T32" fmla="*/ 2147483646 w 140"/>
              <a:gd name="T33" fmla="*/ 2147483646 h 121"/>
              <a:gd name="T34" fmla="*/ 2147483646 w 140"/>
              <a:gd name="T35" fmla="*/ 2147483646 h 121"/>
              <a:gd name="T36" fmla="*/ 2147483646 w 140"/>
              <a:gd name="T37" fmla="*/ 2147483646 h 121"/>
              <a:gd name="T38" fmla="*/ 2147483646 w 140"/>
              <a:gd name="T39" fmla="*/ 2147483646 h 121"/>
              <a:gd name="T40" fmla="*/ 2147483646 w 140"/>
              <a:gd name="T41" fmla="*/ 2147483646 h 121"/>
              <a:gd name="T42" fmla="*/ 2147483646 w 140"/>
              <a:gd name="T43" fmla="*/ 2147483646 h 121"/>
              <a:gd name="T44" fmla="*/ 2147483646 w 140"/>
              <a:gd name="T45" fmla="*/ 2147483646 h 121"/>
              <a:gd name="T46" fmla="*/ 2147483646 w 140"/>
              <a:gd name="T47" fmla="*/ 2147483646 h 121"/>
              <a:gd name="T48" fmla="*/ 2147483646 w 140"/>
              <a:gd name="T49" fmla="*/ 2147483646 h 121"/>
              <a:gd name="T50" fmla="*/ 2147483646 w 140"/>
              <a:gd name="T51" fmla="*/ 2147483646 h 121"/>
              <a:gd name="T52" fmla="*/ 2147483646 w 140"/>
              <a:gd name="T53" fmla="*/ 2147483646 h 121"/>
              <a:gd name="T54" fmla="*/ 2147483646 w 140"/>
              <a:gd name="T55" fmla="*/ 2147483646 h 121"/>
              <a:gd name="T56" fmla="*/ 2147483646 w 140"/>
              <a:gd name="T57" fmla="*/ 2147483646 h 121"/>
              <a:gd name="T58" fmla="*/ 2147483646 w 140"/>
              <a:gd name="T59" fmla="*/ 2147483646 h 121"/>
              <a:gd name="T60" fmla="*/ 2147483646 w 140"/>
              <a:gd name="T61" fmla="*/ 2147483646 h 121"/>
              <a:gd name="T62" fmla="*/ 2147483646 w 140"/>
              <a:gd name="T63" fmla="*/ 2147483646 h 121"/>
              <a:gd name="T64" fmla="*/ 2147483646 w 140"/>
              <a:gd name="T65" fmla="*/ 2147483646 h 121"/>
              <a:gd name="T66" fmla="*/ 2147483646 w 140"/>
              <a:gd name="T67" fmla="*/ 2147483646 h 121"/>
              <a:gd name="T68" fmla="*/ 2147483646 w 140"/>
              <a:gd name="T69" fmla="*/ 2147483646 h 121"/>
              <a:gd name="T70" fmla="*/ 2147483646 w 140"/>
              <a:gd name="T71" fmla="*/ 2147483646 h 121"/>
              <a:gd name="T72" fmla="*/ 2147483646 w 140"/>
              <a:gd name="T73" fmla="*/ 2147483646 h 121"/>
              <a:gd name="T74" fmla="*/ 2147483646 w 140"/>
              <a:gd name="T75" fmla="*/ 2147483646 h 12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40" h="121">
                <a:moveTo>
                  <a:pt x="45" y="109"/>
                </a:moveTo>
                <a:cubicBezTo>
                  <a:pt x="45" y="116"/>
                  <a:pt x="39" y="121"/>
                  <a:pt x="33" y="121"/>
                </a:cubicBezTo>
                <a:cubicBezTo>
                  <a:pt x="26" y="121"/>
                  <a:pt x="21" y="116"/>
                  <a:pt x="21" y="109"/>
                </a:cubicBezTo>
                <a:cubicBezTo>
                  <a:pt x="21" y="103"/>
                  <a:pt x="26" y="97"/>
                  <a:pt x="33" y="97"/>
                </a:cubicBezTo>
                <a:cubicBezTo>
                  <a:pt x="39" y="97"/>
                  <a:pt x="45" y="103"/>
                  <a:pt x="45" y="109"/>
                </a:cubicBezTo>
                <a:close/>
                <a:moveTo>
                  <a:pt x="115" y="97"/>
                </a:moveTo>
                <a:cubicBezTo>
                  <a:pt x="108" y="97"/>
                  <a:pt x="103" y="103"/>
                  <a:pt x="103" y="109"/>
                </a:cubicBezTo>
                <a:cubicBezTo>
                  <a:pt x="103" y="116"/>
                  <a:pt x="108" y="121"/>
                  <a:pt x="115" y="121"/>
                </a:cubicBezTo>
                <a:cubicBezTo>
                  <a:pt x="121" y="121"/>
                  <a:pt x="126" y="116"/>
                  <a:pt x="126" y="109"/>
                </a:cubicBezTo>
                <a:cubicBezTo>
                  <a:pt x="126" y="103"/>
                  <a:pt x="121" y="97"/>
                  <a:pt x="115" y="97"/>
                </a:cubicBezTo>
                <a:close/>
                <a:moveTo>
                  <a:pt x="140" y="96"/>
                </a:moveTo>
                <a:cubicBezTo>
                  <a:pt x="140" y="100"/>
                  <a:pt x="137" y="103"/>
                  <a:pt x="133" y="103"/>
                </a:cubicBezTo>
                <a:cubicBezTo>
                  <a:pt x="127" y="103"/>
                  <a:pt x="127" y="103"/>
                  <a:pt x="127" y="103"/>
                </a:cubicBezTo>
                <a:cubicBezTo>
                  <a:pt x="125" y="98"/>
                  <a:pt x="120" y="95"/>
                  <a:pt x="115" y="95"/>
                </a:cubicBezTo>
                <a:cubicBezTo>
                  <a:pt x="109" y="95"/>
                  <a:pt x="104" y="98"/>
                  <a:pt x="102" y="103"/>
                </a:cubicBezTo>
                <a:cubicBezTo>
                  <a:pt x="45" y="103"/>
                  <a:pt x="45" y="103"/>
                  <a:pt x="45" y="103"/>
                </a:cubicBezTo>
                <a:cubicBezTo>
                  <a:pt x="43" y="98"/>
                  <a:pt x="38" y="95"/>
                  <a:pt x="33" y="95"/>
                </a:cubicBezTo>
                <a:cubicBezTo>
                  <a:pt x="27" y="95"/>
                  <a:pt x="22" y="98"/>
                  <a:pt x="20" y="103"/>
                </a:cubicBezTo>
                <a:cubicBezTo>
                  <a:pt x="13" y="103"/>
                  <a:pt x="13" y="103"/>
                  <a:pt x="13" y="103"/>
                </a:cubicBezTo>
                <a:cubicBezTo>
                  <a:pt x="6" y="103"/>
                  <a:pt x="6" y="103"/>
                  <a:pt x="6" y="103"/>
                </a:cubicBezTo>
                <a:cubicBezTo>
                  <a:pt x="3" y="103"/>
                  <a:pt x="0" y="101"/>
                  <a:pt x="0" y="98"/>
                </a:cubicBezTo>
                <a:cubicBezTo>
                  <a:pt x="0" y="72"/>
                  <a:pt x="0" y="72"/>
                  <a:pt x="0" y="72"/>
                </a:cubicBezTo>
                <a:cubicBezTo>
                  <a:pt x="0" y="69"/>
                  <a:pt x="2" y="65"/>
                  <a:pt x="3" y="63"/>
                </a:cubicBezTo>
                <a:cubicBezTo>
                  <a:pt x="17" y="44"/>
                  <a:pt x="17" y="44"/>
                  <a:pt x="17" y="44"/>
                </a:cubicBezTo>
                <a:cubicBezTo>
                  <a:pt x="19" y="42"/>
                  <a:pt x="23" y="40"/>
                  <a:pt x="25" y="40"/>
                </a:cubicBezTo>
                <a:cubicBezTo>
                  <a:pt x="44" y="40"/>
                  <a:pt x="44" y="40"/>
                  <a:pt x="44" y="40"/>
                </a:cubicBezTo>
                <a:cubicBezTo>
                  <a:pt x="47" y="40"/>
                  <a:pt x="49" y="42"/>
                  <a:pt x="49" y="45"/>
                </a:cubicBezTo>
                <a:cubicBezTo>
                  <a:pt x="49" y="88"/>
                  <a:pt x="49" y="88"/>
                  <a:pt x="49" y="88"/>
                </a:cubicBezTo>
                <a:cubicBezTo>
                  <a:pt x="133" y="88"/>
                  <a:pt x="133" y="88"/>
                  <a:pt x="133" y="88"/>
                </a:cubicBezTo>
                <a:cubicBezTo>
                  <a:pt x="137" y="88"/>
                  <a:pt x="140" y="91"/>
                  <a:pt x="140" y="96"/>
                </a:cubicBezTo>
                <a:close/>
                <a:moveTo>
                  <a:pt x="41" y="49"/>
                </a:moveTo>
                <a:cubicBezTo>
                  <a:pt x="41" y="48"/>
                  <a:pt x="40" y="47"/>
                  <a:pt x="39" y="47"/>
                </a:cubicBezTo>
                <a:cubicBezTo>
                  <a:pt x="26" y="47"/>
                  <a:pt x="26" y="47"/>
                  <a:pt x="26" y="47"/>
                </a:cubicBezTo>
                <a:cubicBezTo>
                  <a:pt x="25" y="47"/>
                  <a:pt x="24" y="47"/>
                  <a:pt x="23" y="48"/>
                </a:cubicBezTo>
                <a:cubicBezTo>
                  <a:pt x="11" y="65"/>
                  <a:pt x="11" y="65"/>
                  <a:pt x="11" y="65"/>
                </a:cubicBezTo>
                <a:cubicBezTo>
                  <a:pt x="10" y="66"/>
                  <a:pt x="9" y="68"/>
                  <a:pt x="9" y="69"/>
                </a:cubicBezTo>
                <a:cubicBezTo>
                  <a:pt x="9" y="71"/>
                  <a:pt x="9" y="71"/>
                  <a:pt x="9" y="71"/>
                </a:cubicBezTo>
                <a:cubicBezTo>
                  <a:pt x="9" y="72"/>
                  <a:pt x="10" y="73"/>
                  <a:pt x="12" y="73"/>
                </a:cubicBezTo>
                <a:cubicBezTo>
                  <a:pt x="39" y="73"/>
                  <a:pt x="39" y="73"/>
                  <a:pt x="39" y="73"/>
                </a:cubicBezTo>
                <a:cubicBezTo>
                  <a:pt x="40" y="73"/>
                  <a:pt x="41" y="72"/>
                  <a:pt x="41" y="71"/>
                </a:cubicBezTo>
                <a:lnTo>
                  <a:pt x="41" y="49"/>
                </a:lnTo>
                <a:close/>
                <a:moveTo>
                  <a:pt x="139" y="73"/>
                </a:moveTo>
                <a:cubicBezTo>
                  <a:pt x="139" y="56"/>
                  <a:pt x="139" y="56"/>
                  <a:pt x="139" y="56"/>
                </a:cubicBezTo>
                <a:cubicBezTo>
                  <a:pt x="99" y="56"/>
                  <a:pt x="99" y="56"/>
                  <a:pt x="99" y="56"/>
                </a:cubicBezTo>
                <a:cubicBezTo>
                  <a:pt x="99" y="84"/>
                  <a:pt x="99" y="84"/>
                  <a:pt x="99" y="84"/>
                </a:cubicBezTo>
                <a:cubicBezTo>
                  <a:pt x="129" y="84"/>
                  <a:pt x="129" y="84"/>
                  <a:pt x="129" y="84"/>
                </a:cubicBezTo>
                <a:cubicBezTo>
                  <a:pt x="135" y="84"/>
                  <a:pt x="139" y="79"/>
                  <a:pt x="139" y="73"/>
                </a:cubicBezTo>
                <a:close/>
                <a:moveTo>
                  <a:pt x="139" y="34"/>
                </a:moveTo>
                <a:cubicBezTo>
                  <a:pt x="139" y="28"/>
                  <a:pt x="135" y="23"/>
                  <a:pt x="129" y="23"/>
                </a:cubicBezTo>
                <a:cubicBezTo>
                  <a:pt x="99" y="23"/>
                  <a:pt x="99" y="23"/>
                  <a:pt x="99" y="23"/>
                </a:cubicBezTo>
                <a:cubicBezTo>
                  <a:pt x="99" y="51"/>
                  <a:pt x="99" y="51"/>
                  <a:pt x="99" y="51"/>
                </a:cubicBezTo>
                <a:cubicBezTo>
                  <a:pt x="139" y="51"/>
                  <a:pt x="139" y="51"/>
                  <a:pt x="139" y="51"/>
                </a:cubicBezTo>
                <a:lnTo>
                  <a:pt x="139" y="34"/>
                </a:lnTo>
                <a:close/>
                <a:moveTo>
                  <a:pt x="64" y="84"/>
                </a:moveTo>
                <a:cubicBezTo>
                  <a:pt x="94" y="84"/>
                  <a:pt x="94" y="84"/>
                  <a:pt x="94" y="84"/>
                </a:cubicBezTo>
                <a:cubicBezTo>
                  <a:pt x="94" y="56"/>
                  <a:pt x="94" y="56"/>
                  <a:pt x="94" y="56"/>
                </a:cubicBezTo>
                <a:cubicBezTo>
                  <a:pt x="53" y="56"/>
                  <a:pt x="53" y="56"/>
                  <a:pt x="53" y="56"/>
                </a:cubicBezTo>
                <a:cubicBezTo>
                  <a:pt x="53" y="73"/>
                  <a:pt x="53" y="73"/>
                  <a:pt x="53" y="73"/>
                </a:cubicBezTo>
                <a:cubicBezTo>
                  <a:pt x="53" y="79"/>
                  <a:pt x="58" y="84"/>
                  <a:pt x="64" y="84"/>
                </a:cubicBezTo>
                <a:close/>
                <a:moveTo>
                  <a:pt x="94" y="23"/>
                </a:moveTo>
                <a:cubicBezTo>
                  <a:pt x="64" y="23"/>
                  <a:pt x="64" y="23"/>
                  <a:pt x="64" y="23"/>
                </a:cubicBezTo>
                <a:cubicBezTo>
                  <a:pt x="58" y="23"/>
                  <a:pt x="53" y="28"/>
                  <a:pt x="53" y="34"/>
                </a:cubicBezTo>
                <a:cubicBezTo>
                  <a:pt x="53" y="51"/>
                  <a:pt x="53" y="51"/>
                  <a:pt x="53" y="51"/>
                </a:cubicBezTo>
                <a:cubicBezTo>
                  <a:pt x="94" y="51"/>
                  <a:pt x="94" y="51"/>
                  <a:pt x="94" y="51"/>
                </a:cubicBezTo>
                <a:lnTo>
                  <a:pt x="94" y="23"/>
                </a:lnTo>
                <a:close/>
                <a:moveTo>
                  <a:pt x="69" y="11"/>
                </a:moveTo>
                <a:cubicBezTo>
                  <a:pt x="72" y="0"/>
                  <a:pt x="90" y="5"/>
                  <a:pt x="94" y="21"/>
                </a:cubicBezTo>
                <a:cubicBezTo>
                  <a:pt x="94" y="21"/>
                  <a:pt x="65" y="24"/>
                  <a:pt x="69" y="11"/>
                </a:cubicBezTo>
                <a:close/>
                <a:moveTo>
                  <a:pt x="91" y="19"/>
                </a:moveTo>
                <a:cubicBezTo>
                  <a:pt x="91" y="19"/>
                  <a:pt x="84" y="10"/>
                  <a:pt x="78" y="10"/>
                </a:cubicBezTo>
                <a:cubicBezTo>
                  <a:pt x="72" y="10"/>
                  <a:pt x="75" y="18"/>
                  <a:pt x="91" y="19"/>
                </a:cubicBezTo>
                <a:close/>
                <a:moveTo>
                  <a:pt x="99" y="21"/>
                </a:moveTo>
                <a:cubicBezTo>
                  <a:pt x="102" y="5"/>
                  <a:pt x="121" y="0"/>
                  <a:pt x="124" y="11"/>
                </a:cubicBezTo>
                <a:cubicBezTo>
                  <a:pt x="127" y="24"/>
                  <a:pt x="99" y="21"/>
                  <a:pt x="99" y="21"/>
                </a:cubicBezTo>
                <a:close/>
                <a:moveTo>
                  <a:pt x="102" y="19"/>
                </a:moveTo>
                <a:cubicBezTo>
                  <a:pt x="117" y="18"/>
                  <a:pt x="120" y="10"/>
                  <a:pt x="114" y="10"/>
                </a:cubicBezTo>
                <a:cubicBezTo>
                  <a:pt x="108" y="10"/>
                  <a:pt x="102" y="19"/>
                  <a:pt x="102" y="19"/>
                </a:cubicBezTo>
                <a:close/>
              </a:path>
            </a:pathLst>
          </a:custGeom>
          <a:solidFill>
            <a:srgbClr val="00DFF0"/>
          </a:solidFill>
          <a:ln w="9525">
            <a:noFill/>
            <a:round/>
            <a:headEnd/>
            <a:tailEnd/>
          </a:ln>
        </p:spPr>
        <p:txBody>
          <a:bodyPr/>
          <a:lstStyle/>
          <a:p>
            <a:endParaRPr lang="zh-CN" altLang="en-US"/>
          </a:p>
        </p:txBody>
      </p:sp>
      <p:sp>
        <p:nvSpPr>
          <p:cNvPr id="36"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37"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fmla="#ppt_w*sin(2.5*pi*$)">
                                          <p:val>
                                            <p:fltVal val="0"/>
                                          </p:val>
                                        </p:tav>
                                        <p:tav tm="100000">
                                          <p:val>
                                            <p:fltVal val="1"/>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childTnLst>
                                </p:cTn>
                              </p:par>
                              <p:par>
                                <p:cTn id="9" presetID="19" presetClass="entr" presetSubtype="1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fmla="#ppt_w*sin(2.5*pi*$)">
                                          <p:val>
                                            <p:fltVal val="0"/>
                                          </p:val>
                                        </p:tav>
                                        <p:tav tm="100000">
                                          <p:val>
                                            <p:fltVal val="1"/>
                                          </p:val>
                                        </p:tav>
                                      </p:tavLst>
                                    </p:anim>
                                    <p:anim calcmode="lin" valueType="num">
                                      <p:cBhvr>
                                        <p:cTn id="12" dur="500" fill="hold"/>
                                        <p:tgtEl>
                                          <p:spTgt spid="21"/>
                                        </p:tgtEl>
                                        <p:attrNameLst>
                                          <p:attrName>ppt_h</p:attrName>
                                        </p:attrNameLst>
                                      </p:cBhvr>
                                      <p:tavLst>
                                        <p:tav tm="0">
                                          <p:val>
                                            <p:strVal val="#ppt_h"/>
                                          </p:val>
                                        </p:tav>
                                        <p:tav tm="100000">
                                          <p:val>
                                            <p:strVal val="#ppt_h"/>
                                          </p:val>
                                        </p:tav>
                                      </p:tavLst>
                                    </p:anim>
                                  </p:childTnLst>
                                </p:cTn>
                              </p:par>
                              <p:par>
                                <p:cTn id="13" presetID="19" presetClass="entr" presetSubtype="1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fmla="#ppt_w*sin(2.5*pi*$)">
                                          <p:val>
                                            <p:fltVal val="0"/>
                                          </p:val>
                                        </p:tav>
                                        <p:tav tm="100000">
                                          <p:val>
                                            <p:fltVal val="1"/>
                                          </p:val>
                                        </p:tav>
                                      </p:tavLst>
                                    </p:anim>
                                    <p:anim calcmode="lin" valueType="num">
                                      <p:cBhvr>
                                        <p:cTn id="16" dur="500" fill="hold"/>
                                        <p:tgtEl>
                                          <p:spTgt spid="22"/>
                                        </p:tgtEl>
                                        <p:attrNameLst>
                                          <p:attrName>ppt_h</p:attrName>
                                        </p:attrNameLst>
                                      </p:cBhvr>
                                      <p:tavLst>
                                        <p:tav tm="0">
                                          <p:val>
                                            <p:strVal val="#ppt_h"/>
                                          </p:val>
                                        </p:tav>
                                        <p:tav tm="100000">
                                          <p:val>
                                            <p:strVal val="#ppt_h"/>
                                          </p:val>
                                        </p:tav>
                                      </p:tavLst>
                                    </p:anim>
                                  </p:childTnLst>
                                </p:cTn>
                              </p:par>
                              <p:par>
                                <p:cTn id="17" presetID="19"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fmla="#ppt_w*sin(2.5*pi*$)">
                                          <p:val>
                                            <p:fltVal val="0"/>
                                          </p:val>
                                        </p:tav>
                                        <p:tav tm="100000">
                                          <p:val>
                                            <p:fltVal val="1"/>
                                          </p:val>
                                        </p:tav>
                                      </p:tavLst>
                                    </p:anim>
                                    <p:anim calcmode="lin" valueType="num">
                                      <p:cBhvr>
                                        <p:cTn id="20" dur="500" fill="hold"/>
                                        <p:tgtEl>
                                          <p:spTgt spid="23"/>
                                        </p:tgtEl>
                                        <p:attrNameLst>
                                          <p:attrName>ppt_h</p:attrName>
                                        </p:attrNameLst>
                                      </p:cBhvr>
                                      <p:tavLst>
                                        <p:tav tm="0">
                                          <p:val>
                                            <p:strVal val="#ppt_h"/>
                                          </p:val>
                                        </p:tav>
                                        <p:tav tm="100000">
                                          <p:val>
                                            <p:strVal val="#ppt_h"/>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childTnLst>
                          </p:cTn>
                        </p:par>
                        <p:par>
                          <p:cTn id="33" fill="hold" nodeType="afterGroup">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500"/>
                                        <p:tgtEl>
                                          <p:spTgt spid="2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left)">
                                      <p:cBhvr>
                                        <p:cTn id="48" dur="500"/>
                                        <p:tgtEl>
                                          <p:spTgt spid="2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left)">
                                      <p:cBhvr>
                                        <p:cTn id="54" dur="500"/>
                                        <p:tgtEl>
                                          <p:spTgt spid="3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500"/>
                                        <p:tgtEl>
                                          <p:spTgt spid="31"/>
                                        </p:tgtEl>
                                      </p:cBhvr>
                                    </p:animEffect>
                                  </p:childTnLst>
                                </p:cTn>
                              </p:par>
                              <p:par>
                                <p:cTn id="58" presetID="2" presetClass="entr" presetSubtype="1" decel="100000"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ppt_x</p:attrName>
                                        </p:attrNameLst>
                                      </p:cBhvr>
                                      <p:tavLst>
                                        <p:tav tm="0">
                                          <p:val>
                                            <p:strVal val="#ppt_x"/>
                                          </p:val>
                                        </p:tav>
                                        <p:tav tm="100000">
                                          <p:val>
                                            <p:strVal val="#ppt_x"/>
                                          </p:val>
                                        </p:tav>
                                      </p:tavLst>
                                    </p:anim>
                                    <p:anim calcmode="lin" valueType="num">
                                      <p:cBhvr>
                                        <p:cTn id="61" dur="500" fill="hold"/>
                                        <p:tgtEl>
                                          <p:spTgt spid="36"/>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p:cTn id="64" dur="500" fill="hold"/>
                                        <p:tgtEl>
                                          <p:spTgt spid="37"/>
                                        </p:tgtEl>
                                        <p:attrNameLst>
                                          <p:attrName>ppt_x</p:attrName>
                                        </p:attrNameLst>
                                      </p:cBhvr>
                                      <p:tavLst>
                                        <p:tav tm="0">
                                          <p:val>
                                            <p:strVal val="#ppt_x"/>
                                          </p:val>
                                        </p:tav>
                                        <p:tav tm="100000">
                                          <p:val>
                                            <p:strVal val="#ppt_x"/>
                                          </p:val>
                                        </p:tav>
                                      </p:tavLst>
                                    </p:anim>
                                    <p:anim calcmode="lin" valueType="num">
                                      <p:cBhvr>
                                        <p:cTn id="65"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2" descr="D:\desktop\wallhaven-28855.jpg"/>
          <p:cNvPicPr>
            <a:picLocks noChangeAspect="1" noChangeArrowheads="1"/>
          </p:cNvPicPr>
          <p:nvPr/>
        </p:nvPicPr>
        <p:blipFill>
          <a:blip r:embed="rId3"/>
          <a:srcRect/>
          <a:stretch>
            <a:fillRect/>
          </a:stretch>
        </p:blipFill>
        <p:spPr bwMode="auto">
          <a:xfrm>
            <a:off x="0" y="1557338"/>
            <a:ext cx="12190413" cy="3265487"/>
          </a:xfrm>
          <a:prstGeom prst="rect">
            <a:avLst/>
          </a:prstGeom>
          <a:noFill/>
          <a:ln w="9525">
            <a:noFill/>
            <a:miter lim="800000"/>
            <a:headEnd/>
            <a:tailEnd/>
          </a:ln>
        </p:spPr>
      </p:pic>
      <p:sp>
        <p:nvSpPr>
          <p:cNvPr id="37" name="TextBox 36"/>
          <p:cNvSpPr txBox="1">
            <a:spLocks noChangeArrowheads="1"/>
          </p:cNvSpPr>
          <p:nvPr/>
        </p:nvSpPr>
        <p:spPr bwMode="auto">
          <a:xfrm>
            <a:off x="917575" y="5164138"/>
            <a:ext cx="10361613" cy="785812"/>
          </a:xfrm>
          <a:prstGeom prst="rect">
            <a:avLst/>
          </a:prstGeom>
          <a:noFill/>
          <a:ln w="9525">
            <a:noFill/>
            <a:miter lim="800000"/>
            <a:headEnd/>
            <a:tailEnd/>
          </a:ln>
        </p:spPr>
        <p:txBody>
          <a:bodyPr>
            <a:spAutoFit/>
          </a:bodyPr>
          <a:lstStyle/>
          <a:p>
            <a:pP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您的内容打在这里，或者通过通过复制您的文本。您的内容打在这里，或者通过通过复制您的文本。</a:t>
            </a:r>
          </a:p>
        </p:txBody>
      </p:sp>
      <p:sp>
        <p:nvSpPr>
          <p:cNvPr id="6"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7"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randombar(horizontal)">
                                      <p:cBhvr>
                                        <p:cTn id="7" dur="500"/>
                                        <p:tgtEl>
                                          <p:spTgt spid="36"/>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77950" y="1933575"/>
            <a:ext cx="1657350" cy="1657350"/>
          </a:xfrm>
          <a:prstGeom prst="rect">
            <a:avLst/>
          </a:prstGeom>
          <a:blipFill>
            <a:blip r:embed="rId3"/>
            <a:stretch>
              <a:fillRect/>
            </a:stretch>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5" name="矩形 4"/>
          <p:cNvSpPr/>
          <p:nvPr/>
        </p:nvSpPr>
        <p:spPr>
          <a:xfrm>
            <a:off x="3970338" y="1916113"/>
            <a:ext cx="1657350" cy="1657350"/>
          </a:xfrm>
          <a:prstGeom prst="rect">
            <a:avLst/>
          </a:prstGeom>
          <a:blipFill>
            <a:blip r:embed="rId4"/>
            <a:stretch>
              <a:fillRect/>
            </a:stretch>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6" name="矩形 5"/>
          <p:cNvSpPr/>
          <p:nvPr/>
        </p:nvSpPr>
        <p:spPr>
          <a:xfrm>
            <a:off x="6562725" y="1933575"/>
            <a:ext cx="1657350" cy="1657350"/>
          </a:xfrm>
          <a:prstGeom prst="rect">
            <a:avLst/>
          </a:prstGeom>
          <a:blipFill>
            <a:blip r:embed="rId5"/>
            <a:stretch>
              <a:fillRect/>
            </a:stretch>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7" name="矩形 6"/>
          <p:cNvSpPr/>
          <p:nvPr/>
        </p:nvSpPr>
        <p:spPr>
          <a:xfrm>
            <a:off x="9155113" y="1933575"/>
            <a:ext cx="1657350" cy="1657350"/>
          </a:xfrm>
          <a:prstGeom prst="rect">
            <a:avLst/>
          </a:prstGeom>
          <a:blipFill>
            <a:blip r:embed="rId6"/>
            <a:stretch>
              <a:fillRect/>
            </a:stretch>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cxnSp>
        <p:nvCxnSpPr>
          <p:cNvPr id="8" name="直接连接符 7"/>
          <p:cNvCxnSpPr/>
          <p:nvPr/>
        </p:nvCxnSpPr>
        <p:spPr>
          <a:xfrm>
            <a:off x="3503613" y="1916113"/>
            <a:ext cx="0" cy="3548062"/>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094413" y="1916113"/>
            <a:ext cx="0" cy="3548062"/>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686800" y="1916113"/>
            <a:ext cx="0" cy="3548062"/>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a:spLocks noChangeArrowheads="1"/>
          </p:cNvSpPr>
          <p:nvPr/>
        </p:nvSpPr>
        <p:spPr bwMode="auto">
          <a:xfrm>
            <a:off x="1768475" y="3786188"/>
            <a:ext cx="876300" cy="579437"/>
          </a:xfrm>
          <a:prstGeom prst="rect">
            <a:avLst/>
          </a:prstGeom>
          <a:noFill/>
          <a:ln w="9525">
            <a:noFill/>
            <a:miter lim="800000"/>
            <a:headEnd/>
            <a:tailEnd/>
          </a:ln>
        </p:spPr>
        <p:txBody>
          <a:bodyPr wrap="none">
            <a:spAutoFit/>
          </a:bodyPr>
          <a:lstStyle/>
          <a:p>
            <a:pPr algn="ctr" eaLnBrk="1" hangingPunct="1">
              <a:lnSpc>
                <a:spcPts val="1900"/>
              </a:lnSpc>
            </a:pPr>
            <a:r>
              <a:rPr lang="zh-CN" altLang="en-US">
                <a:solidFill>
                  <a:schemeClr val="bg1"/>
                </a:solidFill>
                <a:latin typeface="微软雅黑" pitchFamily="34" charset="-122"/>
                <a:ea typeface="微软雅黑" pitchFamily="34" charset="-122"/>
              </a:rPr>
              <a:t>代用名</a:t>
            </a:r>
            <a:endParaRPr lang="en-US" altLang="zh-CN">
              <a:solidFill>
                <a:schemeClr val="bg1"/>
              </a:solidFill>
              <a:latin typeface="微软雅黑" pitchFamily="34" charset="-122"/>
              <a:ea typeface="微软雅黑" pitchFamily="34" charset="-122"/>
            </a:endParaRPr>
          </a:p>
          <a:p>
            <a:pPr algn="ctr" eaLnBrk="1" hangingPunct="1">
              <a:lnSpc>
                <a:spcPts val="1900"/>
              </a:lnSpc>
            </a:pPr>
            <a:r>
              <a:rPr lang="zh-CN" altLang="en-US" sz="1200">
                <a:solidFill>
                  <a:schemeClr val="bg1"/>
                </a:solidFill>
                <a:latin typeface="微软雅黑" pitchFamily="34" charset="-122"/>
                <a:ea typeface="微软雅黑" pitchFamily="34" charset="-122"/>
              </a:rPr>
              <a:t>职位名称</a:t>
            </a:r>
          </a:p>
        </p:txBody>
      </p:sp>
      <p:sp>
        <p:nvSpPr>
          <p:cNvPr id="12" name="矩形 11"/>
          <p:cNvSpPr>
            <a:spLocks noChangeArrowheads="1"/>
          </p:cNvSpPr>
          <p:nvPr/>
        </p:nvSpPr>
        <p:spPr bwMode="auto">
          <a:xfrm>
            <a:off x="1377950" y="4392613"/>
            <a:ext cx="1657350" cy="1016000"/>
          </a:xfrm>
          <a:prstGeom prst="rect">
            <a:avLst/>
          </a:prstGeom>
          <a:noFill/>
          <a:ln w="9525">
            <a:noFill/>
            <a:miter lim="800000"/>
            <a:headEnd/>
            <a:tailEnd/>
          </a:ln>
        </p:spPr>
        <p:txBody>
          <a:bodyPr lIns="91840" tIns="45920" rIns="91840" bIns="45920">
            <a:spAutoFit/>
          </a:bodyPr>
          <a:lstStyle/>
          <a:p>
            <a:pPr algn="ct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3" name="TextBox 12"/>
          <p:cNvSpPr txBox="1">
            <a:spLocks noChangeArrowheads="1"/>
          </p:cNvSpPr>
          <p:nvPr/>
        </p:nvSpPr>
        <p:spPr bwMode="auto">
          <a:xfrm>
            <a:off x="4360863" y="3768725"/>
            <a:ext cx="876300" cy="579438"/>
          </a:xfrm>
          <a:prstGeom prst="rect">
            <a:avLst/>
          </a:prstGeom>
          <a:noFill/>
          <a:ln w="9525">
            <a:noFill/>
            <a:miter lim="800000"/>
            <a:headEnd/>
            <a:tailEnd/>
          </a:ln>
        </p:spPr>
        <p:txBody>
          <a:bodyPr wrap="none">
            <a:spAutoFit/>
          </a:bodyPr>
          <a:lstStyle/>
          <a:p>
            <a:pPr algn="ctr" eaLnBrk="1" hangingPunct="1">
              <a:lnSpc>
                <a:spcPts val="1900"/>
              </a:lnSpc>
            </a:pPr>
            <a:r>
              <a:rPr lang="zh-CN" altLang="en-US">
                <a:solidFill>
                  <a:schemeClr val="bg1"/>
                </a:solidFill>
                <a:latin typeface="微软雅黑" pitchFamily="34" charset="-122"/>
                <a:ea typeface="微软雅黑" pitchFamily="34" charset="-122"/>
              </a:rPr>
              <a:t>代用名</a:t>
            </a:r>
            <a:endParaRPr lang="en-US" altLang="zh-CN">
              <a:solidFill>
                <a:schemeClr val="bg1"/>
              </a:solidFill>
              <a:latin typeface="微软雅黑" pitchFamily="34" charset="-122"/>
              <a:ea typeface="微软雅黑" pitchFamily="34" charset="-122"/>
            </a:endParaRPr>
          </a:p>
          <a:p>
            <a:pPr algn="ctr" eaLnBrk="1" hangingPunct="1">
              <a:lnSpc>
                <a:spcPts val="1900"/>
              </a:lnSpc>
            </a:pPr>
            <a:r>
              <a:rPr lang="zh-CN" altLang="en-US" sz="1200">
                <a:solidFill>
                  <a:schemeClr val="bg1"/>
                </a:solidFill>
                <a:latin typeface="微软雅黑" pitchFamily="34" charset="-122"/>
                <a:ea typeface="微软雅黑" pitchFamily="34" charset="-122"/>
              </a:rPr>
              <a:t>职位名称</a:t>
            </a:r>
          </a:p>
        </p:txBody>
      </p:sp>
      <p:sp>
        <p:nvSpPr>
          <p:cNvPr id="14" name="矩形 13"/>
          <p:cNvSpPr>
            <a:spLocks noChangeArrowheads="1"/>
          </p:cNvSpPr>
          <p:nvPr/>
        </p:nvSpPr>
        <p:spPr bwMode="auto">
          <a:xfrm>
            <a:off x="3970338" y="4375150"/>
            <a:ext cx="1657350" cy="1016000"/>
          </a:xfrm>
          <a:prstGeom prst="rect">
            <a:avLst/>
          </a:prstGeom>
          <a:noFill/>
          <a:ln w="9525">
            <a:noFill/>
            <a:miter lim="800000"/>
            <a:headEnd/>
            <a:tailEnd/>
          </a:ln>
        </p:spPr>
        <p:txBody>
          <a:bodyPr lIns="91840" tIns="45920" rIns="91840" bIns="45920">
            <a:spAutoFit/>
          </a:bodyPr>
          <a:lstStyle/>
          <a:p>
            <a:pPr algn="ct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5" name="TextBox 14"/>
          <p:cNvSpPr txBox="1">
            <a:spLocks noChangeArrowheads="1"/>
          </p:cNvSpPr>
          <p:nvPr/>
        </p:nvSpPr>
        <p:spPr bwMode="auto">
          <a:xfrm>
            <a:off x="6953250" y="3768725"/>
            <a:ext cx="876300" cy="579438"/>
          </a:xfrm>
          <a:prstGeom prst="rect">
            <a:avLst/>
          </a:prstGeom>
          <a:noFill/>
          <a:ln w="9525">
            <a:noFill/>
            <a:miter lim="800000"/>
            <a:headEnd/>
            <a:tailEnd/>
          </a:ln>
        </p:spPr>
        <p:txBody>
          <a:bodyPr wrap="none">
            <a:spAutoFit/>
          </a:bodyPr>
          <a:lstStyle/>
          <a:p>
            <a:pPr algn="ctr" eaLnBrk="1" hangingPunct="1">
              <a:lnSpc>
                <a:spcPts val="1900"/>
              </a:lnSpc>
            </a:pPr>
            <a:r>
              <a:rPr lang="zh-CN" altLang="en-US">
                <a:solidFill>
                  <a:schemeClr val="bg1"/>
                </a:solidFill>
                <a:latin typeface="微软雅黑" pitchFamily="34" charset="-122"/>
                <a:ea typeface="微软雅黑" pitchFamily="34" charset="-122"/>
              </a:rPr>
              <a:t>代用名</a:t>
            </a:r>
            <a:endParaRPr lang="en-US" altLang="zh-CN">
              <a:solidFill>
                <a:schemeClr val="bg1"/>
              </a:solidFill>
              <a:latin typeface="微软雅黑" pitchFamily="34" charset="-122"/>
              <a:ea typeface="微软雅黑" pitchFamily="34" charset="-122"/>
            </a:endParaRPr>
          </a:p>
          <a:p>
            <a:pPr algn="ctr" eaLnBrk="1" hangingPunct="1">
              <a:lnSpc>
                <a:spcPts val="1900"/>
              </a:lnSpc>
            </a:pPr>
            <a:r>
              <a:rPr lang="zh-CN" altLang="en-US" sz="1200">
                <a:solidFill>
                  <a:schemeClr val="bg1"/>
                </a:solidFill>
                <a:latin typeface="微软雅黑" pitchFamily="34" charset="-122"/>
                <a:ea typeface="微软雅黑" pitchFamily="34" charset="-122"/>
              </a:rPr>
              <a:t>职位名称</a:t>
            </a:r>
          </a:p>
        </p:txBody>
      </p:sp>
      <p:sp>
        <p:nvSpPr>
          <p:cNvPr id="16" name="矩形 15"/>
          <p:cNvSpPr>
            <a:spLocks noChangeArrowheads="1"/>
          </p:cNvSpPr>
          <p:nvPr/>
        </p:nvSpPr>
        <p:spPr bwMode="auto">
          <a:xfrm>
            <a:off x="6562725" y="4375150"/>
            <a:ext cx="1657350" cy="1016000"/>
          </a:xfrm>
          <a:prstGeom prst="rect">
            <a:avLst/>
          </a:prstGeom>
          <a:noFill/>
          <a:ln w="9525">
            <a:noFill/>
            <a:miter lim="800000"/>
            <a:headEnd/>
            <a:tailEnd/>
          </a:ln>
        </p:spPr>
        <p:txBody>
          <a:bodyPr lIns="91840" tIns="45920" rIns="91840" bIns="45920">
            <a:spAutoFit/>
          </a:bodyPr>
          <a:lstStyle/>
          <a:p>
            <a:pPr algn="ct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16"/>
          <p:cNvSpPr txBox="1">
            <a:spLocks noChangeArrowheads="1"/>
          </p:cNvSpPr>
          <p:nvPr/>
        </p:nvSpPr>
        <p:spPr bwMode="auto">
          <a:xfrm>
            <a:off x="9545638" y="3768725"/>
            <a:ext cx="876300" cy="579438"/>
          </a:xfrm>
          <a:prstGeom prst="rect">
            <a:avLst/>
          </a:prstGeom>
          <a:noFill/>
          <a:ln w="9525">
            <a:noFill/>
            <a:miter lim="800000"/>
            <a:headEnd/>
            <a:tailEnd/>
          </a:ln>
        </p:spPr>
        <p:txBody>
          <a:bodyPr wrap="none">
            <a:spAutoFit/>
          </a:bodyPr>
          <a:lstStyle/>
          <a:p>
            <a:pPr algn="ctr" eaLnBrk="1" hangingPunct="1">
              <a:lnSpc>
                <a:spcPts val="1900"/>
              </a:lnSpc>
            </a:pPr>
            <a:r>
              <a:rPr lang="zh-CN" altLang="en-US">
                <a:solidFill>
                  <a:schemeClr val="bg1"/>
                </a:solidFill>
                <a:latin typeface="微软雅黑" pitchFamily="34" charset="-122"/>
                <a:ea typeface="微软雅黑" pitchFamily="34" charset="-122"/>
              </a:rPr>
              <a:t>代用名</a:t>
            </a:r>
            <a:endParaRPr lang="en-US" altLang="zh-CN">
              <a:solidFill>
                <a:schemeClr val="bg1"/>
              </a:solidFill>
              <a:latin typeface="微软雅黑" pitchFamily="34" charset="-122"/>
              <a:ea typeface="微软雅黑" pitchFamily="34" charset="-122"/>
            </a:endParaRPr>
          </a:p>
          <a:p>
            <a:pPr algn="ctr" eaLnBrk="1" hangingPunct="1">
              <a:lnSpc>
                <a:spcPts val="1900"/>
              </a:lnSpc>
            </a:pPr>
            <a:r>
              <a:rPr lang="zh-CN" altLang="en-US" sz="1200">
                <a:solidFill>
                  <a:schemeClr val="bg1"/>
                </a:solidFill>
                <a:latin typeface="微软雅黑" pitchFamily="34" charset="-122"/>
                <a:ea typeface="微软雅黑" pitchFamily="34" charset="-122"/>
              </a:rPr>
              <a:t>职位名称</a:t>
            </a:r>
          </a:p>
        </p:txBody>
      </p:sp>
      <p:sp>
        <p:nvSpPr>
          <p:cNvPr id="20" name="矩形 19"/>
          <p:cNvSpPr>
            <a:spLocks noChangeArrowheads="1"/>
          </p:cNvSpPr>
          <p:nvPr/>
        </p:nvSpPr>
        <p:spPr bwMode="auto">
          <a:xfrm>
            <a:off x="9155113" y="4375150"/>
            <a:ext cx="1657350" cy="1016000"/>
          </a:xfrm>
          <a:prstGeom prst="rect">
            <a:avLst/>
          </a:prstGeom>
          <a:noFill/>
          <a:ln w="9525">
            <a:noFill/>
            <a:miter lim="800000"/>
            <a:headEnd/>
            <a:tailEnd/>
          </a:ln>
        </p:spPr>
        <p:txBody>
          <a:bodyPr lIns="91840" tIns="45920" rIns="91840" bIns="45920">
            <a:spAutoFit/>
          </a:bodyPr>
          <a:lstStyle/>
          <a:p>
            <a:pPr algn="ct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22"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par>
                                <p:cTn id="11" presetID="22" presetClass="entr" presetSubtype="1"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500"/>
                                        <p:tgtEl>
                                          <p:spTgt spid="10"/>
                                        </p:tgtEl>
                                      </p:cBhvr>
                                    </p:animEffect>
                                  </p:childTnLst>
                                </p:cTn>
                              </p:par>
                            </p:childTnLst>
                          </p:cTn>
                        </p:par>
                        <p:par>
                          <p:cTn id="14" fill="hold" nodeType="afterGroup">
                            <p:stCondLst>
                              <p:cond delay="5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nodeType="afterGroup">
                            <p:stCondLst>
                              <p:cond delay="1000"/>
                            </p:stCondLst>
                            <p:childTnLst>
                              <p:par>
                                <p:cTn id="19" presetID="16" presetClass="entr" presetSubtype="2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arn(inHorizontal)">
                                      <p:cBhvr>
                                        <p:cTn id="21" dur="500"/>
                                        <p:tgtEl>
                                          <p:spTgt spid="5"/>
                                        </p:tgtEl>
                                      </p:cBhvr>
                                    </p:animEffect>
                                  </p:childTnLst>
                                </p:cTn>
                              </p:par>
                            </p:childTnLst>
                          </p:cTn>
                        </p:par>
                        <p:par>
                          <p:cTn id="22" fill="hold" nodeType="afterGroup">
                            <p:stCondLst>
                              <p:cond delay="1500"/>
                            </p:stCondLst>
                            <p:childTnLst>
                              <p:par>
                                <p:cTn id="23" presetID="16" presetClass="entr" presetSubtype="21"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childTnLst>
                          </p:cTn>
                        </p:par>
                        <p:par>
                          <p:cTn id="26" fill="hold" nodeType="afterGroup">
                            <p:stCondLst>
                              <p:cond delay="2000"/>
                            </p:stCondLst>
                            <p:childTnLst>
                              <p:par>
                                <p:cTn id="27" presetID="16" presetClass="entr" presetSubtype="2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Horizontal)">
                                      <p:cBhvr>
                                        <p:cTn id="29" dur="500"/>
                                        <p:tgtEl>
                                          <p:spTgt spid="7"/>
                                        </p:tgtEl>
                                      </p:cBhvr>
                                    </p:animEffect>
                                  </p:childTnLst>
                                </p:cTn>
                              </p:par>
                            </p:childTnLst>
                          </p:cTn>
                        </p:par>
                        <p:par>
                          <p:cTn id="30" fill="hold" nodeType="afterGroup">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nodeType="afterGroup">
                            <p:stCondLst>
                              <p:cond delay="4000"/>
                            </p:stCondLst>
                            <p:childTnLst>
                              <p:par>
                                <p:cTn id="41" presetID="47"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par>
                          <p:cTn id="50" fill="hold" nodeType="afterGroup">
                            <p:stCondLst>
                              <p:cond delay="5500"/>
                            </p:stCondLst>
                            <p:childTnLst>
                              <p:par>
                                <p:cTn id="51" presetID="47"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par>
                          <p:cTn id="60" fill="hold" nodeType="afterGroup">
                            <p:stCondLst>
                              <p:cond delay="7000"/>
                            </p:stCondLst>
                            <p:childTnLst>
                              <p:par>
                                <p:cTn id="61" presetID="47" presetClass="entr" presetSubtype="0"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1000"/>
                                        <p:tgtEl>
                                          <p:spTgt spid="17"/>
                                        </p:tgtEl>
                                      </p:cBhvr>
                                    </p:animEffect>
                                    <p:anim calcmode="lin" valueType="num">
                                      <p:cBhvr>
                                        <p:cTn id="64" dur="1000" fill="hold"/>
                                        <p:tgtEl>
                                          <p:spTgt spid="17"/>
                                        </p:tgtEl>
                                        <p:attrNameLst>
                                          <p:attrName>ppt_x</p:attrName>
                                        </p:attrNameLst>
                                      </p:cBhvr>
                                      <p:tavLst>
                                        <p:tav tm="0">
                                          <p:val>
                                            <p:strVal val="#ppt_x"/>
                                          </p:val>
                                        </p:tav>
                                        <p:tav tm="100000">
                                          <p:val>
                                            <p:strVal val="#ppt_x"/>
                                          </p:val>
                                        </p:tav>
                                      </p:tavLst>
                                    </p:anim>
                                    <p:anim calcmode="lin" valueType="num">
                                      <p:cBhvr>
                                        <p:cTn id="65" dur="1000" fill="hold"/>
                                        <p:tgtEl>
                                          <p:spTgt spid="17"/>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par>
                                <p:cTn id="70" presetID="2" presetClass="entr" presetSubtype="1" decel="100000"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ppt_x</p:attrName>
                                        </p:attrNameLst>
                                      </p:cBhvr>
                                      <p:tavLst>
                                        <p:tav tm="0">
                                          <p:val>
                                            <p:strVal val="#ppt_x"/>
                                          </p:val>
                                        </p:tav>
                                        <p:tav tm="100000">
                                          <p:val>
                                            <p:strVal val="#ppt_x"/>
                                          </p:val>
                                        </p:tav>
                                      </p:tavLst>
                                    </p:anim>
                                    <p:anim calcmode="lin" valueType="num">
                                      <p:cBhvr>
                                        <p:cTn id="73" dur="500" fill="hold"/>
                                        <p:tgtEl>
                                          <p:spTgt spid="21"/>
                                        </p:tgtEl>
                                        <p:attrNameLst>
                                          <p:attrName>ppt_y</p:attrName>
                                        </p:attrNameLst>
                                      </p:cBhvr>
                                      <p:tavLst>
                                        <p:tav tm="0">
                                          <p:val>
                                            <p:strVal val="0-#ppt_h/2"/>
                                          </p:val>
                                        </p:tav>
                                        <p:tav tm="100000">
                                          <p:val>
                                            <p:strVal val="#ppt_y"/>
                                          </p:val>
                                        </p:tav>
                                      </p:tavLst>
                                    </p:anim>
                                  </p:childTnLst>
                                </p:cTn>
                              </p:par>
                              <p:par>
                                <p:cTn id="74" presetID="2" presetClass="entr" presetSubtype="1" decel="100000"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 calcmode="lin" valueType="num">
                                      <p:cBhvr>
                                        <p:cTn id="76" dur="500" fill="hold"/>
                                        <p:tgtEl>
                                          <p:spTgt spid="22"/>
                                        </p:tgtEl>
                                        <p:attrNameLst>
                                          <p:attrName>ppt_x</p:attrName>
                                        </p:attrNameLst>
                                      </p:cBhvr>
                                      <p:tavLst>
                                        <p:tav tm="0">
                                          <p:val>
                                            <p:strVal val="#ppt_x"/>
                                          </p:val>
                                        </p:tav>
                                        <p:tav tm="100000">
                                          <p:val>
                                            <p:strVal val="#ppt_x"/>
                                          </p:val>
                                        </p:tav>
                                      </p:tavLst>
                                    </p:anim>
                                    <p:anim calcmode="lin" valueType="num">
                                      <p:cBhvr>
                                        <p:cTn id="77"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p:bldP spid="12" grpId="0"/>
      <p:bldP spid="13" grpId="0"/>
      <p:bldP spid="14" grpId="0"/>
      <p:bldP spid="15" grpId="0"/>
      <p:bldP spid="16" grpId="0"/>
      <p:bldP spid="17"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77950" y="1933575"/>
            <a:ext cx="1657350" cy="1657350"/>
          </a:xfrm>
          <a:prstGeom prst="rect">
            <a:avLst/>
          </a:prstGeom>
          <a:blipFill>
            <a:blip r:embed="rId3" cstate="print"/>
            <a:stretch>
              <a:fillRect/>
            </a:stretch>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5" name="TextBox 4"/>
          <p:cNvSpPr txBox="1">
            <a:spLocks noChangeArrowheads="1"/>
          </p:cNvSpPr>
          <p:nvPr/>
        </p:nvSpPr>
        <p:spPr bwMode="auto">
          <a:xfrm>
            <a:off x="1768475" y="3933825"/>
            <a:ext cx="876300" cy="579438"/>
          </a:xfrm>
          <a:prstGeom prst="rect">
            <a:avLst/>
          </a:prstGeom>
          <a:noFill/>
          <a:ln w="9525">
            <a:noFill/>
            <a:miter lim="800000"/>
            <a:headEnd/>
            <a:tailEnd/>
          </a:ln>
        </p:spPr>
        <p:txBody>
          <a:bodyPr wrap="none">
            <a:spAutoFit/>
          </a:bodyPr>
          <a:lstStyle/>
          <a:p>
            <a:pPr algn="ctr" eaLnBrk="1" hangingPunct="1">
              <a:lnSpc>
                <a:spcPts val="1900"/>
              </a:lnSpc>
            </a:pPr>
            <a:r>
              <a:rPr lang="zh-CN" altLang="en-US">
                <a:solidFill>
                  <a:schemeClr val="bg1"/>
                </a:solidFill>
                <a:latin typeface="微软雅黑" pitchFamily="34" charset="-122"/>
                <a:ea typeface="微软雅黑" pitchFamily="34" charset="-122"/>
              </a:rPr>
              <a:t>代用名</a:t>
            </a:r>
            <a:endParaRPr lang="en-US" altLang="zh-CN">
              <a:solidFill>
                <a:schemeClr val="bg1"/>
              </a:solidFill>
              <a:latin typeface="微软雅黑" pitchFamily="34" charset="-122"/>
              <a:ea typeface="微软雅黑" pitchFamily="34" charset="-122"/>
            </a:endParaRPr>
          </a:p>
          <a:p>
            <a:pPr algn="ctr" eaLnBrk="1" hangingPunct="1">
              <a:lnSpc>
                <a:spcPts val="1900"/>
              </a:lnSpc>
            </a:pPr>
            <a:r>
              <a:rPr lang="zh-CN" altLang="en-US" sz="1200">
                <a:solidFill>
                  <a:schemeClr val="bg1"/>
                </a:solidFill>
                <a:latin typeface="微软雅黑" pitchFamily="34" charset="-122"/>
                <a:ea typeface="微软雅黑" pitchFamily="34" charset="-122"/>
              </a:rPr>
              <a:t>职位名称</a:t>
            </a:r>
          </a:p>
        </p:txBody>
      </p:sp>
      <p:sp>
        <p:nvSpPr>
          <p:cNvPr id="6" name="矩形 5"/>
          <p:cNvSpPr>
            <a:spLocks noChangeArrowheads="1"/>
          </p:cNvSpPr>
          <p:nvPr/>
        </p:nvSpPr>
        <p:spPr bwMode="auto">
          <a:xfrm>
            <a:off x="1377950" y="4540250"/>
            <a:ext cx="1657350" cy="1016000"/>
          </a:xfrm>
          <a:prstGeom prst="rect">
            <a:avLst/>
          </a:prstGeom>
          <a:noFill/>
          <a:ln w="9525">
            <a:noFill/>
            <a:miter lim="800000"/>
            <a:headEnd/>
            <a:tailEnd/>
          </a:ln>
        </p:spPr>
        <p:txBody>
          <a:bodyPr lIns="91840" tIns="45920" rIns="91840" bIns="45920">
            <a:spAutoFit/>
          </a:bodyPr>
          <a:lstStyle/>
          <a:p>
            <a:pPr algn="ct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cxnSp>
        <p:nvCxnSpPr>
          <p:cNvPr id="12" name="直接连接符 11"/>
          <p:cNvCxnSpPr/>
          <p:nvPr/>
        </p:nvCxnSpPr>
        <p:spPr>
          <a:xfrm>
            <a:off x="3576638" y="1916113"/>
            <a:ext cx="0" cy="3548062"/>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927850" y="1916113"/>
            <a:ext cx="0" cy="3548062"/>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a:spLocks noChangeArrowheads="1"/>
          </p:cNvSpPr>
          <p:nvPr/>
        </p:nvSpPr>
        <p:spPr bwMode="auto">
          <a:xfrm>
            <a:off x="4006850" y="2617788"/>
            <a:ext cx="2592388" cy="2630487"/>
          </a:xfrm>
          <a:prstGeom prst="rect">
            <a:avLst/>
          </a:prstGeom>
          <a:noFill/>
          <a:ln w="9525">
            <a:noFill/>
            <a:miter lim="800000"/>
            <a:headEnd/>
            <a:tailEnd/>
          </a:ln>
        </p:spPr>
        <p:txBody>
          <a:bodyPr>
            <a:spAutoFit/>
          </a:bodyPr>
          <a:lstStyle/>
          <a:p>
            <a:pP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endParaRPr lang="en-US" altLang="zh-CN" sz="1000">
              <a:solidFill>
                <a:schemeClr val="bg1"/>
              </a:solidFill>
              <a:latin typeface="微软雅黑" pitchFamily="34" charset="-122"/>
              <a:ea typeface="微软雅黑" pitchFamily="34" charset="-122"/>
            </a:endParaRPr>
          </a:p>
          <a:p>
            <a:pPr eaLnBrk="1" hangingPunct="1">
              <a:lnSpc>
                <a:spcPct val="150000"/>
              </a:lnSpc>
            </a:pPr>
            <a:endParaRPr lang="en-US" altLang="zh-CN" sz="1000">
              <a:solidFill>
                <a:schemeClr val="bg1"/>
              </a:solidFill>
              <a:latin typeface="微软雅黑" pitchFamily="34" charset="-122"/>
              <a:ea typeface="微软雅黑" pitchFamily="34" charset="-122"/>
            </a:endParaRPr>
          </a:p>
          <a:p>
            <a:pP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您的内容打在这里，或者通过通过复制您的文本。您的内容打在这里，或者通过通过复制您的文本。</a:t>
            </a:r>
          </a:p>
        </p:txBody>
      </p:sp>
      <p:sp>
        <p:nvSpPr>
          <p:cNvPr id="15" name="TextBox 14"/>
          <p:cNvSpPr txBox="1">
            <a:spLocks noChangeArrowheads="1"/>
          </p:cNvSpPr>
          <p:nvPr/>
        </p:nvSpPr>
        <p:spPr bwMode="auto">
          <a:xfrm>
            <a:off x="4006850" y="1933575"/>
            <a:ext cx="1416050" cy="584200"/>
          </a:xfrm>
          <a:prstGeom prst="rect">
            <a:avLst/>
          </a:prstGeom>
          <a:noFill/>
          <a:ln w="9525">
            <a:noFill/>
            <a:miter lim="800000"/>
            <a:headEnd/>
            <a:tailEnd/>
          </a:ln>
        </p:spPr>
        <p:txBody>
          <a:bodyPr wrap="none">
            <a:spAutoFit/>
          </a:bodyPr>
          <a:lstStyle/>
          <a:p>
            <a:pPr eaLnBrk="1" hangingPunct="1"/>
            <a:r>
              <a:rPr lang="zh-CN" altLang="en-US" sz="3200">
                <a:solidFill>
                  <a:schemeClr val="bg1"/>
                </a:solidFill>
                <a:latin typeface="HelveticaNeueLT Pro 25 UltLt" pitchFamily="34" charset="0"/>
              </a:rPr>
              <a:t>关于我</a:t>
            </a:r>
            <a:endParaRPr lang="en-US" altLang="zh-CN" sz="3200">
              <a:solidFill>
                <a:schemeClr val="bg1"/>
              </a:solidFill>
              <a:latin typeface="HelveticaNeueLT Pro 25 UltLt" pitchFamily="34" charset="0"/>
            </a:endParaRPr>
          </a:p>
        </p:txBody>
      </p:sp>
      <p:sp>
        <p:nvSpPr>
          <p:cNvPr id="16" name="TextBox 15"/>
          <p:cNvSpPr txBox="1">
            <a:spLocks noChangeArrowheads="1"/>
          </p:cNvSpPr>
          <p:nvPr/>
        </p:nvSpPr>
        <p:spPr bwMode="auto">
          <a:xfrm>
            <a:off x="7391400" y="1933575"/>
            <a:ext cx="1004888" cy="584200"/>
          </a:xfrm>
          <a:prstGeom prst="rect">
            <a:avLst/>
          </a:prstGeom>
          <a:noFill/>
          <a:ln w="9525">
            <a:noFill/>
            <a:miter lim="800000"/>
            <a:headEnd/>
            <a:tailEnd/>
          </a:ln>
        </p:spPr>
        <p:txBody>
          <a:bodyPr wrap="none">
            <a:spAutoFit/>
          </a:bodyPr>
          <a:lstStyle/>
          <a:p>
            <a:pPr eaLnBrk="1" hangingPunct="1"/>
            <a:r>
              <a:rPr lang="zh-CN" altLang="en-US" sz="3200">
                <a:solidFill>
                  <a:schemeClr val="bg1"/>
                </a:solidFill>
                <a:latin typeface="HelveticaNeueLT Pro 25 UltLt" pitchFamily="34" charset="0"/>
              </a:rPr>
              <a:t>技能</a:t>
            </a:r>
            <a:endParaRPr lang="en-US" altLang="zh-CN" sz="3200">
              <a:solidFill>
                <a:schemeClr val="bg1"/>
              </a:solidFill>
              <a:latin typeface="HelveticaNeueLT Pro 25 UltLt" pitchFamily="34" charset="0"/>
            </a:endParaRPr>
          </a:p>
        </p:txBody>
      </p:sp>
      <p:sp>
        <p:nvSpPr>
          <p:cNvPr id="17" name="圆角矩形 16"/>
          <p:cNvSpPr/>
          <p:nvPr/>
        </p:nvSpPr>
        <p:spPr>
          <a:xfrm>
            <a:off x="7488238" y="2895600"/>
            <a:ext cx="3167062" cy="246063"/>
          </a:xfrm>
          <a:prstGeom prst="roundRect">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20" name="TextBox 19"/>
          <p:cNvSpPr txBox="1">
            <a:spLocks noChangeArrowheads="1"/>
          </p:cNvSpPr>
          <p:nvPr/>
        </p:nvSpPr>
        <p:spPr bwMode="auto">
          <a:xfrm>
            <a:off x="7416800" y="2638425"/>
            <a:ext cx="569913" cy="246063"/>
          </a:xfrm>
          <a:prstGeom prst="rect">
            <a:avLst/>
          </a:prstGeom>
          <a:noFill/>
          <a:ln w="9525">
            <a:noFill/>
            <a:miter lim="800000"/>
            <a:headEnd/>
            <a:tailEnd/>
          </a:ln>
        </p:spPr>
        <p:txBody>
          <a:bodyPr wrap="none">
            <a:spAutoFit/>
          </a:bodyPr>
          <a:lstStyle/>
          <a:p>
            <a:pPr eaLnBrk="1" hangingPunct="1"/>
            <a:r>
              <a:rPr lang="zh-CN" altLang="en-US" sz="1000">
                <a:solidFill>
                  <a:schemeClr val="bg1"/>
                </a:solidFill>
                <a:latin typeface="微软雅黑" pitchFamily="34" charset="-122"/>
                <a:ea typeface="微软雅黑" pitchFamily="34" charset="-122"/>
              </a:rPr>
              <a:t>影响力</a:t>
            </a:r>
          </a:p>
        </p:txBody>
      </p:sp>
      <p:sp>
        <p:nvSpPr>
          <p:cNvPr id="21" name="圆角矩形 20"/>
          <p:cNvSpPr/>
          <p:nvPr/>
        </p:nvSpPr>
        <p:spPr>
          <a:xfrm>
            <a:off x="7488238" y="3590925"/>
            <a:ext cx="3167062" cy="244475"/>
          </a:xfrm>
          <a:prstGeom prst="roundRect">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22" name="TextBox 21"/>
          <p:cNvSpPr txBox="1">
            <a:spLocks noChangeArrowheads="1"/>
          </p:cNvSpPr>
          <p:nvPr/>
        </p:nvSpPr>
        <p:spPr bwMode="auto">
          <a:xfrm>
            <a:off x="7416800" y="3333750"/>
            <a:ext cx="569913" cy="246063"/>
          </a:xfrm>
          <a:prstGeom prst="rect">
            <a:avLst/>
          </a:prstGeom>
          <a:noFill/>
          <a:ln w="9525">
            <a:noFill/>
            <a:miter lim="800000"/>
            <a:headEnd/>
            <a:tailEnd/>
          </a:ln>
        </p:spPr>
        <p:txBody>
          <a:bodyPr wrap="none">
            <a:spAutoFit/>
          </a:bodyPr>
          <a:lstStyle/>
          <a:p>
            <a:pPr eaLnBrk="1" hangingPunct="1"/>
            <a:r>
              <a:rPr lang="zh-CN" altLang="en-US" sz="1000">
                <a:solidFill>
                  <a:schemeClr val="bg1"/>
                </a:solidFill>
                <a:latin typeface="微软雅黑" pitchFamily="34" charset="-122"/>
                <a:ea typeface="微软雅黑" pitchFamily="34" charset="-122"/>
              </a:rPr>
              <a:t>洞察力</a:t>
            </a:r>
          </a:p>
        </p:txBody>
      </p:sp>
      <p:sp>
        <p:nvSpPr>
          <p:cNvPr id="23" name="圆角矩形 22"/>
          <p:cNvSpPr/>
          <p:nvPr/>
        </p:nvSpPr>
        <p:spPr>
          <a:xfrm>
            <a:off x="7488238" y="4294188"/>
            <a:ext cx="3167062" cy="246062"/>
          </a:xfrm>
          <a:prstGeom prst="roundRect">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24" name="TextBox 23"/>
          <p:cNvSpPr txBox="1">
            <a:spLocks noChangeArrowheads="1"/>
          </p:cNvSpPr>
          <p:nvPr/>
        </p:nvSpPr>
        <p:spPr bwMode="auto">
          <a:xfrm>
            <a:off x="7416800" y="4038600"/>
            <a:ext cx="569913" cy="246063"/>
          </a:xfrm>
          <a:prstGeom prst="rect">
            <a:avLst/>
          </a:prstGeom>
          <a:noFill/>
          <a:ln w="9525">
            <a:noFill/>
            <a:miter lim="800000"/>
            <a:headEnd/>
            <a:tailEnd/>
          </a:ln>
        </p:spPr>
        <p:txBody>
          <a:bodyPr wrap="none">
            <a:spAutoFit/>
          </a:bodyPr>
          <a:lstStyle/>
          <a:p>
            <a:pPr eaLnBrk="1" hangingPunct="1"/>
            <a:r>
              <a:rPr lang="zh-CN" altLang="en-US" sz="1000">
                <a:solidFill>
                  <a:schemeClr val="bg1"/>
                </a:solidFill>
                <a:latin typeface="微软雅黑" pitchFamily="34" charset="-122"/>
                <a:ea typeface="微软雅黑" pitchFamily="34" charset="-122"/>
              </a:rPr>
              <a:t>领导力</a:t>
            </a:r>
          </a:p>
        </p:txBody>
      </p:sp>
      <p:sp>
        <p:nvSpPr>
          <p:cNvPr id="25" name="圆角矩形 24"/>
          <p:cNvSpPr/>
          <p:nvPr/>
        </p:nvSpPr>
        <p:spPr>
          <a:xfrm>
            <a:off x="7488238" y="5010150"/>
            <a:ext cx="3167062" cy="246063"/>
          </a:xfrm>
          <a:prstGeom prst="roundRect">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26" name="TextBox 25"/>
          <p:cNvSpPr txBox="1">
            <a:spLocks noChangeArrowheads="1"/>
          </p:cNvSpPr>
          <p:nvPr/>
        </p:nvSpPr>
        <p:spPr bwMode="auto">
          <a:xfrm>
            <a:off x="7416800" y="4754563"/>
            <a:ext cx="569913" cy="246062"/>
          </a:xfrm>
          <a:prstGeom prst="rect">
            <a:avLst/>
          </a:prstGeom>
          <a:noFill/>
          <a:ln w="9525">
            <a:noFill/>
            <a:miter lim="800000"/>
            <a:headEnd/>
            <a:tailEnd/>
          </a:ln>
        </p:spPr>
        <p:txBody>
          <a:bodyPr wrap="none">
            <a:spAutoFit/>
          </a:bodyPr>
          <a:lstStyle/>
          <a:p>
            <a:pPr eaLnBrk="1" hangingPunct="1"/>
            <a:r>
              <a:rPr lang="zh-CN" altLang="en-US" sz="1000">
                <a:solidFill>
                  <a:schemeClr val="bg1"/>
                </a:solidFill>
                <a:latin typeface="微软雅黑" pitchFamily="34" charset="-122"/>
                <a:ea typeface="微软雅黑" pitchFamily="34" charset="-122"/>
              </a:rPr>
              <a:t>掌控力</a:t>
            </a:r>
          </a:p>
        </p:txBody>
      </p:sp>
      <p:sp>
        <p:nvSpPr>
          <p:cNvPr id="27" name="圆角矩形 26"/>
          <p:cNvSpPr/>
          <p:nvPr/>
        </p:nvSpPr>
        <p:spPr>
          <a:xfrm>
            <a:off x="7488238" y="2895600"/>
            <a:ext cx="1847850" cy="246063"/>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28" name="圆角矩形 27"/>
          <p:cNvSpPr/>
          <p:nvPr/>
        </p:nvSpPr>
        <p:spPr>
          <a:xfrm>
            <a:off x="7488238" y="3590925"/>
            <a:ext cx="2351087" cy="244475"/>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29" name="圆角矩形 28"/>
          <p:cNvSpPr/>
          <p:nvPr/>
        </p:nvSpPr>
        <p:spPr>
          <a:xfrm>
            <a:off x="7488238" y="4294188"/>
            <a:ext cx="2855912" cy="246062"/>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30" name="圆角矩形 29"/>
          <p:cNvSpPr/>
          <p:nvPr/>
        </p:nvSpPr>
        <p:spPr>
          <a:xfrm>
            <a:off x="7488238" y="5010150"/>
            <a:ext cx="2566987" cy="246063"/>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latin typeface="HelveticaNeueLT Pro 25 UltLt" pitchFamily="34" charset="0"/>
            </a:endParaRPr>
          </a:p>
        </p:txBody>
      </p:sp>
      <p:sp>
        <p:nvSpPr>
          <p:cNvPr id="31"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32"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nodeType="afterGroup">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nodeType="afterGroup">
                            <p:stCondLst>
                              <p:cond delay="2000"/>
                            </p:stCondLst>
                            <p:childTnLst>
                              <p:par>
                                <p:cTn id="19" presetID="22" presetClass="entr" presetSubtype="1"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par>
                                <p:cTn id="22" presetID="22" presetClass="entr" presetSubtype="1"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up)">
                                      <p:cBhvr>
                                        <p:cTn id="24" dur="500"/>
                                        <p:tgtEl>
                                          <p:spTgt spid="13"/>
                                        </p:tgtEl>
                                      </p:cBhvr>
                                    </p:animEffect>
                                  </p:childTnLst>
                                </p:cTn>
                              </p:par>
                            </p:childTnLst>
                          </p:cTn>
                        </p:par>
                        <p:par>
                          <p:cTn id="25" fill="hold" nodeType="afterGroup">
                            <p:stCondLst>
                              <p:cond delay="2500"/>
                            </p:stCondLst>
                            <p:childTnLst>
                              <p:par>
                                <p:cTn id="26" presetID="1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p:tgtEl>
                                          <p:spTgt spid="15"/>
                                        </p:tgtEl>
                                        <p:attrNameLst>
                                          <p:attrName>ppt_x</p:attrName>
                                        </p:attrNameLst>
                                      </p:cBhvr>
                                      <p:tavLst>
                                        <p:tav tm="0">
                                          <p:val>
                                            <p:strVal val="#ppt_x-#ppt_w*1.125000"/>
                                          </p:val>
                                        </p:tav>
                                        <p:tav tm="100000">
                                          <p:val>
                                            <p:strVal val="#ppt_x"/>
                                          </p:val>
                                        </p:tav>
                                      </p:tavLst>
                                    </p:anim>
                                    <p:animEffect transition="in" filter="wipe(right)">
                                      <p:cBhvr>
                                        <p:cTn id="29" dur="500"/>
                                        <p:tgtEl>
                                          <p:spTgt spid="15"/>
                                        </p:tgtEl>
                                      </p:cBhvr>
                                    </p:animEffect>
                                  </p:childTnLst>
                                </p:cTn>
                              </p:par>
                            </p:childTnLst>
                          </p:cTn>
                        </p:par>
                        <p:par>
                          <p:cTn id="30" fill="hold" nodeType="afterGroup">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nodeType="afterGroup">
                            <p:stCondLst>
                              <p:cond delay="3500"/>
                            </p:stCondLst>
                            <p:childTnLst>
                              <p:par>
                                <p:cTn id="35" presetID="1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p:tgtEl>
                                          <p:spTgt spid="16"/>
                                        </p:tgtEl>
                                        <p:attrNameLst>
                                          <p:attrName>ppt_x</p:attrName>
                                        </p:attrNameLst>
                                      </p:cBhvr>
                                      <p:tavLst>
                                        <p:tav tm="0">
                                          <p:val>
                                            <p:strVal val="#ppt_x-#ppt_w*1.125000"/>
                                          </p:val>
                                        </p:tav>
                                        <p:tav tm="100000">
                                          <p:val>
                                            <p:strVal val="#ppt_x"/>
                                          </p:val>
                                        </p:tav>
                                      </p:tavLst>
                                    </p:anim>
                                    <p:animEffect transition="in" filter="wipe(right)">
                                      <p:cBhvr>
                                        <p:cTn id="38" dur="500"/>
                                        <p:tgtEl>
                                          <p:spTgt spid="16"/>
                                        </p:tgtEl>
                                      </p:cBhvr>
                                    </p:animEffect>
                                  </p:childTnLst>
                                </p:cTn>
                              </p:par>
                            </p:childTnLst>
                          </p:cTn>
                        </p:par>
                        <p:par>
                          <p:cTn id="39" fill="hold" nodeType="afterGroup">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10" presetClass="entr" presetSubtype="0" fill="hold" grpId="0" nodeType="withEffect">
                                  <p:stCondLst>
                                    <p:cond delay="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10" presetClass="entr" presetSubtype="0" fill="hold" grpId="0" nodeType="withEffect">
                                  <p:stCondLst>
                                    <p:cond delay="20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0" presetClass="entr" presetSubtype="0" fill="hold" grpId="0" nodeType="withEffect">
                                  <p:stCondLst>
                                    <p:cond delay="30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childTnLst>
                          </p:cTn>
                        </p:par>
                        <p:par>
                          <p:cTn id="52" fill="hold" nodeType="afterGroup">
                            <p:stCondLst>
                              <p:cond delay="48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wipe(left)">
                                      <p:cBhvr>
                                        <p:cTn id="58" dur="500"/>
                                        <p:tgtEl>
                                          <p:spTgt spid="21"/>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wipe(left)">
                                      <p:cBhvr>
                                        <p:cTn id="61" dur="500"/>
                                        <p:tgtEl>
                                          <p:spTgt spid="23"/>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childTnLst>
                          </p:cTn>
                        </p:par>
                        <p:par>
                          <p:cTn id="65" fill="hold" nodeType="afterGroup">
                            <p:stCondLst>
                              <p:cond delay="5300"/>
                            </p:stCondLst>
                            <p:childTnLst>
                              <p:par>
                                <p:cTn id="66" presetID="22" presetClass="entr" presetSubtype="8"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left)">
                                      <p:cBhvr>
                                        <p:cTn id="68" dur="500"/>
                                        <p:tgtEl>
                                          <p:spTgt spid="27"/>
                                        </p:tgtEl>
                                      </p:cBhvr>
                                    </p:animEffect>
                                  </p:childTnLst>
                                </p:cTn>
                              </p:par>
                            </p:childTnLst>
                          </p:cTn>
                        </p:par>
                        <p:par>
                          <p:cTn id="69" fill="hold" nodeType="afterGroup">
                            <p:stCondLst>
                              <p:cond delay="5800"/>
                            </p:stCondLst>
                            <p:childTnLst>
                              <p:par>
                                <p:cTn id="70" presetID="22" presetClass="entr" presetSubtype="8"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wipe(left)">
                                      <p:cBhvr>
                                        <p:cTn id="72" dur="500"/>
                                        <p:tgtEl>
                                          <p:spTgt spid="28"/>
                                        </p:tgtEl>
                                      </p:cBhvr>
                                    </p:animEffect>
                                  </p:childTnLst>
                                </p:cTn>
                              </p:par>
                            </p:childTnLst>
                          </p:cTn>
                        </p:par>
                        <p:par>
                          <p:cTn id="73" fill="hold" nodeType="afterGroup">
                            <p:stCondLst>
                              <p:cond delay="6300"/>
                            </p:stCondLst>
                            <p:childTnLst>
                              <p:par>
                                <p:cTn id="74" presetID="22" presetClass="entr" presetSubtype="8"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ipe(left)">
                                      <p:cBhvr>
                                        <p:cTn id="76" dur="500"/>
                                        <p:tgtEl>
                                          <p:spTgt spid="29"/>
                                        </p:tgtEl>
                                      </p:cBhvr>
                                    </p:animEffect>
                                  </p:childTnLst>
                                </p:cTn>
                              </p:par>
                            </p:childTnLst>
                          </p:cTn>
                        </p:par>
                        <p:par>
                          <p:cTn id="77" fill="hold" nodeType="afterGroup">
                            <p:stCondLst>
                              <p:cond delay="6800"/>
                            </p:stCondLst>
                            <p:childTnLst>
                              <p:par>
                                <p:cTn id="78" presetID="22" presetClass="entr" presetSubtype="8"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left)">
                                      <p:cBhvr>
                                        <p:cTn id="80" dur="500"/>
                                        <p:tgtEl>
                                          <p:spTgt spid="30"/>
                                        </p:tgtEl>
                                      </p:cBhvr>
                                    </p:animEffect>
                                  </p:childTnLst>
                                </p:cTn>
                              </p:par>
                              <p:par>
                                <p:cTn id="81" presetID="2" presetClass="entr" presetSubtype="1" decel="100000"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p:cTn id="83" dur="500" fill="hold"/>
                                        <p:tgtEl>
                                          <p:spTgt spid="31"/>
                                        </p:tgtEl>
                                        <p:attrNameLst>
                                          <p:attrName>ppt_x</p:attrName>
                                        </p:attrNameLst>
                                      </p:cBhvr>
                                      <p:tavLst>
                                        <p:tav tm="0">
                                          <p:val>
                                            <p:strVal val="#ppt_x"/>
                                          </p:val>
                                        </p:tav>
                                        <p:tav tm="100000">
                                          <p:val>
                                            <p:strVal val="#ppt_x"/>
                                          </p:val>
                                        </p:tav>
                                      </p:tavLst>
                                    </p:anim>
                                    <p:anim calcmode="lin" valueType="num">
                                      <p:cBhvr>
                                        <p:cTn id="84" dur="500" fill="hold"/>
                                        <p:tgtEl>
                                          <p:spTgt spid="31"/>
                                        </p:tgtEl>
                                        <p:attrNameLst>
                                          <p:attrName>ppt_y</p:attrName>
                                        </p:attrNameLst>
                                      </p:cBhvr>
                                      <p:tavLst>
                                        <p:tav tm="0">
                                          <p:val>
                                            <p:strVal val="0-#ppt_h/2"/>
                                          </p:val>
                                        </p:tav>
                                        <p:tav tm="100000">
                                          <p:val>
                                            <p:strVal val="#ppt_y"/>
                                          </p:val>
                                        </p:tav>
                                      </p:tavLst>
                                    </p:anim>
                                  </p:childTnLst>
                                </p:cTn>
                              </p:par>
                              <p:par>
                                <p:cTn id="85" presetID="2" presetClass="entr" presetSubtype="1" decel="100000" fill="hold" grpId="0" nodeType="withEffect">
                                  <p:stCondLst>
                                    <p:cond delay="0"/>
                                  </p:stCondLst>
                                  <p:childTnLst>
                                    <p:set>
                                      <p:cBhvr>
                                        <p:cTn id="86" dur="1" fill="hold">
                                          <p:stCondLst>
                                            <p:cond delay="0"/>
                                          </p:stCondLst>
                                        </p:cTn>
                                        <p:tgtEl>
                                          <p:spTgt spid="32"/>
                                        </p:tgtEl>
                                        <p:attrNameLst>
                                          <p:attrName>style.visibility</p:attrName>
                                        </p:attrNameLst>
                                      </p:cBhvr>
                                      <p:to>
                                        <p:strVal val="visible"/>
                                      </p:to>
                                    </p:set>
                                    <p:anim calcmode="lin" valueType="num">
                                      <p:cBhvr>
                                        <p:cTn id="87" dur="500" fill="hold"/>
                                        <p:tgtEl>
                                          <p:spTgt spid="32"/>
                                        </p:tgtEl>
                                        <p:attrNameLst>
                                          <p:attrName>ppt_x</p:attrName>
                                        </p:attrNameLst>
                                      </p:cBhvr>
                                      <p:tavLst>
                                        <p:tav tm="0">
                                          <p:val>
                                            <p:strVal val="#ppt_x"/>
                                          </p:val>
                                        </p:tav>
                                        <p:tav tm="100000">
                                          <p:val>
                                            <p:strVal val="#ppt_x"/>
                                          </p:val>
                                        </p:tav>
                                      </p:tavLst>
                                    </p:anim>
                                    <p:anim calcmode="lin" valueType="num">
                                      <p:cBhvr>
                                        <p:cTn id="88"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4" grpId="0"/>
      <p:bldP spid="15" grpId="0"/>
      <p:bldP spid="16" grpId="0"/>
      <p:bldP spid="17" grpId="0" animBg="1"/>
      <p:bldP spid="20" grpId="0"/>
      <p:bldP spid="21" grpId="0" animBg="1"/>
      <p:bldP spid="22" grpId="0"/>
      <p:bldP spid="23" grpId="0" animBg="1"/>
      <p:bldP spid="24" grpId="0"/>
      <p:bldP spid="25" grpId="0" animBg="1"/>
      <p:bldP spid="26" grpId="0"/>
      <p:bldP spid="27" grpId="0" animBg="1"/>
      <p:bldP spid="28" grpId="0" animBg="1"/>
      <p:bldP spid="29" grpId="0" animBg="1"/>
      <p:bldP spid="30" grpId="0" animBg="1"/>
      <p:bldP spid="31"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921269" y="2132856"/>
            <a:ext cx="641250" cy="750804"/>
            <a:chOff x="5767388" y="2987676"/>
            <a:chExt cx="696913" cy="815975"/>
          </a:xfrm>
          <a:solidFill>
            <a:srgbClr val="00B0F0"/>
          </a:solidFill>
        </p:grpSpPr>
        <p:sp>
          <p:nvSpPr>
            <p:cNvPr id="5" name="Oval 591"/>
            <p:cNvSpPr>
              <a:spLocks noChangeArrowheads="1"/>
            </p:cNvSpPr>
            <p:nvPr/>
          </p:nvSpPr>
          <p:spPr bwMode="auto">
            <a:xfrm>
              <a:off x="5932488" y="2987676"/>
              <a:ext cx="127000" cy="157163"/>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 name="Freeform 592"/>
            <p:cNvSpPr>
              <a:spLocks noEditPoints="1"/>
            </p:cNvSpPr>
            <p:nvPr/>
          </p:nvSpPr>
          <p:spPr bwMode="auto">
            <a:xfrm>
              <a:off x="5767388" y="3159126"/>
              <a:ext cx="454025" cy="641350"/>
            </a:xfrm>
            <a:custGeom>
              <a:avLst/>
              <a:gdLst>
                <a:gd name="T0" fmla="*/ 120 w 121"/>
                <a:gd name="T1" fmla="*/ 26 h 171"/>
                <a:gd name="T2" fmla="*/ 120 w 121"/>
                <a:gd name="T3" fmla="*/ 26 h 171"/>
                <a:gd name="T4" fmla="*/ 114 w 121"/>
                <a:gd name="T5" fmla="*/ 21 h 171"/>
                <a:gd name="T6" fmla="*/ 90 w 121"/>
                <a:gd name="T7" fmla="*/ 3 h 171"/>
                <a:gd name="T8" fmla="*/ 84 w 121"/>
                <a:gd name="T9" fmla="*/ 1 h 171"/>
                <a:gd name="T10" fmla="*/ 75 w 121"/>
                <a:gd name="T11" fmla="*/ 1 h 171"/>
                <a:gd name="T12" fmla="*/ 74 w 121"/>
                <a:gd name="T13" fmla="*/ 11 h 171"/>
                <a:gd name="T14" fmla="*/ 67 w 121"/>
                <a:gd name="T15" fmla="*/ 42 h 171"/>
                <a:gd name="T16" fmla="*/ 67 w 121"/>
                <a:gd name="T17" fmla="*/ 7 h 171"/>
                <a:gd name="T18" fmla="*/ 58 w 121"/>
                <a:gd name="T19" fmla="*/ 0 h 171"/>
                <a:gd name="T20" fmla="*/ 57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2 w 121"/>
                <a:gd name="T33" fmla="*/ 35 h 171"/>
                <a:gd name="T34" fmla="*/ 1 w 121"/>
                <a:gd name="T35" fmla="*/ 48 h 171"/>
                <a:gd name="T36" fmla="*/ 1 w 121"/>
                <a:gd name="T37" fmla="*/ 48 h 171"/>
                <a:gd name="T38" fmla="*/ 2 w 121"/>
                <a:gd name="T39" fmla="*/ 50 h 171"/>
                <a:gd name="T40" fmla="*/ 6 w 121"/>
                <a:gd name="T41" fmla="*/ 57 h 171"/>
                <a:gd name="T42" fmla="*/ 20 w 121"/>
                <a:gd name="T43" fmla="*/ 84 h 171"/>
                <a:gd name="T44" fmla="*/ 32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3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0" y="26"/>
                  </a:cubicBezTo>
                  <a:cubicBezTo>
                    <a:pt x="120" y="26"/>
                    <a:pt x="120" y="26"/>
                    <a:pt x="120"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0"/>
                    <a:pt x="75" y="0"/>
                  </a:cubicBezTo>
                  <a:cubicBezTo>
                    <a:pt x="75" y="1"/>
                    <a:pt x="75" y="1"/>
                    <a:pt x="75"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7" y="9"/>
                    <a:pt x="57" y="9"/>
                    <a:pt x="57" y="9"/>
                  </a:cubicBezTo>
                  <a:cubicBezTo>
                    <a:pt x="56" y="42"/>
                    <a:pt x="56" y="42"/>
                    <a:pt x="56" y="42"/>
                  </a:cubicBezTo>
                  <a:cubicBezTo>
                    <a:pt x="45" y="18"/>
                    <a:pt x="45" y="18"/>
                    <a:pt x="45" y="18"/>
                  </a:cubicBezTo>
                  <a:cubicBezTo>
                    <a:pt x="49" y="11"/>
                    <a:pt x="49" y="11"/>
                    <a:pt x="49" y="11"/>
                  </a:cubicBezTo>
                  <a:cubicBezTo>
                    <a:pt x="40" y="7"/>
                    <a:pt x="40" y="7"/>
                    <a:pt x="40" y="7"/>
                  </a:cubicBezTo>
                  <a:cubicBezTo>
                    <a:pt x="47" y="0"/>
                    <a:pt x="47" y="0"/>
                    <a:pt x="47" y="0"/>
                  </a:cubicBezTo>
                  <a:cubicBezTo>
                    <a:pt x="47" y="0"/>
                    <a:pt x="47" y="0"/>
                    <a:pt x="47" y="0"/>
                  </a:cubicBezTo>
                  <a:cubicBezTo>
                    <a:pt x="44" y="0"/>
                    <a:pt x="42" y="1"/>
                    <a:pt x="39" y="1"/>
                  </a:cubicBezTo>
                  <a:cubicBezTo>
                    <a:pt x="39" y="1"/>
                    <a:pt x="38" y="1"/>
                    <a:pt x="38" y="1"/>
                  </a:cubicBezTo>
                  <a:cubicBezTo>
                    <a:pt x="36" y="1"/>
                    <a:pt x="33" y="3"/>
                    <a:pt x="31" y="5"/>
                  </a:cubicBezTo>
                  <a:cubicBezTo>
                    <a:pt x="3" y="35"/>
                    <a:pt x="3" y="35"/>
                    <a:pt x="3" y="35"/>
                  </a:cubicBezTo>
                  <a:cubicBezTo>
                    <a:pt x="2" y="35"/>
                    <a:pt x="2" y="35"/>
                    <a:pt x="2" y="35"/>
                  </a:cubicBezTo>
                  <a:cubicBezTo>
                    <a:pt x="2" y="35"/>
                    <a:pt x="2" y="35"/>
                    <a:pt x="2" y="35"/>
                  </a:cubicBezTo>
                  <a:cubicBezTo>
                    <a:pt x="0" y="60"/>
                    <a:pt x="2" y="42"/>
                    <a:pt x="1" y="48"/>
                  </a:cubicBezTo>
                  <a:cubicBezTo>
                    <a:pt x="1" y="48"/>
                    <a:pt x="1" y="48"/>
                    <a:pt x="1" y="48"/>
                  </a:cubicBezTo>
                  <a:cubicBezTo>
                    <a:pt x="1" y="48"/>
                    <a:pt x="1" y="48"/>
                    <a:pt x="1" y="48"/>
                  </a:cubicBezTo>
                  <a:cubicBezTo>
                    <a:pt x="1" y="48"/>
                    <a:pt x="1" y="48"/>
                    <a:pt x="1" y="48"/>
                  </a:cubicBezTo>
                  <a:cubicBezTo>
                    <a:pt x="2" y="49"/>
                    <a:pt x="2" y="49"/>
                    <a:pt x="2" y="49"/>
                  </a:cubicBezTo>
                  <a:cubicBezTo>
                    <a:pt x="2" y="50"/>
                    <a:pt x="2" y="50"/>
                    <a:pt x="2" y="50"/>
                  </a:cubicBezTo>
                  <a:cubicBezTo>
                    <a:pt x="3" y="52"/>
                    <a:pt x="3" y="52"/>
                    <a:pt x="3" y="52"/>
                  </a:cubicBezTo>
                  <a:cubicBezTo>
                    <a:pt x="6" y="57"/>
                    <a:pt x="6" y="57"/>
                    <a:pt x="6" y="57"/>
                  </a:cubicBezTo>
                  <a:cubicBezTo>
                    <a:pt x="10" y="66"/>
                    <a:pt x="10" y="66"/>
                    <a:pt x="10" y="66"/>
                  </a:cubicBezTo>
                  <a:cubicBezTo>
                    <a:pt x="20" y="84"/>
                    <a:pt x="20" y="84"/>
                    <a:pt x="20" y="84"/>
                  </a:cubicBezTo>
                  <a:cubicBezTo>
                    <a:pt x="24" y="82"/>
                    <a:pt x="28" y="80"/>
                    <a:pt x="33" y="78"/>
                  </a:cubicBezTo>
                  <a:cubicBezTo>
                    <a:pt x="32" y="82"/>
                    <a:pt x="32" y="86"/>
                    <a:pt x="32" y="90"/>
                  </a:cubicBezTo>
                  <a:cubicBezTo>
                    <a:pt x="32" y="90"/>
                    <a:pt x="32" y="90"/>
                    <a:pt x="32" y="90"/>
                  </a:cubicBezTo>
                  <a:cubicBezTo>
                    <a:pt x="33" y="90"/>
                    <a:pt x="34" y="90"/>
                    <a:pt x="35" y="90"/>
                  </a:cubicBezTo>
                  <a:cubicBezTo>
                    <a:pt x="37" y="171"/>
                    <a:pt x="37" y="171"/>
                    <a:pt x="37" y="171"/>
                  </a:cubicBezTo>
                  <a:cubicBezTo>
                    <a:pt x="60" y="171"/>
                    <a:pt x="60" y="171"/>
                    <a:pt x="60" y="171"/>
                  </a:cubicBezTo>
                  <a:cubicBezTo>
                    <a:pt x="60" y="161"/>
                    <a:pt x="60" y="147"/>
                    <a:pt x="60" y="134"/>
                  </a:cubicBezTo>
                  <a:cubicBezTo>
                    <a:pt x="57" y="127"/>
                    <a:pt x="56" y="118"/>
                    <a:pt x="56" y="110"/>
                  </a:cubicBezTo>
                  <a:cubicBezTo>
                    <a:pt x="56" y="73"/>
                    <a:pt x="84" y="44"/>
                    <a:pt x="120" y="42"/>
                  </a:cubicBezTo>
                  <a:close/>
                  <a:moveTo>
                    <a:pt x="89" y="33"/>
                  </a:moveTo>
                  <a:cubicBezTo>
                    <a:pt x="89" y="31"/>
                    <a:pt x="89" y="29"/>
                    <a:pt x="89" y="27"/>
                  </a:cubicBezTo>
                  <a:cubicBezTo>
                    <a:pt x="93" y="31"/>
                    <a:pt x="93" y="31"/>
                    <a:pt x="93" y="31"/>
                  </a:cubicBezTo>
                  <a:cubicBezTo>
                    <a:pt x="95" y="33"/>
                    <a:pt x="95" y="33"/>
                    <a:pt x="95" y="33"/>
                  </a:cubicBezTo>
                  <a:cubicBezTo>
                    <a:pt x="75" y="45"/>
                    <a:pt x="75" y="45"/>
                    <a:pt x="75" y="45"/>
                  </a:cubicBezTo>
                  <a:cubicBezTo>
                    <a:pt x="73" y="42"/>
                    <a:pt x="73" y="42"/>
                    <a:pt x="73" y="42"/>
                  </a:cubicBezTo>
                  <a:lnTo>
                    <a:pt x="89" y="33"/>
                  </a:lnTo>
                  <a:close/>
                  <a:moveTo>
                    <a:pt x="33" y="60"/>
                  </a:moveTo>
                  <a:cubicBezTo>
                    <a:pt x="30" y="55"/>
                    <a:pt x="30" y="55"/>
                    <a:pt x="30" y="55"/>
                  </a:cubicBezTo>
                  <a:cubicBezTo>
                    <a:pt x="25" y="46"/>
                    <a:pt x="25" y="46"/>
                    <a:pt x="25" y="46"/>
                  </a:cubicBezTo>
                  <a:cubicBezTo>
                    <a:pt x="23" y="44"/>
                    <a:pt x="23" y="44"/>
                    <a:pt x="23" y="44"/>
                  </a:cubicBezTo>
                  <a:cubicBezTo>
                    <a:pt x="34" y="31"/>
                    <a:pt x="34" y="31"/>
                    <a:pt x="34" y="31"/>
                  </a:cubicBezTo>
                  <a:cubicBezTo>
                    <a:pt x="33" y="41"/>
                    <a:pt x="33" y="50"/>
                    <a:pt x="33" y="6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 name="Freeform 593"/>
            <p:cNvSpPr/>
            <p:nvPr/>
          </p:nvSpPr>
          <p:spPr bwMode="auto">
            <a:xfrm>
              <a:off x="6007101" y="3692526"/>
              <a:ext cx="90488" cy="107950"/>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 name="Freeform 594"/>
            <p:cNvSpPr>
              <a:spLocks noEditPoints="1"/>
            </p:cNvSpPr>
            <p:nvPr/>
          </p:nvSpPr>
          <p:spPr bwMode="auto">
            <a:xfrm>
              <a:off x="5999163" y="3340101"/>
              <a:ext cx="465138" cy="463550"/>
            </a:xfrm>
            <a:custGeom>
              <a:avLst/>
              <a:gdLst>
                <a:gd name="T0" fmla="*/ 62 w 124"/>
                <a:gd name="T1" fmla="*/ 0 h 124"/>
                <a:gd name="T2" fmla="*/ 0 w 124"/>
                <a:gd name="T3" fmla="*/ 62 h 124"/>
                <a:gd name="T4" fmla="*/ 62 w 124"/>
                <a:gd name="T5" fmla="*/ 124 h 124"/>
                <a:gd name="T6" fmla="*/ 124 w 124"/>
                <a:gd name="T7" fmla="*/ 62 h 124"/>
                <a:gd name="T8" fmla="*/ 62 w 124"/>
                <a:gd name="T9" fmla="*/ 0 h 124"/>
                <a:gd name="T10" fmla="*/ 68 w 124"/>
                <a:gd name="T11" fmla="*/ 112 h 124"/>
                <a:gd name="T12" fmla="*/ 68 w 124"/>
                <a:gd name="T13" fmla="*/ 100 h 124"/>
                <a:gd name="T14" fmla="*/ 62 w 124"/>
                <a:gd name="T15" fmla="*/ 101 h 124"/>
                <a:gd name="T16" fmla="*/ 56 w 124"/>
                <a:gd name="T17" fmla="*/ 100 h 124"/>
                <a:gd name="T18" fmla="*/ 56 w 124"/>
                <a:gd name="T19" fmla="*/ 112 h 124"/>
                <a:gd name="T20" fmla="*/ 12 w 124"/>
                <a:gd name="T21" fmla="*/ 67 h 124"/>
                <a:gd name="T22" fmla="*/ 24 w 124"/>
                <a:gd name="T23" fmla="*/ 67 h 124"/>
                <a:gd name="T24" fmla="*/ 23 w 124"/>
                <a:gd name="T25" fmla="*/ 62 h 124"/>
                <a:gd name="T26" fmla="*/ 24 w 124"/>
                <a:gd name="T27" fmla="*/ 56 h 124"/>
                <a:gd name="T28" fmla="*/ 12 w 124"/>
                <a:gd name="T29" fmla="*/ 56 h 124"/>
                <a:gd name="T30" fmla="*/ 56 w 124"/>
                <a:gd name="T31" fmla="*/ 11 h 124"/>
                <a:gd name="T32" fmla="*/ 56 w 124"/>
                <a:gd name="T33" fmla="*/ 23 h 124"/>
                <a:gd name="T34" fmla="*/ 62 w 124"/>
                <a:gd name="T35" fmla="*/ 23 h 124"/>
                <a:gd name="T36" fmla="*/ 68 w 124"/>
                <a:gd name="T37" fmla="*/ 23 h 124"/>
                <a:gd name="T38" fmla="*/ 68 w 124"/>
                <a:gd name="T39" fmla="*/ 11 h 124"/>
                <a:gd name="T40" fmla="*/ 112 w 124"/>
                <a:gd name="T41" fmla="*/ 56 h 124"/>
                <a:gd name="T42" fmla="*/ 101 w 124"/>
                <a:gd name="T43" fmla="*/ 56 h 124"/>
                <a:gd name="T44" fmla="*/ 101 w 124"/>
                <a:gd name="T45" fmla="*/ 62 h 124"/>
                <a:gd name="T46" fmla="*/ 101 w 124"/>
                <a:gd name="T47" fmla="*/ 67 h 124"/>
                <a:gd name="T48" fmla="*/ 112 w 124"/>
                <a:gd name="T49" fmla="*/ 67 h 124"/>
                <a:gd name="T50" fmla="*/ 68 w 124"/>
                <a:gd name="T51"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124">
                  <a:moveTo>
                    <a:pt x="62" y="0"/>
                  </a:moveTo>
                  <a:cubicBezTo>
                    <a:pt x="28" y="0"/>
                    <a:pt x="0" y="27"/>
                    <a:pt x="0" y="62"/>
                  </a:cubicBezTo>
                  <a:cubicBezTo>
                    <a:pt x="0" y="96"/>
                    <a:pt x="28" y="124"/>
                    <a:pt x="62" y="124"/>
                  </a:cubicBezTo>
                  <a:cubicBezTo>
                    <a:pt x="96" y="124"/>
                    <a:pt x="124" y="96"/>
                    <a:pt x="124" y="62"/>
                  </a:cubicBezTo>
                  <a:cubicBezTo>
                    <a:pt x="124" y="27"/>
                    <a:pt x="96" y="0"/>
                    <a:pt x="62" y="0"/>
                  </a:cubicBezTo>
                  <a:close/>
                  <a:moveTo>
                    <a:pt x="68" y="112"/>
                  </a:moveTo>
                  <a:cubicBezTo>
                    <a:pt x="68" y="100"/>
                    <a:pt x="68" y="100"/>
                    <a:pt x="68" y="100"/>
                  </a:cubicBezTo>
                  <a:cubicBezTo>
                    <a:pt x="66" y="100"/>
                    <a:pt x="64" y="101"/>
                    <a:pt x="62" y="101"/>
                  </a:cubicBezTo>
                  <a:cubicBezTo>
                    <a:pt x="60" y="101"/>
                    <a:pt x="58" y="100"/>
                    <a:pt x="56" y="100"/>
                  </a:cubicBezTo>
                  <a:cubicBezTo>
                    <a:pt x="56" y="112"/>
                    <a:pt x="56" y="112"/>
                    <a:pt x="56" y="112"/>
                  </a:cubicBezTo>
                  <a:cubicBezTo>
                    <a:pt x="33" y="109"/>
                    <a:pt x="15" y="91"/>
                    <a:pt x="12" y="67"/>
                  </a:cubicBezTo>
                  <a:cubicBezTo>
                    <a:pt x="24" y="67"/>
                    <a:pt x="24" y="67"/>
                    <a:pt x="24" y="67"/>
                  </a:cubicBezTo>
                  <a:cubicBezTo>
                    <a:pt x="23" y="66"/>
                    <a:pt x="23" y="64"/>
                    <a:pt x="23" y="62"/>
                  </a:cubicBezTo>
                  <a:cubicBezTo>
                    <a:pt x="23" y="60"/>
                    <a:pt x="23" y="58"/>
                    <a:pt x="24" y="56"/>
                  </a:cubicBezTo>
                  <a:cubicBezTo>
                    <a:pt x="12" y="56"/>
                    <a:pt x="12" y="56"/>
                    <a:pt x="12" y="56"/>
                  </a:cubicBezTo>
                  <a:cubicBezTo>
                    <a:pt x="15" y="33"/>
                    <a:pt x="33" y="14"/>
                    <a:pt x="56" y="11"/>
                  </a:cubicBezTo>
                  <a:cubicBezTo>
                    <a:pt x="56" y="23"/>
                    <a:pt x="56" y="23"/>
                    <a:pt x="56" y="23"/>
                  </a:cubicBezTo>
                  <a:cubicBezTo>
                    <a:pt x="58" y="23"/>
                    <a:pt x="60" y="23"/>
                    <a:pt x="62" y="23"/>
                  </a:cubicBezTo>
                  <a:cubicBezTo>
                    <a:pt x="64" y="23"/>
                    <a:pt x="66" y="23"/>
                    <a:pt x="68" y="23"/>
                  </a:cubicBezTo>
                  <a:cubicBezTo>
                    <a:pt x="68" y="11"/>
                    <a:pt x="68" y="11"/>
                    <a:pt x="68" y="11"/>
                  </a:cubicBezTo>
                  <a:cubicBezTo>
                    <a:pt x="91" y="14"/>
                    <a:pt x="109" y="33"/>
                    <a:pt x="112" y="56"/>
                  </a:cubicBezTo>
                  <a:cubicBezTo>
                    <a:pt x="101" y="56"/>
                    <a:pt x="101" y="56"/>
                    <a:pt x="101" y="56"/>
                  </a:cubicBezTo>
                  <a:cubicBezTo>
                    <a:pt x="101" y="58"/>
                    <a:pt x="101" y="60"/>
                    <a:pt x="101" y="62"/>
                  </a:cubicBezTo>
                  <a:cubicBezTo>
                    <a:pt x="101" y="64"/>
                    <a:pt x="101" y="66"/>
                    <a:pt x="101" y="67"/>
                  </a:cubicBezTo>
                  <a:cubicBezTo>
                    <a:pt x="112" y="67"/>
                    <a:pt x="112" y="67"/>
                    <a:pt x="112" y="67"/>
                  </a:cubicBezTo>
                  <a:cubicBezTo>
                    <a:pt x="109" y="91"/>
                    <a:pt x="91" y="109"/>
                    <a:pt x="68" y="11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 name="Freeform 595"/>
            <p:cNvSpPr/>
            <p:nvPr/>
          </p:nvSpPr>
          <p:spPr bwMode="auto">
            <a:xfrm>
              <a:off x="6138863" y="3409951"/>
              <a:ext cx="33338" cy="38100"/>
            </a:xfrm>
            <a:custGeom>
              <a:avLst/>
              <a:gdLst>
                <a:gd name="T0" fmla="*/ 3 w 9"/>
                <a:gd name="T1" fmla="*/ 10 h 10"/>
                <a:gd name="T2" fmla="*/ 9 w 9"/>
                <a:gd name="T3" fmla="*/ 7 h 10"/>
                <a:gd name="T4" fmla="*/ 6 w 9"/>
                <a:gd name="T5" fmla="*/ 2 h 10"/>
                <a:gd name="T6" fmla="*/ 3 w 9"/>
                <a:gd name="T7" fmla="*/ 0 h 10"/>
                <a:gd name="T8" fmla="*/ 2 w 9"/>
                <a:gd name="T9" fmla="*/ 1 h 10"/>
                <a:gd name="T10" fmla="*/ 0 w 9"/>
                <a:gd name="T11" fmla="*/ 3 h 10"/>
                <a:gd name="T12" fmla="*/ 1 w 9"/>
                <a:gd name="T13" fmla="*/ 5 h 10"/>
                <a:gd name="T14" fmla="*/ 3 w 9"/>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10"/>
                  </a:moveTo>
                  <a:cubicBezTo>
                    <a:pt x="5" y="9"/>
                    <a:pt x="7" y="8"/>
                    <a:pt x="9" y="7"/>
                  </a:cubicBezTo>
                  <a:cubicBezTo>
                    <a:pt x="6" y="2"/>
                    <a:pt x="6" y="2"/>
                    <a:pt x="6" y="2"/>
                  </a:cubicBezTo>
                  <a:cubicBezTo>
                    <a:pt x="5" y="1"/>
                    <a:pt x="4" y="0"/>
                    <a:pt x="3" y="0"/>
                  </a:cubicBezTo>
                  <a:cubicBezTo>
                    <a:pt x="3" y="0"/>
                    <a:pt x="2" y="1"/>
                    <a:pt x="2" y="1"/>
                  </a:cubicBezTo>
                  <a:cubicBezTo>
                    <a:pt x="1" y="1"/>
                    <a:pt x="0" y="2"/>
                    <a:pt x="0" y="3"/>
                  </a:cubicBezTo>
                  <a:cubicBezTo>
                    <a:pt x="0" y="3"/>
                    <a:pt x="0" y="4"/>
                    <a:pt x="1" y="5"/>
                  </a:cubicBezTo>
                  <a:lnTo>
                    <a:pt x="3"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0" name="Freeform 596"/>
            <p:cNvSpPr/>
            <p:nvPr/>
          </p:nvSpPr>
          <p:spPr bwMode="auto">
            <a:xfrm>
              <a:off x="6292851" y="3409951"/>
              <a:ext cx="33338" cy="38100"/>
            </a:xfrm>
            <a:custGeom>
              <a:avLst/>
              <a:gdLst>
                <a:gd name="T0" fmla="*/ 7 w 9"/>
                <a:gd name="T1" fmla="*/ 1 h 10"/>
                <a:gd name="T2" fmla="*/ 6 w 9"/>
                <a:gd name="T3" fmla="*/ 0 h 10"/>
                <a:gd name="T4" fmla="*/ 3 w 9"/>
                <a:gd name="T5" fmla="*/ 2 h 10"/>
                <a:gd name="T6" fmla="*/ 0 w 9"/>
                <a:gd name="T7" fmla="*/ 7 h 10"/>
                <a:gd name="T8" fmla="*/ 6 w 9"/>
                <a:gd name="T9" fmla="*/ 10 h 10"/>
                <a:gd name="T10" fmla="*/ 9 w 9"/>
                <a:gd name="T11" fmla="*/ 5 h 10"/>
                <a:gd name="T12" fmla="*/ 7 w 9"/>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7" y="1"/>
                  </a:moveTo>
                  <a:cubicBezTo>
                    <a:pt x="7" y="1"/>
                    <a:pt x="7" y="0"/>
                    <a:pt x="6" y="0"/>
                  </a:cubicBezTo>
                  <a:cubicBezTo>
                    <a:pt x="5" y="0"/>
                    <a:pt x="4" y="1"/>
                    <a:pt x="3" y="2"/>
                  </a:cubicBezTo>
                  <a:cubicBezTo>
                    <a:pt x="0" y="7"/>
                    <a:pt x="0" y="7"/>
                    <a:pt x="0" y="7"/>
                  </a:cubicBezTo>
                  <a:cubicBezTo>
                    <a:pt x="2" y="8"/>
                    <a:pt x="4" y="9"/>
                    <a:pt x="6" y="10"/>
                  </a:cubicBezTo>
                  <a:cubicBezTo>
                    <a:pt x="9" y="5"/>
                    <a:pt x="9" y="5"/>
                    <a:pt x="9" y="5"/>
                  </a:cubicBezTo>
                  <a:cubicBezTo>
                    <a:pt x="9" y="3"/>
                    <a:pt x="9" y="2"/>
                    <a:pt x="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1" name="Freeform 597"/>
            <p:cNvSpPr/>
            <p:nvPr/>
          </p:nvSpPr>
          <p:spPr bwMode="auto">
            <a:xfrm>
              <a:off x="6351588" y="3475038"/>
              <a:ext cx="34925" cy="30163"/>
            </a:xfrm>
            <a:custGeom>
              <a:avLst/>
              <a:gdLst>
                <a:gd name="T0" fmla="*/ 8 w 9"/>
                <a:gd name="T1" fmla="*/ 6 h 8"/>
                <a:gd name="T2" fmla="*/ 9 w 9"/>
                <a:gd name="T3" fmla="*/ 4 h 8"/>
                <a:gd name="T4" fmla="*/ 9 w 9"/>
                <a:gd name="T5" fmla="*/ 1 h 8"/>
                <a:gd name="T6" fmla="*/ 6 w 9"/>
                <a:gd name="T7" fmla="*/ 0 h 8"/>
                <a:gd name="T8" fmla="*/ 5 w 9"/>
                <a:gd name="T9" fmla="*/ 0 h 8"/>
                <a:gd name="T10" fmla="*/ 0 w 9"/>
                <a:gd name="T11" fmla="*/ 3 h 8"/>
                <a:gd name="T12" fmla="*/ 3 w 9"/>
                <a:gd name="T13" fmla="*/ 8 h 8"/>
                <a:gd name="T14" fmla="*/ 8 w 9"/>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8" y="6"/>
                  </a:moveTo>
                  <a:cubicBezTo>
                    <a:pt x="8" y="5"/>
                    <a:pt x="9" y="5"/>
                    <a:pt x="9" y="4"/>
                  </a:cubicBezTo>
                  <a:cubicBezTo>
                    <a:pt x="9" y="3"/>
                    <a:pt x="9" y="2"/>
                    <a:pt x="9" y="1"/>
                  </a:cubicBezTo>
                  <a:cubicBezTo>
                    <a:pt x="8" y="1"/>
                    <a:pt x="7" y="0"/>
                    <a:pt x="6" y="0"/>
                  </a:cubicBezTo>
                  <a:cubicBezTo>
                    <a:pt x="6" y="0"/>
                    <a:pt x="5" y="0"/>
                    <a:pt x="5" y="0"/>
                  </a:cubicBezTo>
                  <a:cubicBezTo>
                    <a:pt x="0" y="3"/>
                    <a:pt x="0" y="3"/>
                    <a:pt x="0" y="3"/>
                  </a:cubicBezTo>
                  <a:cubicBezTo>
                    <a:pt x="1" y="5"/>
                    <a:pt x="2" y="7"/>
                    <a:pt x="3" y="8"/>
                  </a:cubicBezTo>
                  <a:lnTo>
                    <a:pt x="8" y="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2" name="Freeform 598"/>
            <p:cNvSpPr/>
            <p:nvPr/>
          </p:nvSpPr>
          <p:spPr bwMode="auto">
            <a:xfrm>
              <a:off x="6078538" y="3475038"/>
              <a:ext cx="33338" cy="30163"/>
            </a:xfrm>
            <a:custGeom>
              <a:avLst/>
              <a:gdLst>
                <a:gd name="T0" fmla="*/ 3 w 9"/>
                <a:gd name="T1" fmla="*/ 0 h 8"/>
                <a:gd name="T2" fmla="*/ 0 w 9"/>
                <a:gd name="T3" fmla="*/ 1 h 8"/>
                <a:gd name="T4" fmla="*/ 0 w 9"/>
                <a:gd name="T5" fmla="*/ 4 h 8"/>
                <a:gd name="T6" fmla="*/ 1 w 9"/>
                <a:gd name="T7" fmla="*/ 6 h 8"/>
                <a:gd name="T8" fmla="*/ 6 w 9"/>
                <a:gd name="T9" fmla="*/ 8 h 8"/>
                <a:gd name="T10" fmla="*/ 9 w 9"/>
                <a:gd name="T11" fmla="*/ 3 h 8"/>
                <a:gd name="T12" fmla="*/ 4 w 9"/>
                <a:gd name="T13" fmla="*/ 0 h 8"/>
                <a:gd name="T14" fmla="*/ 3 w 9"/>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3" y="0"/>
                  </a:moveTo>
                  <a:cubicBezTo>
                    <a:pt x="2" y="0"/>
                    <a:pt x="1" y="1"/>
                    <a:pt x="0" y="1"/>
                  </a:cubicBezTo>
                  <a:cubicBezTo>
                    <a:pt x="0" y="2"/>
                    <a:pt x="0" y="3"/>
                    <a:pt x="0" y="4"/>
                  </a:cubicBezTo>
                  <a:cubicBezTo>
                    <a:pt x="0" y="5"/>
                    <a:pt x="1" y="5"/>
                    <a:pt x="1" y="6"/>
                  </a:cubicBezTo>
                  <a:cubicBezTo>
                    <a:pt x="6" y="8"/>
                    <a:pt x="6" y="8"/>
                    <a:pt x="6" y="8"/>
                  </a:cubicBezTo>
                  <a:cubicBezTo>
                    <a:pt x="7" y="7"/>
                    <a:pt x="8" y="5"/>
                    <a:pt x="9" y="3"/>
                  </a:cubicBezTo>
                  <a:cubicBezTo>
                    <a:pt x="4" y="0"/>
                    <a:pt x="4" y="0"/>
                    <a:pt x="4" y="0"/>
                  </a:cubicBezTo>
                  <a:cubicBezTo>
                    <a:pt x="4" y="0"/>
                    <a:pt x="3"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3" name="Freeform 599"/>
            <p:cNvSpPr/>
            <p:nvPr/>
          </p:nvSpPr>
          <p:spPr bwMode="auto">
            <a:xfrm>
              <a:off x="6351588" y="3635376"/>
              <a:ext cx="34925" cy="30163"/>
            </a:xfrm>
            <a:custGeom>
              <a:avLst/>
              <a:gdLst>
                <a:gd name="T0" fmla="*/ 0 w 9"/>
                <a:gd name="T1" fmla="*/ 5 h 8"/>
                <a:gd name="T2" fmla="*/ 5 w 9"/>
                <a:gd name="T3" fmla="*/ 8 h 8"/>
                <a:gd name="T4" fmla="*/ 6 w 9"/>
                <a:gd name="T5" fmla="*/ 8 h 8"/>
                <a:gd name="T6" fmla="*/ 9 w 9"/>
                <a:gd name="T7" fmla="*/ 7 h 8"/>
                <a:gd name="T8" fmla="*/ 9 w 9"/>
                <a:gd name="T9" fmla="*/ 5 h 8"/>
                <a:gd name="T10" fmla="*/ 8 w 9"/>
                <a:gd name="T11" fmla="*/ 3 h 8"/>
                <a:gd name="T12" fmla="*/ 3 w 9"/>
                <a:gd name="T13" fmla="*/ 0 h 8"/>
                <a:gd name="T14" fmla="*/ 0 w 9"/>
                <a:gd name="T15" fmla="*/ 5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0" y="5"/>
                  </a:moveTo>
                  <a:cubicBezTo>
                    <a:pt x="5" y="8"/>
                    <a:pt x="5" y="8"/>
                    <a:pt x="5" y="8"/>
                  </a:cubicBezTo>
                  <a:cubicBezTo>
                    <a:pt x="5" y="8"/>
                    <a:pt x="6" y="8"/>
                    <a:pt x="6" y="8"/>
                  </a:cubicBezTo>
                  <a:cubicBezTo>
                    <a:pt x="7" y="8"/>
                    <a:pt x="8" y="8"/>
                    <a:pt x="9" y="7"/>
                  </a:cubicBezTo>
                  <a:cubicBezTo>
                    <a:pt x="9" y="6"/>
                    <a:pt x="9" y="5"/>
                    <a:pt x="9" y="5"/>
                  </a:cubicBezTo>
                  <a:cubicBezTo>
                    <a:pt x="9" y="4"/>
                    <a:pt x="8" y="3"/>
                    <a:pt x="8" y="3"/>
                  </a:cubicBezTo>
                  <a:cubicBezTo>
                    <a:pt x="3" y="0"/>
                    <a:pt x="3" y="0"/>
                    <a:pt x="3" y="0"/>
                  </a:cubicBezTo>
                  <a:cubicBezTo>
                    <a:pt x="2" y="2"/>
                    <a:pt x="1" y="3"/>
                    <a:pt x="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4" name="Freeform 600"/>
            <p:cNvSpPr/>
            <p:nvPr/>
          </p:nvSpPr>
          <p:spPr bwMode="auto">
            <a:xfrm>
              <a:off x="6078538" y="3635376"/>
              <a:ext cx="33338" cy="30163"/>
            </a:xfrm>
            <a:custGeom>
              <a:avLst/>
              <a:gdLst>
                <a:gd name="T0" fmla="*/ 1 w 9"/>
                <a:gd name="T1" fmla="*/ 3 h 8"/>
                <a:gd name="T2" fmla="*/ 0 w 9"/>
                <a:gd name="T3" fmla="*/ 5 h 8"/>
                <a:gd name="T4" fmla="*/ 0 w 9"/>
                <a:gd name="T5" fmla="*/ 7 h 8"/>
                <a:gd name="T6" fmla="*/ 3 w 9"/>
                <a:gd name="T7" fmla="*/ 8 h 8"/>
                <a:gd name="T8" fmla="*/ 4 w 9"/>
                <a:gd name="T9" fmla="*/ 8 h 8"/>
                <a:gd name="T10" fmla="*/ 9 w 9"/>
                <a:gd name="T11" fmla="*/ 5 h 8"/>
                <a:gd name="T12" fmla="*/ 6 w 9"/>
                <a:gd name="T13" fmla="*/ 0 h 8"/>
                <a:gd name="T14" fmla="*/ 1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1" y="3"/>
                  </a:moveTo>
                  <a:cubicBezTo>
                    <a:pt x="1" y="3"/>
                    <a:pt x="0" y="4"/>
                    <a:pt x="0" y="5"/>
                  </a:cubicBezTo>
                  <a:cubicBezTo>
                    <a:pt x="0" y="5"/>
                    <a:pt x="0" y="6"/>
                    <a:pt x="0" y="7"/>
                  </a:cubicBezTo>
                  <a:cubicBezTo>
                    <a:pt x="1" y="8"/>
                    <a:pt x="2" y="8"/>
                    <a:pt x="3" y="8"/>
                  </a:cubicBezTo>
                  <a:cubicBezTo>
                    <a:pt x="3" y="8"/>
                    <a:pt x="4" y="8"/>
                    <a:pt x="4" y="8"/>
                  </a:cubicBezTo>
                  <a:cubicBezTo>
                    <a:pt x="9" y="5"/>
                    <a:pt x="9" y="5"/>
                    <a:pt x="9" y="5"/>
                  </a:cubicBezTo>
                  <a:cubicBezTo>
                    <a:pt x="8" y="3"/>
                    <a:pt x="7" y="2"/>
                    <a:pt x="6" y="0"/>
                  </a:cubicBezTo>
                  <a:lnTo>
                    <a:pt x="1" y="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5" name="Freeform 601"/>
            <p:cNvSpPr/>
            <p:nvPr/>
          </p:nvSpPr>
          <p:spPr bwMode="auto">
            <a:xfrm>
              <a:off x="6292851" y="3692526"/>
              <a:ext cx="33338" cy="36513"/>
            </a:xfrm>
            <a:custGeom>
              <a:avLst/>
              <a:gdLst>
                <a:gd name="T0" fmla="*/ 6 w 9"/>
                <a:gd name="T1" fmla="*/ 0 h 10"/>
                <a:gd name="T2" fmla="*/ 0 w 9"/>
                <a:gd name="T3" fmla="*/ 3 h 10"/>
                <a:gd name="T4" fmla="*/ 3 w 9"/>
                <a:gd name="T5" fmla="*/ 8 h 10"/>
                <a:gd name="T6" fmla="*/ 6 w 9"/>
                <a:gd name="T7" fmla="*/ 10 h 10"/>
                <a:gd name="T8" fmla="*/ 7 w 9"/>
                <a:gd name="T9" fmla="*/ 9 h 10"/>
                <a:gd name="T10" fmla="*/ 9 w 9"/>
                <a:gd name="T11" fmla="*/ 5 h 10"/>
                <a:gd name="T12" fmla="*/ 6 w 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0"/>
                  </a:moveTo>
                  <a:cubicBezTo>
                    <a:pt x="4" y="1"/>
                    <a:pt x="2" y="2"/>
                    <a:pt x="0" y="3"/>
                  </a:cubicBezTo>
                  <a:cubicBezTo>
                    <a:pt x="3" y="8"/>
                    <a:pt x="3" y="8"/>
                    <a:pt x="3" y="8"/>
                  </a:cubicBezTo>
                  <a:cubicBezTo>
                    <a:pt x="4" y="9"/>
                    <a:pt x="5" y="10"/>
                    <a:pt x="6" y="10"/>
                  </a:cubicBezTo>
                  <a:cubicBezTo>
                    <a:pt x="7" y="10"/>
                    <a:pt x="7" y="10"/>
                    <a:pt x="7" y="9"/>
                  </a:cubicBezTo>
                  <a:cubicBezTo>
                    <a:pt x="9" y="9"/>
                    <a:pt x="9" y="7"/>
                    <a:pt x="9" y="5"/>
                  </a:cubicBezTo>
                  <a:lnTo>
                    <a:pt x="6"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6" name="Freeform 602"/>
            <p:cNvSpPr/>
            <p:nvPr/>
          </p:nvSpPr>
          <p:spPr bwMode="auto">
            <a:xfrm>
              <a:off x="6138863" y="3692526"/>
              <a:ext cx="33338" cy="36513"/>
            </a:xfrm>
            <a:custGeom>
              <a:avLst/>
              <a:gdLst>
                <a:gd name="T0" fmla="*/ 1 w 9"/>
                <a:gd name="T1" fmla="*/ 5 h 10"/>
                <a:gd name="T2" fmla="*/ 0 w 9"/>
                <a:gd name="T3" fmla="*/ 8 h 10"/>
                <a:gd name="T4" fmla="*/ 2 w 9"/>
                <a:gd name="T5" fmla="*/ 9 h 10"/>
                <a:gd name="T6" fmla="*/ 3 w 9"/>
                <a:gd name="T7" fmla="*/ 10 h 10"/>
                <a:gd name="T8" fmla="*/ 6 w 9"/>
                <a:gd name="T9" fmla="*/ 8 h 10"/>
                <a:gd name="T10" fmla="*/ 9 w 9"/>
                <a:gd name="T11" fmla="*/ 3 h 10"/>
                <a:gd name="T12" fmla="*/ 3 w 9"/>
                <a:gd name="T13" fmla="*/ 0 h 10"/>
                <a:gd name="T14" fmla="*/ 1 w 9"/>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5"/>
                  </a:moveTo>
                  <a:cubicBezTo>
                    <a:pt x="0" y="6"/>
                    <a:pt x="0" y="7"/>
                    <a:pt x="0" y="8"/>
                  </a:cubicBezTo>
                  <a:cubicBezTo>
                    <a:pt x="0" y="8"/>
                    <a:pt x="1" y="9"/>
                    <a:pt x="2" y="9"/>
                  </a:cubicBezTo>
                  <a:cubicBezTo>
                    <a:pt x="2" y="10"/>
                    <a:pt x="3" y="10"/>
                    <a:pt x="3" y="10"/>
                  </a:cubicBezTo>
                  <a:cubicBezTo>
                    <a:pt x="4" y="10"/>
                    <a:pt x="5" y="9"/>
                    <a:pt x="6" y="8"/>
                  </a:cubicBezTo>
                  <a:cubicBezTo>
                    <a:pt x="9" y="3"/>
                    <a:pt x="9" y="3"/>
                    <a:pt x="9" y="3"/>
                  </a:cubicBezTo>
                  <a:cubicBezTo>
                    <a:pt x="7" y="2"/>
                    <a:pt x="5" y="1"/>
                    <a:pt x="3" y="0"/>
                  </a:cubicBezTo>
                  <a:lnTo>
                    <a:pt x="1" y="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17" name="Oval 603"/>
            <p:cNvSpPr>
              <a:spLocks noChangeArrowheads="1"/>
            </p:cNvSpPr>
            <p:nvPr/>
          </p:nvSpPr>
          <p:spPr bwMode="auto">
            <a:xfrm>
              <a:off x="6213476" y="3552826"/>
              <a:ext cx="33338" cy="3810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0" name="Freeform 604"/>
            <p:cNvSpPr/>
            <p:nvPr/>
          </p:nvSpPr>
          <p:spPr bwMode="auto">
            <a:xfrm>
              <a:off x="6164263" y="3455988"/>
              <a:ext cx="82550" cy="96838"/>
            </a:xfrm>
            <a:custGeom>
              <a:avLst/>
              <a:gdLst>
                <a:gd name="T0" fmla="*/ 22 w 22"/>
                <a:gd name="T1" fmla="*/ 25 h 26"/>
                <a:gd name="T2" fmla="*/ 21 w 22"/>
                <a:gd name="T3" fmla="*/ 7 h 26"/>
                <a:gd name="T4" fmla="*/ 18 w 22"/>
                <a:gd name="T5" fmla="*/ 3 h 26"/>
                <a:gd name="T6" fmla="*/ 14 w 22"/>
                <a:gd name="T7" fmla="*/ 7 h 26"/>
                <a:gd name="T8" fmla="*/ 14 w 22"/>
                <a:gd name="T9" fmla="*/ 17 h 26"/>
                <a:gd name="T10" fmla="*/ 5 w 22"/>
                <a:gd name="T11" fmla="*/ 1 h 26"/>
                <a:gd name="T12" fmla="*/ 2 w 22"/>
                <a:gd name="T13" fmla="*/ 1 h 26"/>
                <a:gd name="T14" fmla="*/ 1 w 22"/>
                <a:gd name="T15" fmla="*/ 4 h 26"/>
                <a:gd name="T16" fmla="*/ 13 w 22"/>
                <a:gd name="T17" fmla="*/ 26 h 26"/>
                <a:gd name="T18" fmla="*/ 18 w 22"/>
                <a:gd name="T19" fmla="*/ 24 h 26"/>
                <a:gd name="T20" fmla="*/ 22 w 22"/>
                <a:gd name="T2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22" y="25"/>
                  </a:moveTo>
                  <a:cubicBezTo>
                    <a:pt x="21" y="7"/>
                    <a:pt x="21" y="7"/>
                    <a:pt x="21" y="7"/>
                  </a:cubicBezTo>
                  <a:cubicBezTo>
                    <a:pt x="21" y="5"/>
                    <a:pt x="20" y="3"/>
                    <a:pt x="18" y="3"/>
                  </a:cubicBezTo>
                  <a:cubicBezTo>
                    <a:pt x="15" y="3"/>
                    <a:pt x="14" y="5"/>
                    <a:pt x="14" y="7"/>
                  </a:cubicBezTo>
                  <a:cubicBezTo>
                    <a:pt x="14" y="17"/>
                    <a:pt x="14" y="17"/>
                    <a:pt x="14" y="17"/>
                  </a:cubicBezTo>
                  <a:cubicBezTo>
                    <a:pt x="5" y="1"/>
                    <a:pt x="5" y="1"/>
                    <a:pt x="5" y="1"/>
                  </a:cubicBezTo>
                  <a:cubicBezTo>
                    <a:pt x="4" y="0"/>
                    <a:pt x="3" y="0"/>
                    <a:pt x="2" y="1"/>
                  </a:cubicBezTo>
                  <a:cubicBezTo>
                    <a:pt x="1" y="1"/>
                    <a:pt x="0" y="3"/>
                    <a:pt x="1" y="4"/>
                  </a:cubicBezTo>
                  <a:cubicBezTo>
                    <a:pt x="13" y="26"/>
                    <a:pt x="13" y="26"/>
                    <a:pt x="13" y="26"/>
                  </a:cubicBezTo>
                  <a:cubicBezTo>
                    <a:pt x="14" y="24"/>
                    <a:pt x="16" y="24"/>
                    <a:pt x="18" y="24"/>
                  </a:cubicBezTo>
                  <a:cubicBezTo>
                    <a:pt x="19" y="24"/>
                    <a:pt x="21" y="24"/>
                    <a:pt x="22" y="2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grpSp>
        <p:nvGrpSpPr>
          <p:cNvPr id="21" name="组合 20"/>
          <p:cNvGrpSpPr/>
          <p:nvPr/>
        </p:nvGrpSpPr>
        <p:grpSpPr>
          <a:xfrm>
            <a:off x="7532214" y="2182521"/>
            <a:ext cx="666083" cy="651475"/>
            <a:chOff x="8905875" y="4843463"/>
            <a:chExt cx="723900" cy="708025"/>
          </a:xfrm>
          <a:solidFill>
            <a:srgbClr val="00B0F0"/>
          </a:solidFill>
        </p:grpSpPr>
        <p:sp>
          <p:nvSpPr>
            <p:cNvPr id="22" name="Freeform 797"/>
            <p:cNvSpPr/>
            <p:nvPr/>
          </p:nvSpPr>
          <p:spPr bwMode="auto">
            <a:xfrm>
              <a:off x="8905875" y="4843463"/>
              <a:ext cx="723900" cy="465138"/>
            </a:xfrm>
            <a:custGeom>
              <a:avLst/>
              <a:gdLst>
                <a:gd name="T0" fmla="*/ 193 w 193"/>
                <a:gd name="T1" fmla="*/ 84 h 124"/>
                <a:gd name="T2" fmla="*/ 153 w 193"/>
                <a:gd name="T3" fmla="*/ 44 h 124"/>
                <a:gd name="T4" fmla="*/ 141 w 193"/>
                <a:gd name="T5" fmla="*/ 46 h 124"/>
                <a:gd name="T6" fmla="*/ 91 w 193"/>
                <a:gd name="T7" fmla="*/ 0 h 124"/>
                <a:gd name="T8" fmla="*/ 40 w 193"/>
                <a:gd name="T9" fmla="*/ 51 h 124"/>
                <a:gd name="T10" fmla="*/ 41 w 193"/>
                <a:gd name="T11" fmla="*/ 61 h 124"/>
                <a:gd name="T12" fmla="*/ 31 w 193"/>
                <a:gd name="T13" fmla="*/ 61 h 124"/>
                <a:gd name="T14" fmla="*/ 0 w 193"/>
                <a:gd name="T15" fmla="*/ 92 h 124"/>
                <a:gd name="T16" fmla="*/ 31 w 193"/>
                <a:gd name="T17" fmla="*/ 124 h 124"/>
                <a:gd name="T18" fmla="*/ 157 w 193"/>
                <a:gd name="T19" fmla="*/ 124 h 124"/>
                <a:gd name="T20" fmla="*/ 180 w 193"/>
                <a:gd name="T21" fmla="*/ 113 h 124"/>
                <a:gd name="T22" fmla="*/ 193 w 193"/>
                <a:gd name="T23" fmla="*/ 8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124">
                  <a:moveTo>
                    <a:pt x="193" y="84"/>
                  </a:moveTo>
                  <a:cubicBezTo>
                    <a:pt x="193" y="62"/>
                    <a:pt x="176" y="44"/>
                    <a:pt x="153" y="44"/>
                  </a:cubicBezTo>
                  <a:cubicBezTo>
                    <a:pt x="149" y="44"/>
                    <a:pt x="145" y="44"/>
                    <a:pt x="141" y="46"/>
                  </a:cubicBezTo>
                  <a:cubicBezTo>
                    <a:pt x="139" y="20"/>
                    <a:pt x="117" y="0"/>
                    <a:pt x="91" y="0"/>
                  </a:cubicBezTo>
                  <a:cubicBezTo>
                    <a:pt x="62" y="0"/>
                    <a:pt x="40" y="23"/>
                    <a:pt x="40" y="51"/>
                  </a:cubicBezTo>
                  <a:cubicBezTo>
                    <a:pt x="40" y="54"/>
                    <a:pt x="40" y="57"/>
                    <a:pt x="41" y="61"/>
                  </a:cubicBezTo>
                  <a:cubicBezTo>
                    <a:pt x="31" y="61"/>
                    <a:pt x="31" y="61"/>
                    <a:pt x="31" y="61"/>
                  </a:cubicBezTo>
                  <a:cubicBezTo>
                    <a:pt x="14" y="61"/>
                    <a:pt x="0" y="75"/>
                    <a:pt x="0" y="92"/>
                  </a:cubicBezTo>
                  <a:cubicBezTo>
                    <a:pt x="0" y="109"/>
                    <a:pt x="14" y="124"/>
                    <a:pt x="31" y="124"/>
                  </a:cubicBezTo>
                  <a:cubicBezTo>
                    <a:pt x="157" y="124"/>
                    <a:pt x="157" y="124"/>
                    <a:pt x="157" y="124"/>
                  </a:cubicBezTo>
                  <a:cubicBezTo>
                    <a:pt x="166" y="124"/>
                    <a:pt x="175" y="120"/>
                    <a:pt x="180" y="113"/>
                  </a:cubicBezTo>
                  <a:cubicBezTo>
                    <a:pt x="188" y="106"/>
                    <a:pt x="193" y="95"/>
                    <a:pt x="193" y="8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3" name="Freeform 798"/>
            <p:cNvSpPr/>
            <p:nvPr/>
          </p:nvSpPr>
          <p:spPr bwMode="auto">
            <a:xfrm>
              <a:off x="9097963" y="5443538"/>
              <a:ext cx="339725" cy="107950"/>
            </a:xfrm>
            <a:custGeom>
              <a:avLst/>
              <a:gdLst>
                <a:gd name="T0" fmla="*/ 46 w 91"/>
                <a:gd name="T1" fmla="*/ 29 h 29"/>
                <a:gd name="T2" fmla="*/ 0 w 91"/>
                <a:gd name="T3" fmla="*/ 10 h 29"/>
                <a:gd name="T4" fmla="*/ 11 w 91"/>
                <a:gd name="T5" fmla="*/ 0 h 29"/>
                <a:gd name="T6" fmla="*/ 80 w 91"/>
                <a:gd name="T7" fmla="*/ 0 h 29"/>
                <a:gd name="T8" fmla="*/ 91 w 91"/>
                <a:gd name="T9" fmla="*/ 10 h 29"/>
                <a:gd name="T10" fmla="*/ 46 w 91"/>
                <a:gd name="T11" fmla="*/ 29 h 29"/>
              </a:gdLst>
              <a:ahLst/>
              <a:cxnLst>
                <a:cxn ang="0">
                  <a:pos x="T0" y="T1"/>
                </a:cxn>
                <a:cxn ang="0">
                  <a:pos x="T2" y="T3"/>
                </a:cxn>
                <a:cxn ang="0">
                  <a:pos x="T4" y="T5"/>
                </a:cxn>
                <a:cxn ang="0">
                  <a:pos x="T6" y="T7"/>
                </a:cxn>
                <a:cxn ang="0">
                  <a:pos x="T8" y="T9"/>
                </a:cxn>
                <a:cxn ang="0">
                  <a:pos x="T10" y="T11"/>
                </a:cxn>
              </a:cxnLst>
              <a:rect l="0" t="0" r="r" b="b"/>
              <a:pathLst>
                <a:path w="91" h="29">
                  <a:moveTo>
                    <a:pt x="46" y="29"/>
                  </a:moveTo>
                  <a:cubicBezTo>
                    <a:pt x="29" y="29"/>
                    <a:pt x="13" y="23"/>
                    <a:pt x="0" y="10"/>
                  </a:cubicBezTo>
                  <a:cubicBezTo>
                    <a:pt x="11" y="0"/>
                    <a:pt x="11" y="0"/>
                    <a:pt x="11" y="0"/>
                  </a:cubicBezTo>
                  <a:cubicBezTo>
                    <a:pt x="30" y="19"/>
                    <a:pt x="61" y="19"/>
                    <a:pt x="80" y="0"/>
                  </a:cubicBezTo>
                  <a:cubicBezTo>
                    <a:pt x="91" y="10"/>
                    <a:pt x="91" y="10"/>
                    <a:pt x="91" y="10"/>
                  </a:cubicBezTo>
                  <a:cubicBezTo>
                    <a:pt x="78" y="23"/>
                    <a:pt x="62" y="29"/>
                    <a:pt x="46"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4" name="Freeform 799"/>
            <p:cNvSpPr/>
            <p:nvPr/>
          </p:nvSpPr>
          <p:spPr bwMode="auto">
            <a:xfrm>
              <a:off x="9175750" y="5364163"/>
              <a:ext cx="184150" cy="79375"/>
            </a:xfrm>
            <a:custGeom>
              <a:avLst/>
              <a:gdLst>
                <a:gd name="T0" fmla="*/ 25 w 49"/>
                <a:gd name="T1" fmla="*/ 21 h 21"/>
                <a:gd name="T2" fmla="*/ 0 w 49"/>
                <a:gd name="T3" fmla="*/ 11 h 21"/>
                <a:gd name="T4" fmla="*/ 10 w 49"/>
                <a:gd name="T5" fmla="*/ 0 h 21"/>
                <a:gd name="T6" fmla="*/ 39 w 49"/>
                <a:gd name="T7" fmla="*/ 0 h 21"/>
                <a:gd name="T8" fmla="*/ 49 w 49"/>
                <a:gd name="T9" fmla="*/ 11 h 21"/>
                <a:gd name="T10" fmla="*/ 25 w 49"/>
                <a:gd name="T11" fmla="*/ 21 h 21"/>
              </a:gdLst>
              <a:ahLst/>
              <a:cxnLst>
                <a:cxn ang="0">
                  <a:pos x="T0" y="T1"/>
                </a:cxn>
                <a:cxn ang="0">
                  <a:pos x="T2" y="T3"/>
                </a:cxn>
                <a:cxn ang="0">
                  <a:pos x="T4" y="T5"/>
                </a:cxn>
                <a:cxn ang="0">
                  <a:pos x="T6" y="T7"/>
                </a:cxn>
                <a:cxn ang="0">
                  <a:pos x="T8" y="T9"/>
                </a:cxn>
                <a:cxn ang="0">
                  <a:pos x="T10" y="T11"/>
                </a:cxn>
              </a:cxnLst>
              <a:rect l="0" t="0" r="r" b="b"/>
              <a:pathLst>
                <a:path w="49" h="21">
                  <a:moveTo>
                    <a:pt x="25" y="21"/>
                  </a:moveTo>
                  <a:cubicBezTo>
                    <a:pt x="16" y="21"/>
                    <a:pt x="7" y="17"/>
                    <a:pt x="0" y="11"/>
                  </a:cubicBezTo>
                  <a:cubicBezTo>
                    <a:pt x="10" y="0"/>
                    <a:pt x="10" y="0"/>
                    <a:pt x="10" y="0"/>
                  </a:cubicBezTo>
                  <a:cubicBezTo>
                    <a:pt x="18" y="8"/>
                    <a:pt x="31" y="8"/>
                    <a:pt x="39" y="0"/>
                  </a:cubicBezTo>
                  <a:cubicBezTo>
                    <a:pt x="49" y="11"/>
                    <a:pt x="49" y="11"/>
                    <a:pt x="49" y="11"/>
                  </a:cubicBezTo>
                  <a:cubicBezTo>
                    <a:pt x="42" y="17"/>
                    <a:pt x="34" y="21"/>
                    <a:pt x="25"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grpSp>
        <p:nvGrpSpPr>
          <p:cNvPr id="25" name="组合 24"/>
          <p:cNvGrpSpPr/>
          <p:nvPr/>
        </p:nvGrpSpPr>
        <p:grpSpPr>
          <a:xfrm>
            <a:off x="5753399" y="2211735"/>
            <a:ext cx="600352" cy="593048"/>
            <a:chOff x="1023938" y="1382713"/>
            <a:chExt cx="652463" cy="644525"/>
          </a:xfrm>
          <a:solidFill>
            <a:srgbClr val="00B0F0"/>
          </a:solidFill>
        </p:grpSpPr>
        <p:sp>
          <p:nvSpPr>
            <p:cNvPr id="26" name="Freeform 824"/>
            <p:cNvSpPr>
              <a:spLocks noEditPoints="1"/>
            </p:cNvSpPr>
            <p:nvPr/>
          </p:nvSpPr>
          <p:spPr bwMode="auto">
            <a:xfrm>
              <a:off x="1023938" y="1382713"/>
              <a:ext cx="652463" cy="509588"/>
            </a:xfrm>
            <a:custGeom>
              <a:avLst/>
              <a:gdLst>
                <a:gd name="T0" fmla="*/ 165 w 174"/>
                <a:gd name="T1" fmla="*/ 0 h 136"/>
                <a:gd name="T2" fmla="*/ 9 w 174"/>
                <a:gd name="T3" fmla="*/ 0 h 136"/>
                <a:gd name="T4" fmla="*/ 0 w 174"/>
                <a:gd name="T5" fmla="*/ 9 h 136"/>
                <a:gd name="T6" fmla="*/ 0 w 174"/>
                <a:gd name="T7" fmla="*/ 128 h 136"/>
                <a:gd name="T8" fmla="*/ 9 w 174"/>
                <a:gd name="T9" fmla="*/ 136 h 136"/>
                <a:gd name="T10" fmla="*/ 50 w 174"/>
                <a:gd name="T11" fmla="*/ 136 h 136"/>
                <a:gd name="T12" fmla="*/ 41 w 174"/>
                <a:gd name="T13" fmla="*/ 121 h 136"/>
                <a:gd name="T14" fmla="*/ 17 w 174"/>
                <a:gd name="T15" fmla="*/ 121 h 136"/>
                <a:gd name="T16" fmla="*/ 17 w 174"/>
                <a:gd name="T17" fmla="*/ 16 h 136"/>
                <a:gd name="T18" fmla="*/ 157 w 174"/>
                <a:gd name="T19" fmla="*/ 16 h 136"/>
                <a:gd name="T20" fmla="*/ 157 w 174"/>
                <a:gd name="T21" fmla="*/ 121 h 136"/>
                <a:gd name="T22" fmla="*/ 133 w 174"/>
                <a:gd name="T23" fmla="*/ 121 h 136"/>
                <a:gd name="T24" fmla="*/ 133 w 174"/>
                <a:gd name="T25" fmla="*/ 127 h 136"/>
                <a:gd name="T26" fmla="*/ 131 w 174"/>
                <a:gd name="T27" fmla="*/ 136 h 136"/>
                <a:gd name="T28" fmla="*/ 165 w 174"/>
                <a:gd name="T29" fmla="*/ 136 h 136"/>
                <a:gd name="T30" fmla="*/ 174 w 174"/>
                <a:gd name="T31" fmla="*/ 128 h 136"/>
                <a:gd name="T32" fmla="*/ 174 w 174"/>
                <a:gd name="T33" fmla="*/ 9 h 136"/>
                <a:gd name="T34" fmla="*/ 165 w 174"/>
                <a:gd name="T35" fmla="*/ 0 h 136"/>
                <a:gd name="T36" fmla="*/ 8 w 174"/>
                <a:gd name="T37" fmla="*/ 74 h 136"/>
                <a:gd name="T38" fmla="*/ 3 w 174"/>
                <a:gd name="T39" fmla="*/ 68 h 136"/>
                <a:gd name="T40" fmla="*/ 8 w 174"/>
                <a:gd name="T41" fmla="*/ 63 h 136"/>
                <a:gd name="T42" fmla="*/ 14 w 174"/>
                <a:gd name="T43" fmla="*/ 68 h 136"/>
                <a:gd name="T44" fmla="*/ 8 w 174"/>
                <a:gd name="T45" fmla="*/ 7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4" h="136">
                  <a:moveTo>
                    <a:pt x="165" y="0"/>
                  </a:moveTo>
                  <a:cubicBezTo>
                    <a:pt x="9" y="0"/>
                    <a:pt x="9" y="0"/>
                    <a:pt x="9" y="0"/>
                  </a:cubicBezTo>
                  <a:cubicBezTo>
                    <a:pt x="4" y="0"/>
                    <a:pt x="0" y="4"/>
                    <a:pt x="0" y="9"/>
                  </a:cubicBezTo>
                  <a:cubicBezTo>
                    <a:pt x="0" y="128"/>
                    <a:pt x="0" y="128"/>
                    <a:pt x="0" y="128"/>
                  </a:cubicBezTo>
                  <a:cubicBezTo>
                    <a:pt x="0" y="132"/>
                    <a:pt x="4" y="136"/>
                    <a:pt x="9" y="136"/>
                  </a:cubicBezTo>
                  <a:cubicBezTo>
                    <a:pt x="50" y="136"/>
                    <a:pt x="50" y="136"/>
                    <a:pt x="50" y="136"/>
                  </a:cubicBezTo>
                  <a:cubicBezTo>
                    <a:pt x="46" y="131"/>
                    <a:pt x="43" y="126"/>
                    <a:pt x="41" y="121"/>
                  </a:cubicBezTo>
                  <a:cubicBezTo>
                    <a:pt x="17" y="121"/>
                    <a:pt x="17" y="121"/>
                    <a:pt x="17" y="121"/>
                  </a:cubicBezTo>
                  <a:cubicBezTo>
                    <a:pt x="17" y="16"/>
                    <a:pt x="17" y="16"/>
                    <a:pt x="17" y="16"/>
                  </a:cubicBezTo>
                  <a:cubicBezTo>
                    <a:pt x="157" y="16"/>
                    <a:pt x="157" y="16"/>
                    <a:pt x="157" y="16"/>
                  </a:cubicBezTo>
                  <a:cubicBezTo>
                    <a:pt x="157" y="121"/>
                    <a:pt x="157" y="121"/>
                    <a:pt x="157" y="121"/>
                  </a:cubicBezTo>
                  <a:cubicBezTo>
                    <a:pt x="133" y="121"/>
                    <a:pt x="133" y="121"/>
                    <a:pt x="133" y="121"/>
                  </a:cubicBezTo>
                  <a:cubicBezTo>
                    <a:pt x="133" y="127"/>
                    <a:pt x="133" y="127"/>
                    <a:pt x="133" y="127"/>
                  </a:cubicBezTo>
                  <a:cubicBezTo>
                    <a:pt x="133" y="130"/>
                    <a:pt x="132" y="133"/>
                    <a:pt x="131" y="136"/>
                  </a:cubicBezTo>
                  <a:cubicBezTo>
                    <a:pt x="165" y="136"/>
                    <a:pt x="165" y="136"/>
                    <a:pt x="165" y="136"/>
                  </a:cubicBezTo>
                  <a:cubicBezTo>
                    <a:pt x="170" y="136"/>
                    <a:pt x="174" y="132"/>
                    <a:pt x="174" y="128"/>
                  </a:cubicBezTo>
                  <a:cubicBezTo>
                    <a:pt x="174" y="9"/>
                    <a:pt x="174" y="9"/>
                    <a:pt x="174" y="9"/>
                  </a:cubicBezTo>
                  <a:cubicBezTo>
                    <a:pt x="174" y="4"/>
                    <a:pt x="170" y="0"/>
                    <a:pt x="165" y="0"/>
                  </a:cubicBezTo>
                  <a:close/>
                  <a:moveTo>
                    <a:pt x="8" y="74"/>
                  </a:moveTo>
                  <a:cubicBezTo>
                    <a:pt x="5" y="74"/>
                    <a:pt x="3" y="71"/>
                    <a:pt x="3" y="68"/>
                  </a:cubicBezTo>
                  <a:cubicBezTo>
                    <a:pt x="3" y="65"/>
                    <a:pt x="5" y="63"/>
                    <a:pt x="8" y="63"/>
                  </a:cubicBezTo>
                  <a:cubicBezTo>
                    <a:pt x="11" y="63"/>
                    <a:pt x="14" y="65"/>
                    <a:pt x="14" y="68"/>
                  </a:cubicBezTo>
                  <a:cubicBezTo>
                    <a:pt x="14" y="71"/>
                    <a:pt x="11" y="74"/>
                    <a:pt x="8" y="7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27" name="Freeform 825"/>
            <p:cNvSpPr/>
            <p:nvPr/>
          </p:nvSpPr>
          <p:spPr bwMode="auto">
            <a:xfrm>
              <a:off x="1166813" y="1517650"/>
              <a:ext cx="330200" cy="509588"/>
            </a:xfrm>
            <a:custGeom>
              <a:avLst/>
              <a:gdLst>
                <a:gd name="T0" fmla="*/ 88 w 88"/>
                <a:gd name="T1" fmla="*/ 72 h 136"/>
                <a:gd name="T2" fmla="*/ 88 w 88"/>
                <a:gd name="T3" fmla="*/ 69 h 136"/>
                <a:gd name="T4" fmla="*/ 88 w 88"/>
                <a:gd name="T5" fmla="*/ 47 h 136"/>
                <a:gd name="T6" fmla="*/ 81 w 88"/>
                <a:gd name="T7" fmla="*/ 40 h 136"/>
                <a:gd name="T8" fmla="*/ 73 w 88"/>
                <a:gd name="T9" fmla="*/ 47 h 136"/>
                <a:gd name="T10" fmla="*/ 73 w 88"/>
                <a:gd name="T11" fmla="*/ 49 h 136"/>
                <a:gd name="T12" fmla="*/ 72 w 88"/>
                <a:gd name="T13" fmla="*/ 48 h 136"/>
                <a:gd name="T14" fmla="*/ 72 w 88"/>
                <a:gd name="T15" fmla="*/ 37 h 136"/>
                <a:gd name="T16" fmla="*/ 64 w 88"/>
                <a:gd name="T17" fmla="*/ 30 h 136"/>
                <a:gd name="T18" fmla="*/ 57 w 88"/>
                <a:gd name="T19" fmla="*/ 37 h 136"/>
                <a:gd name="T20" fmla="*/ 57 w 88"/>
                <a:gd name="T21" fmla="*/ 43 h 136"/>
                <a:gd name="T22" fmla="*/ 55 w 88"/>
                <a:gd name="T23" fmla="*/ 43 h 136"/>
                <a:gd name="T24" fmla="*/ 55 w 88"/>
                <a:gd name="T25" fmla="*/ 31 h 136"/>
                <a:gd name="T26" fmla="*/ 48 w 88"/>
                <a:gd name="T27" fmla="*/ 24 h 136"/>
                <a:gd name="T28" fmla="*/ 40 w 88"/>
                <a:gd name="T29" fmla="*/ 31 h 136"/>
                <a:gd name="T30" fmla="*/ 40 w 88"/>
                <a:gd name="T31" fmla="*/ 40 h 136"/>
                <a:gd name="T32" fmla="*/ 38 w 88"/>
                <a:gd name="T33" fmla="*/ 41 h 136"/>
                <a:gd name="T34" fmla="*/ 38 w 88"/>
                <a:gd name="T35" fmla="*/ 7 h 136"/>
                <a:gd name="T36" fmla="*/ 31 w 88"/>
                <a:gd name="T37" fmla="*/ 0 h 136"/>
                <a:gd name="T38" fmla="*/ 24 w 88"/>
                <a:gd name="T39" fmla="*/ 7 h 136"/>
                <a:gd name="T40" fmla="*/ 24 w 88"/>
                <a:gd name="T41" fmla="*/ 67 h 136"/>
                <a:gd name="T42" fmla="*/ 22 w 88"/>
                <a:gd name="T43" fmla="*/ 56 h 136"/>
                <a:gd name="T44" fmla="*/ 8 w 88"/>
                <a:gd name="T45" fmla="*/ 40 h 136"/>
                <a:gd name="T46" fmla="*/ 1 w 88"/>
                <a:gd name="T47" fmla="*/ 46 h 136"/>
                <a:gd name="T48" fmla="*/ 8 w 88"/>
                <a:gd name="T49" fmla="*/ 73 h 136"/>
                <a:gd name="T50" fmla="*/ 20 w 88"/>
                <a:gd name="T51" fmla="*/ 98 h 136"/>
                <a:gd name="T52" fmla="*/ 22 w 88"/>
                <a:gd name="T53" fmla="*/ 101 h 136"/>
                <a:gd name="T54" fmla="*/ 32 w 88"/>
                <a:gd name="T55" fmla="*/ 111 h 136"/>
                <a:gd name="T56" fmla="*/ 32 w 88"/>
                <a:gd name="T57" fmla="*/ 136 h 136"/>
                <a:gd name="T58" fmla="*/ 81 w 88"/>
                <a:gd name="T59" fmla="*/ 136 h 136"/>
                <a:gd name="T60" fmla="*/ 81 w 88"/>
                <a:gd name="T61" fmla="*/ 110 h 136"/>
                <a:gd name="T62" fmla="*/ 87 w 88"/>
                <a:gd name="T63" fmla="*/ 91 h 136"/>
                <a:gd name="T64" fmla="*/ 88 w 88"/>
                <a:gd name="T65" fmla="*/ 72 h 136"/>
                <a:gd name="T66" fmla="*/ 88 w 88"/>
                <a:gd name="T67" fmla="*/ 72 h 136"/>
                <a:gd name="T68" fmla="*/ 88 w 88"/>
                <a:gd name="T69" fmla="*/ 7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8" h="136">
                  <a:moveTo>
                    <a:pt x="88" y="72"/>
                  </a:moveTo>
                  <a:cubicBezTo>
                    <a:pt x="88" y="71"/>
                    <a:pt x="88" y="70"/>
                    <a:pt x="88" y="69"/>
                  </a:cubicBezTo>
                  <a:cubicBezTo>
                    <a:pt x="88" y="47"/>
                    <a:pt x="88" y="47"/>
                    <a:pt x="88" y="47"/>
                  </a:cubicBezTo>
                  <a:cubicBezTo>
                    <a:pt x="88" y="43"/>
                    <a:pt x="85" y="40"/>
                    <a:pt x="81" y="40"/>
                  </a:cubicBezTo>
                  <a:cubicBezTo>
                    <a:pt x="77" y="40"/>
                    <a:pt x="73" y="43"/>
                    <a:pt x="73" y="47"/>
                  </a:cubicBezTo>
                  <a:cubicBezTo>
                    <a:pt x="73" y="49"/>
                    <a:pt x="73" y="49"/>
                    <a:pt x="73" y="49"/>
                  </a:cubicBezTo>
                  <a:cubicBezTo>
                    <a:pt x="73" y="49"/>
                    <a:pt x="72" y="48"/>
                    <a:pt x="72" y="48"/>
                  </a:cubicBezTo>
                  <a:cubicBezTo>
                    <a:pt x="72" y="37"/>
                    <a:pt x="72" y="37"/>
                    <a:pt x="72" y="37"/>
                  </a:cubicBezTo>
                  <a:cubicBezTo>
                    <a:pt x="72" y="33"/>
                    <a:pt x="68" y="30"/>
                    <a:pt x="64" y="30"/>
                  </a:cubicBezTo>
                  <a:cubicBezTo>
                    <a:pt x="60" y="30"/>
                    <a:pt x="57" y="33"/>
                    <a:pt x="57" y="37"/>
                  </a:cubicBezTo>
                  <a:cubicBezTo>
                    <a:pt x="57" y="43"/>
                    <a:pt x="57" y="43"/>
                    <a:pt x="57" y="43"/>
                  </a:cubicBezTo>
                  <a:cubicBezTo>
                    <a:pt x="56" y="43"/>
                    <a:pt x="56" y="43"/>
                    <a:pt x="55" y="43"/>
                  </a:cubicBezTo>
                  <a:cubicBezTo>
                    <a:pt x="55" y="31"/>
                    <a:pt x="55" y="31"/>
                    <a:pt x="55" y="31"/>
                  </a:cubicBezTo>
                  <a:cubicBezTo>
                    <a:pt x="55" y="27"/>
                    <a:pt x="52" y="24"/>
                    <a:pt x="48" y="24"/>
                  </a:cubicBezTo>
                  <a:cubicBezTo>
                    <a:pt x="44" y="24"/>
                    <a:pt x="40" y="27"/>
                    <a:pt x="40" y="31"/>
                  </a:cubicBezTo>
                  <a:cubicBezTo>
                    <a:pt x="40" y="40"/>
                    <a:pt x="40" y="40"/>
                    <a:pt x="40" y="40"/>
                  </a:cubicBezTo>
                  <a:cubicBezTo>
                    <a:pt x="40" y="40"/>
                    <a:pt x="39" y="40"/>
                    <a:pt x="38" y="41"/>
                  </a:cubicBezTo>
                  <a:cubicBezTo>
                    <a:pt x="38" y="7"/>
                    <a:pt x="38" y="7"/>
                    <a:pt x="38" y="7"/>
                  </a:cubicBezTo>
                  <a:cubicBezTo>
                    <a:pt x="38" y="3"/>
                    <a:pt x="35" y="0"/>
                    <a:pt x="31" y="0"/>
                  </a:cubicBezTo>
                  <a:cubicBezTo>
                    <a:pt x="27" y="0"/>
                    <a:pt x="24" y="3"/>
                    <a:pt x="24" y="7"/>
                  </a:cubicBezTo>
                  <a:cubicBezTo>
                    <a:pt x="24" y="67"/>
                    <a:pt x="24" y="67"/>
                    <a:pt x="24" y="67"/>
                  </a:cubicBezTo>
                  <a:cubicBezTo>
                    <a:pt x="22" y="63"/>
                    <a:pt x="22" y="59"/>
                    <a:pt x="22" y="56"/>
                  </a:cubicBezTo>
                  <a:cubicBezTo>
                    <a:pt x="19" y="44"/>
                    <a:pt x="12" y="39"/>
                    <a:pt x="8" y="40"/>
                  </a:cubicBezTo>
                  <a:cubicBezTo>
                    <a:pt x="7" y="40"/>
                    <a:pt x="0" y="43"/>
                    <a:pt x="1" y="46"/>
                  </a:cubicBezTo>
                  <a:cubicBezTo>
                    <a:pt x="2" y="48"/>
                    <a:pt x="7" y="60"/>
                    <a:pt x="8" y="73"/>
                  </a:cubicBezTo>
                  <a:cubicBezTo>
                    <a:pt x="8" y="82"/>
                    <a:pt x="14" y="91"/>
                    <a:pt x="20" y="98"/>
                  </a:cubicBezTo>
                  <a:cubicBezTo>
                    <a:pt x="20" y="99"/>
                    <a:pt x="21" y="100"/>
                    <a:pt x="22" y="101"/>
                  </a:cubicBezTo>
                  <a:cubicBezTo>
                    <a:pt x="32" y="111"/>
                    <a:pt x="32" y="111"/>
                    <a:pt x="32" y="111"/>
                  </a:cubicBezTo>
                  <a:cubicBezTo>
                    <a:pt x="32" y="136"/>
                    <a:pt x="32" y="136"/>
                    <a:pt x="32" y="136"/>
                  </a:cubicBezTo>
                  <a:cubicBezTo>
                    <a:pt x="81" y="136"/>
                    <a:pt x="81" y="136"/>
                    <a:pt x="81" y="136"/>
                  </a:cubicBezTo>
                  <a:cubicBezTo>
                    <a:pt x="81" y="110"/>
                    <a:pt x="81" y="110"/>
                    <a:pt x="81" y="110"/>
                  </a:cubicBezTo>
                  <a:cubicBezTo>
                    <a:pt x="85" y="104"/>
                    <a:pt x="87" y="97"/>
                    <a:pt x="87" y="91"/>
                  </a:cubicBezTo>
                  <a:cubicBezTo>
                    <a:pt x="88" y="85"/>
                    <a:pt x="88" y="78"/>
                    <a:pt x="88" y="72"/>
                  </a:cubicBezTo>
                  <a:cubicBezTo>
                    <a:pt x="88" y="72"/>
                    <a:pt x="88" y="72"/>
                    <a:pt x="88" y="72"/>
                  </a:cubicBezTo>
                  <a:cubicBezTo>
                    <a:pt x="88" y="72"/>
                    <a:pt x="88" y="72"/>
                    <a:pt x="88" y="7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grpSp>
        <p:nvGrpSpPr>
          <p:cNvPr id="28" name="组合 27"/>
          <p:cNvGrpSpPr/>
          <p:nvPr/>
        </p:nvGrpSpPr>
        <p:grpSpPr>
          <a:xfrm>
            <a:off x="2199423" y="2148193"/>
            <a:ext cx="463045" cy="720131"/>
            <a:chOff x="4278313" y="6613525"/>
            <a:chExt cx="503238" cy="782638"/>
          </a:xfrm>
          <a:solidFill>
            <a:srgbClr val="00B0F0"/>
          </a:solidFill>
        </p:grpSpPr>
        <p:sp>
          <p:nvSpPr>
            <p:cNvPr id="29" name="Freeform 913"/>
            <p:cNvSpPr>
              <a:spLocks noEditPoints="1"/>
            </p:cNvSpPr>
            <p:nvPr/>
          </p:nvSpPr>
          <p:spPr bwMode="auto">
            <a:xfrm>
              <a:off x="4278313" y="6613525"/>
              <a:ext cx="503238" cy="782638"/>
            </a:xfrm>
            <a:custGeom>
              <a:avLst/>
              <a:gdLst>
                <a:gd name="T0" fmla="*/ 67 w 134"/>
                <a:gd name="T1" fmla="*/ 0 h 209"/>
                <a:gd name="T2" fmla="*/ 0 w 134"/>
                <a:gd name="T3" fmla="*/ 74 h 209"/>
                <a:gd name="T4" fmla="*/ 31 w 134"/>
                <a:gd name="T5" fmla="*/ 163 h 209"/>
                <a:gd name="T6" fmla="*/ 51 w 134"/>
                <a:gd name="T7" fmla="*/ 169 h 209"/>
                <a:gd name="T8" fmla="*/ 31 w 134"/>
                <a:gd name="T9" fmla="*/ 175 h 209"/>
                <a:gd name="T10" fmla="*/ 34 w 134"/>
                <a:gd name="T11" fmla="*/ 180 h 209"/>
                <a:gd name="T12" fmla="*/ 31 w 134"/>
                <a:gd name="T13" fmla="*/ 185 h 209"/>
                <a:gd name="T14" fmla="*/ 34 w 134"/>
                <a:gd name="T15" fmla="*/ 190 h 209"/>
                <a:gd name="T16" fmla="*/ 47 w 134"/>
                <a:gd name="T17" fmla="*/ 203 h 209"/>
                <a:gd name="T18" fmla="*/ 78 w 134"/>
                <a:gd name="T19" fmla="*/ 209 h 209"/>
                <a:gd name="T20" fmla="*/ 102 w 134"/>
                <a:gd name="T21" fmla="*/ 190 h 209"/>
                <a:gd name="T22" fmla="*/ 100 w 134"/>
                <a:gd name="T23" fmla="*/ 185 h 209"/>
                <a:gd name="T24" fmla="*/ 102 w 134"/>
                <a:gd name="T25" fmla="*/ 180 h 209"/>
                <a:gd name="T26" fmla="*/ 100 w 134"/>
                <a:gd name="T27" fmla="*/ 175 h 209"/>
                <a:gd name="T28" fmla="*/ 102 w 134"/>
                <a:gd name="T29" fmla="*/ 169 h 209"/>
                <a:gd name="T30" fmla="*/ 84 w 134"/>
                <a:gd name="T31" fmla="*/ 163 h 209"/>
                <a:gd name="T32" fmla="*/ 107 w 134"/>
                <a:gd name="T33" fmla="*/ 134 h 209"/>
                <a:gd name="T34" fmla="*/ 134 w 134"/>
                <a:gd name="T35" fmla="*/ 68 h 209"/>
                <a:gd name="T36" fmla="*/ 68 w 134"/>
                <a:gd name="T37" fmla="*/ 118 h 209"/>
                <a:gd name="T38" fmla="*/ 66 w 134"/>
                <a:gd name="T39" fmla="*/ 152 h 209"/>
                <a:gd name="T40" fmla="*/ 66 w 134"/>
                <a:gd name="T41" fmla="*/ 169 h 209"/>
                <a:gd name="T42" fmla="*/ 69 w 134"/>
                <a:gd name="T43" fmla="*/ 163 h 209"/>
                <a:gd name="T44" fmla="*/ 66 w 134"/>
                <a:gd name="T45" fmla="*/ 169 h 209"/>
                <a:gd name="T46" fmla="*/ 122 w 134"/>
                <a:gd name="T47" fmla="*/ 78 h 209"/>
                <a:gd name="T48" fmla="*/ 98 w 134"/>
                <a:gd name="T49" fmla="*/ 126 h 209"/>
                <a:gd name="T50" fmla="*/ 85 w 134"/>
                <a:gd name="T51" fmla="*/ 152 h 209"/>
                <a:gd name="T52" fmla="*/ 85 w 134"/>
                <a:gd name="T53" fmla="*/ 118 h 209"/>
                <a:gd name="T54" fmla="*/ 86 w 134"/>
                <a:gd name="T55" fmla="*/ 118 h 209"/>
                <a:gd name="T56" fmla="*/ 89 w 134"/>
                <a:gd name="T57" fmla="*/ 66 h 209"/>
                <a:gd name="T58" fmla="*/ 76 w 134"/>
                <a:gd name="T59" fmla="*/ 59 h 209"/>
                <a:gd name="T60" fmla="*/ 81 w 134"/>
                <a:gd name="T61" fmla="*/ 63 h 209"/>
                <a:gd name="T62" fmla="*/ 78 w 134"/>
                <a:gd name="T63" fmla="*/ 71 h 209"/>
                <a:gd name="T64" fmla="*/ 70 w 134"/>
                <a:gd name="T65" fmla="*/ 65 h 209"/>
                <a:gd name="T66" fmla="*/ 69 w 134"/>
                <a:gd name="T67" fmla="*/ 59 h 209"/>
                <a:gd name="T68" fmla="*/ 63 w 134"/>
                <a:gd name="T69" fmla="*/ 64 h 209"/>
                <a:gd name="T70" fmla="*/ 63 w 134"/>
                <a:gd name="T71" fmla="*/ 87 h 209"/>
                <a:gd name="T72" fmla="*/ 58 w 134"/>
                <a:gd name="T73" fmla="*/ 66 h 209"/>
                <a:gd name="T74" fmla="*/ 57 w 134"/>
                <a:gd name="T75" fmla="*/ 59 h 209"/>
                <a:gd name="T76" fmla="*/ 51 w 134"/>
                <a:gd name="T77" fmla="*/ 60 h 209"/>
                <a:gd name="T78" fmla="*/ 41 w 134"/>
                <a:gd name="T79" fmla="*/ 117 h 209"/>
                <a:gd name="T80" fmla="*/ 48 w 134"/>
                <a:gd name="T81" fmla="*/ 118 h 209"/>
                <a:gd name="T82" fmla="*/ 49 w 134"/>
                <a:gd name="T83" fmla="*/ 118 h 209"/>
                <a:gd name="T84" fmla="*/ 43 w 134"/>
                <a:gd name="T85" fmla="*/ 152 h 209"/>
                <a:gd name="T86" fmla="*/ 12 w 134"/>
                <a:gd name="T87" fmla="*/ 78 h 209"/>
                <a:gd name="T88" fmla="*/ 11 w 134"/>
                <a:gd name="T89" fmla="*/ 70 h 209"/>
                <a:gd name="T90" fmla="*/ 67 w 134"/>
                <a:gd name="T91" fmla="*/ 12 h 209"/>
                <a:gd name="T92" fmla="*/ 122 w 134"/>
                <a:gd name="T93" fmla="*/ 7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4" h="209">
                  <a:moveTo>
                    <a:pt x="134" y="68"/>
                  </a:moveTo>
                  <a:cubicBezTo>
                    <a:pt x="134" y="30"/>
                    <a:pt x="104" y="0"/>
                    <a:pt x="67" y="0"/>
                  </a:cubicBezTo>
                  <a:cubicBezTo>
                    <a:pt x="30" y="0"/>
                    <a:pt x="0" y="30"/>
                    <a:pt x="0" y="68"/>
                  </a:cubicBezTo>
                  <a:cubicBezTo>
                    <a:pt x="0" y="70"/>
                    <a:pt x="0" y="72"/>
                    <a:pt x="0" y="74"/>
                  </a:cubicBezTo>
                  <a:cubicBezTo>
                    <a:pt x="0" y="75"/>
                    <a:pt x="1" y="101"/>
                    <a:pt x="27" y="134"/>
                  </a:cubicBezTo>
                  <a:cubicBezTo>
                    <a:pt x="34" y="143"/>
                    <a:pt x="31" y="163"/>
                    <a:pt x="31" y="163"/>
                  </a:cubicBezTo>
                  <a:cubicBezTo>
                    <a:pt x="37" y="163"/>
                    <a:pt x="44" y="163"/>
                    <a:pt x="51" y="163"/>
                  </a:cubicBezTo>
                  <a:cubicBezTo>
                    <a:pt x="51" y="169"/>
                    <a:pt x="51" y="169"/>
                    <a:pt x="51" y="169"/>
                  </a:cubicBezTo>
                  <a:cubicBezTo>
                    <a:pt x="31" y="169"/>
                    <a:pt x="31" y="169"/>
                    <a:pt x="31" y="169"/>
                  </a:cubicBezTo>
                  <a:cubicBezTo>
                    <a:pt x="31" y="175"/>
                    <a:pt x="31" y="175"/>
                    <a:pt x="31" y="175"/>
                  </a:cubicBezTo>
                  <a:cubicBezTo>
                    <a:pt x="34" y="175"/>
                    <a:pt x="34" y="175"/>
                    <a:pt x="34" y="175"/>
                  </a:cubicBezTo>
                  <a:cubicBezTo>
                    <a:pt x="34" y="180"/>
                    <a:pt x="34" y="180"/>
                    <a:pt x="34" y="180"/>
                  </a:cubicBezTo>
                  <a:cubicBezTo>
                    <a:pt x="31" y="180"/>
                    <a:pt x="31" y="180"/>
                    <a:pt x="31" y="180"/>
                  </a:cubicBezTo>
                  <a:cubicBezTo>
                    <a:pt x="31" y="185"/>
                    <a:pt x="31" y="185"/>
                    <a:pt x="31" y="185"/>
                  </a:cubicBezTo>
                  <a:cubicBezTo>
                    <a:pt x="34" y="185"/>
                    <a:pt x="34" y="185"/>
                    <a:pt x="34" y="185"/>
                  </a:cubicBezTo>
                  <a:cubicBezTo>
                    <a:pt x="34" y="190"/>
                    <a:pt x="34" y="190"/>
                    <a:pt x="34" y="190"/>
                  </a:cubicBezTo>
                  <a:cubicBezTo>
                    <a:pt x="32" y="190"/>
                    <a:pt x="32" y="190"/>
                    <a:pt x="32" y="190"/>
                  </a:cubicBezTo>
                  <a:cubicBezTo>
                    <a:pt x="32" y="197"/>
                    <a:pt x="38" y="203"/>
                    <a:pt x="47" y="203"/>
                  </a:cubicBezTo>
                  <a:cubicBezTo>
                    <a:pt x="48" y="207"/>
                    <a:pt x="52" y="209"/>
                    <a:pt x="56" y="209"/>
                  </a:cubicBezTo>
                  <a:cubicBezTo>
                    <a:pt x="78" y="209"/>
                    <a:pt x="78" y="209"/>
                    <a:pt x="78" y="209"/>
                  </a:cubicBezTo>
                  <a:cubicBezTo>
                    <a:pt x="82" y="209"/>
                    <a:pt x="86" y="207"/>
                    <a:pt x="87" y="203"/>
                  </a:cubicBezTo>
                  <a:cubicBezTo>
                    <a:pt x="95" y="203"/>
                    <a:pt x="102" y="197"/>
                    <a:pt x="102" y="190"/>
                  </a:cubicBezTo>
                  <a:cubicBezTo>
                    <a:pt x="100" y="190"/>
                    <a:pt x="100" y="190"/>
                    <a:pt x="100" y="190"/>
                  </a:cubicBezTo>
                  <a:cubicBezTo>
                    <a:pt x="100" y="185"/>
                    <a:pt x="100" y="185"/>
                    <a:pt x="100" y="185"/>
                  </a:cubicBezTo>
                  <a:cubicBezTo>
                    <a:pt x="102" y="185"/>
                    <a:pt x="102" y="185"/>
                    <a:pt x="102" y="185"/>
                  </a:cubicBezTo>
                  <a:cubicBezTo>
                    <a:pt x="102" y="180"/>
                    <a:pt x="102" y="180"/>
                    <a:pt x="102" y="180"/>
                  </a:cubicBezTo>
                  <a:cubicBezTo>
                    <a:pt x="100" y="180"/>
                    <a:pt x="100" y="180"/>
                    <a:pt x="100" y="180"/>
                  </a:cubicBezTo>
                  <a:cubicBezTo>
                    <a:pt x="100" y="175"/>
                    <a:pt x="100" y="175"/>
                    <a:pt x="100" y="175"/>
                  </a:cubicBezTo>
                  <a:cubicBezTo>
                    <a:pt x="102" y="175"/>
                    <a:pt x="102" y="175"/>
                    <a:pt x="102" y="175"/>
                  </a:cubicBezTo>
                  <a:cubicBezTo>
                    <a:pt x="102" y="169"/>
                    <a:pt x="102" y="169"/>
                    <a:pt x="102" y="169"/>
                  </a:cubicBezTo>
                  <a:cubicBezTo>
                    <a:pt x="84" y="169"/>
                    <a:pt x="84" y="169"/>
                    <a:pt x="84" y="169"/>
                  </a:cubicBezTo>
                  <a:cubicBezTo>
                    <a:pt x="84" y="167"/>
                    <a:pt x="84" y="165"/>
                    <a:pt x="84" y="163"/>
                  </a:cubicBezTo>
                  <a:cubicBezTo>
                    <a:pt x="91" y="163"/>
                    <a:pt x="97" y="163"/>
                    <a:pt x="103" y="163"/>
                  </a:cubicBezTo>
                  <a:cubicBezTo>
                    <a:pt x="103" y="163"/>
                    <a:pt x="100" y="143"/>
                    <a:pt x="107" y="134"/>
                  </a:cubicBezTo>
                  <a:cubicBezTo>
                    <a:pt x="133" y="101"/>
                    <a:pt x="134" y="75"/>
                    <a:pt x="134" y="74"/>
                  </a:cubicBezTo>
                  <a:cubicBezTo>
                    <a:pt x="134" y="72"/>
                    <a:pt x="134" y="70"/>
                    <a:pt x="134" y="68"/>
                  </a:cubicBezTo>
                  <a:close/>
                  <a:moveTo>
                    <a:pt x="66" y="118"/>
                  </a:moveTo>
                  <a:cubicBezTo>
                    <a:pt x="67" y="118"/>
                    <a:pt x="67" y="118"/>
                    <a:pt x="68" y="118"/>
                  </a:cubicBezTo>
                  <a:cubicBezTo>
                    <a:pt x="69" y="152"/>
                    <a:pt x="69" y="152"/>
                    <a:pt x="69" y="152"/>
                  </a:cubicBezTo>
                  <a:cubicBezTo>
                    <a:pt x="66" y="152"/>
                    <a:pt x="66" y="152"/>
                    <a:pt x="66" y="152"/>
                  </a:cubicBezTo>
                  <a:cubicBezTo>
                    <a:pt x="66" y="139"/>
                    <a:pt x="66" y="125"/>
                    <a:pt x="66" y="118"/>
                  </a:cubicBezTo>
                  <a:close/>
                  <a:moveTo>
                    <a:pt x="66" y="169"/>
                  </a:moveTo>
                  <a:cubicBezTo>
                    <a:pt x="66" y="167"/>
                    <a:pt x="66" y="165"/>
                    <a:pt x="66" y="163"/>
                  </a:cubicBezTo>
                  <a:cubicBezTo>
                    <a:pt x="67" y="163"/>
                    <a:pt x="68" y="163"/>
                    <a:pt x="69" y="163"/>
                  </a:cubicBezTo>
                  <a:cubicBezTo>
                    <a:pt x="69" y="169"/>
                    <a:pt x="69" y="169"/>
                    <a:pt x="69" y="169"/>
                  </a:cubicBezTo>
                  <a:lnTo>
                    <a:pt x="66" y="169"/>
                  </a:lnTo>
                  <a:close/>
                  <a:moveTo>
                    <a:pt x="122" y="70"/>
                  </a:moveTo>
                  <a:cubicBezTo>
                    <a:pt x="122" y="78"/>
                    <a:pt x="122" y="78"/>
                    <a:pt x="122" y="78"/>
                  </a:cubicBezTo>
                  <a:cubicBezTo>
                    <a:pt x="122" y="78"/>
                    <a:pt x="122" y="78"/>
                    <a:pt x="122" y="78"/>
                  </a:cubicBezTo>
                  <a:cubicBezTo>
                    <a:pt x="120" y="86"/>
                    <a:pt x="116" y="104"/>
                    <a:pt x="98" y="126"/>
                  </a:cubicBezTo>
                  <a:cubicBezTo>
                    <a:pt x="93" y="134"/>
                    <a:pt x="91" y="143"/>
                    <a:pt x="91" y="152"/>
                  </a:cubicBezTo>
                  <a:cubicBezTo>
                    <a:pt x="85" y="152"/>
                    <a:pt x="85" y="152"/>
                    <a:pt x="85" y="152"/>
                  </a:cubicBezTo>
                  <a:cubicBezTo>
                    <a:pt x="85" y="139"/>
                    <a:pt x="84" y="125"/>
                    <a:pt x="84" y="118"/>
                  </a:cubicBezTo>
                  <a:cubicBezTo>
                    <a:pt x="85" y="118"/>
                    <a:pt x="85" y="118"/>
                    <a:pt x="85" y="118"/>
                  </a:cubicBezTo>
                  <a:cubicBezTo>
                    <a:pt x="85" y="118"/>
                    <a:pt x="86" y="118"/>
                    <a:pt x="86" y="118"/>
                  </a:cubicBezTo>
                  <a:cubicBezTo>
                    <a:pt x="86" y="118"/>
                    <a:pt x="86" y="118"/>
                    <a:pt x="86" y="118"/>
                  </a:cubicBezTo>
                  <a:cubicBezTo>
                    <a:pt x="88" y="118"/>
                    <a:pt x="91" y="118"/>
                    <a:pt x="93" y="117"/>
                  </a:cubicBezTo>
                  <a:cubicBezTo>
                    <a:pt x="89" y="66"/>
                    <a:pt x="89" y="66"/>
                    <a:pt x="89" y="66"/>
                  </a:cubicBezTo>
                  <a:cubicBezTo>
                    <a:pt x="89" y="62"/>
                    <a:pt x="86" y="60"/>
                    <a:pt x="82" y="60"/>
                  </a:cubicBezTo>
                  <a:cubicBezTo>
                    <a:pt x="82" y="60"/>
                    <a:pt x="78" y="59"/>
                    <a:pt x="76" y="59"/>
                  </a:cubicBezTo>
                  <a:cubicBezTo>
                    <a:pt x="76" y="59"/>
                    <a:pt x="76" y="59"/>
                    <a:pt x="76" y="59"/>
                  </a:cubicBezTo>
                  <a:cubicBezTo>
                    <a:pt x="81" y="63"/>
                    <a:pt x="81" y="63"/>
                    <a:pt x="81" y="63"/>
                  </a:cubicBezTo>
                  <a:cubicBezTo>
                    <a:pt x="75" y="66"/>
                    <a:pt x="75" y="66"/>
                    <a:pt x="75" y="66"/>
                  </a:cubicBezTo>
                  <a:cubicBezTo>
                    <a:pt x="78" y="71"/>
                    <a:pt x="78" y="71"/>
                    <a:pt x="78" y="71"/>
                  </a:cubicBezTo>
                  <a:cubicBezTo>
                    <a:pt x="71" y="86"/>
                    <a:pt x="71" y="86"/>
                    <a:pt x="71" y="86"/>
                  </a:cubicBezTo>
                  <a:cubicBezTo>
                    <a:pt x="70" y="65"/>
                    <a:pt x="70" y="65"/>
                    <a:pt x="70" y="65"/>
                  </a:cubicBezTo>
                  <a:cubicBezTo>
                    <a:pt x="71" y="64"/>
                    <a:pt x="71" y="64"/>
                    <a:pt x="71" y="64"/>
                  </a:cubicBezTo>
                  <a:cubicBezTo>
                    <a:pt x="69" y="59"/>
                    <a:pt x="69" y="59"/>
                    <a:pt x="69" y="59"/>
                  </a:cubicBezTo>
                  <a:cubicBezTo>
                    <a:pt x="65" y="59"/>
                    <a:pt x="65" y="59"/>
                    <a:pt x="65" y="59"/>
                  </a:cubicBezTo>
                  <a:cubicBezTo>
                    <a:pt x="63" y="64"/>
                    <a:pt x="63" y="64"/>
                    <a:pt x="63" y="64"/>
                  </a:cubicBezTo>
                  <a:cubicBezTo>
                    <a:pt x="64" y="65"/>
                    <a:pt x="64" y="65"/>
                    <a:pt x="64" y="65"/>
                  </a:cubicBezTo>
                  <a:cubicBezTo>
                    <a:pt x="63" y="87"/>
                    <a:pt x="63" y="87"/>
                    <a:pt x="63" y="87"/>
                  </a:cubicBezTo>
                  <a:cubicBezTo>
                    <a:pt x="56" y="71"/>
                    <a:pt x="56" y="71"/>
                    <a:pt x="56" y="71"/>
                  </a:cubicBezTo>
                  <a:cubicBezTo>
                    <a:pt x="58" y="66"/>
                    <a:pt x="58" y="66"/>
                    <a:pt x="58" y="66"/>
                  </a:cubicBezTo>
                  <a:cubicBezTo>
                    <a:pt x="53" y="63"/>
                    <a:pt x="53" y="63"/>
                    <a:pt x="53" y="63"/>
                  </a:cubicBezTo>
                  <a:cubicBezTo>
                    <a:pt x="57" y="59"/>
                    <a:pt x="57" y="59"/>
                    <a:pt x="57" y="59"/>
                  </a:cubicBezTo>
                  <a:cubicBezTo>
                    <a:pt x="57" y="59"/>
                    <a:pt x="57" y="59"/>
                    <a:pt x="57" y="59"/>
                  </a:cubicBezTo>
                  <a:cubicBezTo>
                    <a:pt x="56" y="59"/>
                    <a:pt x="51" y="60"/>
                    <a:pt x="51" y="60"/>
                  </a:cubicBezTo>
                  <a:cubicBezTo>
                    <a:pt x="48" y="60"/>
                    <a:pt x="45" y="62"/>
                    <a:pt x="45" y="66"/>
                  </a:cubicBezTo>
                  <a:cubicBezTo>
                    <a:pt x="41" y="117"/>
                    <a:pt x="41" y="117"/>
                    <a:pt x="41" y="117"/>
                  </a:cubicBezTo>
                  <a:cubicBezTo>
                    <a:pt x="43" y="118"/>
                    <a:pt x="45" y="118"/>
                    <a:pt x="48" y="118"/>
                  </a:cubicBezTo>
                  <a:cubicBezTo>
                    <a:pt x="48" y="118"/>
                    <a:pt x="48" y="118"/>
                    <a:pt x="48" y="118"/>
                  </a:cubicBezTo>
                  <a:cubicBezTo>
                    <a:pt x="48" y="118"/>
                    <a:pt x="48" y="118"/>
                    <a:pt x="48" y="118"/>
                  </a:cubicBezTo>
                  <a:cubicBezTo>
                    <a:pt x="49" y="118"/>
                    <a:pt x="49" y="118"/>
                    <a:pt x="49" y="118"/>
                  </a:cubicBezTo>
                  <a:cubicBezTo>
                    <a:pt x="50" y="152"/>
                    <a:pt x="50" y="152"/>
                    <a:pt x="50" y="152"/>
                  </a:cubicBezTo>
                  <a:cubicBezTo>
                    <a:pt x="43" y="152"/>
                    <a:pt x="43" y="152"/>
                    <a:pt x="43" y="152"/>
                  </a:cubicBezTo>
                  <a:cubicBezTo>
                    <a:pt x="43" y="143"/>
                    <a:pt x="41" y="134"/>
                    <a:pt x="36" y="127"/>
                  </a:cubicBezTo>
                  <a:cubicBezTo>
                    <a:pt x="18" y="104"/>
                    <a:pt x="13" y="86"/>
                    <a:pt x="12" y="78"/>
                  </a:cubicBezTo>
                  <a:cubicBezTo>
                    <a:pt x="12" y="78"/>
                    <a:pt x="12" y="78"/>
                    <a:pt x="12" y="78"/>
                  </a:cubicBezTo>
                  <a:cubicBezTo>
                    <a:pt x="11" y="70"/>
                    <a:pt x="11" y="70"/>
                    <a:pt x="11" y="70"/>
                  </a:cubicBezTo>
                  <a:cubicBezTo>
                    <a:pt x="11" y="69"/>
                    <a:pt x="11" y="69"/>
                    <a:pt x="11" y="68"/>
                  </a:cubicBezTo>
                  <a:cubicBezTo>
                    <a:pt x="11" y="37"/>
                    <a:pt x="36" y="12"/>
                    <a:pt x="67" y="12"/>
                  </a:cubicBezTo>
                  <a:cubicBezTo>
                    <a:pt x="98" y="12"/>
                    <a:pt x="123" y="37"/>
                    <a:pt x="123" y="68"/>
                  </a:cubicBezTo>
                  <a:cubicBezTo>
                    <a:pt x="123" y="69"/>
                    <a:pt x="122" y="69"/>
                    <a:pt x="122" y="7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0" name="Oval 914"/>
            <p:cNvSpPr>
              <a:spLocks noChangeArrowheads="1"/>
            </p:cNvSpPr>
            <p:nvPr/>
          </p:nvSpPr>
          <p:spPr bwMode="auto">
            <a:xfrm>
              <a:off x="4487863" y="6721475"/>
              <a:ext cx="82550" cy="10160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grpSp>
        <p:nvGrpSpPr>
          <p:cNvPr id="31" name="组合 30"/>
          <p:cNvGrpSpPr/>
          <p:nvPr/>
        </p:nvGrpSpPr>
        <p:grpSpPr>
          <a:xfrm>
            <a:off x="9342435" y="2183250"/>
            <a:ext cx="648554" cy="650016"/>
            <a:chOff x="2587626" y="-504824"/>
            <a:chExt cx="704850" cy="706438"/>
          </a:xfrm>
          <a:solidFill>
            <a:srgbClr val="00B0F0"/>
          </a:solidFill>
        </p:grpSpPr>
        <p:sp>
          <p:nvSpPr>
            <p:cNvPr id="32" name="Freeform 684"/>
            <p:cNvSpPr>
              <a:spLocks noEditPoints="1"/>
            </p:cNvSpPr>
            <p:nvPr/>
          </p:nvSpPr>
          <p:spPr bwMode="auto">
            <a:xfrm>
              <a:off x="2651126" y="-436562"/>
              <a:ext cx="573088" cy="573088"/>
            </a:xfrm>
            <a:custGeom>
              <a:avLst/>
              <a:gdLst>
                <a:gd name="T0" fmla="*/ 77 w 153"/>
                <a:gd name="T1" fmla="*/ 10 h 153"/>
                <a:gd name="T2" fmla="*/ 143 w 153"/>
                <a:gd name="T3" fmla="*/ 76 h 153"/>
                <a:gd name="T4" fmla="*/ 77 w 153"/>
                <a:gd name="T5" fmla="*/ 142 h 153"/>
                <a:gd name="T6" fmla="*/ 11 w 153"/>
                <a:gd name="T7" fmla="*/ 76 h 153"/>
                <a:gd name="T8" fmla="*/ 77 w 153"/>
                <a:gd name="T9" fmla="*/ 10 h 153"/>
                <a:gd name="T10" fmla="*/ 77 w 153"/>
                <a:gd name="T11" fmla="*/ 0 h 153"/>
                <a:gd name="T12" fmla="*/ 0 w 153"/>
                <a:gd name="T13" fmla="*/ 76 h 153"/>
                <a:gd name="T14" fmla="*/ 77 w 153"/>
                <a:gd name="T15" fmla="*/ 153 h 153"/>
                <a:gd name="T16" fmla="*/ 153 w 153"/>
                <a:gd name="T17" fmla="*/ 76 h 153"/>
                <a:gd name="T18" fmla="*/ 77 w 153"/>
                <a:gd name="T1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3" h="153">
                  <a:moveTo>
                    <a:pt x="77" y="10"/>
                  </a:moveTo>
                  <a:cubicBezTo>
                    <a:pt x="113" y="10"/>
                    <a:pt x="143" y="40"/>
                    <a:pt x="143" y="76"/>
                  </a:cubicBezTo>
                  <a:cubicBezTo>
                    <a:pt x="143" y="113"/>
                    <a:pt x="113" y="142"/>
                    <a:pt x="77" y="142"/>
                  </a:cubicBezTo>
                  <a:cubicBezTo>
                    <a:pt x="40" y="142"/>
                    <a:pt x="11" y="113"/>
                    <a:pt x="11" y="76"/>
                  </a:cubicBezTo>
                  <a:cubicBezTo>
                    <a:pt x="11" y="40"/>
                    <a:pt x="40" y="10"/>
                    <a:pt x="77" y="10"/>
                  </a:cubicBezTo>
                  <a:moveTo>
                    <a:pt x="77" y="0"/>
                  </a:moveTo>
                  <a:cubicBezTo>
                    <a:pt x="34" y="0"/>
                    <a:pt x="0" y="34"/>
                    <a:pt x="0" y="76"/>
                  </a:cubicBezTo>
                  <a:cubicBezTo>
                    <a:pt x="0" y="119"/>
                    <a:pt x="34" y="153"/>
                    <a:pt x="77" y="153"/>
                  </a:cubicBezTo>
                  <a:cubicBezTo>
                    <a:pt x="119" y="153"/>
                    <a:pt x="153" y="119"/>
                    <a:pt x="153" y="76"/>
                  </a:cubicBezTo>
                  <a:cubicBezTo>
                    <a:pt x="153" y="34"/>
                    <a:pt x="119" y="0"/>
                    <a:pt x="7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3" name="Freeform 685"/>
            <p:cNvSpPr/>
            <p:nvPr/>
          </p:nvSpPr>
          <p:spPr bwMode="auto">
            <a:xfrm>
              <a:off x="3135313" y="-69849"/>
              <a:ext cx="52388" cy="68263"/>
            </a:xfrm>
            <a:custGeom>
              <a:avLst/>
              <a:gdLst>
                <a:gd name="T0" fmla="*/ 14 w 14"/>
                <a:gd name="T1" fmla="*/ 1 h 18"/>
                <a:gd name="T2" fmla="*/ 14 w 14"/>
                <a:gd name="T3" fmla="*/ 2 h 18"/>
                <a:gd name="T4" fmla="*/ 14 w 14"/>
                <a:gd name="T5" fmla="*/ 2 h 18"/>
                <a:gd name="T6" fmla="*/ 7 w 14"/>
                <a:gd name="T7" fmla="*/ 16 h 18"/>
                <a:gd name="T8" fmla="*/ 5 w 14"/>
                <a:gd name="T9" fmla="*/ 17 h 18"/>
                <a:gd name="T10" fmla="*/ 2 w 14"/>
                <a:gd name="T11" fmla="*/ 18 h 18"/>
                <a:gd name="T12" fmla="*/ 1 w 14"/>
                <a:gd name="T13" fmla="*/ 18 h 18"/>
                <a:gd name="T14" fmla="*/ 1 w 14"/>
                <a:gd name="T15" fmla="*/ 15 h 18"/>
                <a:gd name="T16" fmla="*/ 0 w 14"/>
                <a:gd name="T17" fmla="*/ 13 h 18"/>
                <a:gd name="T18" fmla="*/ 0 w 14"/>
                <a:gd name="T19" fmla="*/ 9 h 18"/>
                <a:gd name="T20" fmla="*/ 2 w 14"/>
                <a:gd name="T21" fmla="*/ 8 h 18"/>
                <a:gd name="T22" fmla="*/ 3 w 14"/>
                <a:gd name="T23" fmla="*/ 6 h 18"/>
                <a:gd name="T24" fmla="*/ 4 w 14"/>
                <a:gd name="T25" fmla="*/ 6 h 18"/>
                <a:gd name="T26" fmla="*/ 4 w 14"/>
                <a:gd name="T27" fmla="*/ 4 h 18"/>
                <a:gd name="T28" fmla="*/ 6 w 14"/>
                <a:gd name="T29" fmla="*/ 4 h 18"/>
                <a:gd name="T30" fmla="*/ 7 w 14"/>
                <a:gd name="T31" fmla="*/ 2 h 18"/>
                <a:gd name="T32" fmla="*/ 10 w 14"/>
                <a:gd name="T33" fmla="*/ 1 h 18"/>
                <a:gd name="T34" fmla="*/ 10 w 14"/>
                <a:gd name="T35" fmla="*/ 0 h 18"/>
                <a:gd name="T36" fmla="*/ 14 w 14"/>
                <a:gd name="T37" fmla="*/ 0 h 18"/>
                <a:gd name="T38" fmla="*/ 14 w 14"/>
                <a:gd name="T3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 h="18">
                  <a:moveTo>
                    <a:pt x="14" y="1"/>
                  </a:moveTo>
                  <a:cubicBezTo>
                    <a:pt x="14" y="1"/>
                    <a:pt x="14" y="1"/>
                    <a:pt x="14" y="2"/>
                  </a:cubicBezTo>
                  <a:cubicBezTo>
                    <a:pt x="14" y="2"/>
                    <a:pt x="14" y="2"/>
                    <a:pt x="14" y="2"/>
                  </a:cubicBezTo>
                  <a:cubicBezTo>
                    <a:pt x="12" y="7"/>
                    <a:pt x="9" y="12"/>
                    <a:pt x="7" y="16"/>
                  </a:cubicBezTo>
                  <a:cubicBezTo>
                    <a:pt x="6" y="16"/>
                    <a:pt x="6" y="17"/>
                    <a:pt x="5" y="17"/>
                  </a:cubicBezTo>
                  <a:cubicBezTo>
                    <a:pt x="4" y="17"/>
                    <a:pt x="3" y="18"/>
                    <a:pt x="2" y="18"/>
                  </a:cubicBezTo>
                  <a:cubicBezTo>
                    <a:pt x="1" y="18"/>
                    <a:pt x="1" y="18"/>
                    <a:pt x="1" y="18"/>
                  </a:cubicBezTo>
                  <a:cubicBezTo>
                    <a:pt x="1" y="16"/>
                    <a:pt x="1" y="16"/>
                    <a:pt x="1" y="15"/>
                  </a:cubicBezTo>
                  <a:cubicBezTo>
                    <a:pt x="1" y="14"/>
                    <a:pt x="1" y="14"/>
                    <a:pt x="0" y="13"/>
                  </a:cubicBezTo>
                  <a:cubicBezTo>
                    <a:pt x="1" y="12"/>
                    <a:pt x="0" y="10"/>
                    <a:pt x="0" y="9"/>
                  </a:cubicBezTo>
                  <a:cubicBezTo>
                    <a:pt x="0" y="9"/>
                    <a:pt x="1" y="9"/>
                    <a:pt x="2" y="8"/>
                  </a:cubicBezTo>
                  <a:cubicBezTo>
                    <a:pt x="3" y="8"/>
                    <a:pt x="2" y="6"/>
                    <a:pt x="3" y="6"/>
                  </a:cubicBezTo>
                  <a:cubicBezTo>
                    <a:pt x="4" y="5"/>
                    <a:pt x="4" y="6"/>
                    <a:pt x="4" y="6"/>
                  </a:cubicBezTo>
                  <a:cubicBezTo>
                    <a:pt x="5" y="6"/>
                    <a:pt x="4" y="5"/>
                    <a:pt x="4" y="4"/>
                  </a:cubicBezTo>
                  <a:cubicBezTo>
                    <a:pt x="5" y="4"/>
                    <a:pt x="6" y="4"/>
                    <a:pt x="6" y="4"/>
                  </a:cubicBezTo>
                  <a:cubicBezTo>
                    <a:pt x="7" y="4"/>
                    <a:pt x="7" y="3"/>
                    <a:pt x="7" y="2"/>
                  </a:cubicBezTo>
                  <a:cubicBezTo>
                    <a:pt x="8" y="1"/>
                    <a:pt x="9" y="1"/>
                    <a:pt x="10" y="1"/>
                  </a:cubicBezTo>
                  <a:cubicBezTo>
                    <a:pt x="10" y="1"/>
                    <a:pt x="10" y="0"/>
                    <a:pt x="10" y="0"/>
                  </a:cubicBezTo>
                  <a:cubicBezTo>
                    <a:pt x="11" y="0"/>
                    <a:pt x="13" y="0"/>
                    <a:pt x="14" y="0"/>
                  </a:cubicBezTo>
                  <a:cubicBezTo>
                    <a:pt x="14" y="1"/>
                    <a:pt x="14" y="1"/>
                    <a:pt x="14"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4" name="Freeform 686"/>
            <p:cNvSpPr/>
            <p:nvPr/>
          </p:nvSpPr>
          <p:spPr bwMode="auto">
            <a:xfrm>
              <a:off x="2681288" y="-342899"/>
              <a:ext cx="168275" cy="409575"/>
            </a:xfrm>
            <a:custGeom>
              <a:avLst/>
              <a:gdLst>
                <a:gd name="T0" fmla="*/ 18 w 45"/>
                <a:gd name="T1" fmla="*/ 6 h 109"/>
                <a:gd name="T2" fmla="*/ 18 w 45"/>
                <a:gd name="T3" fmla="*/ 3 h 109"/>
                <a:gd name="T4" fmla="*/ 22 w 45"/>
                <a:gd name="T5" fmla="*/ 8 h 109"/>
                <a:gd name="T6" fmla="*/ 23 w 45"/>
                <a:gd name="T7" fmla="*/ 0 h 109"/>
                <a:gd name="T8" fmla="*/ 28 w 45"/>
                <a:gd name="T9" fmla="*/ 2 h 109"/>
                <a:gd name="T10" fmla="*/ 32 w 45"/>
                <a:gd name="T11" fmla="*/ 5 h 109"/>
                <a:gd name="T12" fmla="*/ 34 w 45"/>
                <a:gd name="T13" fmla="*/ 8 h 109"/>
                <a:gd name="T14" fmla="*/ 32 w 45"/>
                <a:gd name="T15" fmla="*/ 9 h 109"/>
                <a:gd name="T16" fmla="*/ 28 w 45"/>
                <a:gd name="T17" fmla="*/ 11 h 109"/>
                <a:gd name="T18" fmla="*/ 28 w 45"/>
                <a:gd name="T19" fmla="*/ 6 h 109"/>
                <a:gd name="T20" fmla="*/ 25 w 45"/>
                <a:gd name="T21" fmla="*/ 6 h 109"/>
                <a:gd name="T22" fmla="*/ 21 w 45"/>
                <a:gd name="T23" fmla="*/ 11 h 109"/>
                <a:gd name="T24" fmla="*/ 17 w 45"/>
                <a:gd name="T25" fmla="*/ 16 h 109"/>
                <a:gd name="T26" fmla="*/ 21 w 45"/>
                <a:gd name="T27" fmla="*/ 20 h 109"/>
                <a:gd name="T28" fmla="*/ 24 w 45"/>
                <a:gd name="T29" fmla="*/ 20 h 109"/>
                <a:gd name="T30" fmla="*/ 25 w 45"/>
                <a:gd name="T31" fmla="*/ 13 h 109"/>
                <a:gd name="T32" fmla="*/ 29 w 45"/>
                <a:gd name="T33" fmla="*/ 14 h 109"/>
                <a:gd name="T34" fmla="*/ 31 w 45"/>
                <a:gd name="T35" fmla="*/ 15 h 109"/>
                <a:gd name="T36" fmla="*/ 34 w 45"/>
                <a:gd name="T37" fmla="*/ 22 h 109"/>
                <a:gd name="T38" fmla="*/ 37 w 45"/>
                <a:gd name="T39" fmla="*/ 27 h 109"/>
                <a:gd name="T40" fmla="*/ 35 w 45"/>
                <a:gd name="T41" fmla="*/ 28 h 109"/>
                <a:gd name="T42" fmla="*/ 32 w 45"/>
                <a:gd name="T43" fmla="*/ 25 h 109"/>
                <a:gd name="T44" fmla="*/ 32 w 45"/>
                <a:gd name="T45" fmla="*/ 29 h 109"/>
                <a:gd name="T46" fmla="*/ 27 w 45"/>
                <a:gd name="T47" fmla="*/ 31 h 109"/>
                <a:gd name="T48" fmla="*/ 24 w 45"/>
                <a:gd name="T49" fmla="*/ 37 h 109"/>
                <a:gd name="T50" fmla="*/ 20 w 45"/>
                <a:gd name="T51" fmla="*/ 42 h 109"/>
                <a:gd name="T52" fmla="*/ 19 w 45"/>
                <a:gd name="T53" fmla="*/ 43 h 109"/>
                <a:gd name="T54" fmla="*/ 13 w 45"/>
                <a:gd name="T55" fmla="*/ 43 h 109"/>
                <a:gd name="T56" fmla="*/ 14 w 45"/>
                <a:gd name="T57" fmla="*/ 48 h 109"/>
                <a:gd name="T58" fmla="*/ 19 w 45"/>
                <a:gd name="T59" fmla="*/ 53 h 109"/>
                <a:gd name="T60" fmla="*/ 21 w 45"/>
                <a:gd name="T61" fmla="*/ 58 h 109"/>
                <a:gd name="T62" fmla="*/ 25 w 45"/>
                <a:gd name="T63" fmla="*/ 55 h 109"/>
                <a:gd name="T64" fmla="*/ 29 w 45"/>
                <a:gd name="T65" fmla="*/ 56 h 109"/>
                <a:gd name="T66" fmla="*/ 36 w 45"/>
                <a:gd name="T67" fmla="*/ 64 h 109"/>
                <a:gd name="T68" fmla="*/ 41 w 45"/>
                <a:gd name="T69" fmla="*/ 66 h 109"/>
                <a:gd name="T70" fmla="*/ 45 w 45"/>
                <a:gd name="T71" fmla="*/ 70 h 109"/>
                <a:gd name="T72" fmla="*/ 43 w 45"/>
                <a:gd name="T73" fmla="*/ 75 h 109"/>
                <a:gd name="T74" fmla="*/ 42 w 45"/>
                <a:gd name="T75" fmla="*/ 82 h 109"/>
                <a:gd name="T76" fmla="*/ 38 w 45"/>
                <a:gd name="T77" fmla="*/ 86 h 109"/>
                <a:gd name="T78" fmla="*/ 35 w 45"/>
                <a:gd name="T79" fmla="*/ 90 h 109"/>
                <a:gd name="T80" fmla="*/ 32 w 45"/>
                <a:gd name="T81" fmla="*/ 94 h 109"/>
                <a:gd name="T82" fmla="*/ 30 w 45"/>
                <a:gd name="T83" fmla="*/ 102 h 109"/>
                <a:gd name="T84" fmla="*/ 29 w 45"/>
                <a:gd name="T85" fmla="*/ 107 h 109"/>
                <a:gd name="T86" fmla="*/ 27 w 45"/>
                <a:gd name="T87" fmla="*/ 107 h 109"/>
                <a:gd name="T88" fmla="*/ 25 w 45"/>
                <a:gd name="T89" fmla="*/ 104 h 109"/>
                <a:gd name="T90" fmla="*/ 24 w 45"/>
                <a:gd name="T91" fmla="*/ 96 h 109"/>
                <a:gd name="T92" fmla="*/ 26 w 45"/>
                <a:gd name="T93" fmla="*/ 88 h 109"/>
                <a:gd name="T94" fmla="*/ 26 w 45"/>
                <a:gd name="T95" fmla="*/ 81 h 109"/>
                <a:gd name="T96" fmla="*/ 22 w 45"/>
                <a:gd name="T97" fmla="*/ 74 h 109"/>
                <a:gd name="T98" fmla="*/ 20 w 45"/>
                <a:gd name="T99" fmla="*/ 68 h 109"/>
                <a:gd name="T100" fmla="*/ 21 w 45"/>
                <a:gd name="T101" fmla="*/ 61 h 109"/>
                <a:gd name="T102" fmla="*/ 17 w 45"/>
                <a:gd name="T103" fmla="*/ 57 h 109"/>
                <a:gd name="T104" fmla="*/ 14 w 45"/>
                <a:gd name="T105" fmla="*/ 55 h 109"/>
                <a:gd name="T106" fmla="*/ 6 w 45"/>
                <a:gd name="T107" fmla="*/ 48 h 109"/>
                <a:gd name="T108" fmla="*/ 5 w 45"/>
                <a:gd name="T109" fmla="*/ 47 h 109"/>
                <a:gd name="T110" fmla="*/ 2 w 45"/>
                <a:gd name="T111" fmla="*/ 43 h 109"/>
                <a:gd name="T112" fmla="*/ 15 w 45"/>
                <a:gd name="T113" fmla="*/ 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5" h="109">
                  <a:moveTo>
                    <a:pt x="15" y="7"/>
                  </a:moveTo>
                  <a:cubicBezTo>
                    <a:pt x="15" y="7"/>
                    <a:pt x="15" y="7"/>
                    <a:pt x="16" y="7"/>
                  </a:cubicBezTo>
                  <a:cubicBezTo>
                    <a:pt x="17" y="7"/>
                    <a:pt x="17" y="6"/>
                    <a:pt x="18" y="6"/>
                  </a:cubicBezTo>
                  <a:cubicBezTo>
                    <a:pt x="18" y="7"/>
                    <a:pt x="18" y="7"/>
                    <a:pt x="18" y="7"/>
                  </a:cubicBezTo>
                  <a:cubicBezTo>
                    <a:pt x="19" y="7"/>
                    <a:pt x="19" y="5"/>
                    <a:pt x="18" y="4"/>
                  </a:cubicBezTo>
                  <a:cubicBezTo>
                    <a:pt x="18" y="3"/>
                    <a:pt x="18" y="4"/>
                    <a:pt x="18" y="3"/>
                  </a:cubicBezTo>
                  <a:cubicBezTo>
                    <a:pt x="20" y="2"/>
                    <a:pt x="19" y="4"/>
                    <a:pt x="20" y="3"/>
                  </a:cubicBezTo>
                  <a:cubicBezTo>
                    <a:pt x="21" y="5"/>
                    <a:pt x="21" y="5"/>
                    <a:pt x="22" y="6"/>
                  </a:cubicBezTo>
                  <a:cubicBezTo>
                    <a:pt x="22" y="7"/>
                    <a:pt x="21" y="7"/>
                    <a:pt x="22" y="8"/>
                  </a:cubicBezTo>
                  <a:cubicBezTo>
                    <a:pt x="22" y="7"/>
                    <a:pt x="23" y="6"/>
                    <a:pt x="23" y="6"/>
                  </a:cubicBezTo>
                  <a:cubicBezTo>
                    <a:pt x="23" y="5"/>
                    <a:pt x="22" y="5"/>
                    <a:pt x="22" y="5"/>
                  </a:cubicBezTo>
                  <a:cubicBezTo>
                    <a:pt x="20" y="4"/>
                    <a:pt x="22" y="1"/>
                    <a:pt x="23" y="0"/>
                  </a:cubicBezTo>
                  <a:cubicBezTo>
                    <a:pt x="24" y="0"/>
                    <a:pt x="24" y="1"/>
                    <a:pt x="24" y="2"/>
                  </a:cubicBezTo>
                  <a:cubicBezTo>
                    <a:pt x="24" y="1"/>
                    <a:pt x="26" y="0"/>
                    <a:pt x="26" y="2"/>
                  </a:cubicBezTo>
                  <a:cubicBezTo>
                    <a:pt x="27" y="2"/>
                    <a:pt x="27" y="2"/>
                    <a:pt x="28" y="2"/>
                  </a:cubicBezTo>
                  <a:cubicBezTo>
                    <a:pt x="29" y="2"/>
                    <a:pt x="29" y="2"/>
                    <a:pt x="29" y="3"/>
                  </a:cubicBezTo>
                  <a:cubicBezTo>
                    <a:pt x="30" y="3"/>
                    <a:pt x="31" y="3"/>
                    <a:pt x="31" y="3"/>
                  </a:cubicBezTo>
                  <a:cubicBezTo>
                    <a:pt x="31" y="4"/>
                    <a:pt x="32" y="4"/>
                    <a:pt x="32" y="5"/>
                  </a:cubicBezTo>
                  <a:cubicBezTo>
                    <a:pt x="32" y="6"/>
                    <a:pt x="32" y="6"/>
                    <a:pt x="32" y="6"/>
                  </a:cubicBezTo>
                  <a:cubicBezTo>
                    <a:pt x="32" y="6"/>
                    <a:pt x="33" y="7"/>
                    <a:pt x="34" y="7"/>
                  </a:cubicBezTo>
                  <a:cubicBezTo>
                    <a:pt x="34" y="7"/>
                    <a:pt x="34" y="8"/>
                    <a:pt x="34" y="8"/>
                  </a:cubicBezTo>
                  <a:cubicBezTo>
                    <a:pt x="34" y="8"/>
                    <a:pt x="34" y="9"/>
                    <a:pt x="34" y="9"/>
                  </a:cubicBezTo>
                  <a:cubicBezTo>
                    <a:pt x="33" y="9"/>
                    <a:pt x="33" y="10"/>
                    <a:pt x="33" y="11"/>
                  </a:cubicBezTo>
                  <a:cubicBezTo>
                    <a:pt x="33" y="10"/>
                    <a:pt x="32" y="10"/>
                    <a:pt x="32" y="9"/>
                  </a:cubicBezTo>
                  <a:cubicBezTo>
                    <a:pt x="32" y="10"/>
                    <a:pt x="32" y="10"/>
                    <a:pt x="32" y="11"/>
                  </a:cubicBezTo>
                  <a:cubicBezTo>
                    <a:pt x="32" y="13"/>
                    <a:pt x="31" y="13"/>
                    <a:pt x="32" y="14"/>
                  </a:cubicBezTo>
                  <a:cubicBezTo>
                    <a:pt x="30" y="14"/>
                    <a:pt x="29" y="12"/>
                    <a:pt x="28" y="11"/>
                  </a:cubicBezTo>
                  <a:cubicBezTo>
                    <a:pt x="27" y="11"/>
                    <a:pt x="26" y="11"/>
                    <a:pt x="26" y="11"/>
                  </a:cubicBezTo>
                  <a:cubicBezTo>
                    <a:pt x="26" y="9"/>
                    <a:pt x="28" y="10"/>
                    <a:pt x="29" y="8"/>
                  </a:cubicBezTo>
                  <a:cubicBezTo>
                    <a:pt x="29" y="6"/>
                    <a:pt x="27" y="7"/>
                    <a:pt x="28" y="6"/>
                  </a:cubicBezTo>
                  <a:cubicBezTo>
                    <a:pt x="27" y="6"/>
                    <a:pt x="26" y="5"/>
                    <a:pt x="26" y="6"/>
                  </a:cubicBezTo>
                  <a:cubicBezTo>
                    <a:pt x="26" y="5"/>
                    <a:pt x="25" y="5"/>
                    <a:pt x="24" y="5"/>
                  </a:cubicBezTo>
                  <a:cubicBezTo>
                    <a:pt x="24" y="5"/>
                    <a:pt x="25" y="5"/>
                    <a:pt x="25" y="6"/>
                  </a:cubicBezTo>
                  <a:cubicBezTo>
                    <a:pt x="25" y="7"/>
                    <a:pt x="25" y="8"/>
                    <a:pt x="25" y="9"/>
                  </a:cubicBezTo>
                  <a:cubicBezTo>
                    <a:pt x="24" y="9"/>
                    <a:pt x="23" y="9"/>
                    <a:pt x="21" y="10"/>
                  </a:cubicBezTo>
                  <a:cubicBezTo>
                    <a:pt x="21" y="10"/>
                    <a:pt x="21" y="10"/>
                    <a:pt x="21" y="11"/>
                  </a:cubicBezTo>
                  <a:cubicBezTo>
                    <a:pt x="20" y="11"/>
                    <a:pt x="20" y="12"/>
                    <a:pt x="19" y="13"/>
                  </a:cubicBezTo>
                  <a:cubicBezTo>
                    <a:pt x="19" y="13"/>
                    <a:pt x="18" y="14"/>
                    <a:pt x="17" y="15"/>
                  </a:cubicBezTo>
                  <a:cubicBezTo>
                    <a:pt x="17" y="15"/>
                    <a:pt x="18" y="16"/>
                    <a:pt x="17" y="16"/>
                  </a:cubicBezTo>
                  <a:cubicBezTo>
                    <a:pt x="17" y="17"/>
                    <a:pt x="18" y="16"/>
                    <a:pt x="18" y="18"/>
                  </a:cubicBezTo>
                  <a:cubicBezTo>
                    <a:pt x="19" y="18"/>
                    <a:pt x="20" y="19"/>
                    <a:pt x="20" y="20"/>
                  </a:cubicBezTo>
                  <a:cubicBezTo>
                    <a:pt x="21" y="20"/>
                    <a:pt x="21" y="19"/>
                    <a:pt x="21" y="20"/>
                  </a:cubicBezTo>
                  <a:cubicBezTo>
                    <a:pt x="22" y="20"/>
                    <a:pt x="22" y="19"/>
                    <a:pt x="22" y="20"/>
                  </a:cubicBezTo>
                  <a:cubicBezTo>
                    <a:pt x="22" y="21"/>
                    <a:pt x="23" y="22"/>
                    <a:pt x="23" y="23"/>
                  </a:cubicBezTo>
                  <a:cubicBezTo>
                    <a:pt x="23" y="22"/>
                    <a:pt x="23" y="20"/>
                    <a:pt x="24" y="20"/>
                  </a:cubicBezTo>
                  <a:cubicBezTo>
                    <a:pt x="24" y="19"/>
                    <a:pt x="24" y="20"/>
                    <a:pt x="23" y="19"/>
                  </a:cubicBezTo>
                  <a:cubicBezTo>
                    <a:pt x="24" y="18"/>
                    <a:pt x="24" y="19"/>
                    <a:pt x="25" y="19"/>
                  </a:cubicBezTo>
                  <a:cubicBezTo>
                    <a:pt x="24" y="17"/>
                    <a:pt x="25" y="15"/>
                    <a:pt x="25" y="13"/>
                  </a:cubicBezTo>
                  <a:cubicBezTo>
                    <a:pt x="26" y="13"/>
                    <a:pt x="26" y="12"/>
                    <a:pt x="26" y="12"/>
                  </a:cubicBezTo>
                  <a:cubicBezTo>
                    <a:pt x="27" y="12"/>
                    <a:pt x="27" y="13"/>
                    <a:pt x="27" y="13"/>
                  </a:cubicBezTo>
                  <a:cubicBezTo>
                    <a:pt x="28" y="13"/>
                    <a:pt x="28" y="14"/>
                    <a:pt x="29" y="14"/>
                  </a:cubicBezTo>
                  <a:cubicBezTo>
                    <a:pt x="29" y="14"/>
                    <a:pt x="29" y="15"/>
                    <a:pt x="29" y="16"/>
                  </a:cubicBezTo>
                  <a:cubicBezTo>
                    <a:pt x="29" y="17"/>
                    <a:pt x="31" y="16"/>
                    <a:pt x="31" y="17"/>
                  </a:cubicBezTo>
                  <a:cubicBezTo>
                    <a:pt x="32" y="17"/>
                    <a:pt x="31" y="16"/>
                    <a:pt x="31" y="15"/>
                  </a:cubicBezTo>
                  <a:cubicBezTo>
                    <a:pt x="33" y="15"/>
                    <a:pt x="32" y="17"/>
                    <a:pt x="33" y="18"/>
                  </a:cubicBezTo>
                  <a:cubicBezTo>
                    <a:pt x="33" y="18"/>
                    <a:pt x="33" y="19"/>
                    <a:pt x="33" y="19"/>
                  </a:cubicBezTo>
                  <a:cubicBezTo>
                    <a:pt x="33" y="20"/>
                    <a:pt x="34" y="20"/>
                    <a:pt x="34" y="22"/>
                  </a:cubicBezTo>
                  <a:cubicBezTo>
                    <a:pt x="35" y="21"/>
                    <a:pt x="35" y="21"/>
                    <a:pt x="35" y="22"/>
                  </a:cubicBezTo>
                  <a:cubicBezTo>
                    <a:pt x="35" y="23"/>
                    <a:pt x="35" y="23"/>
                    <a:pt x="35" y="25"/>
                  </a:cubicBezTo>
                  <a:cubicBezTo>
                    <a:pt x="36" y="26"/>
                    <a:pt x="36" y="27"/>
                    <a:pt x="37" y="27"/>
                  </a:cubicBezTo>
                  <a:cubicBezTo>
                    <a:pt x="36" y="27"/>
                    <a:pt x="37" y="28"/>
                    <a:pt x="37" y="29"/>
                  </a:cubicBezTo>
                  <a:cubicBezTo>
                    <a:pt x="36" y="29"/>
                    <a:pt x="35" y="28"/>
                    <a:pt x="35" y="29"/>
                  </a:cubicBezTo>
                  <a:cubicBezTo>
                    <a:pt x="35" y="29"/>
                    <a:pt x="35" y="28"/>
                    <a:pt x="35" y="28"/>
                  </a:cubicBezTo>
                  <a:cubicBezTo>
                    <a:pt x="34" y="27"/>
                    <a:pt x="34" y="28"/>
                    <a:pt x="33" y="28"/>
                  </a:cubicBezTo>
                  <a:cubicBezTo>
                    <a:pt x="33" y="26"/>
                    <a:pt x="34" y="25"/>
                    <a:pt x="35" y="24"/>
                  </a:cubicBezTo>
                  <a:cubicBezTo>
                    <a:pt x="34" y="23"/>
                    <a:pt x="33" y="26"/>
                    <a:pt x="32" y="25"/>
                  </a:cubicBezTo>
                  <a:cubicBezTo>
                    <a:pt x="32" y="26"/>
                    <a:pt x="32" y="25"/>
                    <a:pt x="32" y="26"/>
                  </a:cubicBezTo>
                  <a:cubicBezTo>
                    <a:pt x="31" y="26"/>
                    <a:pt x="31" y="26"/>
                    <a:pt x="31" y="27"/>
                  </a:cubicBezTo>
                  <a:cubicBezTo>
                    <a:pt x="30" y="28"/>
                    <a:pt x="32" y="28"/>
                    <a:pt x="32" y="29"/>
                  </a:cubicBezTo>
                  <a:cubicBezTo>
                    <a:pt x="32" y="29"/>
                    <a:pt x="31" y="30"/>
                    <a:pt x="30" y="30"/>
                  </a:cubicBezTo>
                  <a:cubicBezTo>
                    <a:pt x="30" y="30"/>
                    <a:pt x="30" y="30"/>
                    <a:pt x="30" y="29"/>
                  </a:cubicBezTo>
                  <a:cubicBezTo>
                    <a:pt x="29" y="30"/>
                    <a:pt x="28" y="30"/>
                    <a:pt x="27" y="31"/>
                  </a:cubicBezTo>
                  <a:cubicBezTo>
                    <a:pt x="27" y="32"/>
                    <a:pt x="27" y="32"/>
                    <a:pt x="27" y="32"/>
                  </a:cubicBezTo>
                  <a:cubicBezTo>
                    <a:pt x="26" y="33"/>
                    <a:pt x="26" y="33"/>
                    <a:pt x="25" y="34"/>
                  </a:cubicBezTo>
                  <a:cubicBezTo>
                    <a:pt x="25" y="35"/>
                    <a:pt x="24" y="35"/>
                    <a:pt x="24" y="37"/>
                  </a:cubicBezTo>
                  <a:cubicBezTo>
                    <a:pt x="24" y="37"/>
                    <a:pt x="24" y="37"/>
                    <a:pt x="23" y="37"/>
                  </a:cubicBezTo>
                  <a:cubicBezTo>
                    <a:pt x="24" y="38"/>
                    <a:pt x="24" y="38"/>
                    <a:pt x="23" y="38"/>
                  </a:cubicBezTo>
                  <a:cubicBezTo>
                    <a:pt x="22" y="39"/>
                    <a:pt x="21" y="40"/>
                    <a:pt x="20" y="42"/>
                  </a:cubicBezTo>
                  <a:cubicBezTo>
                    <a:pt x="20" y="42"/>
                    <a:pt x="21" y="43"/>
                    <a:pt x="21" y="43"/>
                  </a:cubicBezTo>
                  <a:cubicBezTo>
                    <a:pt x="21" y="44"/>
                    <a:pt x="21" y="44"/>
                    <a:pt x="21" y="46"/>
                  </a:cubicBezTo>
                  <a:cubicBezTo>
                    <a:pt x="20" y="46"/>
                    <a:pt x="19" y="45"/>
                    <a:pt x="19" y="43"/>
                  </a:cubicBezTo>
                  <a:cubicBezTo>
                    <a:pt x="19" y="42"/>
                    <a:pt x="18" y="43"/>
                    <a:pt x="17" y="43"/>
                  </a:cubicBezTo>
                  <a:cubicBezTo>
                    <a:pt x="16" y="43"/>
                    <a:pt x="16" y="43"/>
                    <a:pt x="16" y="43"/>
                  </a:cubicBezTo>
                  <a:cubicBezTo>
                    <a:pt x="15" y="43"/>
                    <a:pt x="15" y="42"/>
                    <a:pt x="13" y="43"/>
                  </a:cubicBezTo>
                  <a:cubicBezTo>
                    <a:pt x="13" y="43"/>
                    <a:pt x="12" y="43"/>
                    <a:pt x="11" y="44"/>
                  </a:cubicBezTo>
                  <a:cubicBezTo>
                    <a:pt x="12" y="46"/>
                    <a:pt x="10" y="51"/>
                    <a:pt x="13" y="51"/>
                  </a:cubicBezTo>
                  <a:cubicBezTo>
                    <a:pt x="14" y="50"/>
                    <a:pt x="14" y="49"/>
                    <a:pt x="14" y="48"/>
                  </a:cubicBezTo>
                  <a:cubicBezTo>
                    <a:pt x="15" y="48"/>
                    <a:pt x="15" y="48"/>
                    <a:pt x="17" y="48"/>
                  </a:cubicBezTo>
                  <a:cubicBezTo>
                    <a:pt x="17" y="50"/>
                    <a:pt x="16" y="51"/>
                    <a:pt x="16" y="52"/>
                  </a:cubicBezTo>
                  <a:cubicBezTo>
                    <a:pt x="17" y="52"/>
                    <a:pt x="18" y="52"/>
                    <a:pt x="19" y="53"/>
                  </a:cubicBezTo>
                  <a:cubicBezTo>
                    <a:pt x="19" y="55"/>
                    <a:pt x="18" y="56"/>
                    <a:pt x="19" y="57"/>
                  </a:cubicBezTo>
                  <a:cubicBezTo>
                    <a:pt x="19" y="57"/>
                    <a:pt x="20" y="57"/>
                    <a:pt x="20" y="56"/>
                  </a:cubicBezTo>
                  <a:cubicBezTo>
                    <a:pt x="21" y="56"/>
                    <a:pt x="21" y="57"/>
                    <a:pt x="21" y="58"/>
                  </a:cubicBezTo>
                  <a:cubicBezTo>
                    <a:pt x="22" y="57"/>
                    <a:pt x="23" y="56"/>
                    <a:pt x="23" y="55"/>
                  </a:cubicBezTo>
                  <a:cubicBezTo>
                    <a:pt x="24" y="55"/>
                    <a:pt x="24" y="55"/>
                    <a:pt x="24" y="54"/>
                  </a:cubicBezTo>
                  <a:cubicBezTo>
                    <a:pt x="25" y="55"/>
                    <a:pt x="25" y="55"/>
                    <a:pt x="25" y="55"/>
                  </a:cubicBezTo>
                  <a:cubicBezTo>
                    <a:pt x="26" y="55"/>
                    <a:pt x="26" y="54"/>
                    <a:pt x="26" y="55"/>
                  </a:cubicBezTo>
                  <a:cubicBezTo>
                    <a:pt x="27" y="56"/>
                    <a:pt x="28" y="56"/>
                    <a:pt x="28" y="57"/>
                  </a:cubicBezTo>
                  <a:cubicBezTo>
                    <a:pt x="28" y="57"/>
                    <a:pt x="28" y="56"/>
                    <a:pt x="29" y="56"/>
                  </a:cubicBezTo>
                  <a:cubicBezTo>
                    <a:pt x="30" y="57"/>
                    <a:pt x="31" y="57"/>
                    <a:pt x="32" y="58"/>
                  </a:cubicBezTo>
                  <a:cubicBezTo>
                    <a:pt x="32" y="59"/>
                    <a:pt x="33" y="60"/>
                    <a:pt x="33" y="60"/>
                  </a:cubicBezTo>
                  <a:cubicBezTo>
                    <a:pt x="36" y="59"/>
                    <a:pt x="37" y="63"/>
                    <a:pt x="36" y="64"/>
                  </a:cubicBezTo>
                  <a:cubicBezTo>
                    <a:pt x="36" y="65"/>
                    <a:pt x="37" y="64"/>
                    <a:pt x="38" y="64"/>
                  </a:cubicBezTo>
                  <a:cubicBezTo>
                    <a:pt x="38" y="66"/>
                    <a:pt x="39" y="65"/>
                    <a:pt x="40" y="66"/>
                  </a:cubicBezTo>
                  <a:cubicBezTo>
                    <a:pt x="40" y="66"/>
                    <a:pt x="41" y="66"/>
                    <a:pt x="41" y="66"/>
                  </a:cubicBezTo>
                  <a:cubicBezTo>
                    <a:pt x="42" y="66"/>
                    <a:pt x="43" y="67"/>
                    <a:pt x="43" y="67"/>
                  </a:cubicBezTo>
                  <a:cubicBezTo>
                    <a:pt x="44" y="67"/>
                    <a:pt x="44" y="67"/>
                    <a:pt x="45" y="67"/>
                  </a:cubicBezTo>
                  <a:cubicBezTo>
                    <a:pt x="45" y="68"/>
                    <a:pt x="45" y="69"/>
                    <a:pt x="45" y="70"/>
                  </a:cubicBezTo>
                  <a:cubicBezTo>
                    <a:pt x="45" y="70"/>
                    <a:pt x="45" y="70"/>
                    <a:pt x="45" y="71"/>
                  </a:cubicBezTo>
                  <a:cubicBezTo>
                    <a:pt x="44" y="72"/>
                    <a:pt x="45" y="72"/>
                    <a:pt x="44" y="73"/>
                  </a:cubicBezTo>
                  <a:cubicBezTo>
                    <a:pt x="44" y="74"/>
                    <a:pt x="43" y="74"/>
                    <a:pt x="43" y="75"/>
                  </a:cubicBezTo>
                  <a:cubicBezTo>
                    <a:pt x="43" y="75"/>
                    <a:pt x="43" y="75"/>
                    <a:pt x="43" y="75"/>
                  </a:cubicBezTo>
                  <a:cubicBezTo>
                    <a:pt x="43" y="76"/>
                    <a:pt x="42" y="76"/>
                    <a:pt x="42" y="77"/>
                  </a:cubicBezTo>
                  <a:cubicBezTo>
                    <a:pt x="43" y="78"/>
                    <a:pt x="42" y="80"/>
                    <a:pt x="42" y="82"/>
                  </a:cubicBezTo>
                  <a:cubicBezTo>
                    <a:pt x="41" y="82"/>
                    <a:pt x="41" y="82"/>
                    <a:pt x="39" y="83"/>
                  </a:cubicBezTo>
                  <a:cubicBezTo>
                    <a:pt x="39" y="83"/>
                    <a:pt x="39" y="84"/>
                    <a:pt x="38" y="84"/>
                  </a:cubicBezTo>
                  <a:cubicBezTo>
                    <a:pt x="38" y="85"/>
                    <a:pt x="38" y="85"/>
                    <a:pt x="38" y="86"/>
                  </a:cubicBezTo>
                  <a:cubicBezTo>
                    <a:pt x="38" y="87"/>
                    <a:pt x="37" y="87"/>
                    <a:pt x="37" y="89"/>
                  </a:cubicBezTo>
                  <a:cubicBezTo>
                    <a:pt x="36" y="89"/>
                    <a:pt x="36" y="90"/>
                    <a:pt x="36" y="90"/>
                  </a:cubicBezTo>
                  <a:cubicBezTo>
                    <a:pt x="36" y="90"/>
                    <a:pt x="35" y="90"/>
                    <a:pt x="35" y="90"/>
                  </a:cubicBezTo>
                  <a:cubicBezTo>
                    <a:pt x="35" y="90"/>
                    <a:pt x="34" y="90"/>
                    <a:pt x="34" y="90"/>
                  </a:cubicBezTo>
                  <a:cubicBezTo>
                    <a:pt x="34" y="91"/>
                    <a:pt x="34" y="92"/>
                    <a:pt x="34" y="93"/>
                  </a:cubicBezTo>
                  <a:cubicBezTo>
                    <a:pt x="33" y="94"/>
                    <a:pt x="33" y="94"/>
                    <a:pt x="32" y="94"/>
                  </a:cubicBezTo>
                  <a:cubicBezTo>
                    <a:pt x="31" y="95"/>
                    <a:pt x="31" y="97"/>
                    <a:pt x="30" y="96"/>
                  </a:cubicBezTo>
                  <a:cubicBezTo>
                    <a:pt x="31" y="96"/>
                    <a:pt x="30" y="99"/>
                    <a:pt x="30" y="100"/>
                  </a:cubicBezTo>
                  <a:cubicBezTo>
                    <a:pt x="30" y="101"/>
                    <a:pt x="30" y="101"/>
                    <a:pt x="30" y="102"/>
                  </a:cubicBezTo>
                  <a:cubicBezTo>
                    <a:pt x="30" y="102"/>
                    <a:pt x="30" y="103"/>
                    <a:pt x="29" y="103"/>
                  </a:cubicBezTo>
                  <a:cubicBezTo>
                    <a:pt x="29" y="104"/>
                    <a:pt x="29" y="104"/>
                    <a:pt x="29" y="105"/>
                  </a:cubicBezTo>
                  <a:cubicBezTo>
                    <a:pt x="28" y="106"/>
                    <a:pt x="30" y="106"/>
                    <a:pt x="29" y="107"/>
                  </a:cubicBezTo>
                  <a:cubicBezTo>
                    <a:pt x="30" y="107"/>
                    <a:pt x="30" y="108"/>
                    <a:pt x="31" y="108"/>
                  </a:cubicBezTo>
                  <a:cubicBezTo>
                    <a:pt x="31" y="109"/>
                    <a:pt x="29" y="108"/>
                    <a:pt x="28" y="108"/>
                  </a:cubicBezTo>
                  <a:cubicBezTo>
                    <a:pt x="28" y="108"/>
                    <a:pt x="27" y="108"/>
                    <a:pt x="27" y="107"/>
                  </a:cubicBezTo>
                  <a:cubicBezTo>
                    <a:pt x="27" y="107"/>
                    <a:pt x="27" y="107"/>
                    <a:pt x="27" y="107"/>
                  </a:cubicBezTo>
                  <a:cubicBezTo>
                    <a:pt x="27" y="107"/>
                    <a:pt x="27" y="107"/>
                    <a:pt x="27" y="106"/>
                  </a:cubicBezTo>
                  <a:cubicBezTo>
                    <a:pt x="26" y="106"/>
                    <a:pt x="26" y="104"/>
                    <a:pt x="25" y="104"/>
                  </a:cubicBezTo>
                  <a:cubicBezTo>
                    <a:pt x="26" y="102"/>
                    <a:pt x="25" y="101"/>
                    <a:pt x="25" y="99"/>
                  </a:cubicBezTo>
                  <a:cubicBezTo>
                    <a:pt x="25" y="98"/>
                    <a:pt x="25" y="98"/>
                    <a:pt x="25" y="97"/>
                  </a:cubicBezTo>
                  <a:cubicBezTo>
                    <a:pt x="25" y="96"/>
                    <a:pt x="24" y="97"/>
                    <a:pt x="24" y="96"/>
                  </a:cubicBezTo>
                  <a:cubicBezTo>
                    <a:pt x="25" y="95"/>
                    <a:pt x="26" y="95"/>
                    <a:pt x="26" y="94"/>
                  </a:cubicBezTo>
                  <a:cubicBezTo>
                    <a:pt x="25" y="93"/>
                    <a:pt x="25" y="95"/>
                    <a:pt x="24" y="94"/>
                  </a:cubicBezTo>
                  <a:cubicBezTo>
                    <a:pt x="25" y="92"/>
                    <a:pt x="24" y="89"/>
                    <a:pt x="26" y="88"/>
                  </a:cubicBezTo>
                  <a:cubicBezTo>
                    <a:pt x="26" y="86"/>
                    <a:pt x="25" y="85"/>
                    <a:pt x="26" y="84"/>
                  </a:cubicBezTo>
                  <a:cubicBezTo>
                    <a:pt x="26" y="83"/>
                    <a:pt x="26" y="83"/>
                    <a:pt x="25" y="83"/>
                  </a:cubicBezTo>
                  <a:cubicBezTo>
                    <a:pt x="25" y="82"/>
                    <a:pt x="25" y="82"/>
                    <a:pt x="26" y="81"/>
                  </a:cubicBezTo>
                  <a:cubicBezTo>
                    <a:pt x="26" y="79"/>
                    <a:pt x="25" y="79"/>
                    <a:pt x="24" y="77"/>
                  </a:cubicBezTo>
                  <a:cubicBezTo>
                    <a:pt x="23" y="77"/>
                    <a:pt x="23" y="76"/>
                    <a:pt x="22" y="75"/>
                  </a:cubicBezTo>
                  <a:cubicBezTo>
                    <a:pt x="22" y="74"/>
                    <a:pt x="22" y="74"/>
                    <a:pt x="22" y="74"/>
                  </a:cubicBezTo>
                  <a:cubicBezTo>
                    <a:pt x="21" y="73"/>
                    <a:pt x="20" y="72"/>
                    <a:pt x="20" y="70"/>
                  </a:cubicBezTo>
                  <a:cubicBezTo>
                    <a:pt x="20" y="70"/>
                    <a:pt x="21" y="70"/>
                    <a:pt x="21" y="69"/>
                  </a:cubicBezTo>
                  <a:cubicBezTo>
                    <a:pt x="21" y="69"/>
                    <a:pt x="20" y="69"/>
                    <a:pt x="20" y="68"/>
                  </a:cubicBezTo>
                  <a:cubicBezTo>
                    <a:pt x="21" y="67"/>
                    <a:pt x="19" y="66"/>
                    <a:pt x="20" y="64"/>
                  </a:cubicBezTo>
                  <a:cubicBezTo>
                    <a:pt x="20" y="63"/>
                    <a:pt x="21" y="63"/>
                    <a:pt x="21" y="62"/>
                  </a:cubicBezTo>
                  <a:cubicBezTo>
                    <a:pt x="20" y="61"/>
                    <a:pt x="21" y="61"/>
                    <a:pt x="21" y="61"/>
                  </a:cubicBezTo>
                  <a:cubicBezTo>
                    <a:pt x="21" y="60"/>
                    <a:pt x="20" y="59"/>
                    <a:pt x="20" y="58"/>
                  </a:cubicBezTo>
                  <a:cubicBezTo>
                    <a:pt x="20" y="58"/>
                    <a:pt x="20" y="59"/>
                    <a:pt x="20" y="59"/>
                  </a:cubicBezTo>
                  <a:cubicBezTo>
                    <a:pt x="18" y="59"/>
                    <a:pt x="18" y="58"/>
                    <a:pt x="17" y="57"/>
                  </a:cubicBezTo>
                  <a:cubicBezTo>
                    <a:pt x="17" y="57"/>
                    <a:pt x="17" y="57"/>
                    <a:pt x="17" y="57"/>
                  </a:cubicBezTo>
                  <a:cubicBezTo>
                    <a:pt x="16" y="56"/>
                    <a:pt x="16" y="56"/>
                    <a:pt x="16" y="55"/>
                  </a:cubicBezTo>
                  <a:cubicBezTo>
                    <a:pt x="15" y="55"/>
                    <a:pt x="15" y="55"/>
                    <a:pt x="14" y="55"/>
                  </a:cubicBezTo>
                  <a:cubicBezTo>
                    <a:pt x="13" y="54"/>
                    <a:pt x="13" y="54"/>
                    <a:pt x="13" y="53"/>
                  </a:cubicBezTo>
                  <a:cubicBezTo>
                    <a:pt x="10" y="54"/>
                    <a:pt x="9" y="52"/>
                    <a:pt x="7" y="52"/>
                  </a:cubicBezTo>
                  <a:cubicBezTo>
                    <a:pt x="7" y="50"/>
                    <a:pt x="6" y="49"/>
                    <a:pt x="6" y="48"/>
                  </a:cubicBezTo>
                  <a:cubicBezTo>
                    <a:pt x="6" y="47"/>
                    <a:pt x="5" y="46"/>
                    <a:pt x="5" y="45"/>
                  </a:cubicBezTo>
                  <a:cubicBezTo>
                    <a:pt x="5" y="45"/>
                    <a:pt x="5" y="44"/>
                    <a:pt x="4" y="44"/>
                  </a:cubicBezTo>
                  <a:cubicBezTo>
                    <a:pt x="4" y="46"/>
                    <a:pt x="5" y="46"/>
                    <a:pt x="5" y="47"/>
                  </a:cubicBezTo>
                  <a:cubicBezTo>
                    <a:pt x="4" y="47"/>
                    <a:pt x="4" y="46"/>
                    <a:pt x="3" y="47"/>
                  </a:cubicBezTo>
                  <a:cubicBezTo>
                    <a:pt x="3" y="46"/>
                    <a:pt x="3" y="44"/>
                    <a:pt x="2" y="44"/>
                  </a:cubicBezTo>
                  <a:cubicBezTo>
                    <a:pt x="2" y="44"/>
                    <a:pt x="2" y="43"/>
                    <a:pt x="2" y="43"/>
                  </a:cubicBezTo>
                  <a:cubicBezTo>
                    <a:pt x="1" y="42"/>
                    <a:pt x="1" y="40"/>
                    <a:pt x="0" y="39"/>
                  </a:cubicBezTo>
                  <a:cubicBezTo>
                    <a:pt x="0" y="39"/>
                    <a:pt x="0" y="39"/>
                    <a:pt x="0" y="39"/>
                  </a:cubicBezTo>
                  <a:cubicBezTo>
                    <a:pt x="2" y="27"/>
                    <a:pt x="7" y="16"/>
                    <a:pt x="15"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5" name="Freeform 687"/>
            <p:cNvSpPr/>
            <p:nvPr/>
          </p:nvSpPr>
          <p:spPr bwMode="auto">
            <a:xfrm>
              <a:off x="2763838" y="-384174"/>
              <a:ext cx="55563" cy="44450"/>
            </a:xfrm>
            <a:custGeom>
              <a:avLst/>
              <a:gdLst>
                <a:gd name="T0" fmla="*/ 1 w 15"/>
                <a:gd name="T1" fmla="*/ 9 h 12"/>
                <a:gd name="T2" fmla="*/ 14 w 15"/>
                <a:gd name="T3" fmla="*/ 0 h 12"/>
                <a:gd name="T4" fmla="*/ 15 w 15"/>
                <a:gd name="T5" fmla="*/ 1 h 12"/>
                <a:gd name="T6" fmla="*/ 12 w 15"/>
                <a:gd name="T7" fmla="*/ 2 h 12"/>
                <a:gd name="T8" fmla="*/ 12 w 15"/>
                <a:gd name="T9" fmla="*/ 3 h 12"/>
                <a:gd name="T10" fmla="*/ 10 w 15"/>
                <a:gd name="T11" fmla="*/ 5 h 12"/>
                <a:gd name="T12" fmla="*/ 8 w 15"/>
                <a:gd name="T13" fmla="*/ 6 h 12"/>
                <a:gd name="T14" fmla="*/ 6 w 15"/>
                <a:gd name="T15" fmla="*/ 9 h 12"/>
                <a:gd name="T16" fmla="*/ 5 w 15"/>
                <a:gd name="T17" fmla="*/ 9 h 12"/>
                <a:gd name="T18" fmla="*/ 6 w 15"/>
                <a:gd name="T19" fmla="*/ 9 h 12"/>
                <a:gd name="T20" fmla="*/ 5 w 15"/>
                <a:gd name="T21" fmla="*/ 10 h 12"/>
                <a:gd name="T22" fmla="*/ 0 w 15"/>
                <a:gd name="T23" fmla="*/ 11 h 12"/>
                <a:gd name="T24" fmla="*/ 0 w 15"/>
                <a:gd name="T25" fmla="*/ 10 h 12"/>
                <a:gd name="T26" fmla="*/ 1 w 15"/>
                <a:gd name="T27" fmla="*/ 10 h 12"/>
                <a:gd name="T28" fmla="*/ 3 w 15"/>
                <a:gd name="T29" fmla="*/ 10 h 12"/>
                <a:gd name="T30" fmla="*/ 1 w 15"/>
                <a:gd name="T3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 h="12">
                  <a:moveTo>
                    <a:pt x="1" y="9"/>
                  </a:moveTo>
                  <a:cubicBezTo>
                    <a:pt x="5" y="6"/>
                    <a:pt x="10" y="3"/>
                    <a:pt x="14" y="0"/>
                  </a:cubicBezTo>
                  <a:cubicBezTo>
                    <a:pt x="14" y="1"/>
                    <a:pt x="15" y="0"/>
                    <a:pt x="15" y="1"/>
                  </a:cubicBezTo>
                  <a:cubicBezTo>
                    <a:pt x="15" y="2"/>
                    <a:pt x="13" y="2"/>
                    <a:pt x="12" y="2"/>
                  </a:cubicBezTo>
                  <a:cubicBezTo>
                    <a:pt x="12" y="2"/>
                    <a:pt x="12" y="3"/>
                    <a:pt x="12" y="3"/>
                  </a:cubicBezTo>
                  <a:cubicBezTo>
                    <a:pt x="11" y="3"/>
                    <a:pt x="11" y="4"/>
                    <a:pt x="10" y="5"/>
                  </a:cubicBezTo>
                  <a:cubicBezTo>
                    <a:pt x="9" y="4"/>
                    <a:pt x="9" y="6"/>
                    <a:pt x="8" y="6"/>
                  </a:cubicBezTo>
                  <a:cubicBezTo>
                    <a:pt x="8" y="7"/>
                    <a:pt x="6" y="7"/>
                    <a:pt x="6" y="9"/>
                  </a:cubicBezTo>
                  <a:cubicBezTo>
                    <a:pt x="6" y="9"/>
                    <a:pt x="5" y="9"/>
                    <a:pt x="5" y="9"/>
                  </a:cubicBezTo>
                  <a:cubicBezTo>
                    <a:pt x="5" y="9"/>
                    <a:pt x="6" y="8"/>
                    <a:pt x="6" y="9"/>
                  </a:cubicBezTo>
                  <a:cubicBezTo>
                    <a:pt x="6" y="10"/>
                    <a:pt x="5" y="10"/>
                    <a:pt x="5" y="10"/>
                  </a:cubicBezTo>
                  <a:cubicBezTo>
                    <a:pt x="4" y="12"/>
                    <a:pt x="2" y="11"/>
                    <a:pt x="0" y="11"/>
                  </a:cubicBezTo>
                  <a:cubicBezTo>
                    <a:pt x="0" y="11"/>
                    <a:pt x="0" y="10"/>
                    <a:pt x="0" y="10"/>
                  </a:cubicBezTo>
                  <a:cubicBezTo>
                    <a:pt x="0" y="10"/>
                    <a:pt x="0" y="10"/>
                    <a:pt x="1" y="10"/>
                  </a:cubicBezTo>
                  <a:cubicBezTo>
                    <a:pt x="1" y="10"/>
                    <a:pt x="2" y="10"/>
                    <a:pt x="3" y="10"/>
                  </a:cubicBezTo>
                  <a:cubicBezTo>
                    <a:pt x="3" y="9"/>
                    <a:pt x="2" y="9"/>
                    <a:pt x="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6" name="Freeform 688"/>
            <p:cNvSpPr/>
            <p:nvPr/>
          </p:nvSpPr>
          <p:spPr bwMode="auto">
            <a:xfrm>
              <a:off x="2871788" y="-357187"/>
              <a:ext cx="307975" cy="355600"/>
            </a:xfrm>
            <a:custGeom>
              <a:avLst/>
              <a:gdLst>
                <a:gd name="T0" fmla="*/ 82 w 82"/>
                <a:gd name="T1" fmla="*/ 27 h 95"/>
                <a:gd name="T2" fmla="*/ 78 w 82"/>
                <a:gd name="T3" fmla="*/ 42 h 95"/>
                <a:gd name="T4" fmla="*/ 74 w 82"/>
                <a:gd name="T5" fmla="*/ 40 h 95"/>
                <a:gd name="T6" fmla="*/ 74 w 82"/>
                <a:gd name="T7" fmla="*/ 48 h 95"/>
                <a:gd name="T8" fmla="*/ 70 w 82"/>
                <a:gd name="T9" fmla="*/ 54 h 95"/>
                <a:gd name="T10" fmla="*/ 64 w 82"/>
                <a:gd name="T11" fmla="*/ 59 h 95"/>
                <a:gd name="T12" fmla="*/ 63 w 82"/>
                <a:gd name="T13" fmla="*/ 64 h 95"/>
                <a:gd name="T14" fmla="*/ 62 w 82"/>
                <a:gd name="T15" fmla="*/ 57 h 95"/>
                <a:gd name="T16" fmla="*/ 57 w 82"/>
                <a:gd name="T17" fmla="*/ 53 h 95"/>
                <a:gd name="T18" fmla="*/ 53 w 82"/>
                <a:gd name="T19" fmla="*/ 57 h 95"/>
                <a:gd name="T20" fmla="*/ 50 w 82"/>
                <a:gd name="T21" fmla="*/ 59 h 95"/>
                <a:gd name="T22" fmla="*/ 47 w 82"/>
                <a:gd name="T23" fmla="*/ 52 h 95"/>
                <a:gd name="T24" fmla="*/ 41 w 82"/>
                <a:gd name="T25" fmla="*/ 49 h 95"/>
                <a:gd name="T26" fmla="*/ 38 w 82"/>
                <a:gd name="T27" fmla="*/ 50 h 95"/>
                <a:gd name="T28" fmla="*/ 39 w 82"/>
                <a:gd name="T29" fmla="*/ 56 h 95"/>
                <a:gd name="T30" fmla="*/ 29 w 82"/>
                <a:gd name="T31" fmla="*/ 52 h 95"/>
                <a:gd name="T32" fmla="*/ 31 w 82"/>
                <a:gd name="T33" fmla="*/ 56 h 95"/>
                <a:gd name="T34" fmla="*/ 37 w 82"/>
                <a:gd name="T35" fmla="*/ 62 h 95"/>
                <a:gd name="T36" fmla="*/ 31 w 82"/>
                <a:gd name="T37" fmla="*/ 81 h 95"/>
                <a:gd name="T38" fmla="*/ 24 w 82"/>
                <a:gd name="T39" fmla="*/ 93 h 95"/>
                <a:gd name="T40" fmla="*/ 15 w 82"/>
                <a:gd name="T41" fmla="*/ 83 h 95"/>
                <a:gd name="T42" fmla="*/ 14 w 82"/>
                <a:gd name="T43" fmla="*/ 65 h 95"/>
                <a:gd name="T44" fmla="*/ 8 w 82"/>
                <a:gd name="T45" fmla="*/ 65 h 95"/>
                <a:gd name="T46" fmla="*/ 0 w 82"/>
                <a:gd name="T47" fmla="*/ 53 h 95"/>
                <a:gd name="T48" fmla="*/ 6 w 82"/>
                <a:gd name="T49" fmla="*/ 41 h 95"/>
                <a:gd name="T50" fmla="*/ 15 w 82"/>
                <a:gd name="T51" fmla="*/ 41 h 95"/>
                <a:gd name="T52" fmla="*/ 27 w 82"/>
                <a:gd name="T53" fmla="*/ 45 h 95"/>
                <a:gd name="T54" fmla="*/ 26 w 82"/>
                <a:gd name="T55" fmla="*/ 41 h 95"/>
                <a:gd name="T56" fmla="*/ 22 w 82"/>
                <a:gd name="T57" fmla="*/ 38 h 95"/>
                <a:gd name="T58" fmla="*/ 22 w 82"/>
                <a:gd name="T59" fmla="*/ 41 h 95"/>
                <a:gd name="T60" fmla="*/ 19 w 82"/>
                <a:gd name="T61" fmla="*/ 37 h 95"/>
                <a:gd name="T62" fmla="*/ 19 w 82"/>
                <a:gd name="T63" fmla="*/ 38 h 95"/>
                <a:gd name="T64" fmla="*/ 15 w 82"/>
                <a:gd name="T65" fmla="*/ 37 h 95"/>
                <a:gd name="T66" fmla="*/ 12 w 82"/>
                <a:gd name="T67" fmla="*/ 35 h 95"/>
                <a:gd name="T68" fmla="*/ 4 w 82"/>
                <a:gd name="T69" fmla="*/ 40 h 95"/>
                <a:gd name="T70" fmla="*/ 8 w 82"/>
                <a:gd name="T71" fmla="*/ 34 h 95"/>
                <a:gd name="T72" fmla="*/ 9 w 82"/>
                <a:gd name="T73" fmla="*/ 29 h 95"/>
                <a:gd name="T74" fmla="*/ 6 w 82"/>
                <a:gd name="T75" fmla="*/ 26 h 95"/>
                <a:gd name="T76" fmla="*/ 8 w 82"/>
                <a:gd name="T77" fmla="*/ 20 h 95"/>
                <a:gd name="T78" fmla="*/ 10 w 82"/>
                <a:gd name="T79" fmla="*/ 26 h 95"/>
                <a:gd name="T80" fmla="*/ 13 w 82"/>
                <a:gd name="T81" fmla="*/ 25 h 95"/>
                <a:gd name="T82" fmla="*/ 12 w 82"/>
                <a:gd name="T83" fmla="*/ 18 h 95"/>
                <a:gd name="T84" fmla="*/ 16 w 82"/>
                <a:gd name="T85" fmla="*/ 12 h 95"/>
                <a:gd name="T86" fmla="*/ 23 w 82"/>
                <a:gd name="T87" fmla="*/ 7 h 95"/>
                <a:gd name="T88" fmla="*/ 30 w 82"/>
                <a:gd name="T89" fmla="*/ 10 h 95"/>
                <a:gd name="T90" fmla="*/ 38 w 82"/>
                <a:gd name="T91" fmla="*/ 10 h 95"/>
                <a:gd name="T92" fmla="*/ 44 w 82"/>
                <a:gd name="T93" fmla="*/ 7 h 95"/>
                <a:gd name="T94" fmla="*/ 49 w 82"/>
                <a:gd name="T95" fmla="*/ 7 h 95"/>
                <a:gd name="T96" fmla="*/ 51 w 82"/>
                <a:gd name="T97" fmla="*/ 3 h 95"/>
                <a:gd name="T98" fmla="*/ 57 w 82"/>
                <a:gd name="T99" fmla="*/ 0 h 95"/>
                <a:gd name="T100" fmla="*/ 62 w 82"/>
                <a:gd name="T101" fmla="*/ 4 h 95"/>
                <a:gd name="T102" fmla="*/ 80 w 82"/>
                <a:gd name="T103" fmla="*/ 2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2" h="95">
                  <a:moveTo>
                    <a:pt x="80" y="23"/>
                  </a:moveTo>
                  <a:cubicBezTo>
                    <a:pt x="79" y="23"/>
                    <a:pt x="79" y="24"/>
                    <a:pt x="79" y="24"/>
                  </a:cubicBezTo>
                  <a:cubicBezTo>
                    <a:pt x="79" y="25"/>
                    <a:pt x="80" y="25"/>
                    <a:pt x="81" y="24"/>
                  </a:cubicBezTo>
                  <a:cubicBezTo>
                    <a:pt x="81" y="25"/>
                    <a:pt x="81" y="26"/>
                    <a:pt x="82" y="27"/>
                  </a:cubicBezTo>
                  <a:cubicBezTo>
                    <a:pt x="82" y="28"/>
                    <a:pt x="82" y="30"/>
                    <a:pt x="82" y="31"/>
                  </a:cubicBezTo>
                  <a:cubicBezTo>
                    <a:pt x="81" y="32"/>
                    <a:pt x="81" y="34"/>
                    <a:pt x="80" y="35"/>
                  </a:cubicBezTo>
                  <a:cubicBezTo>
                    <a:pt x="79" y="35"/>
                    <a:pt x="79" y="35"/>
                    <a:pt x="78" y="36"/>
                  </a:cubicBezTo>
                  <a:cubicBezTo>
                    <a:pt x="77" y="38"/>
                    <a:pt x="79" y="41"/>
                    <a:pt x="78" y="42"/>
                  </a:cubicBezTo>
                  <a:cubicBezTo>
                    <a:pt x="77" y="42"/>
                    <a:pt x="76" y="41"/>
                    <a:pt x="76" y="40"/>
                  </a:cubicBezTo>
                  <a:cubicBezTo>
                    <a:pt x="76" y="39"/>
                    <a:pt x="75" y="39"/>
                    <a:pt x="75" y="38"/>
                  </a:cubicBezTo>
                  <a:cubicBezTo>
                    <a:pt x="73" y="38"/>
                    <a:pt x="75" y="39"/>
                    <a:pt x="74" y="40"/>
                  </a:cubicBezTo>
                  <a:cubicBezTo>
                    <a:pt x="75" y="40"/>
                    <a:pt x="74" y="40"/>
                    <a:pt x="74" y="40"/>
                  </a:cubicBezTo>
                  <a:cubicBezTo>
                    <a:pt x="74" y="41"/>
                    <a:pt x="73" y="41"/>
                    <a:pt x="74" y="42"/>
                  </a:cubicBezTo>
                  <a:cubicBezTo>
                    <a:pt x="74" y="42"/>
                    <a:pt x="74" y="43"/>
                    <a:pt x="74" y="43"/>
                  </a:cubicBezTo>
                  <a:cubicBezTo>
                    <a:pt x="74" y="44"/>
                    <a:pt x="75" y="44"/>
                    <a:pt x="75" y="45"/>
                  </a:cubicBezTo>
                  <a:cubicBezTo>
                    <a:pt x="74" y="45"/>
                    <a:pt x="75" y="47"/>
                    <a:pt x="74" y="48"/>
                  </a:cubicBezTo>
                  <a:cubicBezTo>
                    <a:pt x="74" y="49"/>
                    <a:pt x="74" y="49"/>
                    <a:pt x="74" y="49"/>
                  </a:cubicBezTo>
                  <a:cubicBezTo>
                    <a:pt x="73" y="51"/>
                    <a:pt x="72" y="52"/>
                    <a:pt x="72" y="53"/>
                  </a:cubicBezTo>
                  <a:cubicBezTo>
                    <a:pt x="70" y="53"/>
                    <a:pt x="69" y="53"/>
                    <a:pt x="69" y="54"/>
                  </a:cubicBezTo>
                  <a:cubicBezTo>
                    <a:pt x="70" y="54"/>
                    <a:pt x="70" y="54"/>
                    <a:pt x="70" y="54"/>
                  </a:cubicBezTo>
                  <a:cubicBezTo>
                    <a:pt x="70" y="55"/>
                    <a:pt x="70" y="56"/>
                    <a:pt x="69" y="56"/>
                  </a:cubicBezTo>
                  <a:cubicBezTo>
                    <a:pt x="69" y="59"/>
                    <a:pt x="69" y="62"/>
                    <a:pt x="67" y="62"/>
                  </a:cubicBezTo>
                  <a:cubicBezTo>
                    <a:pt x="67" y="61"/>
                    <a:pt x="66" y="61"/>
                    <a:pt x="66" y="61"/>
                  </a:cubicBezTo>
                  <a:cubicBezTo>
                    <a:pt x="65" y="61"/>
                    <a:pt x="65" y="60"/>
                    <a:pt x="64" y="59"/>
                  </a:cubicBezTo>
                  <a:cubicBezTo>
                    <a:pt x="64" y="59"/>
                    <a:pt x="64" y="60"/>
                    <a:pt x="64" y="61"/>
                  </a:cubicBezTo>
                  <a:cubicBezTo>
                    <a:pt x="64" y="62"/>
                    <a:pt x="65" y="63"/>
                    <a:pt x="66" y="63"/>
                  </a:cubicBezTo>
                  <a:cubicBezTo>
                    <a:pt x="66" y="65"/>
                    <a:pt x="67" y="65"/>
                    <a:pt x="67" y="67"/>
                  </a:cubicBezTo>
                  <a:cubicBezTo>
                    <a:pt x="65" y="66"/>
                    <a:pt x="64" y="65"/>
                    <a:pt x="63" y="64"/>
                  </a:cubicBezTo>
                  <a:cubicBezTo>
                    <a:pt x="64" y="63"/>
                    <a:pt x="63" y="62"/>
                    <a:pt x="63" y="62"/>
                  </a:cubicBezTo>
                  <a:cubicBezTo>
                    <a:pt x="63" y="61"/>
                    <a:pt x="63" y="61"/>
                    <a:pt x="63" y="60"/>
                  </a:cubicBezTo>
                  <a:cubicBezTo>
                    <a:pt x="63" y="59"/>
                    <a:pt x="63" y="59"/>
                    <a:pt x="62" y="59"/>
                  </a:cubicBezTo>
                  <a:cubicBezTo>
                    <a:pt x="62" y="58"/>
                    <a:pt x="62" y="58"/>
                    <a:pt x="62" y="57"/>
                  </a:cubicBezTo>
                  <a:cubicBezTo>
                    <a:pt x="62" y="56"/>
                    <a:pt x="60" y="57"/>
                    <a:pt x="60" y="56"/>
                  </a:cubicBezTo>
                  <a:cubicBezTo>
                    <a:pt x="60" y="55"/>
                    <a:pt x="60" y="55"/>
                    <a:pt x="60" y="55"/>
                  </a:cubicBezTo>
                  <a:cubicBezTo>
                    <a:pt x="59" y="54"/>
                    <a:pt x="59" y="53"/>
                    <a:pt x="59" y="52"/>
                  </a:cubicBezTo>
                  <a:cubicBezTo>
                    <a:pt x="58" y="52"/>
                    <a:pt x="57" y="53"/>
                    <a:pt x="57" y="53"/>
                  </a:cubicBezTo>
                  <a:cubicBezTo>
                    <a:pt x="56" y="54"/>
                    <a:pt x="55" y="54"/>
                    <a:pt x="56" y="56"/>
                  </a:cubicBezTo>
                  <a:cubicBezTo>
                    <a:pt x="55" y="55"/>
                    <a:pt x="55" y="57"/>
                    <a:pt x="54" y="56"/>
                  </a:cubicBezTo>
                  <a:cubicBezTo>
                    <a:pt x="54" y="57"/>
                    <a:pt x="54" y="57"/>
                    <a:pt x="54" y="57"/>
                  </a:cubicBezTo>
                  <a:cubicBezTo>
                    <a:pt x="54" y="57"/>
                    <a:pt x="54" y="57"/>
                    <a:pt x="53" y="57"/>
                  </a:cubicBezTo>
                  <a:cubicBezTo>
                    <a:pt x="54" y="60"/>
                    <a:pt x="53" y="61"/>
                    <a:pt x="52" y="62"/>
                  </a:cubicBezTo>
                  <a:cubicBezTo>
                    <a:pt x="52" y="62"/>
                    <a:pt x="51" y="63"/>
                    <a:pt x="51" y="62"/>
                  </a:cubicBezTo>
                  <a:cubicBezTo>
                    <a:pt x="51" y="62"/>
                    <a:pt x="51" y="61"/>
                    <a:pt x="51" y="61"/>
                  </a:cubicBezTo>
                  <a:cubicBezTo>
                    <a:pt x="51" y="60"/>
                    <a:pt x="50" y="59"/>
                    <a:pt x="50" y="59"/>
                  </a:cubicBezTo>
                  <a:cubicBezTo>
                    <a:pt x="49" y="57"/>
                    <a:pt x="49" y="56"/>
                    <a:pt x="48" y="55"/>
                  </a:cubicBezTo>
                  <a:cubicBezTo>
                    <a:pt x="48" y="54"/>
                    <a:pt x="48" y="54"/>
                    <a:pt x="48" y="53"/>
                  </a:cubicBezTo>
                  <a:cubicBezTo>
                    <a:pt x="48" y="53"/>
                    <a:pt x="47" y="53"/>
                    <a:pt x="47" y="52"/>
                  </a:cubicBezTo>
                  <a:cubicBezTo>
                    <a:pt x="47" y="52"/>
                    <a:pt x="47" y="52"/>
                    <a:pt x="47" y="52"/>
                  </a:cubicBezTo>
                  <a:cubicBezTo>
                    <a:pt x="46" y="51"/>
                    <a:pt x="46" y="50"/>
                    <a:pt x="44" y="50"/>
                  </a:cubicBezTo>
                  <a:cubicBezTo>
                    <a:pt x="44" y="50"/>
                    <a:pt x="44" y="50"/>
                    <a:pt x="43" y="50"/>
                  </a:cubicBezTo>
                  <a:cubicBezTo>
                    <a:pt x="42" y="50"/>
                    <a:pt x="42" y="51"/>
                    <a:pt x="41" y="51"/>
                  </a:cubicBezTo>
                  <a:cubicBezTo>
                    <a:pt x="41" y="50"/>
                    <a:pt x="41" y="50"/>
                    <a:pt x="41" y="49"/>
                  </a:cubicBezTo>
                  <a:cubicBezTo>
                    <a:pt x="38" y="50"/>
                    <a:pt x="39" y="47"/>
                    <a:pt x="37" y="46"/>
                  </a:cubicBezTo>
                  <a:cubicBezTo>
                    <a:pt x="37" y="46"/>
                    <a:pt x="37" y="46"/>
                    <a:pt x="36" y="46"/>
                  </a:cubicBezTo>
                  <a:cubicBezTo>
                    <a:pt x="37" y="47"/>
                    <a:pt x="37" y="47"/>
                    <a:pt x="38" y="47"/>
                  </a:cubicBezTo>
                  <a:cubicBezTo>
                    <a:pt x="37" y="49"/>
                    <a:pt x="38" y="49"/>
                    <a:pt x="38" y="50"/>
                  </a:cubicBezTo>
                  <a:cubicBezTo>
                    <a:pt x="39" y="50"/>
                    <a:pt x="39" y="49"/>
                    <a:pt x="40" y="50"/>
                  </a:cubicBezTo>
                  <a:cubicBezTo>
                    <a:pt x="40" y="51"/>
                    <a:pt x="41" y="51"/>
                    <a:pt x="42" y="52"/>
                  </a:cubicBezTo>
                  <a:cubicBezTo>
                    <a:pt x="42" y="53"/>
                    <a:pt x="41" y="53"/>
                    <a:pt x="41" y="55"/>
                  </a:cubicBezTo>
                  <a:cubicBezTo>
                    <a:pt x="40" y="55"/>
                    <a:pt x="40" y="56"/>
                    <a:pt x="39" y="56"/>
                  </a:cubicBezTo>
                  <a:cubicBezTo>
                    <a:pt x="38" y="56"/>
                    <a:pt x="39" y="57"/>
                    <a:pt x="38" y="57"/>
                  </a:cubicBezTo>
                  <a:cubicBezTo>
                    <a:pt x="36" y="57"/>
                    <a:pt x="35" y="59"/>
                    <a:pt x="34" y="59"/>
                  </a:cubicBezTo>
                  <a:cubicBezTo>
                    <a:pt x="32" y="58"/>
                    <a:pt x="32" y="56"/>
                    <a:pt x="32" y="55"/>
                  </a:cubicBezTo>
                  <a:cubicBezTo>
                    <a:pt x="31" y="54"/>
                    <a:pt x="30" y="53"/>
                    <a:pt x="29" y="52"/>
                  </a:cubicBezTo>
                  <a:cubicBezTo>
                    <a:pt x="30" y="51"/>
                    <a:pt x="29" y="50"/>
                    <a:pt x="28" y="49"/>
                  </a:cubicBezTo>
                  <a:cubicBezTo>
                    <a:pt x="28" y="49"/>
                    <a:pt x="29" y="50"/>
                    <a:pt x="28" y="51"/>
                  </a:cubicBezTo>
                  <a:cubicBezTo>
                    <a:pt x="29" y="52"/>
                    <a:pt x="29" y="52"/>
                    <a:pt x="30" y="53"/>
                  </a:cubicBezTo>
                  <a:cubicBezTo>
                    <a:pt x="29" y="55"/>
                    <a:pt x="31" y="55"/>
                    <a:pt x="31" y="56"/>
                  </a:cubicBezTo>
                  <a:cubicBezTo>
                    <a:pt x="32" y="57"/>
                    <a:pt x="33" y="58"/>
                    <a:pt x="33" y="60"/>
                  </a:cubicBezTo>
                  <a:cubicBezTo>
                    <a:pt x="34" y="60"/>
                    <a:pt x="34" y="60"/>
                    <a:pt x="35" y="60"/>
                  </a:cubicBezTo>
                  <a:cubicBezTo>
                    <a:pt x="36" y="60"/>
                    <a:pt x="36" y="59"/>
                    <a:pt x="37" y="59"/>
                  </a:cubicBezTo>
                  <a:cubicBezTo>
                    <a:pt x="38" y="60"/>
                    <a:pt x="37" y="61"/>
                    <a:pt x="37" y="62"/>
                  </a:cubicBezTo>
                  <a:cubicBezTo>
                    <a:pt x="36" y="64"/>
                    <a:pt x="35" y="66"/>
                    <a:pt x="34" y="68"/>
                  </a:cubicBezTo>
                  <a:cubicBezTo>
                    <a:pt x="33" y="68"/>
                    <a:pt x="33" y="69"/>
                    <a:pt x="32" y="69"/>
                  </a:cubicBezTo>
                  <a:cubicBezTo>
                    <a:pt x="32" y="71"/>
                    <a:pt x="31" y="72"/>
                    <a:pt x="31" y="73"/>
                  </a:cubicBezTo>
                  <a:cubicBezTo>
                    <a:pt x="31" y="75"/>
                    <a:pt x="31" y="78"/>
                    <a:pt x="31" y="81"/>
                  </a:cubicBezTo>
                  <a:cubicBezTo>
                    <a:pt x="29" y="82"/>
                    <a:pt x="28" y="84"/>
                    <a:pt x="28" y="87"/>
                  </a:cubicBezTo>
                  <a:cubicBezTo>
                    <a:pt x="27" y="87"/>
                    <a:pt x="27" y="87"/>
                    <a:pt x="27" y="87"/>
                  </a:cubicBezTo>
                  <a:cubicBezTo>
                    <a:pt x="27" y="88"/>
                    <a:pt x="26" y="89"/>
                    <a:pt x="27" y="90"/>
                  </a:cubicBezTo>
                  <a:cubicBezTo>
                    <a:pt x="25" y="91"/>
                    <a:pt x="25" y="92"/>
                    <a:pt x="24" y="93"/>
                  </a:cubicBezTo>
                  <a:cubicBezTo>
                    <a:pt x="22" y="94"/>
                    <a:pt x="21" y="95"/>
                    <a:pt x="19" y="95"/>
                  </a:cubicBezTo>
                  <a:cubicBezTo>
                    <a:pt x="18" y="94"/>
                    <a:pt x="18" y="91"/>
                    <a:pt x="17" y="90"/>
                  </a:cubicBezTo>
                  <a:cubicBezTo>
                    <a:pt x="17" y="89"/>
                    <a:pt x="17" y="88"/>
                    <a:pt x="17" y="87"/>
                  </a:cubicBezTo>
                  <a:cubicBezTo>
                    <a:pt x="17" y="86"/>
                    <a:pt x="16" y="84"/>
                    <a:pt x="15" y="83"/>
                  </a:cubicBezTo>
                  <a:cubicBezTo>
                    <a:pt x="15" y="82"/>
                    <a:pt x="15" y="80"/>
                    <a:pt x="16" y="78"/>
                  </a:cubicBezTo>
                  <a:cubicBezTo>
                    <a:pt x="15" y="77"/>
                    <a:pt x="15" y="75"/>
                    <a:pt x="15" y="74"/>
                  </a:cubicBezTo>
                  <a:cubicBezTo>
                    <a:pt x="15" y="73"/>
                    <a:pt x="14" y="72"/>
                    <a:pt x="13" y="70"/>
                  </a:cubicBezTo>
                  <a:cubicBezTo>
                    <a:pt x="13" y="68"/>
                    <a:pt x="14" y="67"/>
                    <a:pt x="14" y="65"/>
                  </a:cubicBezTo>
                  <a:cubicBezTo>
                    <a:pt x="13" y="65"/>
                    <a:pt x="13" y="65"/>
                    <a:pt x="12" y="66"/>
                  </a:cubicBezTo>
                  <a:cubicBezTo>
                    <a:pt x="12" y="66"/>
                    <a:pt x="11" y="65"/>
                    <a:pt x="10" y="65"/>
                  </a:cubicBezTo>
                  <a:cubicBezTo>
                    <a:pt x="10" y="65"/>
                    <a:pt x="10" y="64"/>
                    <a:pt x="10" y="64"/>
                  </a:cubicBezTo>
                  <a:cubicBezTo>
                    <a:pt x="9" y="64"/>
                    <a:pt x="9" y="65"/>
                    <a:pt x="8" y="65"/>
                  </a:cubicBezTo>
                  <a:cubicBezTo>
                    <a:pt x="7" y="65"/>
                    <a:pt x="6" y="65"/>
                    <a:pt x="5" y="66"/>
                  </a:cubicBezTo>
                  <a:cubicBezTo>
                    <a:pt x="3" y="65"/>
                    <a:pt x="3" y="64"/>
                    <a:pt x="2" y="64"/>
                  </a:cubicBezTo>
                  <a:cubicBezTo>
                    <a:pt x="1" y="62"/>
                    <a:pt x="1" y="61"/>
                    <a:pt x="0" y="60"/>
                  </a:cubicBezTo>
                  <a:cubicBezTo>
                    <a:pt x="0" y="57"/>
                    <a:pt x="0" y="55"/>
                    <a:pt x="0" y="53"/>
                  </a:cubicBezTo>
                  <a:cubicBezTo>
                    <a:pt x="0" y="52"/>
                    <a:pt x="1" y="51"/>
                    <a:pt x="1" y="49"/>
                  </a:cubicBezTo>
                  <a:cubicBezTo>
                    <a:pt x="2" y="48"/>
                    <a:pt x="3" y="48"/>
                    <a:pt x="3" y="47"/>
                  </a:cubicBezTo>
                  <a:cubicBezTo>
                    <a:pt x="4" y="46"/>
                    <a:pt x="3" y="44"/>
                    <a:pt x="4" y="43"/>
                  </a:cubicBezTo>
                  <a:cubicBezTo>
                    <a:pt x="5" y="42"/>
                    <a:pt x="5" y="42"/>
                    <a:pt x="6" y="41"/>
                  </a:cubicBezTo>
                  <a:cubicBezTo>
                    <a:pt x="6" y="41"/>
                    <a:pt x="7" y="41"/>
                    <a:pt x="7" y="42"/>
                  </a:cubicBezTo>
                  <a:cubicBezTo>
                    <a:pt x="8" y="41"/>
                    <a:pt x="10" y="41"/>
                    <a:pt x="12" y="41"/>
                  </a:cubicBezTo>
                  <a:cubicBezTo>
                    <a:pt x="12" y="40"/>
                    <a:pt x="14" y="40"/>
                    <a:pt x="15" y="40"/>
                  </a:cubicBezTo>
                  <a:cubicBezTo>
                    <a:pt x="15" y="40"/>
                    <a:pt x="15" y="41"/>
                    <a:pt x="15" y="41"/>
                  </a:cubicBezTo>
                  <a:cubicBezTo>
                    <a:pt x="15" y="42"/>
                    <a:pt x="15" y="42"/>
                    <a:pt x="15" y="43"/>
                  </a:cubicBezTo>
                  <a:cubicBezTo>
                    <a:pt x="16" y="44"/>
                    <a:pt x="18" y="44"/>
                    <a:pt x="19" y="45"/>
                  </a:cubicBezTo>
                  <a:cubicBezTo>
                    <a:pt x="20" y="45"/>
                    <a:pt x="20" y="44"/>
                    <a:pt x="21" y="44"/>
                  </a:cubicBezTo>
                  <a:cubicBezTo>
                    <a:pt x="23" y="44"/>
                    <a:pt x="25" y="44"/>
                    <a:pt x="27" y="45"/>
                  </a:cubicBezTo>
                  <a:cubicBezTo>
                    <a:pt x="28" y="45"/>
                    <a:pt x="27" y="43"/>
                    <a:pt x="28" y="42"/>
                  </a:cubicBezTo>
                  <a:cubicBezTo>
                    <a:pt x="28" y="42"/>
                    <a:pt x="28" y="41"/>
                    <a:pt x="28" y="41"/>
                  </a:cubicBezTo>
                  <a:cubicBezTo>
                    <a:pt x="27" y="40"/>
                    <a:pt x="28" y="42"/>
                    <a:pt x="27" y="42"/>
                  </a:cubicBezTo>
                  <a:cubicBezTo>
                    <a:pt x="26" y="42"/>
                    <a:pt x="27" y="41"/>
                    <a:pt x="26" y="41"/>
                  </a:cubicBezTo>
                  <a:cubicBezTo>
                    <a:pt x="26" y="41"/>
                    <a:pt x="24" y="42"/>
                    <a:pt x="23" y="41"/>
                  </a:cubicBezTo>
                  <a:cubicBezTo>
                    <a:pt x="23" y="41"/>
                    <a:pt x="23" y="40"/>
                    <a:pt x="23" y="40"/>
                  </a:cubicBezTo>
                  <a:cubicBezTo>
                    <a:pt x="23" y="39"/>
                    <a:pt x="23" y="39"/>
                    <a:pt x="23" y="38"/>
                  </a:cubicBezTo>
                  <a:cubicBezTo>
                    <a:pt x="23" y="38"/>
                    <a:pt x="22" y="38"/>
                    <a:pt x="22" y="38"/>
                  </a:cubicBezTo>
                  <a:cubicBezTo>
                    <a:pt x="21" y="39"/>
                    <a:pt x="22" y="40"/>
                    <a:pt x="22" y="41"/>
                  </a:cubicBezTo>
                  <a:cubicBezTo>
                    <a:pt x="23" y="41"/>
                    <a:pt x="23" y="41"/>
                    <a:pt x="23" y="42"/>
                  </a:cubicBezTo>
                  <a:cubicBezTo>
                    <a:pt x="22" y="41"/>
                    <a:pt x="22" y="42"/>
                    <a:pt x="22" y="41"/>
                  </a:cubicBezTo>
                  <a:cubicBezTo>
                    <a:pt x="22" y="41"/>
                    <a:pt x="22" y="41"/>
                    <a:pt x="22" y="41"/>
                  </a:cubicBezTo>
                  <a:cubicBezTo>
                    <a:pt x="21" y="41"/>
                    <a:pt x="21" y="41"/>
                    <a:pt x="20" y="41"/>
                  </a:cubicBezTo>
                  <a:cubicBezTo>
                    <a:pt x="20" y="40"/>
                    <a:pt x="20" y="39"/>
                    <a:pt x="20" y="39"/>
                  </a:cubicBezTo>
                  <a:cubicBezTo>
                    <a:pt x="20" y="38"/>
                    <a:pt x="20" y="38"/>
                    <a:pt x="20" y="38"/>
                  </a:cubicBezTo>
                  <a:cubicBezTo>
                    <a:pt x="20" y="38"/>
                    <a:pt x="19" y="37"/>
                    <a:pt x="19" y="37"/>
                  </a:cubicBezTo>
                  <a:cubicBezTo>
                    <a:pt x="18" y="36"/>
                    <a:pt x="17" y="35"/>
                    <a:pt x="16" y="34"/>
                  </a:cubicBezTo>
                  <a:cubicBezTo>
                    <a:pt x="16" y="36"/>
                    <a:pt x="19" y="36"/>
                    <a:pt x="19" y="38"/>
                  </a:cubicBezTo>
                  <a:cubicBezTo>
                    <a:pt x="19" y="38"/>
                    <a:pt x="19" y="37"/>
                    <a:pt x="18" y="38"/>
                  </a:cubicBezTo>
                  <a:cubicBezTo>
                    <a:pt x="18" y="38"/>
                    <a:pt x="19" y="38"/>
                    <a:pt x="19" y="38"/>
                  </a:cubicBezTo>
                  <a:cubicBezTo>
                    <a:pt x="18" y="39"/>
                    <a:pt x="17" y="39"/>
                    <a:pt x="17" y="40"/>
                  </a:cubicBezTo>
                  <a:cubicBezTo>
                    <a:pt x="17" y="40"/>
                    <a:pt x="16" y="40"/>
                    <a:pt x="16" y="39"/>
                  </a:cubicBezTo>
                  <a:cubicBezTo>
                    <a:pt x="17" y="39"/>
                    <a:pt x="17" y="39"/>
                    <a:pt x="17" y="38"/>
                  </a:cubicBezTo>
                  <a:cubicBezTo>
                    <a:pt x="17" y="37"/>
                    <a:pt x="16" y="37"/>
                    <a:pt x="15" y="37"/>
                  </a:cubicBezTo>
                  <a:cubicBezTo>
                    <a:pt x="15" y="36"/>
                    <a:pt x="15" y="36"/>
                    <a:pt x="15" y="36"/>
                  </a:cubicBezTo>
                  <a:cubicBezTo>
                    <a:pt x="14" y="37"/>
                    <a:pt x="15" y="38"/>
                    <a:pt x="14" y="39"/>
                  </a:cubicBezTo>
                  <a:cubicBezTo>
                    <a:pt x="14" y="37"/>
                    <a:pt x="13" y="36"/>
                    <a:pt x="14" y="35"/>
                  </a:cubicBezTo>
                  <a:cubicBezTo>
                    <a:pt x="13" y="35"/>
                    <a:pt x="13" y="35"/>
                    <a:pt x="12" y="35"/>
                  </a:cubicBezTo>
                  <a:cubicBezTo>
                    <a:pt x="10" y="35"/>
                    <a:pt x="10" y="37"/>
                    <a:pt x="9" y="37"/>
                  </a:cubicBezTo>
                  <a:cubicBezTo>
                    <a:pt x="10" y="39"/>
                    <a:pt x="9" y="40"/>
                    <a:pt x="8" y="41"/>
                  </a:cubicBezTo>
                  <a:cubicBezTo>
                    <a:pt x="7" y="40"/>
                    <a:pt x="7" y="40"/>
                    <a:pt x="6" y="41"/>
                  </a:cubicBezTo>
                  <a:cubicBezTo>
                    <a:pt x="6" y="41"/>
                    <a:pt x="5" y="40"/>
                    <a:pt x="4" y="40"/>
                  </a:cubicBezTo>
                  <a:cubicBezTo>
                    <a:pt x="5" y="39"/>
                    <a:pt x="4" y="39"/>
                    <a:pt x="4" y="38"/>
                  </a:cubicBezTo>
                  <a:cubicBezTo>
                    <a:pt x="5" y="38"/>
                    <a:pt x="4" y="36"/>
                    <a:pt x="4" y="35"/>
                  </a:cubicBezTo>
                  <a:cubicBezTo>
                    <a:pt x="6" y="35"/>
                    <a:pt x="7" y="34"/>
                    <a:pt x="8" y="35"/>
                  </a:cubicBezTo>
                  <a:cubicBezTo>
                    <a:pt x="8" y="35"/>
                    <a:pt x="8" y="34"/>
                    <a:pt x="8" y="34"/>
                  </a:cubicBezTo>
                  <a:cubicBezTo>
                    <a:pt x="9" y="32"/>
                    <a:pt x="7" y="33"/>
                    <a:pt x="8" y="32"/>
                  </a:cubicBezTo>
                  <a:cubicBezTo>
                    <a:pt x="7" y="32"/>
                    <a:pt x="6" y="32"/>
                    <a:pt x="6" y="31"/>
                  </a:cubicBezTo>
                  <a:cubicBezTo>
                    <a:pt x="6" y="30"/>
                    <a:pt x="7" y="30"/>
                    <a:pt x="7" y="30"/>
                  </a:cubicBezTo>
                  <a:cubicBezTo>
                    <a:pt x="8" y="30"/>
                    <a:pt x="8" y="29"/>
                    <a:pt x="9" y="29"/>
                  </a:cubicBezTo>
                  <a:cubicBezTo>
                    <a:pt x="9" y="29"/>
                    <a:pt x="9" y="29"/>
                    <a:pt x="9" y="29"/>
                  </a:cubicBezTo>
                  <a:cubicBezTo>
                    <a:pt x="8" y="28"/>
                    <a:pt x="7" y="29"/>
                    <a:pt x="5" y="29"/>
                  </a:cubicBezTo>
                  <a:cubicBezTo>
                    <a:pt x="5" y="28"/>
                    <a:pt x="6" y="28"/>
                    <a:pt x="7" y="28"/>
                  </a:cubicBezTo>
                  <a:cubicBezTo>
                    <a:pt x="6" y="27"/>
                    <a:pt x="6" y="27"/>
                    <a:pt x="6" y="26"/>
                  </a:cubicBezTo>
                  <a:cubicBezTo>
                    <a:pt x="7" y="26"/>
                    <a:pt x="7" y="25"/>
                    <a:pt x="7" y="24"/>
                  </a:cubicBezTo>
                  <a:cubicBezTo>
                    <a:pt x="7" y="24"/>
                    <a:pt x="7" y="24"/>
                    <a:pt x="6" y="24"/>
                  </a:cubicBezTo>
                  <a:cubicBezTo>
                    <a:pt x="6" y="22"/>
                    <a:pt x="7" y="22"/>
                    <a:pt x="6" y="20"/>
                  </a:cubicBezTo>
                  <a:cubicBezTo>
                    <a:pt x="7" y="20"/>
                    <a:pt x="7" y="20"/>
                    <a:pt x="8" y="20"/>
                  </a:cubicBezTo>
                  <a:cubicBezTo>
                    <a:pt x="8" y="20"/>
                    <a:pt x="8" y="21"/>
                    <a:pt x="8" y="21"/>
                  </a:cubicBezTo>
                  <a:cubicBezTo>
                    <a:pt x="8" y="21"/>
                    <a:pt x="8" y="21"/>
                    <a:pt x="8" y="22"/>
                  </a:cubicBezTo>
                  <a:cubicBezTo>
                    <a:pt x="8" y="23"/>
                    <a:pt x="9" y="23"/>
                    <a:pt x="9" y="25"/>
                  </a:cubicBezTo>
                  <a:cubicBezTo>
                    <a:pt x="9" y="25"/>
                    <a:pt x="10" y="26"/>
                    <a:pt x="10" y="26"/>
                  </a:cubicBezTo>
                  <a:cubicBezTo>
                    <a:pt x="9" y="27"/>
                    <a:pt x="9" y="27"/>
                    <a:pt x="9" y="29"/>
                  </a:cubicBezTo>
                  <a:cubicBezTo>
                    <a:pt x="10" y="29"/>
                    <a:pt x="10" y="27"/>
                    <a:pt x="11" y="27"/>
                  </a:cubicBezTo>
                  <a:cubicBezTo>
                    <a:pt x="11" y="26"/>
                    <a:pt x="11" y="26"/>
                    <a:pt x="11" y="26"/>
                  </a:cubicBezTo>
                  <a:cubicBezTo>
                    <a:pt x="12" y="25"/>
                    <a:pt x="13" y="25"/>
                    <a:pt x="13" y="25"/>
                  </a:cubicBezTo>
                  <a:cubicBezTo>
                    <a:pt x="13" y="25"/>
                    <a:pt x="13" y="24"/>
                    <a:pt x="13" y="24"/>
                  </a:cubicBezTo>
                  <a:cubicBezTo>
                    <a:pt x="13" y="23"/>
                    <a:pt x="13" y="23"/>
                    <a:pt x="14" y="22"/>
                  </a:cubicBezTo>
                  <a:cubicBezTo>
                    <a:pt x="13" y="22"/>
                    <a:pt x="12" y="22"/>
                    <a:pt x="12" y="21"/>
                  </a:cubicBezTo>
                  <a:cubicBezTo>
                    <a:pt x="12" y="20"/>
                    <a:pt x="12" y="19"/>
                    <a:pt x="12" y="18"/>
                  </a:cubicBezTo>
                  <a:cubicBezTo>
                    <a:pt x="12" y="17"/>
                    <a:pt x="12" y="15"/>
                    <a:pt x="14" y="15"/>
                  </a:cubicBezTo>
                  <a:cubicBezTo>
                    <a:pt x="14" y="15"/>
                    <a:pt x="14" y="15"/>
                    <a:pt x="14" y="14"/>
                  </a:cubicBezTo>
                  <a:cubicBezTo>
                    <a:pt x="14" y="14"/>
                    <a:pt x="14" y="14"/>
                    <a:pt x="14" y="15"/>
                  </a:cubicBezTo>
                  <a:cubicBezTo>
                    <a:pt x="15" y="14"/>
                    <a:pt x="15" y="13"/>
                    <a:pt x="16" y="12"/>
                  </a:cubicBezTo>
                  <a:cubicBezTo>
                    <a:pt x="17" y="11"/>
                    <a:pt x="18" y="10"/>
                    <a:pt x="19" y="9"/>
                  </a:cubicBezTo>
                  <a:cubicBezTo>
                    <a:pt x="19" y="9"/>
                    <a:pt x="19" y="8"/>
                    <a:pt x="19" y="9"/>
                  </a:cubicBezTo>
                  <a:cubicBezTo>
                    <a:pt x="20" y="8"/>
                    <a:pt x="20" y="8"/>
                    <a:pt x="21" y="7"/>
                  </a:cubicBezTo>
                  <a:cubicBezTo>
                    <a:pt x="22" y="7"/>
                    <a:pt x="23" y="7"/>
                    <a:pt x="23" y="7"/>
                  </a:cubicBezTo>
                  <a:cubicBezTo>
                    <a:pt x="24" y="8"/>
                    <a:pt x="24" y="8"/>
                    <a:pt x="24" y="9"/>
                  </a:cubicBezTo>
                  <a:cubicBezTo>
                    <a:pt x="25" y="9"/>
                    <a:pt x="26" y="9"/>
                    <a:pt x="26" y="10"/>
                  </a:cubicBezTo>
                  <a:cubicBezTo>
                    <a:pt x="28" y="10"/>
                    <a:pt x="30" y="11"/>
                    <a:pt x="29" y="13"/>
                  </a:cubicBezTo>
                  <a:cubicBezTo>
                    <a:pt x="30" y="13"/>
                    <a:pt x="31" y="11"/>
                    <a:pt x="30" y="10"/>
                  </a:cubicBezTo>
                  <a:cubicBezTo>
                    <a:pt x="31" y="10"/>
                    <a:pt x="31" y="10"/>
                    <a:pt x="32" y="10"/>
                  </a:cubicBezTo>
                  <a:cubicBezTo>
                    <a:pt x="32" y="11"/>
                    <a:pt x="32" y="11"/>
                    <a:pt x="32" y="12"/>
                  </a:cubicBezTo>
                  <a:cubicBezTo>
                    <a:pt x="33" y="11"/>
                    <a:pt x="34" y="10"/>
                    <a:pt x="35" y="10"/>
                  </a:cubicBezTo>
                  <a:cubicBezTo>
                    <a:pt x="36" y="10"/>
                    <a:pt x="37" y="10"/>
                    <a:pt x="38" y="10"/>
                  </a:cubicBezTo>
                  <a:cubicBezTo>
                    <a:pt x="38" y="9"/>
                    <a:pt x="37" y="10"/>
                    <a:pt x="37" y="8"/>
                  </a:cubicBezTo>
                  <a:cubicBezTo>
                    <a:pt x="39" y="8"/>
                    <a:pt x="39" y="9"/>
                    <a:pt x="40" y="9"/>
                  </a:cubicBezTo>
                  <a:cubicBezTo>
                    <a:pt x="41" y="8"/>
                    <a:pt x="42" y="7"/>
                    <a:pt x="43" y="6"/>
                  </a:cubicBezTo>
                  <a:cubicBezTo>
                    <a:pt x="44" y="5"/>
                    <a:pt x="44" y="6"/>
                    <a:pt x="44" y="7"/>
                  </a:cubicBezTo>
                  <a:cubicBezTo>
                    <a:pt x="45" y="7"/>
                    <a:pt x="45" y="6"/>
                    <a:pt x="45" y="6"/>
                  </a:cubicBezTo>
                  <a:cubicBezTo>
                    <a:pt x="45" y="7"/>
                    <a:pt x="45" y="7"/>
                    <a:pt x="46" y="8"/>
                  </a:cubicBezTo>
                  <a:cubicBezTo>
                    <a:pt x="46" y="8"/>
                    <a:pt x="46" y="7"/>
                    <a:pt x="46" y="6"/>
                  </a:cubicBezTo>
                  <a:cubicBezTo>
                    <a:pt x="47" y="6"/>
                    <a:pt x="48" y="7"/>
                    <a:pt x="49" y="7"/>
                  </a:cubicBezTo>
                  <a:cubicBezTo>
                    <a:pt x="49" y="6"/>
                    <a:pt x="47" y="7"/>
                    <a:pt x="47" y="6"/>
                  </a:cubicBezTo>
                  <a:cubicBezTo>
                    <a:pt x="47" y="5"/>
                    <a:pt x="48" y="5"/>
                    <a:pt x="49" y="5"/>
                  </a:cubicBezTo>
                  <a:cubicBezTo>
                    <a:pt x="49" y="5"/>
                    <a:pt x="49" y="4"/>
                    <a:pt x="49" y="4"/>
                  </a:cubicBezTo>
                  <a:cubicBezTo>
                    <a:pt x="50" y="4"/>
                    <a:pt x="50" y="3"/>
                    <a:pt x="51" y="3"/>
                  </a:cubicBezTo>
                  <a:cubicBezTo>
                    <a:pt x="52" y="3"/>
                    <a:pt x="53" y="2"/>
                    <a:pt x="54" y="2"/>
                  </a:cubicBezTo>
                  <a:cubicBezTo>
                    <a:pt x="54" y="1"/>
                    <a:pt x="54" y="2"/>
                    <a:pt x="55" y="2"/>
                  </a:cubicBezTo>
                  <a:cubicBezTo>
                    <a:pt x="55" y="3"/>
                    <a:pt x="55" y="1"/>
                    <a:pt x="56" y="2"/>
                  </a:cubicBezTo>
                  <a:cubicBezTo>
                    <a:pt x="56" y="1"/>
                    <a:pt x="56" y="0"/>
                    <a:pt x="57" y="0"/>
                  </a:cubicBezTo>
                  <a:cubicBezTo>
                    <a:pt x="58" y="0"/>
                    <a:pt x="58" y="1"/>
                    <a:pt x="58" y="1"/>
                  </a:cubicBezTo>
                  <a:cubicBezTo>
                    <a:pt x="59" y="1"/>
                    <a:pt x="60" y="1"/>
                    <a:pt x="61" y="1"/>
                  </a:cubicBezTo>
                  <a:cubicBezTo>
                    <a:pt x="61" y="1"/>
                    <a:pt x="62" y="2"/>
                    <a:pt x="63" y="2"/>
                  </a:cubicBezTo>
                  <a:cubicBezTo>
                    <a:pt x="63" y="3"/>
                    <a:pt x="62" y="3"/>
                    <a:pt x="62" y="4"/>
                  </a:cubicBezTo>
                  <a:cubicBezTo>
                    <a:pt x="63" y="4"/>
                    <a:pt x="64" y="5"/>
                    <a:pt x="64" y="5"/>
                  </a:cubicBezTo>
                  <a:cubicBezTo>
                    <a:pt x="64" y="5"/>
                    <a:pt x="65" y="5"/>
                    <a:pt x="65" y="5"/>
                  </a:cubicBezTo>
                  <a:cubicBezTo>
                    <a:pt x="66" y="5"/>
                    <a:pt x="66" y="5"/>
                    <a:pt x="67" y="5"/>
                  </a:cubicBezTo>
                  <a:cubicBezTo>
                    <a:pt x="72" y="10"/>
                    <a:pt x="76" y="16"/>
                    <a:pt x="80"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7" name="Freeform 689"/>
            <p:cNvSpPr/>
            <p:nvPr/>
          </p:nvSpPr>
          <p:spPr bwMode="auto">
            <a:xfrm>
              <a:off x="3182938" y="-238124"/>
              <a:ext cx="7938" cy="15875"/>
            </a:xfrm>
            <a:custGeom>
              <a:avLst/>
              <a:gdLst>
                <a:gd name="T0" fmla="*/ 2 w 2"/>
                <a:gd name="T1" fmla="*/ 3 h 4"/>
                <a:gd name="T2" fmla="*/ 2 w 2"/>
                <a:gd name="T3" fmla="*/ 4 h 4"/>
                <a:gd name="T4" fmla="*/ 1 w 2"/>
                <a:gd name="T5" fmla="*/ 3 h 4"/>
                <a:gd name="T6" fmla="*/ 0 w 2"/>
                <a:gd name="T7" fmla="*/ 3 h 4"/>
                <a:gd name="T8" fmla="*/ 0 w 2"/>
                <a:gd name="T9" fmla="*/ 0 h 4"/>
                <a:gd name="T10" fmla="*/ 1 w 2"/>
                <a:gd name="T11" fmla="*/ 1 h 4"/>
                <a:gd name="T12" fmla="*/ 2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3"/>
                  </a:moveTo>
                  <a:cubicBezTo>
                    <a:pt x="2" y="3"/>
                    <a:pt x="2" y="4"/>
                    <a:pt x="2" y="4"/>
                  </a:cubicBezTo>
                  <a:cubicBezTo>
                    <a:pt x="1" y="4"/>
                    <a:pt x="2" y="3"/>
                    <a:pt x="1" y="3"/>
                  </a:cubicBezTo>
                  <a:cubicBezTo>
                    <a:pt x="0" y="3"/>
                    <a:pt x="0" y="4"/>
                    <a:pt x="0" y="3"/>
                  </a:cubicBezTo>
                  <a:cubicBezTo>
                    <a:pt x="0" y="2"/>
                    <a:pt x="0" y="2"/>
                    <a:pt x="0" y="0"/>
                  </a:cubicBezTo>
                  <a:cubicBezTo>
                    <a:pt x="0" y="0"/>
                    <a:pt x="1" y="1"/>
                    <a:pt x="1" y="1"/>
                  </a:cubicBezTo>
                  <a:cubicBezTo>
                    <a:pt x="1" y="2"/>
                    <a:pt x="2" y="2"/>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8" name="Freeform 690"/>
            <p:cNvSpPr/>
            <p:nvPr/>
          </p:nvSpPr>
          <p:spPr bwMode="auto">
            <a:xfrm>
              <a:off x="3160713" y="-144462"/>
              <a:ext cx="15875" cy="15875"/>
            </a:xfrm>
            <a:custGeom>
              <a:avLst/>
              <a:gdLst>
                <a:gd name="T0" fmla="*/ 0 w 4"/>
                <a:gd name="T1" fmla="*/ 3 h 4"/>
                <a:gd name="T2" fmla="*/ 1 w 4"/>
                <a:gd name="T3" fmla="*/ 2 h 4"/>
                <a:gd name="T4" fmla="*/ 1 w 4"/>
                <a:gd name="T5" fmla="*/ 0 h 4"/>
                <a:gd name="T6" fmla="*/ 2 w 4"/>
                <a:gd name="T7" fmla="*/ 2 h 4"/>
                <a:gd name="T8" fmla="*/ 3 w 4"/>
                <a:gd name="T9" fmla="*/ 3 h 4"/>
                <a:gd name="T10" fmla="*/ 1 w 4"/>
                <a:gd name="T11" fmla="*/ 4 h 4"/>
                <a:gd name="T12" fmla="*/ 1 w 4"/>
                <a:gd name="T13" fmla="*/ 3 h 4"/>
                <a:gd name="T14" fmla="*/ 0 w 4"/>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0" y="3"/>
                  </a:moveTo>
                  <a:cubicBezTo>
                    <a:pt x="0" y="2"/>
                    <a:pt x="0" y="2"/>
                    <a:pt x="1" y="2"/>
                  </a:cubicBezTo>
                  <a:cubicBezTo>
                    <a:pt x="1" y="1"/>
                    <a:pt x="1" y="1"/>
                    <a:pt x="1" y="0"/>
                  </a:cubicBezTo>
                  <a:cubicBezTo>
                    <a:pt x="2" y="0"/>
                    <a:pt x="2" y="1"/>
                    <a:pt x="2" y="2"/>
                  </a:cubicBezTo>
                  <a:cubicBezTo>
                    <a:pt x="3" y="2"/>
                    <a:pt x="4" y="2"/>
                    <a:pt x="3" y="3"/>
                  </a:cubicBezTo>
                  <a:cubicBezTo>
                    <a:pt x="2" y="3"/>
                    <a:pt x="2" y="4"/>
                    <a:pt x="1" y="4"/>
                  </a:cubicBezTo>
                  <a:cubicBezTo>
                    <a:pt x="1" y="4"/>
                    <a:pt x="1" y="4"/>
                    <a:pt x="1" y="3"/>
                  </a:cubicBezTo>
                  <a:cubicBezTo>
                    <a:pt x="0" y="3"/>
                    <a:pt x="0" y="4"/>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39" name="Freeform 691"/>
            <p:cNvSpPr/>
            <p:nvPr/>
          </p:nvSpPr>
          <p:spPr bwMode="auto">
            <a:xfrm>
              <a:off x="3149601" y="-106362"/>
              <a:ext cx="15875" cy="19050"/>
            </a:xfrm>
            <a:custGeom>
              <a:avLst/>
              <a:gdLst>
                <a:gd name="T0" fmla="*/ 3 w 4"/>
                <a:gd name="T1" fmla="*/ 4 h 5"/>
                <a:gd name="T2" fmla="*/ 2 w 4"/>
                <a:gd name="T3" fmla="*/ 3 h 5"/>
                <a:gd name="T4" fmla="*/ 1 w 4"/>
                <a:gd name="T5" fmla="*/ 5 h 5"/>
                <a:gd name="T6" fmla="*/ 2 w 4"/>
                <a:gd name="T7" fmla="*/ 0 h 5"/>
                <a:gd name="T8" fmla="*/ 4 w 4"/>
                <a:gd name="T9" fmla="*/ 1 h 5"/>
                <a:gd name="T10" fmla="*/ 2 w 4"/>
                <a:gd name="T11" fmla="*/ 1 h 5"/>
                <a:gd name="T12" fmla="*/ 3 w 4"/>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4"/>
                  </a:moveTo>
                  <a:cubicBezTo>
                    <a:pt x="2" y="5"/>
                    <a:pt x="2" y="4"/>
                    <a:pt x="2" y="3"/>
                  </a:cubicBezTo>
                  <a:cubicBezTo>
                    <a:pt x="1" y="4"/>
                    <a:pt x="1" y="4"/>
                    <a:pt x="1" y="5"/>
                  </a:cubicBezTo>
                  <a:cubicBezTo>
                    <a:pt x="0" y="4"/>
                    <a:pt x="0" y="1"/>
                    <a:pt x="2" y="0"/>
                  </a:cubicBezTo>
                  <a:cubicBezTo>
                    <a:pt x="2" y="1"/>
                    <a:pt x="3" y="0"/>
                    <a:pt x="4" y="1"/>
                  </a:cubicBezTo>
                  <a:cubicBezTo>
                    <a:pt x="3" y="2"/>
                    <a:pt x="3" y="2"/>
                    <a:pt x="2" y="1"/>
                  </a:cubicBezTo>
                  <a:cubicBezTo>
                    <a:pt x="2" y="3"/>
                    <a:pt x="3" y="3"/>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0" name="Freeform 692"/>
            <p:cNvSpPr/>
            <p:nvPr/>
          </p:nvSpPr>
          <p:spPr bwMode="auto">
            <a:xfrm>
              <a:off x="3130551" y="-122237"/>
              <a:ext cx="23813" cy="34925"/>
            </a:xfrm>
            <a:custGeom>
              <a:avLst/>
              <a:gdLst>
                <a:gd name="T0" fmla="*/ 5 w 6"/>
                <a:gd name="T1" fmla="*/ 5 h 9"/>
                <a:gd name="T2" fmla="*/ 4 w 6"/>
                <a:gd name="T3" fmla="*/ 8 h 9"/>
                <a:gd name="T4" fmla="*/ 5 w 6"/>
                <a:gd name="T5" fmla="*/ 8 h 9"/>
                <a:gd name="T6" fmla="*/ 4 w 6"/>
                <a:gd name="T7" fmla="*/ 9 h 9"/>
                <a:gd name="T8" fmla="*/ 1 w 6"/>
                <a:gd name="T9" fmla="*/ 8 h 9"/>
                <a:gd name="T10" fmla="*/ 0 w 6"/>
                <a:gd name="T11" fmla="*/ 5 h 9"/>
                <a:gd name="T12" fmla="*/ 4 w 6"/>
                <a:gd name="T13" fmla="*/ 0 h 9"/>
                <a:gd name="T14" fmla="*/ 6 w 6"/>
                <a:gd name="T15" fmla="*/ 1 h 9"/>
                <a:gd name="T16" fmla="*/ 5 w 6"/>
                <a:gd name="T17" fmla="*/ 3 h 9"/>
                <a:gd name="T18" fmla="*/ 5 w 6"/>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5" y="5"/>
                  </a:moveTo>
                  <a:cubicBezTo>
                    <a:pt x="4" y="6"/>
                    <a:pt x="5" y="7"/>
                    <a:pt x="4" y="8"/>
                  </a:cubicBezTo>
                  <a:cubicBezTo>
                    <a:pt x="4" y="8"/>
                    <a:pt x="4" y="8"/>
                    <a:pt x="5" y="8"/>
                  </a:cubicBezTo>
                  <a:cubicBezTo>
                    <a:pt x="5" y="8"/>
                    <a:pt x="4" y="8"/>
                    <a:pt x="4" y="9"/>
                  </a:cubicBezTo>
                  <a:cubicBezTo>
                    <a:pt x="2" y="9"/>
                    <a:pt x="3" y="8"/>
                    <a:pt x="1" y="8"/>
                  </a:cubicBezTo>
                  <a:cubicBezTo>
                    <a:pt x="1" y="6"/>
                    <a:pt x="0" y="6"/>
                    <a:pt x="0" y="5"/>
                  </a:cubicBezTo>
                  <a:cubicBezTo>
                    <a:pt x="0" y="3"/>
                    <a:pt x="3" y="3"/>
                    <a:pt x="4" y="0"/>
                  </a:cubicBezTo>
                  <a:cubicBezTo>
                    <a:pt x="5" y="0"/>
                    <a:pt x="5" y="1"/>
                    <a:pt x="6" y="1"/>
                  </a:cubicBezTo>
                  <a:cubicBezTo>
                    <a:pt x="6" y="2"/>
                    <a:pt x="5" y="2"/>
                    <a:pt x="5" y="3"/>
                  </a:cubicBezTo>
                  <a:cubicBezTo>
                    <a:pt x="5" y="3"/>
                    <a:pt x="5" y="4"/>
                    <a:pt x="5"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1" name="Freeform 693"/>
            <p:cNvSpPr/>
            <p:nvPr/>
          </p:nvSpPr>
          <p:spPr bwMode="auto">
            <a:xfrm>
              <a:off x="3124201" y="-87312"/>
              <a:ext cx="22225" cy="11113"/>
            </a:xfrm>
            <a:custGeom>
              <a:avLst/>
              <a:gdLst>
                <a:gd name="T0" fmla="*/ 6 w 6"/>
                <a:gd name="T1" fmla="*/ 3 h 3"/>
                <a:gd name="T2" fmla="*/ 0 w 6"/>
                <a:gd name="T3" fmla="*/ 2 h 3"/>
                <a:gd name="T4" fmla="*/ 0 w 6"/>
                <a:gd name="T5" fmla="*/ 0 h 3"/>
                <a:gd name="T6" fmla="*/ 5 w 6"/>
                <a:gd name="T7" fmla="*/ 1 h 3"/>
                <a:gd name="T8" fmla="*/ 6 w 6"/>
                <a:gd name="T9" fmla="*/ 3 h 3"/>
              </a:gdLst>
              <a:ahLst/>
              <a:cxnLst>
                <a:cxn ang="0">
                  <a:pos x="T0" y="T1"/>
                </a:cxn>
                <a:cxn ang="0">
                  <a:pos x="T2" y="T3"/>
                </a:cxn>
                <a:cxn ang="0">
                  <a:pos x="T4" y="T5"/>
                </a:cxn>
                <a:cxn ang="0">
                  <a:pos x="T6" y="T7"/>
                </a:cxn>
                <a:cxn ang="0">
                  <a:pos x="T8" y="T9"/>
                </a:cxn>
              </a:cxnLst>
              <a:rect l="0" t="0" r="r" b="b"/>
              <a:pathLst>
                <a:path w="6" h="3">
                  <a:moveTo>
                    <a:pt x="6" y="3"/>
                  </a:moveTo>
                  <a:cubicBezTo>
                    <a:pt x="3" y="3"/>
                    <a:pt x="2" y="2"/>
                    <a:pt x="0" y="2"/>
                  </a:cubicBezTo>
                  <a:cubicBezTo>
                    <a:pt x="0" y="1"/>
                    <a:pt x="0" y="1"/>
                    <a:pt x="0" y="0"/>
                  </a:cubicBezTo>
                  <a:cubicBezTo>
                    <a:pt x="2" y="1"/>
                    <a:pt x="3" y="1"/>
                    <a:pt x="5" y="1"/>
                  </a:cubicBezTo>
                  <a:cubicBezTo>
                    <a:pt x="5" y="2"/>
                    <a:pt x="6" y="2"/>
                    <a:pt x="6"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2" name="Freeform 694"/>
            <p:cNvSpPr/>
            <p:nvPr/>
          </p:nvSpPr>
          <p:spPr bwMode="auto">
            <a:xfrm>
              <a:off x="3149601" y="-174624"/>
              <a:ext cx="4763" cy="11113"/>
            </a:xfrm>
            <a:custGeom>
              <a:avLst/>
              <a:gdLst>
                <a:gd name="T0" fmla="*/ 0 w 1"/>
                <a:gd name="T1" fmla="*/ 3 h 3"/>
                <a:gd name="T2" fmla="*/ 0 w 1"/>
                <a:gd name="T3" fmla="*/ 1 h 3"/>
                <a:gd name="T4" fmla="*/ 1 w 1"/>
                <a:gd name="T5" fmla="*/ 1 h 3"/>
                <a:gd name="T6" fmla="*/ 0 w 1"/>
                <a:gd name="T7" fmla="*/ 3 h 3"/>
              </a:gdLst>
              <a:ahLst/>
              <a:cxnLst>
                <a:cxn ang="0">
                  <a:pos x="T0" y="T1"/>
                </a:cxn>
                <a:cxn ang="0">
                  <a:pos x="T2" y="T3"/>
                </a:cxn>
                <a:cxn ang="0">
                  <a:pos x="T4" y="T5"/>
                </a:cxn>
                <a:cxn ang="0">
                  <a:pos x="T6" y="T7"/>
                </a:cxn>
              </a:cxnLst>
              <a:rect l="0" t="0" r="r" b="b"/>
              <a:pathLst>
                <a:path w="1" h="3">
                  <a:moveTo>
                    <a:pt x="0" y="3"/>
                  </a:moveTo>
                  <a:cubicBezTo>
                    <a:pt x="0" y="2"/>
                    <a:pt x="0" y="2"/>
                    <a:pt x="0" y="1"/>
                  </a:cubicBezTo>
                  <a:cubicBezTo>
                    <a:pt x="0" y="1"/>
                    <a:pt x="1" y="0"/>
                    <a:pt x="1" y="1"/>
                  </a:cubicBezTo>
                  <a:cubicBezTo>
                    <a:pt x="1" y="2"/>
                    <a:pt x="1" y="3"/>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3" name="Freeform 695"/>
            <p:cNvSpPr/>
            <p:nvPr/>
          </p:nvSpPr>
          <p:spPr bwMode="auto">
            <a:xfrm>
              <a:off x="3154363" y="-158749"/>
              <a:ext cx="6350" cy="14288"/>
            </a:xfrm>
            <a:custGeom>
              <a:avLst/>
              <a:gdLst>
                <a:gd name="T0" fmla="*/ 2 w 2"/>
                <a:gd name="T1" fmla="*/ 1 h 4"/>
                <a:gd name="T2" fmla="*/ 1 w 2"/>
                <a:gd name="T3" fmla="*/ 4 h 4"/>
                <a:gd name="T4" fmla="*/ 0 w 2"/>
                <a:gd name="T5" fmla="*/ 2 h 4"/>
                <a:gd name="T6" fmla="*/ 2 w 2"/>
                <a:gd name="T7" fmla="*/ 1 h 4"/>
              </a:gdLst>
              <a:ahLst/>
              <a:cxnLst>
                <a:cxn ang="0">
                  <a:pos x="T0" y="T1"/>
                </a:cxn>
                <a:cxn ang="0">
                  <a:pos x="T2" y="T3"/>
                </a:cxn>
                <a:cxn ang="0">
                  <a:pos x="T4" y="T5"/>
                </a:cxn>
                <a:cxn ang="0">
                  <a:pos x="T6" y="T7"/>
                </a:cxn>
              </a:cxnLst>
              <a:rect l="0" t="0" r="r" b="b"/>
              <a:pathLst>
                <a:path w="2" h="4">
                  <a:moveTo>
                    <a:pt x="2" y="1"/>
                  </a:moveTo>
                  <a:cubicBezTo>
                    <a:pt x="2" y="3"/>
                    <a:pt x="1" y="3"/>
                    <a:pt x="1" y="4"/>
                  </a:cubicBezTo>
                  <a:cubicBezTo>
                    <a:pt x="1" y="3"/>
                    <a:pt x="0" y="3"/>
                    <a:pt x="0" y="2"/>
                  </a:cubicBezTo>
                  <a:cubicBezTo>
                    <a:pt x="0" y="1"/>
                    <a:pt x="1" y="0"/>
                    <a:pt x="2"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4" name="Freeform 696"/>
            <p:cNvSpPr/>
            <p:nvPr/>
          </p:nvSpPr>
          <p:spPr bwMode="auto">
            <a:xfrm>
              <a:off x="3171826" y="-106362"/>
              <a:ext cx="11113" cy="7938"/>
            </a:xfrm>
            <a:custGeom>
              <a:avLst/>
              <a:gdLst>
                <a:gd name="T0" fmla="*/ 3 w 3"/>
                <a:gd name="T1" fmla="*/ 0 h 2"/>
                <a:gd name="T2" fmla="*/ 0 w 3"/>
                <a:gd name="T3" fmla="*/ 1 h 2"/>
                <a:gd name="T4" fmla="*/ 3 w 3"/>
                <a:gd name="T5" fmla="*/ 0 h 2"/>
              </a:gdLst>
              <a:ahLst/>
              <a:cxnLst>
                <a:cxn ang="0">
                  <a:pos x="T0" y="T1"/>
                </a:cxn>
                <a:cxn ang="0">
                  <a:pos x="T2" y="T3"/>
                </a:cxn>
                <a:cxn ang="0">
                  <a:pos x="T4" y="T5"/>
                </a:cxn>
              </a:cxnLst>
              <a:rect l="0" t="0" r="r" b="b"/>
              <a:pathLst>
                <a:path w="3" h="2">
                  <a:moveTo>
                    <a:pt x="3" y="0"/>
                  </a:moveTo>
                  <a:cubicBezTo>
                    <a:pt x="3" y="2"/>
                    <a:pt x="1" y="2"/>
                    <a:pt x="0" y="1"/>
                  </a:cubicBezTo>
                  <a:cubicBezTo>
                    <a:pt x="0" y="0"/>
                    <a:pt x="2"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5" name="Freeform 697"/>
            <p:cNvSpPr/>
            <p:nvPr/>
          </p:nvSpPr>
          <p:spPr bwMode="auto">
            <a:xfrm>
              <a:off x="3168651" y="-222249"/>
              <a:ext cx="22225" cy="33338"/>
            </a:xfrm>
            <a:custGeom>
              <a:avLst/>
              <a:gdLst>
                <a:gd name="T0" fmla="*/ 3 w 6"/>
                <a:gd name="T1" fmla="*/ 7 h 9"/>
                <a:gd name="T2" fmla="*/ 2 w 6"/>
                <a:gd name="T3" fmla="*/ 7 h 9"/>
                <a:gd name="T4" fmla="*/ 1 w 6"/>
                <a:gd name="T5" fmla="*/ 9 h 9"/>
                <a:gd name="T6" fmla="*/ 0 w 6"/>
                <a:gd name="T7" fmla="*/ 7 h 9"/>
                <a:gd name="T8" fmla="*/ 1 w 6"/>
                <a:gd name="T9" fmla="*/ 7 h 9"/>
                <a:gd name="T10" fmla="*/ 0 w 6"/>
                <a:gd name="T11" fmla="*/ 7 h 9"/>
                <a:gd name="T12" fmla="*/ 2 w 6"/>
                <a:gd name="T13" fmla="*/ 5 h 9"/>
                <a:gd name="T14" fmla="*/ 4 w 6"/>
                <a:gd name="T15" fmla="*/ 3 h 9"/>
                <a:gd name="T16" fmla="*/ 5 w 6"/>
                <a:gd name="T17" fmla="*/ 3 h 9"/>
                <a:gd name="T18" fmla="*/ 4 w 6"/>
                <a:gd name="T19" fmla="*/ 0 h 9"/>
                <a:gd name="T20" fmla="*/ 5 w 6"/>
                <a:gd name="T21" fmla="*/ 0 h 9"/>
                <a:gd name="T22" fmla="*/ 6 w 6"/>
                <a:gd name="T23" fmla="*/ 5 h 9"/>
                <a:gd name="T24" fmla="*/ 3 w 6"/>
                <a:gd name="T25"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9">
                  <a:moveTo>
                    <a:pt x="3" y="7"/>
                  </a:moveTo>
                  <a:cubicBezTo>
                    <a:pt x="3" y="7"/>
                    <a:pt x="2" y="7"/>
                    <a:pt x="2" y="7"/>
                  </a:cubicBezTo>
                  <a:cubicBezTo>
                    <a:pt x="1" y="7"/>
                    <a:pt x="1" y="8"/>
                    <a:pt x="1" y="9"/>
                  </a:cubicBezTo>
                  <a:cubicBezTo>
                    <a:pt x="0" y="8"/>
                    <a:pt x="0" y="8"/>
                    <a:pt x="0" y="7"/>
                  </a:cubicBezTo>
                  <a:cubicBezTo>
                    <a:pt x="0" y="7"/>
                    <a:pt x="1" y="7"/>
                    <a:pt x="1" y="7"/>
                  </a:cubicBezTo>
                  <a:cubicBezTo>
                    <a:pt x="1" y="7"/>
                    <a:pt x="0" y="8"/>
                    <a:pt x="0" y="7"/>
                  </a:cubicBezTo>
                  <a:cubicBezTo>
                    <a:pt x="0" y="5"/>
                    <a:pt x="1" y="6"/>
                    <a:pt x="2" y="5"/>
                  </a:cubicBezTo>
                  <a:cubicBezTo>
                    <a:pt x="3" y="4"/>
                    <a:pt x="4" y="4"/>
                    <a:pt x="4" y="3"/>
                  </a:cubicBezTo>
                  <a:cubicBezTo>
                    <a:pt x="4" y="3"/>
                    <a:pt x="4" y="3"/>
                    <a:pt x="5" y="3"/>
                  </a:cubicBezTo>
                  <a:cubicBezTo>
                    <a:pt x="4" y="2"/>
                    <a:pt x="5" y="1"/>
                    <a:pt x="4" y="0"/>
                  </a:cubicBezTo>
                  <a:cubicBezTo>
                    <a:pt x="5" y="0"/>
                    <a:pt x="5" y="0"/>
                    <a:pt x="5" y="0"/>
                  </a:cubicBezTo>
                  <a:cubicBezTo>
                    <a:pt x="5" y="2"/>
                    <a:pt x="6" y="3"/>
                    <a:pt x="6" y="5"/>
                  </a:cubicBezTo>
                  <a:cubicBezTo>
                    <a:pt x="5" y="6"/>
                    <a:pt x="3" y="6"/>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6" name="Freeform 698"/>
            <p:cNvSpPr/>
            <p:nvPr/>
          </p:nvSpPr>
          <p:spPr bwMode="auto">
            <a:xfrm>
              <a:off x="3182938" y="-249237"/>
              <a:ext cx="4763" cy="1111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0" y="2"/>
                    <a:pt x="1" y="3"/>
                  </a:cubicBezTo>
                  <a:cubicBezTo>
                    <a:pt x="0" y="2"/>
                    <a:pt x="0" y="1"/>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7" name="Freeform 699"/>
            <p:cNvSpPr/>
            <p:nvPr/>
          </p:nvSpPr>
          <p:spPr bwMode="auto">
            <a:xfrm>
              <a:off x="3101976" y="-117474"/>
              <a:ext cx="22225" cy="30163"/>
            </a:xfrm>
            <a:custGeom>
              <a:avLst/>
              <a:gdLst>
                <a:gd name="T0" fmla="*/ 0 w 6"/>
                <a:gd name="T1" fmla="*/ 0 h 8"/>
                <a:gd name="T2" fmla="*/ 2 w 6"/>
                <a:gd name="T3" fmla="*/ 0 h 8"/>
                <a:gd name="T4" fmla="*/ 2 w 6"/>
                <a:gd name="T5" fmla="*/ 0 h 8"/>
                <a:gd name="T6" fmla="*/ 3 w 6"/>
                <a:gd name="T7" fmla="*/ 2 h 8"/>
                <a:gd name="T8" fmla="*/ 5 w 6"/>
                <a:gd name="T9" fmla="*/ 4 h 8"/>
                <a:gd name="T10" fmla="*/ 6 w 6"/>
                <a:gd name="T11" fmla="*/ 8 h 8"/>
                <a:gd name="T12" fmla="*/ 3 w 6"/>
                <a:gd name="T13" fmla="*/ 6 h 8"/>
                <a:gd name="T14" fmla="*/ 0 w 6"/>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0" y="0"/>
                  </a:moveTo>
                  <a:cubicBezTo>
                    <a:pt x="1" y="0"/>
                    <a:pt x="2" y="1"/>
                    <a:pt x="2" y="0"/>
                  </a:cubicBezTo>
                  <a:cubicBezTo>
                    <a:pt x="2" y="0"/>
                    <a:pt x="2" y="1"/>
                    <a:pt x="2" y="0"/>
                  </a:cubicBezTo>
                  <a:cubicBezTo>
                    <a:pt x="2" y="1"/>
                    <a:pt x="3" y="2"/>
                    <a:pt x="3" y="2"/>
                  </a:cubicBezTo>
                  <a:cubicBezTo>
                    <a:pt x="4" y="3"/>
                    <a:pt x="5" y="4"/>
                    <a:pt x="5" y="4"/>
                  </a:cubicBezTo>
                  <a:cubicBezTo>
                    <a:pt x="5" y="5"/>
                    <a:pt x="6" y="7"/>
                    <a:pt x="6" y="8"/>
                  </a:cubicBezTo>
                  <a:cubicBezTo>
                    <a:pt x="5" y="8"/>
                    <a:pt x="4" y="7"/>
                    <a:pt x="3" y="6"/>
                  </a:cubicBezTo>
                  <a:cubicBezTo>
                    <a:pt x="4" y="3"/>
                    <a:pt x="0" y="3"/>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8" name="Freeform 700"/>
            <p:cNvSpPr/>
            <p:nvPr/>
          </p:nvSpPr>
          <p:spPr bwMode="auto">
            <a:xfrm>
              <a:off x="3071813" y="-128587"/>
              <a:ext cx="6350" cy="11113"/>
            </a:xfrm>
            <a:custGeom>
              <a:avLst/>
              <a:gdLst>
                <a:gd name="T0" fmla="*/ 0 w 2"/>
                <a:gd name="T1" fmla="*/ 0 h 3"/>
                <a:gd name="T2" fmla="*/ 2 w 2"/>
                <a:gd name="T3" fmla="*/ 2 h 3"/>
                <a:gd name="T4" fmla="*/ 0 w 2"/>
                <a:gd name="T5" fmla="*/ 3 h 3"/>
                <a:gd name="T6" fmla="*/ 0 w 2"/>
                <a:gd name="T7" fmla="*/ 0 h 3"/>
              </a:gdLst>
              <a:ahLst/>
              <a:cxnLst>
                <a:cxn ang="0">
                  <a:pos x="T0" y="T1"/>
                </a:cxn>
                <a:cxn ang="0">
                  <a:pos x="T2" y="T3"/>
                </a:cxn>
                <a:cxn ang="0">
                  <a:pos x="T4" y="T5"/>
                </a:cxn>
                <a:cxn ang="0">
                  <a:pos x="T6" y="T7"/>
                </a:cxn>
              </a:cxnLst>
              <a:rect l="0" t="0" r="r" b="b"/>
              <a:pathLst>
                <a:path w="2" h="3">
                  <a:moveTo>
                    <a:pt x="0" y="0"/>
                  </a:moveTo>
                  <a:cubicBezTo>
                    <a:pt x="1" y="0"/>
                    <a:pt x="1" y="1"/>
                    <a:pt x="2" y="2"/>
                  </a:cubicBezTo>
                  <a:cubicBezTo>
                    <a:pt x="1" y="2"/>
                    <a:pt x="1" y="3"/>
                    <a:pt x="0" y="3"/>
                  </a:cubicBezTo>
                  <a:cubicBezTo>
                    <a:pt x="0" y="2"/>
                    <a:pt x="1" y="1"/>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49" name="Freeform 701"/>
            <p:cNvSpPr/>
            <p:nvPr/>
          </p:nvSpPr>
          <p:spPr bwMode="auto">
            <a:xfrm>
              <a:off x="2992438" y="-69849"/>
              <a:ext cx="19050" cy="41275"/>
            </a:xfrm>
            <a:custGeom>
              <a:avLst/>
              <a:gdLst>
                <a:gd name="T0" fmla="*/ 4 w 5"/>
                <a:gd name="T1" fmla="*/ 6 h 11"/>
                <a:gd name="T2" fmla="*/ 4 w 5"/>
                <a:gd name="T3" fmla="*/ 7 h 11"/>
                <a:gd name="T4" fmla="*/ 4 w 5"/>
                <a:gd name="T5" fmla="*/ 8 h 11"/>
                <a:gd name="T6" fmla="*/ 3 w 5"/>
                <a:gd name="T7" fmla="*/ 11 h 11"/>
                <a:gd name="T8" fmla="*/ 1 w 5"/>
                <a:gd name="T9" fmla="*/ 11 h 11"/>
                <a:gd name="T10" fmla="*/ 0 w 5"/>
                <a:gd name="T11" fmla="*/ 8 h 11"/>
                <a:gd name="T12" fmla="*/ 1 w 5"/>
                <a:gd name="T13" fmla="*/ 6 h 11"/>
                <a:gd name="T14" fmla="*/ 1 w 5"/>
                <a:gd name="T15" fmla="*/ 4 h 11"/>
                <a:gd name="T16" fmla="*/ 3 w 5"/>
                <a:gd name="T17" fmla="*/ 2 h 11"/>
                <a:gd name="T18" fmla="*/ 4 w 5"/>
                <a:gd name="T19" fmla="*/ 0 h 11"/>
                <a:gd name="T20" fmla="*/ 5 w 5"/>
                <a:gd name="T21" fmla="*/ 2 h 11"/>
                <a:gd name="T22" fmla="*/ 4 w 5"/>
                <a:gd name="T23"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11">
                  <a:moveTo>
                    <a:pt x="4" y="6"/>
                  </a:moveTo>
                  <a:cubicBezTo>
                    <a:pt x="4" y="6"/>
                    <a:pt x="4" y="6"/>
                    <a:pt x="4" y="7"/>
                  </a:cubicBezTo>
                  <a:cubicBezTo>
                    <a:pt x="4" y="7"/>
                    <a:pt x="4" y="7"/>
                    <a:pt x="4" y="8"/>
                  </a:cubicBezTo>
                  <a:cubicBezTo>
                    <a:pt x="3" y="9"/>
                    <a:pt x="3" y="10"/>
                    <a:pt x="3" y="11"/>
                  </a:cubicBezTo>
                  <a:cubicBezTo>
                    <a:pt x="2" y="11"/>
                    <a:pt x="2" y="11"/>
                    <a:pt x="1" y="11"/>
                  </a:cubicBezTo>
                  <a:cubicBezTo>
                    <a:pt x="0" y="10"/>
                    <a:pt x="1" y="9"/>
                    <a:pt x="0" y="8"/>
                  </a:cubicBezTo>
                  <a:cubicBezTo>
                    <a:pt x="0" y="7"/>
                    <a:pt x="1" y="7"/>
                    <a:pt x="1" y="6"/>
                  </a:cubicBezTo>
                  <a:cubicBezTo>
                    <a:pt x="1" y="5"/>
                    <a:pt x="0" y="5"/>
                    <a:pt x="1" y="4"/>
                  </a:cubicBezTo>
                  <a:cubicBezTo>
                    <a:pt x="1" y="4"/>
                    <a:pt x="2" y="3"/>
                    <a:pt x="3" y="2"/>
                  </a:cubicBezTo>
                  <a:cubicBezTo>
                    <a:pt x="3" y="1"/>
                    <a:pt x="3" y="0"/>
                    <a:pt x="4" y="0"/>
                  </a:cubicBezTo>
                  <a:cubicBezTo>
                    <a:pt x="5" y="0"/>
                    <a:pt x="4" y="2"/>
                    <a:pt x="5" y="2"/>
                  </a:cubicBezTo>
                  <a:cubicBezTo>
                    <a:pt x="5" y="4"/>
                    <a:pt x="4" y="5"/>
                    <a:pt x="4"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0" name="Freeform 702"/>
            <p:cNvSpPr/>
            <p:nvPr/>
          </p:nvSpPr>
          <p:spPr bwMode="auto">
            <a:xfrm>
              <a:off x="2808288" y="42863"/>
              <a:ext cx="4763" cy="4763"/>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0"/>
                    <a:pt x="1" y="0"/>
                    <a:pt x="1" y="1"/>
                  </a:cubicBezTo>
                  <a:cubicBezTo>
                    <a:pt x="1" y="1"/>
                    <a:pt x="1" y="1"/>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1" name="Freeform 703"/>
            <p:cNvSpPr/>
            <p:nvPr/>
          </p:nvSpPr>
          <p:spPr bwMode="auto">
            <a:xfrm>
              <a:off x="2797176" y="-392112"/>
              <a:ext cx="109538" cy="109538"/>
            </a:xfrm>
            <a:custGeom>
              <a:avLst/>
              <a:gdLst>
                <a:gd name="T0" fmla="*/ 12 w 29"/>
                <a:gd name="T1" fmla="*/ 28 h 29"/>
                <a:gd name="T2" fmla="*/ 11 w 29"/>
                <a:gd name="T3" fmla="*/ 29 h 29"/>
                <a:gd name="T4" fmla="*/ 10 w 29"/>
                <a:gd name="T5" fmla="*/ 28 h 29"/>
                <a:gd name="T6" fmla="*/ 8 w 29"/>
                <a:gd name="T7" fmla="*/ 28 h 29"/>
                <a:gd name="T8" fmla="*/ 7 w 29"/>
                <a:gd name="T9" fmla="*/ 22 h 29"/>
                <a:gd name="T10" fmla="*/ 7 w 29"/>
                <a:gd name="T11" fmla="*/ 20 h 29"/>
                <a:gd name="T12" fmla="*/ 9 w 29"/>
                <a:gd name="T13" fmla="*/ 19 h 29"/>
                <a:gd name="T14" fmla="*/ 7 w 29"/>
                <a:gd name="T15" fmla="*/ 17 h 29"/>
                <a:gd name="T16" fmla="*/ 8 w 29"/>
                <a:gd name="T17" fmla="*/ 16 h 29"/>
                <a:gd name="T18" fmla="*/ 7 w 29"/>
                <a:gd name="T19" fmla="*/ 16 h 29"/>
                <a:gd name="T20" fmla="*/ 7 w 29"/>
                <a:gd name="T21" fmla="*/ 15 h 29"/>
                <a:gd name="T22" fmla="*/ 6 w 29"/>
                <a:gd name="T23" fmla="*/ 12 h 29"/>
                <a:gd name="T24" fmla="*/ 4 w 29"/>
                <a:gd name="T25" fmla="*/ 11 h 29"/>
                <a:gd name="T26" fmla="*/ 2 w 29"/>
                <a:gd name="T27" fmla="*/ 12 h 29"/>
                <a:gd name="T28" fmla="*/ 1 w 29"/>
                <a:gd name="T29" fmla="*/ 10 h 29"/>
                <a:gd name="T30" fmla="*/ 4 w 29"/>
                <a:gd name="T31" fmla="*/ 10 h 29"/>
                <a:gd name="T32" fmla="*/ 2 w 29"/>
                <a:gd name="T33" fmla="*/ 10 h 29"/>
                <a:gd name="T34" fmla="*/ 1 w 29"/>
                <a:gd name="T35" fmla="*/ 10 h 29"/>
                <a:gd name="T36" fmla="*/ 0 w 29"/>
                <a:gd name="T37" fmla="*/ 9 h 29"/>
                <a:gd name="T38" fmla="*/ 1 w 29"/>
                <a:gd name="T39" fmla="*/ 8 h 29"/>
                <a:gd name="T40" fmla="*/ 4 w 29"/>
                <a:gd name="T41" fmla="*/ 7 h 29"/>
                <a:gd name="T42" fmla="*/ 3 w 29"/>
                <a:gd name="T43" fmla="*/ 6 h 29"/>
                <a:gd name="T44" fmla="*/ 9 w 29"/>
                <a:gd name="T45" fmla="*/ 3 h 29"/>
                <a:gd name="T46" fmla="*/ 13 w 29"/>
                <a:gd name="T47" fmla="*/ 4 h 29"/>
                <a:gd name="T48" fmla="*/ 13 w 29"/>
                <a:gd name="T49" fmla="*/ 2 h 29"/>
                <a:gd name="T50" fmla="*/ 15 w 29"/>
                <a:gd name="T51" fmla="*/ 1 h 29"/>
                <a:gd name="T52" fmla="*/ 20 w 29"/>
                <a:gd name="T53" fmla="*/ 1 h 29"/>
                <a:gd name="T54" fmla="*/ 21 w 29"/>
                <a:gd name="T55" fmla="*/ 1 h 29"/>
                <a:gd name="T56" fmla="*/ 23 w 29"/>
                <a:gd name="T57" fmla="*/ 1 h 29"/>
                <a:gd name="T58" fmla="*/ 26 w 29"/>
                <a:gd name="T59" fmla="*/ 2 h 29"/>
                <a:gd name="T60" fmla="*/ 23 w 29"/>
                <a:gd name="T61" fmla="*/ 4 h 29"/>
                <a:gd name="T62" fmla="*/ 26 w 29"/>
                <a:gd name="T63" fmla="*/ 3 h 29"/>
                <a:gd name="T64" fmla="*/ 27 w 29"/>
                <a:gd name="T65" fmla="*/ 4 h 29"/>
                <a:gd name="T66" fmla="*/ 28 w 29"/>
                <a:gd name="T67" fmla="*/ 5 h 29"/>
                <a:gd name="T68" fmla="*/ 26 w 29"/>
                <a:gd name="T69" fmla="*/ 5 h 29"/>
                <a:gd name="T70" fmla="*/ 25 w 29"/>
                <a:gd name="T71" fmla="*/ 6 h 29"/>
                <a:gd name="T72" fmla="*/ 25 w 29"/>
                <a:gd name="T73" fmla="*/ 8 h 29"/>
                <a:gd name="T74" fmla="*/ 24 w 29"/>
                <a:gd name="T75" fmla="*/ 8 h 29"/>
                <a:gd name="T76" fmla="*/ 26 w 29"/>
                <a:gd name="T77" fmla="*/ 10 h 29"/>
                <a:gd name="T78" fmla="*/ 24 w 29"/>
                <a:gd name="T79" fmla="*/ 10 h 29"/>
                <a:gd name="T80" fmla="*/ 23 w 29"/>
                <a:gd name="T81" fmla="*/ 15 h 29"/>
                <a:gd name="T82" fmla="*/ 23 w 29"/>
                <a:gd name="T83" fmla="*/ 16 h 29"/>
                <a:gd name="T84" fmla="*/ 22 w 29"/>
                <a:gd name="T85" fmla="*/ 16 h 29"/>
                <a:gd name="T86" fmla="*/ 23 w 29"/>
                <a:gd name="T87" fmla="*/ 18 h 29"/>
                <a:gd name="T88" fmla="*/ 20 w 29"/>
                <a:gd name="T89" fmla="*/ 16 h 29"/>
                <a:gd name="T90" fmla="*/ 19 w 29"/>
                <a:gd name="T91" fmla="*/ 17 h 29"/>
                <a:gd name="T92" fmla="*/ 21 w 29"/>
                <a:gd name="T93" fmla="*/ 18 h 29"/>
                <a:gd name="T94" fmla="*/ 20 w 29"/>
                <a:gd name="T95" fmla="*/ 20 h 29"/>
                <a:gd name="T96" fmla="*/ 17 w 29"/>
                <a:gd name="T97" fmla="*/ 21 h 29"/>
                <a:gd name="T98" fmla="*/ 16 w 29"/>
                <a:gd name="T99" fmla="*/ 22 h 29"/>
                <a:gd name="T100" fmla="*/ 14 w 29"/>
                <a:gd name="T101" fmla="*/ 22 h 29"/>
                <a:gd name="T102" fmla="*/ 13 w 29"/>
                <a:gd name="T103" fmla="*/ 24 h 29"/>
                <a:gd name="T104" fmla="*/ 12 w 29"/>
                <a:gd name="T105"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 h="29">
                  <a:moveTo>
                    <a:pt x="12" y="28"/>
                  </a:moveTo>
                  <a:cubicBezTo>
                    <a:pt x="12" y="28"/>
                    <a:pt x="12" y="28"/>
                    <a:pt x="11" y="29"/>
                  </a:cubicBezTo>
                  <a:cubicBezTo>
                    <a:pt x="10" y="29"/>
                    <a:pt x="11" y="28"/>
                    <a:pt x="10" y="28"/>
                  </a:cubicBezTo>
                  <a:cubicBezTo>
                    <a:pt x="10" y="28"/>
                    <a:pt x="9" y="28"/>
                    <a:pt x="8" y="28"/>
                  </a:cubicBezTo>
                  <a:cubicBezTo>
                    <a:pt x="7" y="26"/>
                    <a:pt x="8" y="23"/>
                    <a:pt x="7" y="22"/>
                  </a:cubicBezTo>
                  <a:cubicBezTo>
                    <a:pt x="7" y="21"/>
                    <a:pt x="8" y="21"/>
                    <a:pt x="7" y="20"/>
                  </a:cubicBezTo>
                  <a:cubicBezTo>
                    <a:pt x="8" y="20"/>
                    <a:pt x="8" y="19"/>
                    <a:pt x="9" y="19"/>
                  </a:cubicBezTo>
                  <a:cubicBezTo>
                    <a:pt x="9" y="18"/>
                    <a:pt x="7" y="18"/>
                    <a:pt x="7" y="17"/>
                  </a:cubicBezTo>
                  <a:cubicBezTo>
                    <a:pt x="8" y="17"/>
                    <a:pt x="8" y="17"/>
                    <a:pt x="8" y="16"/>
                  </a:cubicBezTo>
                  <a:cubicBezTo>
                    <a:pt x="8" y="15"/>
                    <a:pt x="8" y="17"/>
                    <a:pt x="7" y="16"/>
                  </a:cubicBezTo>
                  <a:cubicBezTo>
                    <a:pt x="6" y="16"/>
                    <a:pt x="7" y="15"/>
                    <a:pt x="7" y="15"/>
                  </a:cubicBezTo>
                  <a:cubicBezTo>
                    <a:pt x="7" y="14"/>
                    <a:pt x="6" y="13"/>
                    <a:pt x="6" y="12"/>
                  </a:cubicBezTo>
                  <a:cubicBezTo>
                    <a:pt x="5" y="12"/>
                    <a:pt x="4" y="12"/>
                    <a:pt x="4" y="11"/>
                  </a:cubicBezTo>
                  <a:cubicBezTo>
                    <a:pt x="3" y="11"/>
                    <a:pt x="3" y="12"/>
                    <a:pt x="2" y="12"/>
                  </a:cubicBezTo>
                  <a:cubicBezTo>
                    <a:pt x="2" y="11"/>
                    <a:pt x="1" y="11"/>
                    <a:pt x="1" y="10"/>
                  </a:cubicBezTo>
                  <a:cubicBezTo>
                    <a:pt x="1" y="10"/>
                    <a:pt x="3" y="10"/>
                    <a:pt x="4" y="10"/>
                  </a:cubicBezTo>
                  <a:cubicBezTo>
                    <a:pt x="3" y="8"/>
                    <a:pt x="2" y="9"/>
                    <a:pt x="2" y="10"/>
                  </a:cubicBezTo>
                  <a:cubicBezTo>
                    <a:pt x="2" y="9"/>
                    <a:pt x="1" y="9"/>
                    <a:pt x="1" y="10"/>
                  </a:cubicBezTo>
                  <a:cubicBezTo>
                    <a:pt x="0" y="9"/>
                    <a:pt x="0" y="9"/>
                    <a:pt x="0" y="9"/>
                  </a:cubicBezTo>
                  <a:cubicBezTo>
                    <a:pt x="0" y="8"/>
                    <a:pt x="1" y="8"/>
                    <a:pt x="1" y="8"/>
                  </a:cubicBezTo>
                  <a:cubicBezTo>
                    <a:pt x="2" y="8"/>
                    <a:pt x="3" y="8"/>
                    <a:pt x="4" y="7"/>
                  </a:cubicBezTo>
                  <a:cubicBezTo>
                    <a:pt x="4" y="6"/>
                    <a:pt x="3" y="7"/>
                    <a:pt x="3" y="6"/>
                  </a:cubicBezTo>
                  <a:cubicBezTo>
                    <a:pt x="5" y="5"/>
                    <a:pt x="6" y="4"/>
                    <a:pt x="9" y="3"/>
                  </a:cubicBezTo>
                  <a:cubicBezTo>
                    <a:pt x="10" y="4"/>
                    <a:pt x="11" y="3"/>
                    <a:pt x="13" y="4"/>
                  </a:cubicBezTo>
                  <a:cubicBezTo>
                    <a:pt x="13" y="3"/>
                    <a:pt x="13" y="2"/>
                    <a:pt x="13" y="2"/>
                  </a:cubicBezTo>
                  <a:cubicBezTo>
                    <a:pt x="13" y="1"/>
                    <a:pt x="14" y="1"/>
                    <a:pt x="15" y="1"/>
                  </a:cubicBezTo>
                  <a:cubicBezTo>
                    <a:pt x="16" y="0"/>
                    <a:pt x="19" y="1"/>
                    <a:pt x="20" y="1"/>
                  </a:cubicBezTo>
                  <a:cubicBezTo>
                    <a:pt x="20" y="1"/>
                    <a:pt x="21" y="1"/>
                    <a:pt x="21" y="1"/>
                  </a:cubicBezTo>
                  <a:cubicBezTo>
                    <a:pt x="21" y="0"/>
                    <a:pt x="22" y="1"/>
                    <a:pt x="23" y="1"/>
                  </a:cubicBezTo>
                  <a:cubicBezTo>
                    <a:pt x="24" y="1"/>
                    <a:pt x="25" y="1"/>
                    <a:pt x="26" y="2"/>
                  </a:cubicBezTo>
                  <a:cubicBezTo>
                    <a:pt x="26" y="3"/>
                    <a:pt x="24" y="2"/>
                    <a:pt x="23" y="4"/>
                  </a:cubicBezTo>
                  <a:cubicBezTo>
                    <a:pt x="24" y="4"/>
                    <a:pt x="25" y="3"/>
                    <a:pt x="26" y="3"/>
                  </a:cubicBezTo>
                  <a:cubicBezTo>
                    <a:pt x="27" y="3"/>
                    <a:pt x="27" y="4"/>
                    <a:pt x="27" y="4"/>
                  </a:cubicBezTo>
                  <a:cubicBezTo>
                    <a:pt x="27" y="5"/>
                    <a:pt x="29" y="4"/>
                    <a:pt x="28" y="5"/>
                  </a:cubicBezTo>
                  <a:cubicBezTo>
                    <a:pt x="29" y="6"/>
                    <a:pt x="27" y="5"/>
                    <a:pt x="26" y="5"/>
                  </a:cubicBezTo>
                  <a:cubicBezTo>
                    <a:pt x="26" y="5"/>
                    <a:pt x="26" y="6"/>
                    <a:pt x="25" y="6"/>
                  </a:cubicBezTo>
                  <a:cubicBezTo>
                    <a:pt x="25" y="7"/>
                    <a:pt x="25" y="7"/>
                    <a:pt x="25" y="8"/>
                  </a:cubicBezTo>
                  <a:cubicBezTo>
                    <a:pt x="24" y="8"/>
                    <a:pt x="25" y="9"/>
                    <a:pt x="24" y="8"/>
                  </a:cubicBezTo>
                  <a:cubicBezTo>
                    <a:pt x="25" y="9"/>
                    <a:pt x="26" y="9"/>
                    <a:pt x="26" y="10"/>
                  </a:cubicBezTo>
                  <a:cubicBezTo>
                    <a:pt x="25" y="10"/>
                    <a:pt x="24" y="10"/>
                    <a:pt x="24" y="10"/>
                  </a:cubicBezTo>
                  <a:cubicBezTo>
                    <a:pt x="24" y="12"/>
                    <a:pt x="25" y="15"/>
                    <a:pt x="23" y="15"/>
                  </a:cubicBezTo>
                  <a:cubicBezTo>
                    <a:pt x="23" y="15"/>
                    <a:pt x="23" y="15"/>
                    <a:pt x="23" y="16"/>
                  </a:cubicBezTo>
                  <a:cubicBezTo>
                    <a:pt x="23" y="16"/>
                    <a:pt x="23" y="16"/>
                    <a:pt x="22" y="16"/>
                  </a:cubicBezTo>
                  <a:cubicBezTo>
                    <a:pt x="22" y="16"/>
                    <a:pt x="24" y="17"/>
                    <a:pt x="23" y="18"/>
                  </a:cubicBezTo>
                  <a:cubicBezTo>
                    <a:pt x="22" y="18"/>
                    <a:pt x="21" y="17"/>
                    <a:pt x="20" y="16"/>
                  </a:cubicBezTo>
                  <a:cubicBezTo>
                    <a:pt x="20" y="16"/>
                    <a:pt x="20" y="17"/>
                    <a:pt x="19" y="17"/>
                  </a:cubicBezTo>
                  <a:cubicBezTo>
                    <a:pt x="20" y="17"/>
                    <a:pt x="21" y="18"/>
                    <a:pt x="21" y="18"/>
                  </a:cubicBezTo>
                  <a:cubicBezTo>
                    <a:pt x="22" y="18"/>
                    <a:pt x="20" y="19"/>
                    <a:pt x="20" y="20"/>
                  </a:cubicBezTo>
                  <a:cubicBezTo>
                    <a:pt x="19" y="20"/>
                    <a:pt x="18" y="21"/>
                    <a:pt x="17" y="21"/>
                  </a:cubicBezTo>
                  <a:cubicBezTo>
                    <a:pt x="17" y="22"/>
                    <a:pt x="16" y="22"/>
                    <a:pt x="16" y="22"/>
                  </a:cubicBezTo>
                  <a:cubicBezTo>
                    <a:pt x="15" y="22"/>
                    <a:pt x="15" y="23"/>
                    <a:pt x="14" y="22"/>
                  </a:cubicBezTo>
                  <a:cubicBezTo>
                    <a:pt x="13" y="22"/>
                    <a:pt x="14" y="24"/>
                    <a:pt x="13" y="24"/>
                  </a:cubicBezTo>
                  <a:cubicBezTo>
                    <a:pt x="13" y="26"/>
                    <a:pt x="12" y="26"/>
                    <a:pt x="12" y="2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2" name="Freeform 704"/>
            <p:cNvSpPr/>
            <p:nvPr/>
          </p:nvSpPr>
          <p:spPr bwMode="auto">
            <a:xfrm>
              <a:off x="2921001" y="-376237"/>
              <a:ext cx="30163" cy="30163"/>
            </a:xfrm>
            <a:custGeom>
              <a:avLst/>
              <a:gdLst>
                <a:gd name="T0" fmla="*/ 5 w 8"/>
                <a:gd name="T1" fmla="*/ 3 h 8"/>
                <a:gd name="T2" fmla="*/ 6 w 8"/>
                <a:gd name="T3" fmla="*/ 3 h 8"/>
                <a:gd name="T4" fmla="*/ 8 w 8"/>
                <a:gd name="T5" fmla="*/ 6 h 8"/>
                <a:gd name="T6" fmla="*/ 5 w 8"/>
                <a:gd name="T7" fmla="*/ 5 h 8"/>
                <a:gd name="T8" fmla="*/ 5 w 8"/>
                <a:gd name="T9" fmla="*/ 8 h 8"/>
                <a:gd name="T10" fmla="*/ 3 w 8"/>
                <a:gd name="T11" fmla="*/ 7 h 8"/>
                <a:gd name="T12" fmla="*/ 2 w 8"/>
                <a:gd name="T13" fmla="*/ 6 h 8"/>
                <a:gd name="T14" fmla="*/ 3 w 8"/>
                <a:gd name="T15" fmla="*/ 4 h 8"/>
                <a:gd name="T16" fmla="*/ 1 w 8"/>
                <a:gd name="T17" fmla="*/ 5 h 8"/>
                <a:gd name="T18" fmla="*/ 1 w 8"/>
                <a:gd name="T19" fmla="*/ 4 h 8"/>
                <a:gd name="T20" fmla="*/ 0 w 8"/>
                <a:gd name="T21" fmla="*/ 2 h 8"/>
                <a:gd name="T22" fmla="*/ 3 w 8"/>
                <a:gd name="T23" fmla="*/ 2 h 8"/>
                <a:gd name="T24" fmla="*/ 3 w 8"/>
                <a:gd name="T25" fmla="*/ 1 h 8"/>
                <a:gd name="T26" fmla="*/ 4 w 8"/>
                <a:gd name="T27" fmla="*/ 2 h 8"/>
                <a:gd name="T28" fmla="*/ 5 w 8"/>
                <a:gd name="T29"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8">
                  <a:moveTo>
                    <a:pt x="5" y="3"/>
                  </a:moveTo>
                  <a:cubicBezTo>
                    <a:pt x="5" y="3"/>
                    <a:pt x="6" y="3"/>
                    <a:pt x="6" y="3"/>
                  </a:cubicBezTo>
                  <a:cubicBezTo>
                    <a:pt x="7" y="4"/>
                    <a:pt x="8" y="4"/>
                    <a:pt x="8" y="6"/>
                  </a:cubicBezTo>
                  <a:cubicBezTo>
                    <a:pt x="6" y="7"/>
                    <a:pt x="6" y="5"/>
                    <a:pt x="5" y="5"/>
                  </a:cubicBezTo>
                  <a:cubicBezTo>
                    <a:pt x="5" y="6"/>
                    <a:pt x="5" y="7"/>
                    <a:pt x="5" y="8"/>
                  </a:cubicBezTo>
                  <a:cubicBezTo>
                    <a:pt x="4" y="8"/>
                    <a:pt x="3" y="8"/>
                    <a:pt x="3" y="7"/>
                  </a:cubicBezTo>
                  <a:cubicBezTo>
                    <a:pt x="3" y="7"/>
                    <a:pt x="2" y="7"/>
                    <a:pt x="2" y="6"/>
                  </a:cubicBezTo>
                  <a:cubicBezTo>
                    <a:pt x="2" y="5"/>
                    <a:pt x="3" y="5"/>
                    <a:pt x="3" y="4"/>
                  </a:cubicBezTo>
                  <a:cubicBezTo>
                    <a:pt x="2" y="4"/>
                    <a:pt x="2" y="5"/>
                    <a:pt x="1" y="5"/>
                  </a:cubicBezTo>
                  <a:cubicBezTo>
                    <a:pt x="0" y="5"/>
                    <a:pt x="1" y="4"/>
                    <a:pt x="1" y="4"/>
                  </a:cubicBezTo>
                  <a:cubicBezTo>
                    <a:pt x="1" y="3"/>
                    <a:pt x="0" y="3"/>
                    <a:pt x="0" y="2"/>
                  </a:cubicBezTo>
                  <a:cubicBezTo>
                    <a:pt x="0" y="0"/>
                    <a:pt x="2" y="1"/>
                    <a:pt x="3" y="2"/>
                  </a:cubicBezTo>
                  <a:cubicBezTo>
                    <a:pt x="3" y="2"/>
                    <a:pt x="2" y="1"/>
                    <a:pt x="3" y="1"/>
                  </a:cubicBezTo>
                  <a:cubicBezTo>
                    <a:pt x="4" y="0"/>
                    <a:pt x="4" y="1"/>
                    <a:pt x="4" y="2"/>
                  </a:cubicBezTo>
                  <a:cubicBezTo>
                    <a:pt x="4" y="2"/>
                    <a:pt x="5" y="3"/>
                    <a:pt x="5"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3" name="Freeform 705"/>
            <p:cNvSpPr/>
            <p:nvPr/>
          </p:nvSpPr>
          <p:spPr bwMode="auto">
            <a:xfrm>
              <a:off x="2940051" y="-376237"/>
              <a:ext cx="22225" cy="11113"/>
            </a:xfrm>
            <a:custGeom>
              <a:avLst/>
              <a:gdLst>
                <a:gd name="T0" fmla="*/ 0 w 6"/>
                <a:gd name="T1" fmla="*/ 0 h 3"/>
                <a:gd name="T2" fmla="*/ 6 w 6"/>
                <a:gd name="T3" fmla="*/ 1 h 3"/>
                <a:gd name="T4" fmla="*/ 5 w 6"/>
                <a:gd name="T5" fmla="*/ 2 h 3"/>
                <a:gd name="T6" fmla="*/ 0 w 6"/>
                <a:gd name="T7" fmla="*/ 1 h 3"/>
                <a:gd name="T8" fmla="*/ 0 w 6"/>
                <a:gd name="T9" fmla="*/ 0 h 3"/>
              </a:gdLst>
              <a:ahLst/>
              <a:cxnLst>
                <a:cxn ang="0">
                  <a:pos x="T0" y="T1"/>
                </a:cxn>
                <a:cxn ang="0">
                  <a:pos x="T2" y="T3"/>
                </a:cxn>
                <a:cxn ang="0">
                  <a:pos x="T4" y="T5"/>
                </a:cxn>
                <a:cxn ang="0">
                  <a:pos x="T6" y="T7"/>
                </a:cxn>
                <a:cxn ang="0">
                  <a:pos x="T8" y="T9"/>
                </a:cxn>
              </a:cxnLst>
              <a:rect l="0" t="0" r="r" b="b"/>
              <a:pathLst>
                <a:path w="6" h="3">
                  <a:moveTo>
                    <a:pt x="0" y="0"/>
                  </a:moveTo>
                  <a:cubicBezTo>
                    <a:pt x="2" y="0"/>
                    <a:pt x="4" y="0"/>
                    <a:pt x="6" y="1"/>
                  </a:cubicBezTo>
                  <a:cubicBezTo>
                    <a:pt x="6" y="2"/>
                    <a:pt x="5" y="2"/>
                    <a:pt x="5" y="2"/>
                  </a:cubicBezTo>
                  <a:cubicBezTo>
                    <a:pt x="3" y="3"/>
                    <a:pt x="2" y="2"/>
                    <a:pt x="0" y="1"/>
                  </a:cubicBezTo>
                  <a:cubicBezTo>
                    <a:pt x="0" y="1"/>
                    <a:pt x="0" y="1"/>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4" name="Freeform 706"/>
            <p:cNvSpPr/>
            <p:nvPr/>
          </p:nvSpPr>
          <p:spPr bwMode="auto">
            <a:xfrm>
              <a:off x="2884488" y="-268287"/>
              <a:ext cx="11113" cy="11113"/>
            </a:xfrm>
            <a:custGeom>
              <a:avLst/>
              <a:gdLst>
                <a:gd name="T0" fmla="*/ 3 w 3"/>
                <a:gd name="T1" fmla="*/ 2 h 3"/>
                <a:gd name="T2" fmla="*/ 1 w 3"/>
                <a:gd name="T3" fmla="*/ 3 h 3"/>
                <a:gd name="T4" fmla="*/ 1 w 3"/>
                <a:gd name="T5" fmla="*/ 1 h 3"/>
                <a:gd name="T6" fmla="*/ 2 w 3"/>
                <a:gd name="T7" fmla="*/ 0 h 3"/>
                <a:gd name="T8" fmla="*/ 3 w 3"/>
                <a:gd name="T9" fmla="*/ 0 h 3"/>
                <a:gd name="T10" fmla="*/ 3 w 3"/>
                <a:gd name="T11" fmla="*/ 2 h 3"/>
              </a:gdLst>
              <a:ahLst/>
              <a:cxnLst>
                <a:cxn ang="0">
                  <a:pos x="T0" y="T1"/>
                </a:cxn>
                <a:cxn ang="0">
                  <a:pos x="T2" y="T3"/>
                </a:cxn>
                <a:cxn ang="0">
                  <a:pos x="T4" y="T5"/>
                </a:cxn>
                <a:cxn ang="0">
                  <a:pos x="T6" y="T7"/>
                </a:cxn>
                <a:cxn ang="0">
                  <a:pos x="T8" y="T9"/>
                </a:cxn>
                <a:cxn ang="0">
                  <a:pos x="T10" y="T11"/>
                </a:cxn>
              </a:cxnLst>
              <a:rect l="0" t="0" r="r" b="b"/>
              <a:pathLst>
                <a:path w="3" h="3">
                  <a:moveTo>
                    <a:pt x="3" y="2"/>
                  </a:moveTo>
                  <a:cubicBezTo>
                    <a:pt x="2" y="3"/>
                    <a:pt x="1" y="3"/>
                    <a:pt x="1" y="3"/>
                  </a:cubicBezTo>
                  <a:cubicBezTo>
                    <a:pt x="0" y="2"/>
                    <a:pt x="1" y="1"/>
                    <a:pt x="1" y="1"/>
                  </a:cubicBezTo>
                  <a:cubicBezTo>
                    <a:pt x="1" y="0"/>
                    <a:pt x="1" y="1"/>
                    <a:pt x="2" y="0"/>
                  </a:cubicBezTo>
                  <a:cubicBezTo>
                    <a:pt x="2" y="0"/>
                    <a:pt x="2" y="0"/>
                    <a:pt x="3" y="0"/>
                  </a:cubicBezTo>
                  <a:cubicBezTo>
                    <a:pt x="3" y="1"/>
                    <a:pt x="2" y="1"/>
                    <a:pt x="3"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5" name="Freeform 707"/>
            <p:cNvSpPr/>
            <p:nvPr/>
          </p:nvSpPr>
          <p:spPr bwMode="auto">
            <a:xfrm>
              <a:off x="2879726" y="-315912"/>
              <a:ext cx="19050" cy="17463"/>
            </a:xfrm>
            <a:custGeom>
              <a:avLst/>
              <a:gdLst>
                <a:gd name="T0" fmla="*/ 2 w 5"/>
                <a:gd name="T1" fmla="*/ 5 h 5"/>
                <a:gd name="T2" fmla="*/ 0 w 5"/>
                <a:gd name="T3" fmla="*/ 4 h 5"/>
                <a:gd name="T4" fmla="*/ 1 w 5"/>
                <a:gd name="T5" fmla="*/ 2 h 5"/>
                <a:gd name="T6" fmla="*/ 0 w 5"/>
                <a:gd name="T7" fmla="*/ 2 h 5"/>
                <a:gd name="T8" fmla="*/ 1 w 5"/>
                <a:gd name="T9" fmla="*/ 1 h 5"/>
                <a:gd name="T10" fmla="*/ 2 w 5"/>
                <a:gd name="T11" fmla="*/ 2 h 5"/>
                <a:gd name="T12" fmla="*/ 4 w 5"/>
                <a:gd name="T13" fmla="*/ 1 h 5"/>
                <a:gd name="T14" fmla="*/ 5 w 5"/>
                <a:gd name="T15" fmla="*/ 4 h 5"/>
                <a:gd name="T16" fmla="*/ 4 w 5"/>
                <a:gd name="T17" fmla="*/ 5 h 5"/>
                <a:gd name="T18" fmla="*/ 2 w 5"/>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2" y="5"/>
                  </a:moveTo>
                  <a:cubicBezTo>
                    <a:pt x="1" y="5"/>
                    <a:pt x="1" y="3"/>
                    <a:pt x="0" y="4"/>
                  </a:cubicBezTo>
                  <a:cubicBezTo>
                    <a:pt x="0" y="3"/>
                    <a:pt x="1" y="3"/>
                    <a:pt x="1" y="2"/>
                  </a:cubicBezTo>
                  <a:cubicBezTo>
                    <a:pt x="0" y="2"/>
                    <a:pt x="0" y="3"/>
                    <a:pt x="0" y="2"/>
                  </a:cubicBezTo>
                  <a:cubicBezTo>
                    <a:pt x="0" y="1"/>
                    <a:pt x="1" y="2"/>
                    <a:pt x="1" y="1"/>
                  </a:cubicBezTo>
                  <a:cubicBezTo>
                    <a:pt x="2" y="0"/>
                    <a:pt x="1" y="1"/>
                    <a:pt x="2" y="2"/>
                  </a:cubicBezTo>
                  <a:cubicBezTo>
                    <a:pt x="3" y="1"/>
                    <a:pt x="3" y="2"/>
                    <a:pt x="4" y="1"/>
                  </a:cubicBezTo>
                  <a:cubicBezTo>
                    <a:pt x="4" y="3"/>
                    <a:pt x="5" y="3"/>
                    <a:pt x="5" y="4"/>
                  </a:cubicBezTo>
                  <a:cubicBezTo>
                    <a:pt x="5" y="4"/>
                    <a:pt x="4" y="4"/>
                    <a:pt x="4" y="5"/>
                  </a:cubicBezTo>
                  <a:cubicBezTo>
                    <a:pt x="4" y="5"/>
                    <a:pt x="2" y="4"/>
                    <a:pt x="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6" name="Freeform 708"/>
            <p:cNvSpPr/>
            <p:nvPr/>
          </p:nvSpPr>
          <p:spPr bwMode="auto">
            <a:xfrm>
              <a:off x="3000376" y="-354012"/>
              <a:ext cx="25400" cy="30163"/>
            </a:xfrm>
            <a:custGeom>
              <a:avLst/>
              <a:gdLst>
                <a:gd name="T0" fmla="*/ 1 w 7"/>
                <a:gd name="T1" fmla="*/ 2 h 8"/>
                <a:gd name="T2" fmla="*/ 6 w 7"/>
                <a:gd name="T3" fmla="*/ 0 h 8"/>
                <a:gd name="T4" fmla="*/ 6 w 7"/>
                <a:gd name="T5" fmla="*/ 0 h 8"/>
                <a:gd name="T6" fmla="*/ 7 w 7"/>
                <a:gd name="T7" fmla="*/ 0 h 8"/>
                <a:gd name="T8" fmla="*/ 5 w 7"/>
                <a:gd name="T9" fmla="*/ 2 h 8"/>
                <a:gd name="T10" fmla="*/ 1 w 7"/>
                <a:gd name="T11" fmla="*/ 4 h 8"/>
                <a:gd name="T12" fmla="*/ 3 w 7"/>
                <a:gd name="T13" fmla="*/ 8 h 8"/>
                <a:gd name="T14" fmla="*/ 2 w 7"/>
                <a:gd name="T15" fmla="*/ 8 h 8"/>
                <a:gd name="T16" fmla="*/ 0 w 7"/>
                <a:gd name="T17" fmla="*/ 6 h 8"/>
                <a:gd name="T18" fmla="*/ 0 w 7"/>
                <a:gd name="T19" fmla="*/ 5 h 8"/>
                <a:gd name="T20" fmla="*/ 1 w 7"/>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1" y="2"/>
                  </a:moveTo>
                  <a:cubicBezTo>
                    <a:pt x="3" y="1"/>
                    <a:pt x="4" y="1"/>
                    <a:pt x="6" y="0"/>
                  </a:cubicBezTo>
                  <a:cubicBezTo>
                    <a:pt x="6" y="0"/>
                    <a:pt x="6" y="0"/>
                    <a:pt x="6" y="0"/>
                  </a:cubicBezTo>
                  <a:cubicBezTo>
                    <a:pt x="6" y="0"/>
                    <a:pt x="7" y="0"/>
                    <a:pt x="7" y="0"/>
                  </a:cubicBezTo>
                  <a:cubicBezTo>
                    <a:pt x="7" y="1"/>
                    <a:pt x="6" y="2"/>
                    <a:pt x="5" y="2"/>
                  </a:cubicBezTo>
                  <a:cubicBezTo>
                    <a:pt x="4" y="2"/>
                    <a:pt x="3" y="4"/>
                    <a:pt x="1" y="4"/>
                  </a:cubicBezTo>
                  <a:cubicBezTo>
                    <a:pt x="1" y="6"/>
                    <a:pt x="2" y="6"/>
                    <a:pt x="3" y="8"/>
                  </a:cubicBezTo>
                  <a:cubicBezTo>
                    <a:pt x="2" y="8"/>
                    <a:pt x="2" y="8"/>
                    <a:pt x="2" y="8"/>
                  </a:cubicBezTo>
                  <a:cubicBezTo>
                    <a:pt x="1" y="8"/>
                    <a:pt x="0" y="7"/>
                    <a:pt x="0" y="6"/>
                  </a:cubicBezTo>
                  <a:cubicBezTo>
                    <a:pt x="0" y="6"/>
                    <a:pt x="0" y="5"/>
                    <a:pt x="0" y="5"/>
                  </a:cubicBezTo>
                  <a:cubicBezTo>
                    <a:pt x="0" y="3"/>
                    <a:pt x="2" y="3"/>
                    <a:pt x="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7" name="Freeform 709"/>
            <p:cNvSpPr/>
            <p:nvPr/>
          </p:nvSpPr>
          <p:spPr bwMode="auto">
            <a:xfrm>
              <a:off x="3003551" y="-376237"/>
              <a:ext cx="11113" cy="11113"/>
            </a:xfrm>
            <a:custGeom>
              <a:avLst/>
              <a:gdLst>
                <a:gd name="T0" fmla="*/ 0 w 3"/>
                <a:gd name="T1" fmla="*/ 2 h 3"/>
                <a:gd name="T2" fmla="*/ 3 w 3"/>
                <a:gd name="T3" fmla="*/ 2 h 3"/>
                <a:gd name="T4" fmla="*/ 0 w 3"/>
                <a:gd name="T5" fmla="*/ 2 h 3"/>
              </a:gdLst>
              <a:ahLst/>
              <a:cxnLst>
                <a:cxn ang="0">
                  <a:pos x="T0" y="T1"/>
                </a:cxn>
                <a:cxn ang="0">
                  <a:pos x="T2" y="T3"/>
                </a:cxn>
                <a:cxn ang="0">
                  <a:pos x="T4" y="T5"/>
                </a:cxn>
              </a:cxnLst>
              <a:rect l="0" t="0" r="r" b="b"/>
              <a:pathLst>
                <a:path w="3" h="3">
                  <a:moveTo>
                    <a:pt x="0" y="2"/>
                  </a:moveTo>
                  <a:cubicBezTo>
                    <a:pt x="0" y="1"/>
                    <a:pt x="2" y="0"/>
                    <a:pt x="3" y="2"/>
                  </a:cubicBezTo>
                  <a:cubicBezTo>
                    <a:pt x="2" y="2"/>
                    <a:pt x="1" y="3"/>
                    <a:pt x="0"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8" name="Freeform 710"/>
            <p:cNvSpPr/>
            <p:nvPr/>
          </p:nvSpPr>
          <p:spPr bwMode="auto">
            <a:xfrm>
              <a:off x="3060701" y="-373062"/>
              <a:ext cx="17463" cy="11113"/>
            </a:xfrm>
            <a:custGeom>
              <a:avLst/>
              <a:gdLst>
                <a:gd name="T0" fmla="*/ 1 w 5"/>
                <a:gd name="T1" fmla="*/ 1 h 3"/>
                <a:gd name="T2" fmla="*/ 5 w 5"/>
                <a:gd name="T3" fmla="*/ 2 h 3"/>
                <a:gd name="T4" fmla="*/ 1 w 5"/>
                <a:gd name="T5" fmla="*/ 2 h 3"/>
                <a:gd name="T6" fmla="*/ 1 w 5"/>
                <a:gd name="T7" fmla="*/ 1 h 3"/>
              </a:gdLst>
              <a:ahLst/>
              <a:cxnLst>
                <a:cxn ang="0">
                  <a:pos x="T0" y="T1"/>
                </a:cxn>
                <a:cxn ang="0">
                  <a:pos x="T2" y="T3"/>
                </a:cxn>
                <a:cxn ang="0">
                  <a:pos x="T4" y="T5"/>
                </a:cxn>
                <a:cxn ang="0">
                  <a:pos x="T6" y="T7"/>
                </a:cxn>
              </a:cxnLst>
              <a:rect l="0" t="0" r="r" b="b"/>
              <a:pathLst>
                <a:path w="5" h="3">
                  <a:moveTo>
                    <a:pt x="1" y="1"/>
                  </a:moveTo>
                  <a:cubicBezTo>
                    <a:pt x="2" y="0"/>
                    <a:pt x="4" y="1"/>
                    <a:pt x="5" y="2"/>
                  </a:cubicBezTo>
                  <a:cubicBezTo>
                    <a:pt x="4" y="3"/>
                    <a:pt x="2" y="2"/>
                    <a:pt x="1" y="2"/>
                  </a:cubicBezTo>
                  <a:cubicBezTo>
                    <a:pt x="1" y="2"/>
                    <a:pt x="0" y="1"/>
                    <a:pt x="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59" name="Freeform 711"/>
            <p:cNvSpPr/>
            <p:nvPr/>
          </p:nvSpPr>
          <p:spPr bwMode="auto">
            <a:xfrm>
              <a:off x="2760663" y="-304799"/>
              <a:ext cx="14288" cy="14288"/>
            </a:xfrm>
            <a:custGeom>
              <a:avLst/>
              <a:gdLst>
                <a:gd name="T0" fmla="*/ 4 w 4"/>
                <a:gd name="T1" fmla="*/ 2 h 4"/>
                <a:gd name="T2" fmla="*/ 2 w 4"/>
                <a:gd name="T3" fmla="*/ 3 h 4"/>
                <a:gd name="T4" fmla="*/ 0 w 4"/>
                <a:gd name="T5" fmla="*/ 2 h 4"/>
                <a:gd name="T6" fmla="*/ 1 w 4"/>
                <a:gd name="T7" fmla="*/ 0 h 4"/>
                <a:gd name="T8" fmla="*/ 3 w 4"/>
                <a:gd name="T9" fmla="*/ 1 h 4"/>
                <a:gd name="T10" fmla="*/ 4 w 4"/>
                <a:gd name="T11" fmla="*/ 2 h 4"/>
              </a:gdLst>
              <a:ahLst/>
              <a:cxnLst>
                <a:cxn ang="0">
                  <a:pos x="T0" y="T1"/>
                </a:cxn>
                <a:cxn ang="0">
                  <a:pos x="T2" y="T3"/>
                </a:cxn>
                <a:cxn ang="0">
                  <a:pos x="T4" y="T5"/>
                </a:cxn>
                <a:cxn ang="0">
                  <a:pos x="T6" y="T7"/>
                </a:cxn>
                <a:cxn ang="0">
                  <a:pos x="T8" y="T9"/>
                </a:cxn>
                <a:cxn ang="0">
                  <a:pos x="T10" y="T11"/>
                </a:cxn>
              </a:cxnLst>
              <a:rect l="0" t="0" r="r" b="b"/>
              <a:pathLst>
                <a:path w="4" h="4">
                  <a:moveTo>
                    <a:pt x="4" y="2"/>
                  </a:moveTo>
                  <a:cubicBezTo>
                    <a:pt x="3" y="4"/>
                    <a:pt x="2" y="1"/>
                    <a:pt x="2" y="3"/>
                  </a:cubicBezTo>
                  <a:cubicBezTo>
                    <a:pt x="1" y="3"/>
                    <a:pt x="0" y="3"/>
                    <a:pt x="0" y="2"/>
                  </a:cubicBezTo>
                  <a:cubicBezTo>
                    <a:pt x="1" y="2"/>
                    <a:pt x="1" y="1"/>
                    <a:pt x="1" y="0"/>
                  </a:cubicBezTo>
                  <a:cubicBezTo>
                    <a:pt x="2" y="0"/>
                    <a:pt x="2" y="1"/>
                    <a:pt x="3" y="1"/>
                  </a:cubicBezTo>
                  <a:cubicBezTo>
                    <a:pt x="3" y="1"/>
                    <a:pt x="3" y="2"/>
                    <a:pt x="4"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0" name="Freeform 712"/>
            <p:cNvSpPr/>
            <p:nvPr/>
          </p:nvSpPr>
          <p:spPr bwMode="auto">
            <a:xfrm>
              <a:off x="2782888" y="-150812"/>
              <a:ext cx="6350" cy="3175"/>
            </a:xfrm>
            <a:custGeom>
              <a:avLst/>
              <a:gdLst>
                <a:gd name="T0" fmla="*/ 2 w 2"/>
                <a:gd name="T1" fmla="*/ 0 h 1"/>
                <a:gd name="T2" fmla="*/ 0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1"/>
                    <a:pt x="0" y="1"/>
                  </a:cubicBezTo>
                  <a:cubicBezTo>
                    <a:pt x="0" y="0"/>
                    <a:pt x="0" y="0"/>
                    <a:pt x="0" y="0"/>
                  </a:cubicBezTo>
                  <a:cubicBezTo>
                    <a:pt x="1" y="0"/>
                    <a:pt x="1" y="0"/>
                    <a:pt x="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1" name="Freeform 713"/>
            <p:cNvSpPr/>
            <p:nvPr/>
          </p:nvSpPr>
          <p:spPr bwMode="auto">
            <a:xfrm>
              <a:off x="2747963" y="-166687"/>
              <a:ext cx="34925" cy="19050"/>
            </a:xfrm>
            <a:custGeom>
              <a:avLst/>
              <a:gdLst>
                <a:gd name="T0" fmla="*/ 4 w 9"/>
                <a:gd name="T1" fmla="*/ 3 h 5"/>
                <a:gd name="T2" fmla="*/ 2 w 9"/>
                <a:gd name="T3" fmla="*/ 1 h 5"/>
                <a:gd name="T4" fmla="*/ 0 w 9"/>
                <a:gd name="T5" fmla="*/ 2 h 5"/>
                <a:gd name="T6" fmla="*/ 0 w 9"/>
                <a:gd name="T7" fmla="*/ 0 h 5"/>
                <a:gd name="T8" fmla="*/ 4 w 9"/>
                <a:gd name="T9" fmla="*/ 0 h 5"/>
                <a:gd name="T10" fmla="*/ 5 w 9"/>
                <a:gd name="T11" fmla="*/ 1 h 5"/>
                <a:gd name="T12" fmla="*/ 6 w 9"/>
                <a:gd name="T13" fmla="*/ 2 h 5"/>
                <a:gd name="T14" fmla="*/ 9 w 9"/>
                <a:gd name="T15" fmla="*/ 4 h 5"/>
                <a:gd name="T16" fmla="*/ 7 w 9"/>
                <a:gd name="T17" fmla="*/ 5 h 5"/>
                <a:gd name="T18" fmla="*/ 6 w 9"/>
                <a:gd name="T19" fmla="*/ 4 h 5"/>
                <a:gd name="T20" fmla="*/ 6 w 9"/>
                <a:gd name="T21" fmla="*/ 3 h 5"/>
                <a:gd name="T22" fmla="*/ 4 w 9"/>
                <a:gd name="T2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5">
                  <a:moveTo>
                    <a:pt x="4" y="3"/>
                  </a:moveTo>
                  <a:cubicBezTo>
                    <a:pt x="3" y="3"/>
                    <a:pt x="3" y="1"/>
                    <a:pt x="2" y="1"/>
                  </a:cubicBezTo>
                  <a:cubicBezTo>
                    <a:pt x="1" y="1"/>
                    <a:pt x="1" y="2"/>
                    <a:pt x="0" y="2"/>
                  </a:cubicBezTo>
                  <a:cubicBezTo>
                    <a:pt x="0" y="1"/>
                    <a:pt x="0" y="1"/>
                    <a:pt x="0" y="0"/>
                  </a:cubicBezTo>
                  <a:cubicBezTo>
                    <a:pt x="2" y="0"/>
                    <a:pt x="3" y="0"/>
                    <a:pt x="4" y="0"/>
                  </a:cubicBezTo>
                  <a:cubicBezTo>
                    <a:pt x="4" y="1"/>
                    <a:pt x="5" y="1"/>
                    <a:pt x="5" y="1"/>
                  </a:cubicBezTo>
                  <a:cubicBezTo>
                    <a:pt x="5" y="2"/>
                    <a:pt x="6" y="2"/>
                    <a:pt x="6" y="2"/>
                  </a:cubicBezTo>
                  <a:cubicBezTo>
                    <a:pt x="7" y="2"/>
                    <a:pt x="8" y="2"/>
                    <a:pt x="9" y="4"/>
                  </a:cubicBezTo>
                  <a:cubicBezTo>
                    <a:pt x="8" y="4"/>
                    <a:pt x="7" y="4"/>
                    <a:pt x="7" y="5"/>
                  </a:cubicBezTo>
                  <a:cubicBezTo>
                    <a:pt x="7" y="4"/>
                    <a:pt x="6" y="4"/>
                    <a:pt x="6" y="4"/>
                  </a:cubicBezTo>
                  <a:cubicBezTo>
                    <a:pt x="5" y="3"/>
                    <a:pt x="5" y="3"/>
                    <a:pt x="6" y="3"/>
                  </a:cubicBezTo>
                  <a:cubicBezTo>
                    <a:pt x="6" y="2"/>
                    <a:pt x="5" y="3"/>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2" name="Freeform 714"/>
            <p:cNvSpPr/>
            <p:nvPr/>
          </p:nvSpPr>
          <p:spPr bwMode="auto">
            <a:xfrm>
              <a:off x="2760663" y="-155574"/>
              <a:ext cx="6350" cy="7938"/>
            </a:xfrm>
            <a:custGeom>
              <a:avLst/>
              <a:gdLst>
                <a:gd name="T0" fmla="*/ 2 w 2"/>
                <a:gd name="T1" fmla="*/ 1 h 2"/>
                <a:gd name="T2" fmla="*/ 0 w 2"/>
                <a:gd name="T3" fmla="*/ 2 h 2"/>
                <a:gd name="T4" fmla="*/ 0 w 2"/>
                <a:gd name="T5" fmla="*/ 1 h 2"/>
                <a:gd name="T6" fmla="*/ 2 w 2"/>
                <a:gd name="T7" fmla="*/ 1 h 2"/>
              </a:gdLst>
              <a:ahLst/>
              <a:cxnLst>
                <a:cxn ang="0">
                  <a:pos x="T0" y="T1"/>
                </a:cxn>
                <a:cxn ang="0">
                  <a:pos x="T2" y="T3"/>
                </a:cxn>
                <a:cxn ang="0">
                  <a:pos x="T4" y="T5"/>
                </a:cxn>
                <a:cxn ang="0">
                  <a:pos x="T6" y="T7"/>
                </a:cxn>
              </a:cxnLst>
              <a:rect l="0" t="0" r="r" b="b"/>
              <a:pathLst>
                <a:path w="2" h="2">
                  <a:moveTo>
                    <a:pt x="2" y="1"/>
                  </a:moveTo>
                  <a:cubicBezTo>
                    <a:pt x="1" y="2"/>
                    <a:pt x="1" y="1"/>
                    <a:pt x="0" y="2"/>
                  </a:cubicBezTo>
                  <a:cubicBezTo>
                    <a:pt x="0" y="1"/>
                    <a:pt x="0" y="1"/>
                    <a:pt x="0" y="1"/>
                  </a:cubicBezTo>
                  <a:cubicBezTo>
                    <a:pt x="1" y="1"/>
                    <a:pt x="2" y="0"/>
                    <a:pt x="2"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3" name="Freeform 715"/>
            <p:cNvSpPr/>
            <p:nvPr/>
          </p:nvSpPr>
          <p:spPr bwMode="auto">
            <a:xfrm>
              <a:off x="2760663" y="-169862"/>
              <a:ext cx="3175" cy="3175"/>
            </a:xfrm>
            <a:custGeom>
              <a:avLst/>
              <a:gdLst>
                <a:gd name="T0" fmla="*/ 0 w 1"/>
                <a:gd name="T1" fmla="*/ 1 h 1"/>
                <a:gd name="T2" fmla="*/ 0 w 1"/>
                <a:gd name="T3" fmla="*/ 0 h 1"/>
                <a:gd name="T4" fmla="*/ 1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0"/>
                    <a:pt x="0" y="0"/>
                    <a:pt x="0" y="0"/>
                  </a:cubicBezTo>
                  <a:cubicBezTo>
                    <a:pt x="1" y="0"/>
                    <a:pt x="1" y="0"/>
                    <a:pt x="1" y="1"/>
                  </a:cubicBezTo>
                  <a:cubicBezTo>
                    <a:pt x="1" y="1"/>
                    <a:pt x="1" y="1"/>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4" name="Freeform 716"/>
            <p:cNvSpPr/>
            <p:nvPr/>
          </p:nvSpPr>
          <p:spPr bwMode="auto">
            <a:xfrm>
              <a:off x="2767013" y="-169862"/>
              <a:ext cx="4763" cy="3175"/>
            </a:xfrm>
            <a:custGeom>
              <a:avLst/>
              <a:gdLst>
                <a:gd name="T0" fmla="*/ 0 w 1"/>
                <a:gd name="T1" fmla="*/ 0 h 1"/>
                <a:gd name="T2" fmla="*/ 1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0"/>
                    <a:pt x="1" y="0"/>
                  </a:cubicBezTo>
                  <a:cubicBezTo>
                    <a:pt x="1" y="0"/>
                    <a:pt x="1" y="0"/>
                    <a:pt x="1" y="1"/>
                  </a:cubicBezTo>
                  <a:cubicBezTo>
                    <a:pt x="0" y="1"/>
                    <a:pt x="0" y="1"/>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5" name="Freeform 717"/>
            <p:cNvSpPr/>
            <p:nvPr/>
          </p:nvSpPr>
          <p:spPr bwMode="auto">
            <a:xfrm>
              <a:off x="2771776" y="-166687"/>
              <a:ext cx="6350" cy="7938"/>
            </a:xfrm>
            <a:custGeom>
              <a:avLst/>
              <a:gdLst>
                <a:gd name="T0" fmla="*/ 0 w 2"/>
                <a:gd name="T1" fmla="*/ 1 h 2"/>
                <a:gd name="T2" fmla="*/ 0 w 2"/>
                <a:gd name="T3" fmla="*/ 0 h 2"/>
                <a:gd name="T4" fmla="*/ 1 w 2"/>
                <a:gd name="T5" fmla="*/ 1 h 2"/>
                <a:gd name="T6" fmla="*/ 2 w 2"/>
                <a:gd name="T7" fmla="*/ 1 h 2"/>
                <a:gd name="T8" fmla="*/ 1 w 2"/>
                <a:gd name="T9" fmla="*/ 1 h 2"/>
                <a:gd name="T10" fmla="*/ 0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0" y="1"/>
                  </a:moveTo>
                  <a:cubicBezTo>
                    <a:pt x="0" y="1"/>
                    <a:pt x="0" y="0"/>
                    <a:pt x="0" y="0"/>
                  </a:cubicBezTo>
                  <a:cubicBezTo>
                    <a:pt x="1" y="0"/>
                    <a:pt x="1" y="0"/>
                    <a:pt x="1" y="1"/>
                  </a:cubicBezTo>
                  <a:cubicBezTo>
                    <a:pt x="1" y="1"/>
                    <a:pt x="2" y="1"/>
                    <a:pt x="2" y="1"/>
                  </a:cubicBezTo>
                  <a:cubicBezTo>
                    <a:pt x="2" y="2"/>
                    <a:pt x="0" y="2"/>
                    <a:pt x="1" y="1"/>
                  </a:cubicBezTo>
                  <a:cubicBezTo>
                    <a:pt x="1" y="1"/>
                    <a:pt x="1" y="1"/>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6" name="Freeform 718"/>
            <p:cNvSpPr/>
            <p:nvPr/>
          </p:nvSpPr>
          <p:spPr bwMode="auto">
            <a:xfrm>
              <a:off x="3176588" y="-103187"/>
              <a:ext cx="19050" cy="22225"/>
            </a:xfrm>
            <a:custGeom>
              <a:avLst/>
              <a:gdLst>
                <a:gd name="T0" fmla="*/ 4 w 5"/>
                <a:gd name="T1" fmla="*/ 6 h 6"/>
                <a:gd name="T2" fmla="*/ 4 w 5"/>
                <a:gd name="T3" fmla="*/ 5 h 6"/>
                <a:gd name="T4" fmla="*/ 1 w 5"/>
                <a:gd name="T5" fmla="*/ 2 h 6"/>
                <a:gd name="T6" fmla="*/ 0 w 5"/>
                <a:gd name="T7" fmla="*/ 2 h 6"/>
                <a:gd name="T8" fmla="*/ 1 w 5"/>
                <a:gd name="T9" fmla="*/ 1 h 6"/>
                <a:gd name="T10" fmla="*/ 2 w 5"/>
                <a:gd name="T11" fmla="*/ 1 h 6"/>
                <a:gd name="T12" fmla="*/ 3 w 5"/>
                <a:gd name="T13" fmla="*/ 0 h 6"/>
                <a:gd name="T14" fmla="*/ 4 w 5"/>
                <a:gd name="T15" fmla="*/ 0 h 6"/>
                <a:gd name="T16" fmla="*/ 5 w 5"/>
                <a:gd name="T17" fmla="*/ 1 h 6"/>
                <a:gd name="T18" fmla="*/ 4 w 5"/>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6">
                  <a:moveTo>
                    <a:pt x="4" y="6"/>
                  </a:moveTo>
                  <a:cubicBezTo>
                    <a:pt x="4" y="6"/>
                    <a:pt x="4" y="5"/>
                    <a:pt x="4" y="5"/>
                  </a:cubicBezTo>
                  <a:cubicBezTo>
                    <a:pt x="3" y="3"/>
                    <a:pt x="2" y="3"/>
                    <a:pt x="1" y="2"/>
                  </a:cubicBezTo>
                  <a:cubicBezTo>
                    <a:pt x="0" y="1"/>
                    <a:pt x="0" y="2"/>
                    <a:pt x="0" y="2"/>
                  </a:cubicBezTo>
                  <a:cubicBezTo>
                    <a:pt x="0" y="1"/>
                    <a:pt x="1" y="1"/>
                    <a:pt x="1" y="1"/>
                  </a:cubicBezTo>
                  <a:cubicBezTo>
                    <a:pt x="1" y="1"/>
                    <a:pt x="1" y="1"/>
                    <a:pt x="2" y="1"/>
                  </a:cubicBezTo>
                  <a:cubicBezTo>
                    <a:pt x="2" y="1"/>
                    <a:pt x="2" y="1"/>
                    <a:pt x="3" y="0"/>
                  </a:cubicBezTo>
                  <a:cubicBezTo>
                    <a:pt x="3" y="0"/>
                    <a:pt x="4" y="0"/>
                    <a:pt x="4" y="0"/>
                  </a:cubicBezTo>
                  <a:cubicBezTo>
                    <a:pt x="5" y="1"/>
                    <a:pt x="5" y="1"/>
                    <a:pt x="5" y="1"/>
                  </a:cubicBezTo>
                  <a:cubicBezTo>
                    <a:pt x="5" y="3"/>
                    <a:pt x="5" y="5"/>
                    <a:pt x="4"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7" name="Freeform 719"/>
            <p:cNvSpPr/>
            <p:nvPr/>
          </p:nvSpPr>
          <p:spPr bwMode="auto">
            <a:xfrm>
              <a:off x="2778126" y="-3460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8" name="Freeform 720"/>
            <p:cNvSpPr/>
            <p:nvPr/>
          </p:nvSpPr>
          <p:spPr bwMode="auto">
            <a:xfrm>
              <a:off x="3141663" y="-215899"/>
              <a:ext cx="7938" cy="7938"/>
            </a:xfrm>
            <a:custGeom>
              <a:avLst/>
              <a:gdLst>
                <a:gd name="T0" fmla="*/ 2 w 2"/>
                <a:gd name="T1" fmla="*/ 1 h 2"/>
                <a:gd name="T2" fmla="*/ 1 w 2"/>
                <a:gd name="T3" fmla="*/ 0 h 2"/>
                <a:gd name="T4" fmla="*/ 0 w 2"/>
                <a:gd name="T5" fmla="*/ 1 h 2"/>
                <a:gd name="T6" fmla="*/ 2 w 2"/>
                <a:gd name="T7" fmla="*/ 1 h 2"/>
              </a:gdLst>
              <a:ahLst/>
              <a:cxnLst>
                <a:cxn ang="0">
                  <a:pos x="T0" y="T1"/>
                </a:cxn>
                <a:cxn ang="0">
                  <a:pos x="T2" y="T3"/>
                </a:cxn>
                <a:cxn ang="0">
                  <a:pos x="T4" y="T5"/>
                </a:cxn>
                <a:cxn ang="0">
                  <a:pos x="T6" y="T7"/>
                </a:cxn>
              </a:cxnLst>
              <a:rect l="0" t="0" r="r" b="b"/>
              <a:pathLst>
                <a:path w="2" h="2">
                  <a:moveTo>
                    <a:pt x="2" y="1"/>
                  </a:moveTo>
                  <a:cubicBezTo>
                    <a:pt x="1" y="1"/>
                    <a:pt x="1" y="0"/>
                    <a:pt x="1" y="0"/>
                  </a:cubicBezTo>
                  <a:cubicBezTo>
                    <a:pt x="0" y="0"/>
                    <a:pt x="0" y="0"/>
                    <a:pt x="0" y="1"/>
                  </a:cubicBezTo>
                  <a:cubicBezTo>
                    <a:pt x="1" y="1"/>
                    <a:pt x="1" y="2"/>
                    <a:pt x="2"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69" name="Freeform 721"/>
            <p:cNvSpPr/>
            <p:nvPr/>
          </p:nvSpPr>
          <p:spPr bwMode="auto">
            <a:xfrm>
              <a:off x="3097213" y="-3397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0" name="Freeform 722"/>
            <p:cNvSpPr/>
            <p:nvPr/>
          </p:nvSpPr>
          <p:spPr bwMode="auto">
            <a:xfrm>
              <a:off x="3101976" y="-3397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1" name="Freeform 723"/>
            <p:cNvSpPr/>
            <p:nvPr/>
          </p:nvSpPr>
          <p:spPr bwMode="auto">
            <a:xfrm>
              <a:off x="3036888" y="-323849"/>
              <a:ext cx="7938" cy="3175"/>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0" y="1"/>
                    <a:pt x="1" y="1"/>
                    <a:pt x="1" y="1"/>
                  </a:cubicBezTo>
                  <a:cubicBezTo>
                    <a:pt x="2" y="0"/>
                    <a:pt x="1" y="1"/>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2" name="Freeform 724"/>
            <p:cNvSpPr/>
            <p:nvPr/>
          </p:nvSpPr>
          <p:spPr bwMode="auto">
            <a:xfrm>
              <a:off x="2695576" y="-1777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3" name="Freeform 725"/>
            <p:cNvSpPr/>
            <p:nvPr/>
          </p:nvSpPr>
          <p:spPr bwMode="auto">
            <a:xfrm>
              <a:off x="2924176" y="-227012"/>
              <a:ext cx="4763" cy="4763"/>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1" y="0"/>
                  </a:cubicBezTo>
                  <a:cubicBezTo>
                    <a:pt x="0" y="0"/>
                    <a:pt x="0" y="1"/>
                    <a:pt x="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4" name="Freeform 726"/>
            <p:cNvSpPr/>
            <p:nvPr/>
          </p:nvSpPr>
          <p:spPr bwMode="auto">
            <a:xfrm>
              <a:off x="2924176" y="-309562"/>
              <a:ext cx="26988" cy="46038"/>
            </a:xfrm>
            <a:custGeom>
              <a:avLst/>
              <a:gdLst>
                <a:gd name="T0" fmla="*/ 7 w 7"/>
                <a:gd name="T1" fmla="*/ 0 h 12"/>
                <a:gd name="T2" fmla="*/ 4 w 7"/>
                <a:gd name="T3" fmla="*/ 6 h 12"/>
                <a:gd name="T4" fmla="*/ 5 w 7"/>
                <a:gd name="T5" fmla="*/ 7 h 12"/>
                <a:gd name="T6" fmla="*/ 3 w 7"/>
                <a:gd name="T7" fmla="*/ 11 h 12"/>
                <a:gd name="T8" fmla="*/ 0 w 7"/>
                <a:gd name="T9" fmla="*/ 8 h 12"/>
                <a:gd name="T10" fmla="*/ 1 w 7"/>
                <a:gd name="T11" fmla="*/ 11 h 12"/>
                <a:gd name="T12" fmla="*/ 1 w 7"/>
                <a:gd name="T13" fmla="*/ 12 h 12"/>
                <a:gd name="T14" fmla="*/ 2 w 7"/>
                <a:gd name="T15" fmla="*/ 12 h 12"/>
                <a:gd name="T16" fmla="*/ 3 w 7"/>
                <a:gd name="T17" fmla="*/ 11 h 12"/>
                <a:gd name="T18" fmla="*/ 5 w 7"/>
                <a:gd name="T19" fmla="*/ 11 h 12"/>
                <a:gd name="T20" fmla="*/ 6 w 7"/>
                <a:gd name="T21" fmla="*/ 8 h 12"/>
                <a:gd name="T22" fmla="*/ 7 w 7"/>
                <a:gd name="T23" fmla="*/ 9 h 12"/>
                <a:gd name="T24" fmla="*/ 7 w 7"/>
                <a:gd name="T25" fmla="*/ 6 h 12"/>
                <a:gd name="T26" fmla="*/ 5 w 7"/>
                <a:gd name="T27" fmla="*/ 5 h 12"/>
                <a:gd name="T28" fmla="*/ 7 w 7"/>
                <a:gd name="T29" fmla="*/ 1 h 12"/>
                <a:gd name="T30" fmla="*/ 7 w 7"/>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12">
                  <a:moveTo>
                    <a:pt x="7" y="0"/>
                  </a:moveTo>
                  <a:cubicBezTo>
                    <a:pt x="6" y="2"/>
                    <a:pt x="4" y="3"/>
                    <a:pt x="4" y="6"/>
                  </a:cubicBezTo>
                  <a:cubicBezTo>
                    <a:pt x="4" y="6"/>
                    <a:pt x="4" y="7"/>
                    <a:pt x="5" y="7"/>
                  </a:cubicBezTo>
                  <a:cubicBezTo>
                    <a:pt x="4" y="8"/>
                    <a:pt x="4" y="10"/>
                    <a:pt x="3" y="11"/>
                  </a:cubicBezTo>
                  <a:cubicBezTo>
                    <a:pt x="1" y="12"/>
                    <a:pt x="2" y="8"/>
                    <a:pt x="0" y="8"/>
                  </a:cubicBezTo>
                  <a:cubicBezTo>
                    <a:pt x="0" y="9"/>
                    <a:pt x="1" y="10"/>
                    <a:pt x="1" y="11"/>
                  </a:cubicBezTo>
                  <a:cubicBezTo>
                    <a:pt x="1" y="11"/>
                    <a:pt x="1" y="12"/>
                    <a:pt x="1" y="12"/>
                  </a:cubicBezTo>
                  <a:cubicBezTo>
                    <a:pt x="1" y="11"/>
                    <a:pt x="2" y="12"/>
                    <a:pt x="2" y="12"/>
                  </a:cubicBezTo>
                  <a:cubicBezTo>
                    <a:pt x="3" y="12"/>
                    <a:pt x="3" y="11"/>
                    <a:pt x="3" y="11"/>
                  </a:cubicBezTo>
                  <a:cubicBezTo>
                    <a:pt x="4" y="11"/>
                    <a:pt x="4" y="11"/>
                    <a:pt x="5" y="11"/>
                  </a:cubicBezTo>
                  <a:cubicBezTo>
                    <a:pt x="6" y="10"/>
                    <a:pt x="6" y="9"/>
                    <a:pt x="6" y="8"/>
                  </a:cubicBezTo>
                  <a:cubicBezTo>
                    <a:pt x="7" y="7"/>
                    <a:pt x="7" y="9"/>
                    <a:pt x="7" y="9"/>
                  </a:cubicBezTo>
                  <a:cubicBezTo>
                    <a:pt x="7" y="8"/>
                    <a:pt x="7" y="7"/>
                    <a:pt x="7" y="6"/>
                  </a:cubicBezTo>
                  <a:cubicBezTo>
                    <a:pt x="6" y="6"/>
                    <a:pt x="6" y="5"/>
                    <a:pt x="5" y="5"/>
                  </a:cubicBezTo>
                  <a:cubicBezTo>
                    <a:pt x="5" y="2"/>
                    <a:pt x="7" y="3"/>
                    <a:pt x="7" y="1"/>
                  </a:cubicBezTo>
                  <a:cubicBezTo>
                    <a:pt x="7" y="1"/>
                    <a:pt x="7" y="0"/>
                    <a:pt x="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5" name="Freeform 727"/>
            <p:cNvSpPr/>
            <p:nvPr/>
          </p:nvSpPr>
          <p:spPr bwMode="auto">
            <a:xfrm>
              <a:off x="2805113" y="-260349"/>
              <a:ext cx="3175"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0" y="0"/>
                    <a:pt x="1" y="0"/>
                  </a:cubicBezTo>
                  <a:cubicBezTo>
                    <a:pt x="1" y="0"/>
                    <a:pt x="1" y="0"/>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6" name="Freeform 728"/>
            <p:cNvSpPr/>
            <p:nvPr/>
          </p:nvSpPr>
          <p:spPr bwMode="auto">
            <a:xfrm>
              <a:off x="3124201" y="-158749"/>
              <a:ext cx="6350" cy="11113"/>
            </a:xfrm>
            <a:custGeom>
              <a:avLst/>
              <a:gdLst>
                <a:gd name="T0" fmla="*/ 0 w 2"/>
                <a:gd name="T1" fmla="*/ 0 h 3"/>
                <a:gd name="T2" fmla="*/ 1 w 2"/>
                <a:gd name="T3" fmla="*/ 2 h 3"/>
                <a:gd name="T4" fmla="*/ 2 w 2"/>
                <a:gd name="T5" fmla="*/ 3 h 3"/>
                <a:gd name="T6" fmla="*/ 2 w 2"/>
                <a:gd name="T7" fmla="*/ 1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1"/>
                    <a:pt x="1" y="1"/>
                    <a:pt x="1" y="2"/>
                  </a:cubicBezTo>
                  <a:cubicBezTo>
                    <a:pt x="1" y="3"/>
                    <a:pt x="2" y="3"/>
                    <a:pt x="2" y="3"/>
                  </a:cubicBezTo>
                  <a:cubicBezTo>
                    <a:pt x="2" y="1"/>
                    <a:pt x="2" y="2"/>
                    <a:pt x="2" y="1"/>
                  </a:cubicBezTo>
                  <a:cubicBezTo>
                    <a:pt x="1" y="1"/>
                    <a:pt x="1"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7" name="Freeform 729"/>
            <p:cNvSpPr/>
            <p:nvPr/>
          </p:nvSpPr>
          <p:spPr bwMode="auto">
            <a:xfrm>
              <a:off x="2970213" y="-312737"/>
              <a:ext cx="11113" cy="11113"/>
            </a:xfrm>
            <a:custGeom>
              <a:avLst/>
              <a:gdLst>
                <a:gd name="T0" fmla="*/ 0 w 3"/>
                <a:gd name="T1" fmla="*/ 0 h 3"/>
                <a:gd name="T2" fmla="*/ 1 w 3"/>
                <a:gd name="T3" fmla="*/ 3 h 3"/>
                <a:gd name="T4" fmla="*/ 2 w 3"/>
                <a:gd name="T5" fmla="*/ 2 h 3"/>
                <a:gd name="T6" fmla="*/ 3 w 3"/>
                <a:gd name="T7" fmla="*/ 1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1"/>
                    <a:pt x="0" y="3"/>
                    <a:pt x="1" y="3"/>
                  </a:cubicBezTo>
                  <a:cubicBezTo>
                    <a:pt x="2" y="3"/>
                    <a:pt x="1" y="2"/>
                    <a:pt x="2" y="2"/>
                  </a:cubicBezTo>
                  <a:cubicBezTo>
                    <a:pt x="2" y="1"/>
                    <a:pt x="3" y="2"/>
                    <a:pt x="3" y="1"/>
                  </a:cubicBezTo>
                  <a:cubicBezTo>
                    <a:pt x="2" y="0"/>
                    <a:pt x="1"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8" name="Freeform 730"/>
            <p:cNvSpPr/>
            <p:nvPr/>
          </p:nvSpPr>
          <p:spPr bwMode="auto">
            <a:xfrm>
              <a:off x="2962276" y="-32384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79" name="Freeform 731"/>
            <p:cNvSpPr/>
            <p:nvPr/>
          </p:nvSpPr>
          <p:spPr bwMode="auto">
            <a:xfrm>
              <a:off x="2978151" y="-177799"/>
              <a:ext cx="0" cy="3175"/>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0" name="Freeform 732"/>
            <p:cNvSpPr/>
            <p:nvPr/>
          </p:nvSpPr>
          <p:spPr bwMode="auto">
            <a:xfrm>
              <a:off x="2978151" y="-304799"/>
              <a:ext cx="3175" cy="3175"/>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0" y="0"/>
                  </a:cubicBezTo>
                  <a:cubicBezTo>
                    <a:pt x="0" y="0"/>
                    <a:pt x="0" y="0"/>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1" name="Freeform 733"/>
            <p:cNvSpPr/>
            <p:nvPr/>
          </p:nvSpPr>
          <p:spPr bwMode="auto">
            <a:xfrm>
              <a:off x="3036888" y="-327024"/>
              <a:ext cx="4763" cy="3175"/>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2" name="Freeform 734"/>
            <p:cNvSpPr/>
            <p:nvPr/>
          </p:nvSpPr>
          <p:spPr bwMode="auto">
            <a:xfrm>
              <a:off x="2954338" y="-287337"/>
              <a:ext cx="4763" cy="4763"/>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0"/>
                    <a:pt x="0" y="0"/>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3" name="Freeform 735"/>
            <p:cNvSpPr/>
            <p:nvPr/>
          </p:nvSpPr>
          <p:spPr bwMode="auto">
            <a:xfrm>
              <a:off x="3101976" y="-342899"/>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4" name="Freeform 736"/>
            <p:cNvSpPr/>
            <p:nvPr/>
          </p:nvSpPr>
          <p:spPr bwMode="auto">
            <a:xfrm>
              <a:off x="2868613" y="-384174"/>
              <a:ext cx="15875" cy="7938"/>
            </a:xfrm>
            <a:custGeom>
              <a:avLst/>
              <a:gdLst>
                <a:gd name="T0" fmla="*/ 3 w 4"/>
                <a:gd name="T1" fmla="*/ 2 h 2"/>
                <a:gd name="T2" fmla="*/ 4 w 4"/>
                <a:gd name="T3" fmla="*/ 1 h 2"/>
                <a:gd name="T4" fmla="*/ 0 w 4"/>
                <a:gd name="T5" fmla="*/ 2 h 2"/>
                <a:gd name="T6" fmla="*/ 3 w 4"/>
                <a:gd name="T7" fmla="*/ 2 h 2"/>
              </a:gdLst>
              <a:ahLst/>
              <a:cxnLst>
                <a:cxn ang="0">
                  <a:pos x="T0" y="T1"/>
                </a:cxn>
                <a:cxn ang="0">
                  <a:pos x="T2" y="T3"/>
                </a:cxn>
                <a:cxn ang="0">
                  <a:pos x="T4" y="T5"/>
                </a:cxn>
                <a:cxn ang="0">
                  <a:pos x="T6" y="T7"/>
                </a:cxn>
              </a:cxnLst>
              <a:rect l="0" t="0" r="r" b="b"/>
              <a:pathLst>
                <a:path w="4" h="2">
                  <a:moveTo>
                    <a:pt x="3" y="2"/>
                  </a:moveTo>
                  <a:cubicBezTo>
                    <a:pt x="4" y="2"/>
                    <a:pt x="4" y="2"/>
                    <a:pt x="4" y="1"/>
                  </a:cubicBezTo>
                  <a:cubicBezTo>
                    <a:pt x="3" y="1"/>
                    <a:pt x="1" y="0"/>
                    <a:pt x="0" y="2"/>
                  </a:cubicBezTo>
                  <a:cubicBezTo>
                    <a:pt x="1" y="1"/>
                    <a:pt x="3" y="2"/>
                    <a:pt x="3"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5" name="Freeform 737"/>
            <p:cNvSpPr/>
            <p:nvPr/>
          </p:nvSpPr>
          <p:spPr bwMode="auto">
            <a:xfrm>
              <a:off x="2876551" y="-339724"/>
              <a:ext cx="3175" cy="7938"/>
            </a:xfrm>
            <a:custGeom>
              <a:avLst/>
              <a:gdLst>
                <a:gd name="T0" fmla="*/ 1 w 1"/>
                <a:gd name="T1" fmla="*/ 2 h 2"/>
                <a:gd name="T2" fmla="*/ 1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1" y="0"/>
                  </a:cubicBezTo>
                  <a:cubicBezTo>
                    <a:pt x="1" y="0"/>
                    <a:pt x="0" y="1"/>
                    <a:pt x="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6" name="Freeform 738"/>
            <p:cNvSpPr/>
            <p:nvPr/>
          </p:nvSpPr>
          <p:spPr bwMode="auto">
            <a:xfrm>
              <a:off x="2692401" y="-185737"/>
              <a:ext cx="3175" cy="7938"/>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0" y="1"/>
                    <a:pt x="1" y="0"/>
                    <a:pt x="0" y="0"/>
                  </a:cubicBezTo>
                  <a:cubicBezTo>
                    <a:pt x="0" y="1"/>
                    <a:pt x="1" y="2"/>
                    <a:pt x="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7" name="Freeform 739"/>
            <p:cNvSpPr/>
            <p:nvPr/>
          </p:nvSpPr>
          <p:spPr bwMode="auto">
            <a:xfrm>
              <a:off x="2692401" y="-188912"/>
              <a:ext cx="0" cy="3175"/>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0"/>
                    <a:pt x="0" y="1"/>
                  </a:cubicBezTo>
                  <a:cubicBezTo>
                    <a:pt x="0" y="1"/>
                    <a:pt x="0" y="1"/>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8" name="Freeform 740"/>
            <p:cNvSpPr/>
            <p:nvPr/>
          </p:nvSpPr>
          <p:spPr bwMode="auto">
            <a:xfrm>
              <a:off x="2895601" y="-504824"/>
              <a:ext cx="115888" cy="95250"/>
            </a:xfrm>
            <a:custGeom>
              <a:avLst/>
              <a:gdLst>
                <a:gd name="T0" fmla="*/ 63 w 73"/>
                <a:gd name="T1" fmla="*/ 0 h 60"/>
                <a:gd name="T2" fmla="*/ 52 w 73"/>
                <a:gd name="T3" fmla="*/ 0 h 60"/>
                <a:gd name="T4" fmla="*/ 21 w 73"/>
                <a:gd name="T5" fmla="*/ 0 h 60"/>
                <a:gd name="T6" fmla="*/ 9 w 73"/>
                <a:gd name="T7" fmla="*/ 0 h 60"/>
                <a:gd name="T8" fmla="*/ 0 w 73"/>
                <a:gd name="T9" fmla="*/ 60 h 60"/>
                <a:gd name="T10" fmla="*/ 21 w 73"/>
                <a:gd name="T11" fmla="*/ 60 h 60"/>
                <a:gd name="T12" fmla="*/ 52 w 73"/>
                <a:gd name="T13" fmla="*/ 60 h 60"/>
                <a:gd name="T14" fmla="*/ 73 w 73"/>
                <a:gd name="T15" fmla="*/ 60 h 60"/>
                <a:gd name="T16" fmla="*/ 63 w 73"/>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60">
                  <a:moveTo>
                    <a:pt x="63" y="0"/>
                  </a:moveTo>
                  <a:lnTo>
                    <a:pt x="52" y="0"/>
                  </a:lnTo>
                  <a:lnTo>
                    <a:pt x="21" y="0"/>
                  </a:lnTo>
                  <a:lnTo>
                    <a:pt x="9" y="0"/>
                  </a:lnTo>
                  <a:lnTo>
                    <a:pt x="0" y="60"/>
                  </a:lnTo>
                  <a:lnTo>
                    <a:pt x="21" y="60"/>
                  </a:lnTo>
                  <a:lnTo>
                    <a:pt x="52" y="60"/>
                  </a:lnTo>
                  <a:lnTo>
                    <a:pt x="73" y="60"/>
                  </a:lnTo>
                  <a:lnTo>
                    <a:pt x="63"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89" name="Freeform 741"/>
            <p:cNvSpPr/>
            <p:nvPr/>
          </p:nvSpPr>
          <p:spPr bwMode="auto">
            <a:xfrm>
              <a:off x="2736851" y="-485774"/>
              <a:ext cx="134938" cy="131763"/>
            </a:xfrm>
            <a:custGeom>
              <a:avLst/>
              <a:gdLst>
                <a:gd name="T0" fmla="*/ 48 w 85"/>
                <a:gd name="T1" fmla="*/ 0 h 83"/>
                <a:gd name="T2" fmla="*/ 38 w 85"/>
                <a:gd name="T3" fmla="*/ 7 h 83"/>
                <a:gd name="T4" fmla="*/ 10 w 85"/>
                <a:gd name="T5" fmla="*/ 22 h 83"/>
                <a:gd name="T6" fmla="*/ 0 w 85"/>
                <a:gd name="T7" fmla="*/ 29 h 83"/>
                <a:gd name="T8" fmla="*/ 22 w 85"/>
                <a:gd name="T9" fmla="*/ 83 h 83"/>
                <a:gd name="T10" fmla="*/ 41 w 85"/>
                <a:gd name="T11" fmla="*/ 71 h 83"/>
                <a:gd name="T12" fmla="*/ 67 w 85"/>
                <a:gd name="T13" fmla="*/ 57 h 83"/>
                <a:gd name="T14" fmla="*/ 85 w 85"/>
                <a:gd name="T15" fmla="*/ 48 h 83"/>
                <a:gd name="T16" fmla="*/ 48 w 85"/>
                <a:gd name="T17"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83">
                  <a:moveTo>
                    <a:pt x="48" y="0"/>
                  </a:moveTo>
                  <a:lnTo>
                    <a:pt x="38" y="7"/>
                  </a:lnTo>
                  <a:lnTo>
                    <a:pt x="10" y="22"/>
                  </a:lnTo>
                  <a:lnTo>
                    <a:pt x="0" y="29"/>
                  </a:lnTo>
                  <a:lnTo>
                    <a:pt x="22" y="83"/>
                  </a:lnTo>
                  <a:lnTo>
                    <a:pt x="41" y="71"/>
                  </a:lnTo>
                  <a:lnTo>
                    <a:pt x="67" y="57"/>
                  </a:lnTo>
                  <a:lnTo>
                    <a:pt x="85" y="48"/>
                  </a:lnTo>
                  <a:lnTo>
                    <a:pt x="48"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0" name="Freeform 742"/>
            <p:cNvSpPr/>
            <p:nvPr/>
          </p:nvSpPr>
          <p:spPr bwMode="auto">
            <a:xfrm>
              <a:off x="2617788" y="-376237"/>
              <a:ext cx="130175" cy="134938"/>
            </a:xfrm>
            <a:custGeom>
              <a:avLst/>
              <a:gdLst>
                <a:gd name="T0" fmla="*/ 28 w 82"/>
                <a:gd name="T1" fmla="*/ 0 h 85"/>
                <a:gd name="T2" fmla="*/ 21 w 82"/>
                <a:gd name="T3" fmla="*/ 9 h 85"/>
                <a:gd name="T4" fmla="*/ 7 w 82"/>
                <a:gd name="T5" fmla="*/ 38 h 85"/>
                <a:gd name="T6" fmla="*/ 0 w 82"/>
                <a:gd name="T7" fmla="*/ 47 h 85"/>
                <a:gd name="T8" fmla="*/ 47 w 82"/>
                <a:gd name="T9" fmla="*/ 85 h 85"/>
                <a:gd name="T10" fmla="*/ 56 w 82"/>
                <a:gd name="T11" fmla="*/ 66 h 85"/>
                <a:gd name="T12" fmla="*/ 73 w 82"/>
                <a:gd name="T13" fmla="*/ 40 h 85"/>
                <a:gd name="T14" fmla="*/ 82 w 82"/>
                <a:gd name="T15" fmla="*/ 21 h 85"/>
                <a:gd name="T16" fmla="*/ 28 w 82"/>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5">
                  <a:moveTo>
                    <a:pt x="28" y="0"/>
                  </a:moveTo>
                  <a:lnTo>
                    <a:pt x="21" y="9"/>
                  </a:lnTo>
                  <a:lnTo>
                    <a:pt x="7" y="38"/>
                  </a:lnTo>
                  <a:lnTo>
                    <a:pt x="0" y="47"/>
                  </a:lnTo>
                  <a:lnTo>
                    <a:pt x="47" y="85"/>
                  </a:lnTo>
                  <a:lnTo>
                    <a:pt x="56" y="66"/>
                  </a:lnTo>
                  <a:lnTo>
                    <a:pt x="73" y="40"/>
                  </a:lnTo>
                  <a:lnTo>
                    <a:pt x="82" y="21"/>
                  </a:lnTo>
                  <a:lnTo>
                    <a:pt x="28"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1" name="Freeform 743"/>
            <p:cNvSpPr/>
            <p:nvPr/>
          </p:nvSpPr>
          <p:spPr bwMode="auto">
            <a:xfrm>
              <a:off x="2587626" y="-222249"/>
              <a:ext cx="90488" cy="115888"/>
            </a:xfrm>
            <a:custGeom>
              <a:avLst/>
              <a:gdLst>
                <a:gd name="T0" fmla="*/ 0 w 57"/>
                <a:gd name="T1" fmla="*/ 9 h 73"/>
                <a:gd name="T2" fmla="*/ 0 w 57"/>
                <a:gd name="T3" fmla="*/ 21 h 73"/>
                <a:gd name="T4" fmla="*/ 0 w 57"/>
                <a:gd name="T5" fmla="*/ 52 h 73"/>
                <a:gd name="T6" fmla="*/ 0 w 57"/>
                <a:gd name="T7" fmla="*/ 63 h 73"/>
                <a:gd name="T8" fmla="*/ 57 w 57"/>
                <a:gd name="T9" fmla="*/ 73 h 73"/>
                <a:gd name="T10" fmla="*/ 57 w 57"/>
                <a:gd name="T11" fmla="*/ 52 h 73"/>
                <a:gd name="T12" fmla="*/ 57 w 57"/>
                <a:gd name="T13" fmla="*/ 21 h 73"/>
                <a:gd name="T14" fmla="*/ 57 w 57"/>
                <a:gd name="T15" fmla="*/ 0 h 73"/>
                <a:gd name="T16" fmla="*/ 0 w 57"/>
                <a:gd name="T17"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3">
                  <a:moveTo>
                    <a:pt x="0" y="9"/>
                  </a:moveTo>
                  <a:lnTo>
                    <a:pt x="0" y="21"/>
                  </a:lnTo>
                  <a:lnTo>
                    <a:pt x="0" y="52"/>
                  </a:lnTo>
                  <a:lnTo>
                    <a:pt x="0" y="63"/>
                  </a:lnTo>
                  <a:lnTo>
                    <a:pt x="57" y="73"/>
                  </a:lnTo>
                  <a:lnTo>
                    <a:pt x="57" y="52"/>
                  </a:lnTo>
                  <a:lnTo>
                    <a:pt x="57" y="21"/>
                  </a:lnTo>
                  <a:lnTo>
                    <a:pt x="57" y="0"/>
                  </a:lnTo>
                  <a:lnTo>
                    <a:pt x="0" y="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2" name="Freeform 744"/>
            <p:cNvSpPr/>
            <p:nvPr/>
          </p:nvSpPr>
          <p:spPr bwMode="auto">
            <a:xfrm>
              <a:off x="2606676" y="-84137"/>
              <a:ext cx="127000" cy="134938"/>
            </a:xfrm>
            <a:custGeom>
              <a:avLst/>
              <a:gdLst>
                <a:gd name="T0" fmla="*/ 0 w 80"/>
                <a:gd name="T1" fmla="*/ 38 h 85"/>
                <a:gd name="T2" fmla="*/ 4 w 80"/>
                <a:gd name="T3" fmla="*/ 50 h 85"/>
                <a:gd name="T4" fmla="*/ 21 w 80"/>
                <a:gd name="T5" fmla="*/ 76 h 85"/>
                <a:gd name="T6" fmla="*/ 26 w 80"/>
                <a:gd name="T7" fmla="*/ 85 h 85"/>
                <a:gd name="T8" fmla="*/ 80 w 80"/>
                <a:gd name="T9" fmla="*/ 64 h 85"/>
                <a:gd name="T10" fmla="*/ 71 w 80"/>
                <a:gd name="T11" fmla="*/ 45 h 85"/>
                <a:gd name="T12" fmla="*/ 54 w 80"/>
                <a:gd name="T13" fmla="*/ 19 h 85"/>
                <a:gd name="T14" fmla="*/ 45 w 80"/>
                <a:gd name="T15" fmla="*/ 0 h 85"/>
                <a:gd name="T16" fmla="*/ 0 w 80"/>
                <a:gd name="T17" fmla="*/ 3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85">
                  <a:moveTo>
                    <a:pt x="0" y="38"/>
                  </a:moveTo>
                  <a:lnTo>
                    <a:pt x="4" y="50"/>
                  </a:lnTo>
                  <a:lnTo>
                    <a:pt x="21" y="76"/>
                  </a:lnTo>
                  <a:lnTo>
                    <a:pt x="26" y="85"/>
                  </a:lnTo>
                  <a:lnTo>
                    <a:pt x="80" y="64"/>
                  </a:lnTo>
                  <a:lnTo>
                    <a:pt x="71" y="45"/>
                  </a:lnTo>
                  <a:lnTo>
                    <a:pt x="54" y="19"/>
                  </a:lnTo>
                  <a:lnTo>
                    <a:pt x="45" y="0"/>
                  </a:lnTo>
                  <a:lnTo>
                    <a:pt x="0" y="3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3" name="Freeform 745"/>
            <p:cNvSpPr/>
            <p:nvPr/>
          </p:nvSpPr>
          <p:spPr bwMode="auto">
            <a:xfrm>
              <a:off x="2711451" y="39688"/>
              <a:ext cx="134938" cy="131763"/>
            </a:xfrm>
            <a:custGeom>
              <a:avLst/>
              <a:gdLst>
                <a:gd name="T0" fmla="*/ 0 w 85"/>
                <a:gd name="T1" fmla="*/ 54 h 83"/>
                <a:gd name="T2" fmla="*/ 12 w 85"/>
                <a:gd name="T3" fmla="*/ 61 h 83"/>
                <a:gd name="T4" fmla="*/ 38 w 85"/>
                <a:gd name="T5" fmla="*/ 76 h 83"/>
                <a:gd name="T6" fmla="*/ 47 w 85"/>
                <a:gd name="T7" fmla="*/ 83 h 83"/>
                <a:gd name="T8" fmla="*/ 85 w 85"/>
                <a:gd name="T9" fmla="*/ 35 h 83"/>
                <a:gd name="T10" fmla="*/ 66 w 85"/>
                <a:gd name="T11" fmla="*/ 26 h 83"/>
                <a:gd name="T12" fmla="*/ 40 w 85"/>
                <a:gd name="T13" fmla="*/ 9 h 83"/>
                <a:gd name="T14" fmla="*/ 21 w 85"/>
                <a:gd name="T15" fmla="*/ 0 h 83"/>
                <a:gd name="T16" fmla="*/ 0 w 85"/>
                <a:gd name="T17" fmla="*/ 5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83">
                  <a:moveTo>
                    <a:pt x="0" y="54"/>
                  </a:moveTo>
                  <a:lnTo>
                    <a:pt x="12" y="61"/>
                  </a:lnTo>
                  <a:lnTo>
                    <a:pt x="38" y="76"/>
                  </a:lnTo>
                  <a:lnTo>
                    <a:pt x="47" y="83"/>
                  </a:lnTo>
                  <a:lnTo>
                    <a:pt x="85" y="35"/>
                  </a:lnTo>
                  <a:lnTo>
                    <a:pt x="66" y="26"/>
                  </a:lnTo>
                  <a:lnTo>
                    <a:pt x="40" y="9"/>
                  </a:lnTo>
                  <a:lnTo>
                    <a:pt x="21" y="0"/>
                  </a:lnTo>
                  <a:lnTo>
                    <a:pt x="0" y="5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4" name="Freeform 746"/>
            <p:cNvSpPr/>
            <p:nvPr/>
          </p:nvSpPr>
          <p:spPr bwMode="auto">
            <a:xfrm>
              <a:off x="2868613" y="111126"/>
              <a:ext cx="112713" cy="90488"/>
            </a:xfrm>
            <a:custGeom>
              <a:avLst/>
              <a:gdLst>
                <a:gd name="T0" fmla="*/ 7 w 71"/>
                <a:gd name="T1" fmla="*/ 57 h 57"/>
                <a:gd name="T2" fmla="*/ 21 w 71"/>
                <a:gd name="T3" fmla="*/ 57 h 57"/>
                <a:gd name="T4" fmla="*/ 52 w 71"/>
                <a:gd name="T5" fmla="*/ 57 h 57"/>
                <a:gd name="T6" fmla="*/ 64 w 71"/>
                <a:gd name="T7" fmla="*/ 57 h 57"/>
                <a:gd name="T8" fmla="*/ 71 w 71"/>
                <a:gd name="T9" fmla="*/ 0 h 57"/>
                <a:gd name="T10" fmla="*/ 52 w 71"/>
                <a:gd name="T11" fmla="*/ 0 h 57"/>
                <a:gd name="T12" fmla="*/ 21 w 71"/>
                <a:gd name="T13" fmla="*/ 0 h 57"/>
                <a:gd name="T14" fmla="*/ 0 w 71"/>
                <a:gd name="T15" fmla="*/ 0 h 57"/>
                <a:gd name="T16" fmla="*/ 7 w 71"/>
                <a:gd name="T17"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57">
                  <a:moveTo>
                    <a:pt x="7" y="57"/>
                  </a:moveTo>
                  <a:lnTo>
                    <a:pt x="21" y="57"/>
                  </a:lnTo>
                  <a:lnTo>
                    <a:pt x="52" y="57"/>
                  </a:lnTo>
                  <a:lnTo>
                    <a:pt x="64" y="57"/>
                  </a:lnTo>
                  <a:lnTo>
                    <a:pt x="71" y="0"/>
                  </a:lnTo>
                  <a:lnTo>
                    <a:pt x="52" y="0"/>
                  </a:lnTo>
                  <a:lnTo>
                    <a:pt x="21" y="0"/>
                  </a:lnTo>
                  <a:lnTo>
                    <a:pt x="0" y="0"/>
                  </a:lnTo>
                  <a:lnTo>
                    <a:pt x="7" y="5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5" name="Freeform 747"/>
            <p:cNvSpPr/>
            <p:nvPr/>
          </p:nvSpPr>
          <p:spPr bwMode="auto">
            <a:xfrm>
              <a:off x="3006726" y="53976"/>
              <a:ext cx="134938" cy="128588"/>
            </a:xfrm>
            <a:custGeom>
              <a:avLst/>
              <a:gdLst>
                <a:gd name="T0" fmla="*/ 38 w 85"/>
                <a:gd name="T1" fmla="*/ 81 h 81"/>
                <a:gd name="T2" fmla="*/ 48 w 85"/>
                <a:gd name="T3" fmla="*/ 76 h 81"/>
                <a:gd name="T4" fmla="*/ 74 w 85"/>
                <a:gd name="T5" fmla="*/ 59 h 81"/>
                <a:gd name="T6" fmla="*/ 85 w 85"/>
                <a:gd name="T7" fmla="*/ 55 h 81"/>
                <a:gd name="T8" fmla="*/ 64 w 85"/>
                <a:gd name="T9" fmla="*/ 0 h 81"/>
                <a:gd name="T10" fmla="*/ 45 w 85"/>
                <a:gd name="T11" fmla="*/ 10 h 81"/>
                <a:gd name="T12" fmla="*/ 19 w 85"/>
                <a:gd name="T13" fmla="*/ 26 h 81"/>
                <a:gd name="T14" fmla="*/ 0 w 85"/>
                <a:gd name="T15" fmla="*/ 36 h 81"/>
                <a:gd name="T16" fmla="*/ 38 w 85"/>
                <a:gd name="T17"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81">
                  <a:moveTo>
                    <a:pt x="38" y="81"/>
                  </a:moveTo>
                  <a:lnTo>
                    <a:pt x="48" y="76"/>
                  </a:lnTo>
                  <a:lnTo>
                    <a:pt x="74" y="59"/>
                  </a:lnTo>
                  <a:lnTo>
                    <a:pt x="85" y="55"/>
                  </a:lnTo>
                  <a:lnTo>
                    <a:pt x="64" y="0"/>
                  </a:lnTo>
                  <a:lnTo>
                    <a:pt x="45" y="10"/>
                  </a:lnTo>
                  <a:lnTo>
                    <a:pt x="19" y="26"/>
                  </a:lnTo>
                  <a:lnTo>
                    <a:pt x="0" y="36"/>
                  </a:lnTo>
                  <a:lnTo>
                    <a:pt x="38" y="8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6" name="Freeform 748"/>
            <p:cNvSpPr/>
            <p:nvPr/>
          </p:nvSpPr>
          <p:spPr bwMode="auto">
            <a:xfrm>
              <a:off x="3127376" y="-57149"/>
              <a:ext cx="131763" cy="134938"/>
            </a:xfrm>
            <a:custGeom>
              <a:avLst/>
              <a:gdLst>
                <a:gd name="T0" fmla="*/ 57 w 83"/>
                <a:gd name="T1" fmla="*/ 85 h 85"/>
                <a:gd name="T2" fmla="*/ 61 w 83"/>
                <a:gd name="T3" fmla="*/ 73 h 85"/>
                <a:gd name="T4" fmla="*/ 78 w 83"/>
                <a:gd name="T5" fmla="*/ 47 h 85"/>
                <a:gd name="T6" fmla="*/ 83 w 83"/>
                <a:gd name="T7" fmla="*/ 37 h 85"/>
                <a:gd name="T8" fmla="*/ 38 w 83"/>
                <a:gd name="T9" fmla="*/ 0 h 85"/>
                <a:gd name="T10" fmla="*/ 26 w 83"/>
                <a:gd name="T11" fmla="*/ 18 h 85"/>
                <a:gd name="T12" fmla="*/ 12 w 83"/>
                <a:gd name="T13" fmla="*/ 44 h 85"/>
                <a:gd name="T14" fmla="*/ 0 w 83"/>
                <a:gd name="T15" fmla="*/ 63 h 85"/>
                <a:gd name="T16" fmla="*/ 57 w 83"/>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85">
                  <a:moveTo>
                    <a:pt x="57" y="85"/>
                  </a:moveTo>
                  <a:lnTo>
                    <a:pt x="61" y="73"/>
                  </a:lnTo>
                  <a:lnTo>
                    <a:pt x="78" y="47"/>
                  </a:lnTo>
                  <a:lnTo>
                    <a:pt x="83" y="37"/>
                  </a:lnTo>
                  <a:lnTo>
                    <a:pt x="38" y="0"/>
                  </a:lnTo>
                  <a:lnTo>
                    <a:pt x="26" y="18"/>
                  </a:lnTo>
                  <a:lnTo>
                    <a:pt x="12" y="44"/>
                  </a:lnTo>
                  <a:lnTo>
                    <a:pt x="0" y="63"/>
                  </a:lnTo>
                  <a:lnTo>
                    <a:pt x="57" y="8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7" name="Freeform 749"/>
            <p:cNvSpPr/>
            <p:nvPr/>
          </p:nvSpPr>
          <p:spPr bwMode="auto">
            <a:xfrm>
              <a:off x="3198813" y="-192087"/>
              <a:ext cx="93663" cy="111125"/>
            </a:xfrm>
            <a:custGeom>
              <a:avLst/>
              <a:gdLst>
                <a:gd name="T0" fmla="*/ 59 w 59"/>
                <a:gd name="T1" fmla="*/ 63 h 70"/>
                <a:gd name="T2" fmla="*/ 59 w 59"/>
                <a:gd name="T3" fmla="*/ 49 h 70"/>
                <a:gd name="T4" fmla="*/ 59 w 59"/>
                <a:gd name="T5" fmla="*/ 21 h 70"/>
                <a:gd name="T6" fmla="*/ 59 w 59"/>
                <a:gd name="T7" fmla="*/ 7 h 70"/>
                <a:gd name="T8" fmla="*/ 0 w 59"/>
                <a:gd name="T9" fmla="*/ 0 h 70"/>
                <a:gd name="T10" fmla="*/ 0 w 59"/>
                <a:gd name="T11" fmla="*/ 21 h 70"/>
                <a:gd name="T12" fmla="*/ 0 w 59"/>
                <a:gd name="T13" fmla="*/ 49 h 70"/>
                <a:gd name="T14" fmla="*/ 0 w 59"/>
                <a:gd name="T15" fmla="*/ 70 h 70"/>
                <a:gd name="T16" fmla="*/ 59 w 59"/>
                <a:gd name="T17" fmla="*/ 6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70">
                  <a:moveTo>
                    <a:pt x="59" y="63"/>
                  </a:moveTo>
                  <a:lnTo>
                    <a:pt x="59" y="49"/>
                  </a:lnTo>
                  <a:lnTo>
                    <a:pt x="59" y="21"/>
                  </a:lnTo>
                  <a:lnTo>
                    <a:pt x="59" y="7"/>
                  </a:lnTo>
                  <a:lnTo>
                    <a:pt x="0" y="0"/>
                  </a:lnTo>
                  <a:lnTo>
                    <a:pt x="0" y="21"/>
                  </a:lnTo>
                  <a:lnTo>
                    <a:pt x="0" y="49"/>
                  </a:lnTo>
                  <a:lnTo>
                    <a:pt x="0" y="70"/>
                  </a:lnTo>
                  <a:lnTo>
                    <a:pt x="59" y="6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8" name="Freeform 750"/>
            <p:cNvSpPr/>
            <p:nvPr/>
          </p:nvSpPr>
          <p:spPr bwMode="auto">
            <a:xfrm>
              <a:off x="3141663" y="-354012"/>
              <a:ext cx="131763" cy="134938"/>
            </a:xfrm>
            <a:custGeom>
              <a:avLst/>
              <a:gdLst>
                <a:gd name="T0" fmla="*/ 83 w 83"/>
                <a:gd name="T1" fmla="*/ 47 h 85"/>
                <a:gd name="T2" fmla="*/ 76 w 83"/>
                <a:gd name="T3" fmla="*/ 38 h 85"/>
                <a:gd name="T4" fmla="*/ 62 w 83"/>
                <a:gd name="T5" fmla="*/ 12 h 85"/>
                <a:gd name="T6" fmla="*/ 55 w 83"/>
                <a:gd name="T7" fmla="*/ 0 h 85"/>
                <a:gd name="T8" fmla="*/ 0 w 83"/>
                <a:gd name="T9" fmla="*/ 21 h 85"/>
                <a:gd name="T10" fmla="*/ 12 w 83"/>
                <a:gd name="T11" fmla="*/ 40 h 85"/>
                <a:gd name="T12" fmla="*/ 26 w 83"/>
                <a:gd name="T13" fmla="*/ 66 h 85"/>
                <a:gd name="T14" fmla="*/ 38 w 83"/>
                <a:gd name="T15" fmla="*/ 85 h 85"/>
                <a:gd name="T16" fmla="*/ 83 w 83"/>
                <a:gd name="T17" fmla="*/ 4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85">
                  <a:moveTo>
                    <a:pt x="83" y="47"/>
                  </a:moveTo>
                  <a:lnTo>
                    <a:pt x="76" y="38"/>
                  </a:lnTo>
                  <a:lnTo>
                    <a:pt x="62" y="12"/>
                  </a:lnTo>
                  <a:lnTo>
                    <a:pt x="55" y="0"/>
                  </a:lnTo>
                  <a:lnTo>
                    <a:pt x="0" y="21"/>
                  </a:lnTo>
                  <a:lnTo>
                    <a:pt x="12" y="40"/>
                  </a:lnTo>
                  <a:lnTo>
                    <a:pt x="26" y="66"/>
                  </a:lnTo>
                  <a:lnTo>
                    <a:pt x="38" y="85"/>
                  </a:lnTo>
                  <a:lnTo>
                    <a:pt x="83" y="4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sp>
          <p:nvSpPr>
            <p:cNvPr id="99" name="Freeform 751"/>
            <p:cNvSpPr/>
            <p:nvPr/>
          </p:nvSpPr>
          <p:spPr bwMode="auto">
            <a:xfrm>
              <a:off x="3030538" y="-469899"/>
              <a:ext cx="134938" cy="130175"/>
            </a:xfrm>
            <a:custGeom>
              <a:avLst/>
              <a:gdLst>
                <a:gd name="T0" fmla="*/ 85 w 85"/>
                <a:gd name="T1" fmla="*/ 26 h 82"/>
                <a:gd name="T2" fmla="*/ 75 w 85"/>
                <a:gd name="T3" fmla="*/ 21 h 82"/>
                <a:gd name="T4" fmla="*/ 47 w 85"/>
                <a:gd name="T5" fmla="*/ 4 h 82"/>
                <a:gd name="T6" fmla="*/ 37 w 85"/>
                <a:gd name="T7" fmla="*/ 0 h 82"/>
                <a:gd name="T8" fmla="*/ 0 w 85"/>
                <a:gd name="T9" fmla="*/ 45 h 82"/>
                <a:gd name="T10" fmla="*/ 19 w 85"/>
                <a:gd name="T11" fmla="*/ 56 h 82"/>
                <a:gd name="T12" fmla="*/ 45 w 85"/>
                <a:gd name="T13" fmla="*/ 71 h 82"/>
                <a:gd name="T14" fmla="*/ 63 w 85"/>
                <a:gd name="T15" fmla="*/ 82 h 82"/>
                <a:gd name="T16" fmla="*/ 85 w 85"/>
                <a:gd name="T17" fmla="*/ 2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82">
                  <a:moveTo>
                    <a:pt x="85" y="26"/>
                  </a:moveTo>
                  <a:lnTo>
                    <a:pt x="75" y="21"/>
                  </a:lnTo>
                  <a:lnTo>
                    <a:pt x="47" y="4"/>
                  </a:lnTo>
                  <a:lnTo>
                    <a:pt x="37" y="0"/>
                  </a:lnTo>
                  <a:lnTo>
                    <a:pt x="0" y="45"/>
                  </a:lnTo>
                  <a:lnTo>
                    <a:pt x="19" y="56"/>
                  </a:lnTo>
                  <a:lnTo>
                    <a:pt x="45" y="71"/>
                  </a:lnTo>
                  <a:lnTo>
                    <a:pt x="63" y="82"/>
                  </a:lnTo>
                  <a:lnTo>
                    <a:pt x="85" y="2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defRPr/>
              </a:pPr>
              <a:endParaRPr lang="zh-CN" altLang="en-US" noProof="1">
                <a:latin typeface="HelveticaNeueLT Pro 25 UltLt" pitchFamily="34" charset="0"/>
                <a:ea typeface="宋体" panose="02010600030101010101" pitchFamily="2" charset="-122"/>
              </a:endParaRPr>
            </a:p>
          </p:txBody>
        </p:sp>
      </p:grpSp>
      <p:sp>
        <p:nvSpPr>
          <p:cNvPr id="100" name="TextBox 99"/>
          <p:cNvSpPr txBox="1">
            <a:spLocks noChangeArrowheads="1"/>
          </p:cNvSpPr>
          <p:nvPr/>
        </p:nvSpPr>
        <p:spPr bwMode="auto">
          <a:xfrm>
            <a:off x="1925638" y="3087688"/>
            <a:ext cx="1009650" cy="307975"/>
          </a:xfrm>
          <a:prstGeom prst="rect">
            <a:avLst/>
          </a:prstGeom>
          <a:noFill/>
          <a:ln w="9525">
            <a:noFill/>
            <a:miter lim="800000"/>
            <a:headEnd/>
            <a:tailEnd/>
          </a:ln>
        </p:spPr>
        <p:txBody>
          <a:bodyPr wrap="none">
            <a:spAutoFit/>
          </a:bodyPr>
          <a:lstStyle/>
          <a:p>
            <a:pPr eaLnBrk="1" hangingPunct="1"/>
            <a:r>
              <a:rPr lang="zh-CN" altLang="en-US" sz="1400">
                <a:solidFill>
                  <a:srgbClr val="00B0F0"/>
                </a:solidFill>
                <a:latin typeface="微软雅黑" pitchFamily="34" charset="-122"/>
                <a:ea typeface="微软雅黑" pitchFamily="34" charset="-122"/>
              </a:rPr>
              <a:t>服务概述</a:t>
            </a:r>
            <a:r>
              <a:rPr lang="en-US" altLang="zh-CN" sz="1400">
                <a:solidFill>
                  <a:srgbClr val="00B0F0"/>
                </a:solidFill>
                <a:latin typeface="微软雅黑" pitchFamily="34" charset="-122"/>
                <a:ea typeface="微软雅黑" pitchFamily="34" charset="-122"/>
              </a:rPr>
              <a:t>1</a:t>
            </a:r>
            <a:endParaRPr lang="zh-CN" altLang="en-US" sz="1400">
              <a:solidFill>
                <a:srgbClr val="00B0F0"/>
              </a:solidFill>
              <a:latin typeface="微软雅黑" pitchFamily="34" charset="-122"/>
              <a:ea typeface="微软雅黑" pitchFamily="34" charset="-122"/>
            </a:endParaRPr>
          </a:p>
        </p:txBody>
      </p:sp>
      <p:sp>
        <p:nvSpPr>
          <p:cNvPr id="101" name="TextBox 100"/>
          <p:cNvSpPr txBox="1">
            <a:spLocks noChangeArrowheads="1"/>
          </p:cNvSpPr>
          <p:nvPr/>
        </p:nvSpPr>
        <p:spPr bwMode="auto">
          <a:xfrm>
            <a:off x="3736975" y="3087688"/>
            <a:ext cx="1009650" cy="307975"/>
          </a:xfrm>
          <a:prstGeom prst="rect">
            <a:avLst/>
          </a:prstGeom>
          <a:noFill/>
          <a:ln w="9525">
            <a:noFill/>
            <a:miter lim="800000"/>
            <a:headEnd/>
            <a:tailEnd/>
          </a:ln>
        </p:spPr>
        <p:txBody>
          <a:bodyPr wrap="none">
            <a:spAutoFit/>
          </a:bodyPr>
          <a:lstStyle/>
          <a:p>
            <a:pPr eaLnBrk="1" hangingPunct="1"/>
            <a:r>
              <a:rPr lang="zh-CN" altLang="en-US" sz="1400">
                <a:solidFill>
                  <a:srgbClr val="00B0F0"/>
                </a:solidFill>
                <a:latin typeface="微软雅黑" pitchFamily="34" charset="-122"/>
                <a:ea typeface="微软雅黑" pitchFamily="34" charset="-122"/>
              </a:rPr>
              <a:t>服务概述</a:t>
            </a:r>
            <a:r>
              <a:rPr lang="en-US" altLang="zh-CN" sz="1400">
                <a:solidFill>
                  <a:srgbClr val="00B0F0"/>
                </a:solidFill>
                <a:latin typeface="微软雅黑" pitchFamily="34" charset="-122"/>
                <a:ea typeface="微软雅黑" pitchFamily="34" charset="-122"/>
              </a:rPr>
              <a:t>2</a:t>
            </a:r>
            <a:endParaRPr lang="zh-CN" altLang="en-US" sz="1400">
              <a:solidFill>
                <a:srgbClr val="00B0F0"/>
              </a:solidFill>
              <a:latin typeface="微软雅黑" pitchFamily="34" charset="-122"/>
              <a:ea typeface="微软雅黑" pitchFamily="34" charset="-122"/>
            </a:endParaRPr>
          </a:p>
        </p:txBody>
      </p:sp>
      <p:sp>
        <p:nvSpPr>
          <p:cNvPr id="102" name="TextBox 101"/>
          <p:cNvSpPr txBox="1">
            <a:spLocks noChangeArrowheads="1"/>
          </p:cNvSpPr>
          <p:nvPr/>
        </p:nvSpPr>
        <p:spPr bwMode="auto">
          <a:xfrm>
            <a:off x="5549900" y="3087688"/>
            <a:ext cx="1008063" cy="307975"/>
          </a:xfrm>
          <a:prstGeom prst="rect">
            <a:avLst/>
          </a:prstGeom>
          <a:noFill/>
          <a:ln w="9525">
            <a:noFill/>
            <a:miter lim="800000"/>
            <a:headEnd/>
            <a:tailEnd/>
          </a:ln>
        </p:spPr>
        <p:txBody>
          <a:bodyPr wrap="none">
            <a:spAutoFit/>
          </a:bodyPr>
          <a:lstStyle/>
          <a:p>
            <a:pPr eaLnBrk="1" hangingPunct="1"/>
            <a:r>
              <a:rPr lang="zh-CN" altLang="en-US" sz="1400">
                <a:solidFill>
                  <a:srgbClr val="00B0F0"/>
                </a:solidFill>
                <a:latin typeface="微软雅黑" pitchFamily="34" charset="-122"/>
                <a:ea typeface="微软雅黑" pitchFamily="34" charset="-122"/>
              </a:rPr>
              <a:t>服务概述</a:t>
            </a:r>
            <a:r>
              <a:rPr lang="en-US" altLang="zh-CN" sz="1400">
                <a:solidFill>
                  <a:srgbClr val="00B0F0"/>
                </a:solidFill>
                <a:latin typeface="微软雅黑" pitchFamily="34" charset="-122"/>
                <a:ea typeface="微软雅黑" pitchFamily="34" charset="-122"/>
              </a:rPr>
              <a:t>3</a:t>
            </a:r>
            <a:endParaRPr lang="zh-CN" altLang="en-US" sz="1400">
              <a:solidFill>
                <a:srgbClr val="00B0F0"/>
              </a:solidFill>
              <a:latin typeface="微软雅黑" pitchFamily="34" charset="-122"/>
              <a:ea typeface="微软雅黑" pitchFamily="34" charset="-122"/>
            </a:endParaRPr>
          </a:p>
        </p:txBody>
      </p:sp>
      <p:sp>
        <p:nvSpPr>
          <p:cNvPr id="103" name="TextBox 102"/>
          <p:cNvSpPr txBox="1">
            <a:spLocks noChangeArrowheads="1"/>
          </p:cNvSpPr>
          <p:nvPr/>
        </p:nvSpPr>
        <p:spPr bwMode="auto">
          <a:xfrm>
            <a:off x="7361238" y="3087688"/>
            <a:ext cx="1008062" cy="307975"/>
          </a:xfrm>
          <a:prstGeom prst="rect">
            <a:avLst/>
          </a:prstGeom>
          <a:noFill/>
          <a:ln w="9525">
            <a:noFill/>
            <a:miter lim="800000"/>
            <a:headEnd/>
            <a:tailEnd/>
          </a:ln>
        </p:spPr>
        <p:txBody>
          <a:bodyPr wrap="none">
            <a:spAutoFit/>
          </a:bodyPr>
          <a:lstStyle/>
          <a:p>
            <a:pPr eaLnBrk="1" hangingPunct="1"/>
            <a:r>
              <a:rPr lang="zh-CN" altLang="en-US" sz="1400">
                <a:solidFill>
                  <a:srgbClr val="00B0F0"/>
                </a:solidFill>
                <a:latin typeface="微软雅黑" pitchFamily="34" charset="-122"/>
                <a:ea typeface="微软雅黑" pitchFamily="34" charset="-122"/>
              </a:rPr>
              <a:t>服务概述</a:t>
            </a:r>
            <a:r>
              <a:rPr lang="en-US" altLang="zh-CN" sz="1400">
                <a:solidFill>
                  <a:srgbClr val="00B0F0"/>
                </a:solidFill>
                <a:latin typeface="微软雅黑" pitchFamily="34" charset="-122"/>
                <a:ea typeface="微软雅黑" pitchFamily="34" charset="-122"/>
              </a:rPr>
              <a:t>4</a:t>
            </a:r>
            <a:endParaRPr lang="zh-CN" altLang="en-US" sz="1400">
              <a:solidFill>
                <a:srgbClr val="00B0F0"/>
              </a:solidFill>
              <a:latin typeface="微软雅黑" pitchFamily="34" charset="-122"/>
              <a:ea typeface="微软雅黑" pitchFamily="34" charset="-122"/>
            </a:endParaRPr>
          </a:p>
        </p:txBody>
      </p:sp>
      <p:sp>
        <p:nvSpPr>
          <p:cNvPr id="104" name="TextBox 103"/>
          <p:cNvSpPr txBox="1">
            <a:spLocks noChangeArrowheads="1"/>
          </p:cNvSpPr>
          <p:nvPr/>
        </p:nvSpPr>
        <p:spPr bwMode="auto">
          <a:xfrm>
            <a:off x="9172575" y="3087688"/>
            <a:ext cx="1008063" cy="307975"/>
          </a:xfrm>
          <a:prstGeom prst="rect">
            <a:avLst/>
          </a:prstGeom>
          <a:noFill/>
          <a:ln w="9525">
            <a:noFill/>
            <a:miter lim="800000"/>
            <a:headEnd/>
            <a:tailEnd/>
          </a:ln>
        </p:spPr>
        <p:txBody>
          <a:bodyPr wrap="none">
            <a:spAutoFit/>
          </a:bodyPr>
          <a:lstStyle/>
          <a:p>
            <a:pPr eaLnBrk="1" hangingPunct="1"/>
            <a:r>
              <a:rPr lang="zh-CN" altLang="en-US" sz="1400">
                <a:solidFill>
                  <a:srgbClr val="00B0F0"/>
                </a:solidFill>
                <a:latin typeface="微软雅黑" pitchFamily="34" charset="-122"/>
                <a:ea typeface="微软雅黑" pitchFamily="34" charset="-122"/>
              </a:rPr>
              <a:t>服务概述</a:t>
            </a:r>
            <a:r>
              <a:rPr lang="en-US" altLang="zh-CN" sz="1400">
                <a:solidFill>
                  <a:srgbClr val="00B0F0"/>
                </a:solidFill>
                <a:latin typeface="微软雅黑" pitchFamily="34" charset="-122"/>
                <a:ea typeface="微软雅黑" pitchFamily="34" charset="-122"/>
              </a:rPr>
              <a:t>5</a:t>
            </a:r>
            <a:endParaRPr lang="zh-CN" altLang="en-US" sz="1400">
              <a:solidFill>
                <a:srgbClr val="00B0F0"/>
              </a:solidFill>
              <a:latin typeface="微软雅黑" pitchFamily="34" charset="-122"/>
              <a:ea typeface="微软雅黑" pitchFamily="34" charset="-122"/>
            </a:endParaRPr>
          </a:p>
        </p:txBody>
      </p:sp>
      <p:sp>
        <p:nvSpPr>
          <p:cNvPr id="105" name="矩形 104"/>
          <p:cNvSpPr>
            <a:spLocks noChangeArrowheads="1"/>
          </p:cNvSpPr>
          <p:nvPr/>
        </p:nvSpPr>
        <p:spPr bwMode="auto">
          <a:xfrm>
            <a:off x="1749425" y="3414713"/>
            <a:ext cx="1362075" cy="1016000"/>
          </a:xfrm>
          <a:prstGeom prst="rect">
            <a:avLst/>
          </a:prstGeom>
          <a:noFill/>
          <a:ln w="9525">
            <a:noFill/>
            <a:miter lim="800000"/>
            <a:headEnd/>
            <a:tailEnd/>
          </a:ln>
        </p:spPr>
        <p:txBody>
          <a:bodyPr lIns="91840" tIns="45920" rIns="91840" bIns="45920">
            <a:spAutoFit/>
          </a:bodyPr>
          <a:lstStyle/>
          <a:p>
            <a:pPr algn="ct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06" name="矩形 105"/>
          <p:cNvSpPr>
            <a:spLocks noChangeArrowheads="1"/>
          </p:cNvSpPr>
          <p:nvPr/>
        </p:nvSpPr>
        <p:spPr bwMode="auto">
          <a:xfrm>
            <a:off x="3557588" y="3414713"/>
            <a:ext cx="1362075" cy="1016000"/>
          </a:xfrm>
          <a:prstGeom prst="rect">
            <a:avLst/>
          </a:prstGeom>
          <a:noFill/>
          <a:ln w="9525">
            <a:noFill/>
            <a:miter lim="800000"/>
            <a:headEnd/>
            <a:tailEnd/>
          </a:ln>
        </p:spPr>
        <p:txBody>
          <a:bodyPr lIns="91840" tIns="45920" rIns="91840" bIns="45920">
            <a:spAutoFit/>
          </a:bodyPr>
          <a:lstStyle/>
          <a:p>
            <a:pPr algn="ct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07" name="矩形 106"/>
          <p:cNvSpPr>
            <a:spLocks noChangeArrowheads="1"/>
          </p:cNvSpPr>
          <p:nvPr/>
        </p:nvSpPr>
        <p:spPr bwMode="auto">
          <a:xfrm>
            <a:off x="5365750" y="3414713"/>
            <a:ext cx="1362075" cy="1016000"/>
          </a:xfrm>
          <a:prstGeom prst="rect">
            <a:avLst/>
          </a:prstGeom>
          <a:noFill/>
          <a:ln w="9525">
            <a:noFill/>
            <a:miter lim="800000"/>
            <a:headEnd/>
            <a:tailEnd/>
          </a:ln>
        </p:spPr>
        <p:txBody>
          <a:bodyPr lIns="91840" tIns="45920" rIns="91840" bIns="45920">
            <a:spAutoFit/>
          </a:bodyPr>
          <a:lstStyle/>
          <a:p>
            <a:pPr algn="ct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08" name="矩形 107"/>
          <p:cNvSpPr>
            <a:spLocks noChangeArrowheads="1"/>
          </p:cNvSpPr>
          <p:nvPr/>
        </p:nvSpPr>
        <p:spPr bwMode="auto">
          <a:xfrm>
            <a:off x="7173913" y="3414713"/>
            <a:ext cx="1362075" cy="1016000"/>
          </a:xfrm>
          <a:prstGeom prst="rect">
            <a:avLst/>
          </a:prstGeom>
          <a:noFill/>
          <a:ln w="9525">
            <a:noFill/>
            <a:miter lim="800000"/>
            <a:headEnd/>
            <a:tailEnd/>
          </a:ln>
        </p:spPr>
        <p:txBody>
          <a:bodyPr lIns="91840" tIns="45920" rIns="91840" bIns="45920">
            <a:spAutoFit/>
          </a:bodyPr>
          <a:lstStyle/>
          <a:p>
            <a:pPr algn="ct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09" name="矩形 108"/>
          <p:cNvSpPr>
            <a:spLocks noChangeArrowheads="1"/>
          </p:cNvSpPr>
          <p:nvPr/>
        </p:nvSpPr>
        <p:spPr bwMode="auto">
          <a:xfrm>
            <a:off x="8982075" y="3414713"/>
            <a:ext cx="1362075" cy="1016000"/>
          </a:xfrm>
          <a:prstGeom prst="rect">
            <a:avLst/>
          </a:prstGeom>
          <a:noFill/>
          <a:ln w="9525">
            <a:noFill/>
            <a:miter lim="800000"/>
            <a:headEnd/>
            <a:tailEnd/>
          </a:ln>
        </p:spPr>
        <p:txBody>
          <a:bodyPr lIns="91840" tIns="45920" rIns="91840" bIns="45920">
            <a:spAutoFit/>
          </a:bodyPr>
          <a:lstStyle/>
          <a:p>
            <a:pPr algn="ct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10" name="TextBox 109"/>
          <p:cNvSpPr txBox="1">
            <a:spLocks noChangeArrowheads="1"/>
          </p:cNvSpPr>
          <p:nvPr/>
        </p:nvSpPr>
        <p:spPr bwMode="auto">
          <a:xfrm>
            <a:off x="1019175" y="5084763"/>
            <a:ext cx="10160000" cy="785812"/>
          </a:xfrm>
          <a:prstGeom prst="rect">
            <a:avLst/>
          </a:prstGeom>
          <a:noFill/>
          <a:ln w="9525">
            <a:noFill/>
            <a:miter lim="800000"/>
            <a:headEnd/>
            <a:tailEnd/>
          </a:ln>
        </p:spPr>
        <p:txBody>
          <a:bodyPr>
            <a:spAutoFit/>
          </a:bodyPr>
          <a:lstStyle/>
          <a:p>
            <a:pPr eaLnBrk="1" hangingPunct="1">
              <a:lnSpc>
                <a:spcPct val="150000"/>
              </a:lnSpc>
            </a:pPr>
            <a:r>
              <a:rPr lang="zh-CN" altLang="en-US" sz="10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您的内容打在这里，或者通过通过复制您的文本。您的内容打在这里，或者通过通过复制您的文本。</a:t>
            </a:r>
          </a:p>
        </p:txBody>
      </p:sp>
      <p:cxnSp>
        <p:nvCxnSpPr>
          <p:cNvPr id="111" name="直接连接符 110"/>
          <p:cNvCxnSpPr/>
          <p:nvPr/>
        </p:nvCxnSpPr>
        <p:spPr>
          <a:xfrm>
            <a:off x="1019175" y="1844675"/>
            <a:ext cx="10152063" cy="0"/>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1019175" y="4724400"/>
            <a:ext cx="10152063" cy="0"/>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
        <p:nvSpPr>
          <p:cNvPr id="113" name="TextBox 17"/>
          <p:cNvSpPr txBox="1">
            <a:spLocks noChangeArrowheads="1"/>
          </p:cNvSpPr>
          <p:nvPr/>
        </p:nvSpPr>
        <p:spPr bwMode="auto">
          <a:xfrm>
            <a:off x="917575" y="369888"/>
            <a:ext cx="2338388" cy="661987"/>
          </a:xfrm>
          <a:prstGeom prst="rect">
            <a:avLst/>
          </a:prstGeom>
          <a:noFill/>
          <a:ln w="9525">
            <a:noFill/>
            <a:miter lim="800000"/>
            <a:headEnd/>
            <a:tailEnd/>
          </a:ln>
        </p:spPr>
        <p:txBody>
          <a:bodyPr wrap="none">
            <a:spAutoFit/>
          </a:bodyPr>
          <a:lstStyle/>
          <a:p>
            <a:pPr eaLnBrk="1" hangingPunct="1">
              <a:lnSpc>
                <a:spcPct val="150000"/>
              </a:lnSpc>
            </a:pPr>
            <a:r>
              <a:rPr lang="zh-CN" altLang="en-US" sz="2800">
                <a:solidFill>
                  <a:schemeClr val="bg1"/>
                </a:solidFill>
                <a:latin typeface="微软雅黑" pitchFamily="34" charset="-122"/>
                <a:ea typeface="微软雅黑" pitchFamily="34" charset="-122"/>
              </a:rPr>
              <a:t>点击添加标题</a:t>
            </a:r>
          </a:p>
        </p:txBody>
      </p:sp>
      <p:sp>
        <p:nvSpPr>
          <p:cNvPr id="114" name="TextBox 18"/>
          <p:cNvSpPr txBox="1">
            <a:spLocks noChangeArrowheads="1"/>
          </p:cNvSpPr>
          <p:nvPr/>
        </p:nvSpPr>
        <p:spPr bwMode="auto">
          <a:xfrm>
            <a:off x="917575" y="949325"/>
            <a:ext cx="2646363" cy="276225"/>
          </a:xfrm>
          <a:prstGeom prst="rect">
            <a:avLst/>
          </a:prstGeom>
          <a:noFill/>
          <a:ln w="9525">
            <a:noFill/>
            <a:miter lim="800000"/>
            <a:headEnd/>
            <a:tailEnd/>
          </a:ln>
        </p:spPr>
        <p:txBody>
          <a:bodyPr wrap="none">
            <a:spAutoFit/>
          </a:bodyPr>
          <a:lstStyle/>
          <a:p>
            <a:pPr eaLnBrk="1" hangingPunct="1"/>
            <a:r>
              <a:rPr lang="zh-CN" altLang="en-US" sz="1200">
                <a:solidFill>
                  <a:schemeClr val="bg1"/>
                </a:solidFill>
                <a:latin typeface="微软雅黑" pitchFamily="34" charset="-122"/>
                <a:ea typeface="微软雅黑" pitchFamily="34" charset="-122"/>
              </a:rPr>
              <a:t>点击输入文本内容点击输入文本内容</a:t>
            </a:r>
            <a:endParaRPr lang="zh-CN" altLang="en-US" sz="1200">
              <a:solidFill>
                <a:schemeClr val="bg1"/>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par>
                                <p:cTn id="8" presetID="22" presetClass="entr" presetSubtype="2" fill="hold" nodeType="withEffect">
                                  <p:stCondLst>
                                    <p:cond delay="0"/>
                                  </p:stCondLst>
                                  <p:childTnLst>
                                    <p:set>
                                      <p:cBhvr>
                                        <p:cTn id="9" dur="1" fill="hold">
                                          <p:stCondLst>
                                            <p:cond delay="0"/>
                                          </p:stCondLst>
                                        </p:cTn>
                                        <p:tgtEl>
                                          <p:spTgt spid="111"/>
                                        </p:tgtEl>
                                        <p:attrNameLst>
                                          <p:attrName>style.visibility</p:attrName>
                                        </p:attrNameLst>
                                      </p:cBhvr>
                                      <p:to>
                                        <p:strVal val="visible"/>
                                      </p:to>
                                    </p:set>
                                    <p:animEffect transition="in" filter="wipe(right)">
                                      <p:cBhvr>
                                        <p:cTn id="10" dur="500"/>
                                        <p:tgtEl>
                                          <p:spTgt spid="111"/>
                                        </p:tgtEl>
                                      </p:cBhvr>
                                    </p:animEffect>
                                  </p:childTnLst>
                                </p:cTn>
                              </p:par>
                            </p:childTnLst>
                          </p:cTn>
                        </p:par>
                        <p:par>
                          <p:cTn id="11" fill="hold" nodeType="afterGroup">
                            <p:stCondLst>
                              <p:cond delay="500"/>
                            </p:stCondLst>
                            <p:childTnLst>
                              <p:par>
                                <p:cTn id="12" presetID="45" presetClass="entr" presetSubtype="0"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ppt_w</p:attrName>
                                        </p:attrNameLst>
                                      </p:cBhvr>
                                      <p:tavLst>
                                        <p:tav tm="0" fmla="#ppt_w*sin(2.5*pi*$)">
                                          <p:val>
                                            <p:fltVal val="0"/>
                                          </p:val>
                                        </p:tav>
                                        <p:tav tm="100000">
                                          <p:val>
                                            <p:fltVal val="1"/>
                                          </p:val>
                                        </p:tav>
                                      </p:tavLst>
                                    </p:anim>
                                    <p:anim calcmode="lin" valueType="num">
                                      <p:cBhvr>
                                        <p:cTn id="16" dur="500" fill="hold"/>
                                        <p:tgtEl>
                                          <p:spTgt spid="28"/>
                                        </p:tgtEl>
                                        <p:attrNameLst>
                                          <p:attrName>ppt_h</p:attrName>
                                        </p:attrNameLst>
                                      </p:cBhvr>
                                      <p:tavLst>
                                        <p:tav tm="0">
                                          <p:val>
                                            <p:strVal val="#ppt_h"/>
                                          </p:val>
                                        </p:tav>
                                        <p:tav tm="100000">
                                          <p:val>
                                            <p:strVal val="#ppt_h"/>
                                          </p:val>
                                        </p:tav>
                                      </p:tavLst>
                                    </p:anim>
                                  </p:childTnLst>
                                </p:cTn>
                              </p:par>
                              <p:par>
                                <p:cTn id="17" presetID="45" presetClass="entr" presetSubtype="0" fill="hold" nodeType="withEffect">
                                  <p:stCondLst>
                                    <p:cond delay="2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anim calcmode="lin" valueType="num">
                                      <p:cBhvr>
                                        <p:cTn id="20" dur="500" fill="hold"/>
                                        <p:tgtEl>
                                          <p:spTgt spid="4"/>
                                        </p:tgtEl>
                                        <p:attrNameLst>
                                          <p:attrName>ppt_w</p:attrName>
                                        </p:attrNameLst>
                                      </p:cBhvr>
                                      <p:tavLst>
                                        <p:tav tm="0" fmla="#ppt_w*sin(2.5*pi*$)">
                                          <p:val>
                                            <p:fltVal val="0"/>
                                          </p:val>
                                        </p:tav>
                                        <p:tav tm="100000">
                                          <p:val>
                                            <p:fltVal val="1"/>
                                          </p:val>
                                        </p:tav>
                                      </p:tavLst>
                                    </p:anim>
                                    <p:anim calcmode="lin" valueType="num">
                                      <p:cBhvr>
                                        <p:cTn id="21" dur="500" fill="hold"/>
                                        <p:tgtEl>
                                          <p:spTgt spid="4"/>
                                        </p:tgtEl>
                                        <p:attrNameLst>
                                          <p:attrName>ppt_h</p:attrName>
                                        </p:attrNameLst>
                                      </p:cBhvr>
                                      <p:tavLst>
                                        <p:tav tm="0">
                                          <p:val>
                                            <p:strVal val="#ppt_h"/>
                                          </p:val>
                                        </p:tav>
                                        <p:tav tm="100000">
                                          <p:val>
                                            <p:strVal val="#ppt_h"/>
                                          </p:val>
                                        </p:tav>
                                      </p:tavLst>
                                    </p:anim>
                                  </p:childTnLst>
                                </p:cTn>
                              </p:par>
                              <p:par>
                                <p:cTn id="22" presetID="45" presetClass="entr" presetSubtype="0" fill="hold" nodeType="withEffect">
                                  <p:stCondLst>
                                    <p:cond delay="40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anim calcmode="lin" valueType="num">
                                      <p:cBhvr>
                                        <p:cTn id="25" dur="500" fill="hold"/>
                                        <p:tgtEl>
                                          <p:spTgt spid="25"/>
                                        </p:tgtEl>
                                        <p:attrNameLst>
                                          <p:attrName>ppt_w</p:attrName>
                                        </p:attrNameLst>
                                      </p:cBhvr>
                                      <p:tavLst>
                                        <p:tav tm="0" fmla="#ppt_w*sin(2.5*pi*$)">
                                          <p:val>
                                            <p:fltVal val="0"/>
                                          </p:val>
                                        </p:tav>
                                        <p:tav tm="100000">
                                          <p:val>
                                            <p:fltVal val="1"/>
                                          </p:val>
                                        </p:tav>
                                      </p:tavLst>
                                    </p:anim>
                                    <p:anim calcmode="lin" valueType="num">
                                      <p:cBhvr>
                                        <p:cTn id="26" dur="500" fill="hold"/>
                                        <p:tgtEl>
                                          <p:spTgt spid="25"/>
                                        </p:tgtEl>
                                        <p:attrNameLst>
                                          <p:attrName>ppt_h</p:attrName>
                                        </p:attrNameLst>
                                      </p:cBhvr>
                                      <p:tavLst>
                                        <p:tav tm="0">
                                          <p:val>
                                            <p:strVal val="#ppt_h"/>
                                          </p:val>
                                        </p:tav>
                                        <p:tav tm="100000">
                                          <p:val>
                                            <p:strVal val="#ppt_h"/>
                                          </p:val>
                                        </p:tav>
                                      </p:tavLst>
                                    </p:anim>
                                  </p:childTnLst>
                                </p:cTn>
                              </p:par>
                              <p:par>
                                <p:cTn id="27" presetID="45" presetClass="entr" presetSubtype="0" fill="hold" nodeType="withEffect">
                                  <p:stCondLst>
                                    <p:cond delay="6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anim calcmode="lin" valueType="num">
                                      <p:cBhvr>
                                        <p:cTn id="30" dur="500" fill="hold"/>
                                        <p:tgtEl>
                                          <p:spTgt spid="21"/>
                                        </p:tgtEl>
                                        <p:attrNameLst>
                                          <p:attrName>ppt_w</p:attrName>
                                        </p:attrNameLst>
                                      </p:cBhvr>
                                      <p:tavLst>
                                        <p:tav tm="0" fmla="#ppt_w*sin(2.5*pi*$)">
                                          <p:val>
                                            <p:fltVal val="0"/>
                                          </p:val>
                                        </p:tav>
                                        <p:tav tm="100000">
                                          <p:val>
                                            <p:fltVal val="1"/>
                                          </p:val>
                                        </p:tav>
                                      </p:tavLst>
                                    </p:anim>
                                    <p:anim calcmode="lin" valueType="num">
                                      <p:cBhvr>
                                        <p:cTn id="31" dur="500" fill="hold"/>
                                        <p:tgtEl>
                                          <p:spTgt spid="21"/>
                                        </p:tgtEl>
                                        <p:attrNameLst>
                                          <p:attrName>ppt_h</p:attrName>
                                        </p:attrNameLst>
                                      </p:cBhvr>
                                      <p:tavLst>
                                        <p:tav tm="0">
                                          <p:val>
                                            <p:strVal val="#ppt_h"/>
                                          </p:val>
                                        </p:tav>
                                        <p:tav tm="100000">
                                          <p:val>
                                            <p:strVal val="#ppt_h"/>
                                          </p:val>
                                        </p:tav>
                                      </p:tavLst>
                                    </p:anim>
                                  </p:childTnLst>
                                </p:cTn>
                              </p:par>
                              <p:par>
                                <p:cTn id="32" presetID="45" presetClass="entr" presetSubtype="0" fill="hold" nodeType="withEffect">
                                  <p:stCondLst>
                                    <p:cond delay="80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anim calcmode="lin" valueType="num">
                                      <p:cBhvr>
                                        <p:cTn id="35" dur="500" fill="hold"/>
                                        <p:tgtEl>
                                          <p:spTgt spid="31"/>
                                        </p:tgtEl>
                                        <p:attrNameLst>
                                          <p:attrName>ppt_w</p:attrName>
                                        </p:attrNameLst>
                                      </p:cBhvr>
                                      <p:tavLst>
                                        <p:tav tm="0" fmla="#ppt_w*sin(2.5*pi*$)">
                                          <p:val>
                                            <p:fltVal val="0"/>
                                          </p:val>
                                        </p:tav>
                                        <p:tav tm="100000">
                                          <p:val>
                                            <p:fltVal val="1"/>
                                          </p:val>
                                        </p:tav>
                                      </p:tavLst>
                                    </p:anim>
                                    <p:anim calcmode="lin" valueType="num">
                                      <p:cBhvr>
                                        <p:cTn id="36" dur="500" fill="hold"/>
                                        <p:tgtEl>
                                          <p:spTgt spid="31"/>
                                        </p:tgtEl>
                                        <p:attrNameLst>
                                          <p:attrName>ppt_h</p:attrName>
                                        </p:attrNameLst>
                                      </p:cBhvr>
                                      <p:tavLst>
                                        <p:tav tm="0">
                                          <p:val>
                                            <p:strVal val="#ppt_h"/>
                                          </p:val>
                                        </p:tav>
                                        <p:tav tm="100000">
                                          <p:val>
                                            <p:strVal val="#ppt_h"/>
                                          </p:val>
                                        </p:tav>
                                      </p:tavLst>
                                    </p:anim>
                                  </p:childTnLst>
                                </p:cTn>
                              </p:par>
                            </p:childTnLst>
                          </p:cTn>
                        </p:par>
                        <p:par>
                          <p:cTn id="37" fill="hold" nodeType="afterGroup">
                            <p:stCondLst>
                              <p:cond delay="1800"/>
                            </p:stCondLst>
                            <p:childTnLst>
                              <p:par>
                                <p:cTn id="38" presetID="47" presetClass="entr" presetSubtype="0" fill="hold" grpId="0" nodeType="afterEffect">
                                  <p:stCondLst>
                                    <p:cond delay="0"/>
                                  </p:stCondLst>
                                  <p:childTnLst>
                                    <p:set>
                                      <p:cBhvr>
                                        <p:cTn id="39" dur="1" fill="hold">
                                          <p:stCondLst>
                                            <p:cond delay="0"/>
                                          </p:stCondLst>
                                        </p:cTn>
                                        <p:tgtEl>
                                          <p:spTgt spid="100"/>
                                        </p:tgtEl>
                                        <p:attrNameLst>
                                          <p:attrName>style.visibility</p:attrName>
                                        </p:attrNameLst>
                                      </p:cBhvr>
                                      <p:to>
                                        <p:strVal val="visible"/>
                                      </p:to>
                                    </p:set>
                                    <p:animEffect transition="in" filter="fade">
                                      <p:cBhvr>
                                        <p:cTn id="40" dur="1000"/>
                                        <p:tgtEl>
                                          <p:spTgt spid="100"/>
                                        </p:tgtEl>
                                      </p:cBhvr>
                                    </p:animEffect>
                                    <p:anim calcmode="lin" valueType="num">
                                      <p:cBhvr>
                                        <p:cTn id="41" dur="1000" fill="hold"/>
                                        <p:tgtEl>
                                          <p:spTgt spid="100"/>
                                        </p:tgtEl>
                                        <p:attrNameLst>
                                          <p:attrName>ppt_x</p:attrName>
                                        </p:attrNameLst>
                                      </p:cBhvr>
                                      <p:tavLst>
                                        <p:tav tm="0">
                                          <p:val>
                                            <p:strVal val="#ppt_x"/>
                                          </p:val>
                                        </p:tav>
                                        <p:tav tm="100000">
                                          <p:val>
                                            <p:strVal val="#ppt_x"/>
                                          </p:val>
                                        </p:tav>
                                      </p:tavLst>
                                    </p:anim>
                                    <p:anim calcmode="lin" valueType="num">
                                      <p:cBhvr>
                                        <p:cTn id="42" dur="1000" fill="hold"/>
                                        <p:tgtEl>
                                          <p:spTgt spid="100"/>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fade">
                                      <p:cBhvr>
                                        <p:cTn id="45" dur="1000"/>
                                        <p:tgtEl>
                                          <p:spTgt spid="101"/>
                                        </p:tgtEl>
                                      </p:cBhvr>
                                    </p:animEffect>
                                    <p:anim calcmode="lin" valueType="num">
                                      <p:cBhvr>
                                        <p:cTn id="46" dur="1000" fill="hold"/>
                                        <p:tgtEl>
                                          <p:spTgt spid="101"/>
                                        </p:tgtEl>
                                        <p:attrNameLst>
                                          <p:attrName>ppt_x</p:attrName>
                                        </p:attrNameLst>
                                      </p:cBhvr>
                                      <p:tavLst>
                                        <p:tav tm="0">
                                          <p:val>
                                            <p:strVal val="#ppt_x"/>
                                          </p:val>
                                        </p:tav>
                                        <p:tav tm="100000">
                                          <p:val>
                                            <p:strVal val="#ppt_x"/>
                                          </p:val>
                                        </p:tav>
                                      </p:tavLst>
                                    </p:anim>
                                    <p:anim calcmode="lin" valueType="num">
                                      <p:cBhvr>
                                        <p:cTn id="47" dur="1000" fill="hold"/>
                                        <p:tgtEl>
                                          <p:spTgt spid="10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102"/>
                                        </p:tgtEl>
                                        <p:attrNameLst>
                                          <p:attrName>style.visibility</p:attrName>
                                        </p:attrNameLst>
                                      </p:cBhvr>
                                      <p:to>
                                        <p:strVal val="visible"/>
                                      </p:to>
                                    </p:set>
                                    <p:animEffect transition="in" filter="fade">
                                      <p:cBhvr>
                                        <p:cTn id="50" dur="1000"/>
                                        <p:tgtEl>
                                          <p:spTgt spid="102"/>
                                        </p:tgtEl>
                                      </p:cBhvr>
                                    </p:animEffect>
                                    <p:anim calcmode="lin" valueType="num">
                                      <p:cBhvr>
                                        <p:cTn id="51" dur="1000" fill="hold"/>
                                        <p:tgtEl>
                                          <p:spTgt spid="102"/>
                                        </p:tgtEl>
                                        <p:attrNameLst>
                                          <p:attrName>ppt_x</p:attrName>
                                        </p:attrNameLst>
                                      </p:cBhvr>
                                      <p:tavLst>
                                        <p:tav tm="0">
                                          <p:val>
                                            <p:strVal val="#ppt_x"/>
                                          </p:val>
                                        </p:tav>
                                        <p:tav tm="100000">
                                          <p:val>
                                            <p:strVal val="#ppt_x"/>
                                          </p:val>
                                        </p:tav>
                                      </p:tavLst>
                                    </p:anim>
                                    <p:anim calcmode="lin" valueType="num">
                                      <p:cBhvr>
                                        <p:cTn id="52" dur="1000" fill="hold"/>
                                        <p:tgtEl>
                                          <p:spTgt spid="102"/>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103"/>
                                        </p:tgtEl>
                                        <p:attrNameLst>
                                          <p:attrName>style.visibility</p:attrName>
                                        </p:attrNameLst>
                                      </p:cBhvr>
                                      <p:to>
                                        <p:strVal val="visible"/>
                                      </p:to>
                                    </p:set>
                                    <p:animEffect transition="in" filter="fade">
                                      <p:cBhvr>
                                        <p:cTn id="55" dur="1000"/>
                                        <p:tgtEl>
                                          <p:spTgt spid="103"/>
                                        </p:tgtEl>
                                      </p:cBhvr>
                                    </p:animEffect>
                                    <p:anim calcmode="lin" valueType="num">
                                      <p:cBhvr>
                                        <p:cTn id="56" dur="1000" fill="hold"/>
                                        <p:tgtEl>
                                          <p:spTgt spid="103"/>
                                        </p:tgtEl>
                                        <p:attrNameLst>
                                          <p:attrName>ppt_x</p:attrName>
                                        </p:attrNameLst>
                                      </p:cBhvr>
                                      <p:tavLst>
                                        <p:tav tm="0">
                                          <p:val>
                                            <p:strVal val="#ppt_x"/>
                                          </p:val>
                                        </p:tav>
                                        <p:tav tm="100000">
                                          <p:val>
                                            <p:strVal val="#ppt_x"/>
                                          </p:val>
                                        </p:tav>
                                      </p:tavLst>
                                    </p:anim>
                                    <p:anim calcmode="lin" valueType="num">
                                      <p:cBhvr>
                                        <p:cTn id="57" dur="1000" fill="hold"/>
                                        <p:tgtEl>
                                          <p:spTgt spid="103"/>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104"/>
                                        </p:tgtEl>
                                        <p:attrNameLst>
                                          <p:attrName>style.visibility</p:attrName>
                                        </p:attrNameLst>
                                      </p:cBhvr>
                                      <p:to>
                                        <p:strVal val="visible"/>
                                      </p:to>
                                    </p:set>
                                    <p:animEffect transition="in" filter="fade">
                                      <p:cBhvr>
                                        <p:cTn id="60" dur="1000"/>
                                        <p:tgtEl>
                                          <p:spTgt spid="104"/>
                                        </p:tgtEl>
                                      </p:cBhvr>
                                    </p:animEffect>
                                    <p:anim calcmode="lin" valueType="num">
                                      <p:cBhvr>
                                        <p:cTn id="61" dur="1000" fill="hold"/>
                                        <p:tgtEl>
                                          <p:spTgt spid="104"/>
                                        </p:tgtEl>
                                        <p:attrNameLst>
                                          <p:attrName>ppt_x</p:attrName>
                                        </p:attrNameLst>
                                      </p:cBhvr>
                                      <p:tavLst>
                                        <p:tav tm="0">
                                          <p:val>
                                            <p:strVal val="#ppt_x"/>
                                          </p:val>
                                        </p:tav>
                                        <p:tav tm="100000">
                                          <p:val>
                                            <p:strVal val="#ppt_x"/>
                                          </p:val>
                                        </p:tav>
                                      </p:tavLst>
                                    </p:anim>
                                    <p:anim calcmode="lin" valueType="num">
                                      <p:cBhvr>
                                        <p:cTn id="62" dur="1000" fill="hold"/>
                                        <p:tgtEl>
                                          <p:spTgt spid="104"/>
                                        </p:tgtEl>
                                        <p:attrNameLst>
                                          <p:attrName>ppt_y</p:attrName>
                                        </p:attrNameLst>
                                      </p:cBhvr>
                                      <p:tavLst>
                                        <p:tav tm="0">
                                          <p:val>
                                            <p:strVal val="#ppt_y-.1"/>
                                          </p:val>
                                        </p:tav>
                                        <p:tav tm="100000">
                                          <p:val>
                                            <p:strVal val="#ppt_y"/>
                                          </p:val>
                                        </p:tav>
                                      </p:tavLst>
                                    </p:anim>
                                  </p:childTnLst>
                                </p:cTn>
                              </p:par>
                            </p:childTnLst>
                          </p:cTn>
                        </p:par>
                        <p:par>
                          <p:cTn id="63" fill="hold" nodeType="afterGroup">
                            <p:stCondLst>
                              <p:cond delay="2800"/>
                            </p:stCondLst>
                            <p:childTnLst>
                              <p:par>
                                <p:cTn id="64" presetID="14" presetClass="entr" presetSubtype="10" fill="hold" grpId="0" nodeType="afterEffect">
                                  <p:stCondLst>
                                    <p:cond delay="0"/>
                                  </p:stCondLst>
                                  <p:childTnLst>
                                    <p:set>
                                      <p:cBhvr>
                                        <p:cTn id="65" dur="1" fill="hold">
                                          <p:stCondLst>
                                            <p:cond delay="0"/>
                                          </p:stCondLst>
                                        </p:cTn>
                                        <p:tgtEl>
                                          <p:spTgt spid="105"/>
                                        </p:tgtEl>
                                        <p:attrNameLst>
                                          <p:attrName>style.visibility</p:attrName>
                                        </p:attrNameLst>
                                      </p:cBhvr>
                                      <p:to>
                                        <p:strVal val="visible"/>
                                      </p:to>
                                    </p:set>
                                    <p:animEffect transition="in" filter="randombar(horizontal)">
                                      <p:cBhvr>
                                        <p:cTn id="66" dur="500"/>
                                        <p:tgtEl>
                                          <p:spTgt spid="105"/>
                                        </p:tgtEl>
                                      </p:cBhvr>
                                    </p:animEffect>
                                  </p:childTnLst>
                                </p:cTn>
                              </p:par>
                            </p:childTnLst>
                          </p:cTn>
                        </p:par>
                        <p:par>
                          <p:cTn id="67" fill="hold" nodeType="afterGroup">
                            <p:stCondLst>
                              <p:cond delay="3300"/>
                            </p:stCondLst>
                            <p:childTnLst>
                              <p:par>
                                <p:cTn id="68" presetID="14" presetClass="entr" presetSubtype="10" fill="hold" grpId="0" nodeType="afterEffect">
                                  <p:stCondLst>
                                    <p:cond delay="0"/>
                                  </p:stCondLst>
                                  <p:childTnLst>
                                    <p:set>
                                      <p:cBhvr>
                                        <p:cTn id="69" dur="1" fill="hold">
                                          <p:stCondLst>
                                            <p:cond delay="0"/>
                                          </p:stCondLst>
                                        </p:cTn>
                                        <p:tgtEl>
                                          <p:spTgt spid="106"/>
                                        </p:tgtEl>
                                        <p:attrNameLst>
                                          <p:attrName>style.visibility</p:attrName>
                                        </p:attrNameLst>
                                      </p:cBhvr>
                                      <p:to>
                                        <p:strVal val="visible"/>
                                      </p:to>
                                    </p:set>
                                    <p:animEffect transition="in" filter="randombar(horizontal)">
                                      <p:cBhvr>
                                        <p:cTn id="70" dur="500"/>
                                        <p:tgtEl>
                                          <p:spTgt spid="106"/>
                                        </p:tgtEl>
                                      </p:cBhvr>
                                    </p:animEffect>
                                  </p:childTnLst>
                                </p:cTn>
                              </p:par>
                            </p:childTnLst>
                          </p:cTn>
                        </p:par>
                        <p:par>
                          <p:cTn id="71" fill="hold" nodeType="afterGroup">
                            <p:stCondLst>
                              <p:cond delay="3800"/>
                            </p:stCondLst>
                            <p:childTnLst>
                              <p:par>
                                <p:cTn id="72" presetID="14" presetClass="entr" presetSubtype="10" fill="hold" grpId="0" nodeType="afterEffect">
                                  <p:stCondLst>
                                    <p:cond delay="0"/>
                                  </p:stCondLst>
                                  <p:childTnLst>
                                    <p:set>
                                      <p:cBhvr>
                                        <p:cTn id="73" dur="1" fill="hold">
                                          <p:stCondLst>
                                            <p:cond delay="0"/>
                                          </p:stCondLst>
                                        </p:cTn>
                                        <p:tgtEl>
                                          <p:spTgt spid="107"/>
                                        </p:tgtEl>
                                        <p:attrNameLst>
                                          <p:attrName>style.visibility</p:attrName>
                                        </p:attrNameLst>
                                      </p:cBhvr>
                                      <p:to>
                                        <p:strVal val="visible"/>
                                      </p:to>
                                    </p:set>
                                    <p:animEffect transition="in" filter="randombar(horizontal)">
                                      <p:cBhvr>
                                        <p:cTn id="74" dur="500"/>
                                        <p:tgtEl>
                                          <p:spTgt spid="107"/>
                                        </p:tgtEl>
                                      </p:cBhvr>
                                    </p:animEffect>
                                  </p:childTnLst>
                                </p:cTn>
                              </p:par>
                            </p:childTnLst>
                          </p:cTn>
                        </p:par>
                        <p:par>
                          <p:cTn id="75" fill="hold" nodeType="afterGroup">
                            <p:stCondLst>
                              <p:cond delay="4300"/>
                            </p:stCondLst>
                            <p:childTnLst>
                              <p:par>
                                <p:cTn id="76" presetID="14" presetClass="entr" presetSubtype="10" fill="hold" grpId="0" nodeType="afterEffect">
                                  <p:stCondLst>
                                    <p:cond delay="0"/>
                                  </p:stCondLst>
                                  <p:childTnLst>
                                    <p:set>
                                      <p:cBhvr>
                                        <p:cTn id="77" dur="1" fill="hold">
                                          <p:stCondLst>
                                            <p:cond delay="0"/>
                                          </p:stCondLst>
                                        </p:cTn>
                                        <p:tgtEl>
                                          <p:spTgt spid="108"/>
                                        </p:tgtEl>
                                        <p:attrNameLst>
                                          <p:attrName>style.visibility</p:attrName>
                                        </p:attrNameLst>
                                      </p:cBhvr>
                                      <p:to>
                                        <p:strVal val="visible"/>
                                      </p:to>
                                    </p:set>
                                    <p:animEffect transition="in" filter="randombar(horizontal)">
                                      <p:cBhvr>
                                        <p:cTn id="78" dur="500"/>
                                        <p:tgtEl>
                                          <p:spTgt spid="108"/>
                                        </p:tgtEl>
                                      </p:cBhvr>
                                    </p:animEffect>
                                  </p:childTnLst>
                                </p:cTn>
                              </p:par>
                            </p:childTnLst>
                          </p:cTn>
                        </p:par>
                        <p:par>
                          <p:cTn id="79" fill="hold" nodeType="afterGroup">
                            <p:stCondLst>
                              <p:cond delay="4800"/>
                            </p:stCondLst>
                            <p:childTnLst>
                              <p:par>
                                <p:cTn id="80" presetID="14" presetClass="entr" presetSubtype="10" fill="hold" grpId="0" nodeType="afterEffect">
                                  <p:stCondLst>
                                    <p:cond delay="0"/>
                                  </p:stCondLst>
                                  <p:childTnLst>
                                    <p:set>
                                      <p:cBhvr>
                                        <p:cTn id="81" dur="1" fill="hold">
                                          <p:stCondLst>
                                            <p:cond delay="0"/>
                                          </p:stCondLst>
                                        </p:cTn>
                                        <p:tgtEl>
                                          <p:spTgt spid="109"/>
                                        </p:tgtEl>
                                        <p:attrNameLst>
                                          <p:attrName>style.visibility</p:attrName>
                                        </p:attrNameLst>
                                      </p:cBhvr>
                                      <p:to>
                                        <p:strVal val="visible"/>
                                      </p:to>
                                    </p:set>
                                    <p:animEffect transition="in" filter="randombar(horizontal)">
                                      <p:cBhvr>
                                        <p:cTn id="82" dur="500"/>
                                        <p:tgtEl>
                                          <p:spTgt spid="109"/>
                                        </p:tgtEl>
                                      </p:cBhvr>
                                    </p:animEffect>
                                  </p:childTnLst>
                                </p:cTn>
                              </p:par>
                            </p:childTnLst>
                          </p:cTn>
                        </p:par>
                        <p:par>
                          <p:cTn id="83" fill="hold" nodeType="afterGroup">
                            <p:stCondLst>
                              <p:cond delay="5300"/>
                            </p:stCondLst>
                            <p:childTnLst>
                              <p:par>
                                <p:cTn id="84" presetID="10" presetClass="entr" presetSubtype="0" fill="hold" grpId="0" nodeType="afterEffect">
                                  <p:stCondLst>
                                    <p:cond delay="0"/>
                                  </p:stCondLst>
                                  <p:childTnLst>
                                    <p:set>
                                      <p:cBhvr>
                                        <p:cTn id="85" dur="1" fill="hold">
                                          <p:stCondLst>
                                            <p:cond delay="0"/>
                                          </p:stCondLst>
                                        </p:cTn>
                                        <p:tgtEl>
                                          <p:spTgt spid="110"/>
                                        </p:tgtEl>
                                        <p:attrNameLst>
                                          <p:attrName>style.visibility</p:attrName>
                                        </p:attrNameLst>
                                      </p:cBhvr>
                                      <p:to>
                                        <p:strVal val="visible"/>
                                      </p:to>
                                    </p:set>
                                    <p:animEffect transition="in" filter="fade">
                                      <p:cBhvr>
                                        <p:cTn id="86" dur="500"/>
                                        <p:tgtEl>
                                          <p:spTgt spid="110"/>
                                        </p:tgtEl>
                                      </p:cBhvr>
                                    </p:animEffect>
                                  </p:childTnLst>
                                </p:cTn>
                              </p:par>
                              <p:par>
                                <p:cTn id="87" presetID="2" presetClass="entr" presetSubtype="1" decel="100000" fill="hold" grpId="0" nodeType="withEffect">
                                  <p:stCondLst>
                                    <p:cond delay="0"/>
                                  </p:stCondLst>
                                  <p:childTnLst>
                                    <p:set>
                                      <p:cBhvr>
                                        <p:cTn id="88" dur="1" fill="hold">
                                          <p:stCondLst>
                                            <p:cond delay="0"/>
                                          </p:stCondLst>
                                        </p:cTn>
                                        <p:tgtEl>
                                          <p:spTgt spid="113"/>
                                        </p:tgtEl>
                                        <p:attrNameLst>
                                          <p:attrName>style.visibility</p:attrName>
                                        </p:attrNameLst>
                                      </p:cBhvr>
                                      <p:to>
                                        <p:strVal val="visible"/>
                                      </p:to>
                                    </p:set>
                                    <p:anim calcmode="lin" valueType="num">
                                      <p:cBhvr>
                                        <p:cTn id="89" dur="500" fill="hold"/>
                                        <p:tgtEl>
                                          <p:spTgt spid="113"/>
                                        </p:tgtEl>
                                        <p:attrNameLst>
                                          <p:attrName>ppt_x</p:attrName>
                                        </p:attrNameLst>
                                      </p:cBhvr>
                                      <p:tavLst>
                                        <p:tav tm="0">
                                          <p:val>
                                            <p:strVal val="#ppt_x"/>
                                          </p:val>
                                        </p:tav>
                                        <p:tav tm="100000">
                                          <p:val>
                                            <p:strVal val="#ppt_x"/>
                                          </p:val>
                                        </p:tav>
                                      </p:tavLst>
                                    </p:anim>
                                    <p:anim calcmode="lin" valueType="num">
                                      <p:cBhvr>
                                        <p:cTn id="90" dur="500" fill="hold"/>
                                        <p:tgtEl>
                                          <p:spTgt spid="113"/>
                                        </p:tgtEl>
                                        <p:attrNameLst>
                                          <p:attrName>ppt_y</p:attrName>
                                        </p:attrNameLst>
                                      </p:cBhvr>
                                      <p:tavLst>
                                        <p:tav tm="0">
                                          <p:val>
                                            <p:strVal val="0-#ppt_h/2"/>
                                          </p:val>
                                        </p:tav>
                                        <p:tav tm="100000">
                                          <p:val>
                                            <p:strVal val="#ppt_y"/>
                                          </p:val>
                                        </p:tav>
                                      </p:tavLst>
                                    </p:anim>
                                  </p:childTnLst>
                                </p:cTn>
                              </p:par>
                              <p:par>
                                <p:cTn id="91" presetID="2" presetClass="entr" presetSubtype="1" decel="100000" fill="hold" grpId="0" nodeType="withEffect">
                                  <p:stCondLst>
                                    <p:cond delay="0"/>
                                  </p:stCondLst>
                                  <p:childTnLst>
                                    <p:set>
                                      <p:cBhvr>
                                        <p:cTn id="92" dur="1" fill="hold">
                                          <p:stCondLst>
                                            <p:cond delay="0"/>
                                          </p:stCondLst>
                                        </p:cTn>
                                        <p:tgtEl>
                                          <p:spTgt spid="114"/>
                                        </p:tgtEl>
                                        <p:attrNameLst>
                                          <p:attrName>style.visibility</p:attrName>
                                        </p:attrNameLst>
                                      </p:cBhvr>
                                      <p:to>
                                        <p:strVal val="visible"/>
                                      </p:to>
                                    </p:set>
                                    <p:anim calcmode="lin" valueType="num">
                                      <p:cBhvr>
                                        <p:cTn id="93" dur="500" fill="hold"/>
                                        <p:tgtEl>
                                          <p:spTgt spid="114"/>
                                        </p:tgtEl>
                                        <p:attrNameLst>
                                          <p:attrName>ppt_x</p:attrName>
                                        </p:attrNameLst>
                                      </p:cBhvr>
                                      <p:tavLst>
                                        <p:tav tm="0">
                                          <p:val>
                                            <p:strVal val="#ppt_x"/>
                                          </p:val>
                                        </p:tav>
                                        <p:tav tm="100000">
                                          <p:val>
                                            <p:strVal val="#ppt_x"/>
                                          </p:val>
                                        </p:tav>
                                      </p:tavLst>
                                    </p:anim>
                                    <p:anim calcmode="lin" valueType="num">
                                      <p:cBhvr>
                                        <p:cTn id="94" dur="500" fill="hold"/>
                                        <p:tgtEl>
                                          <p:spTgt spid="1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p:bldP spid="108" grpId="0"/>
      <p:bldP spid="109" grpId="0"/>
      <p:bldP spid="110" grpId="0"/>
      <p:bldP spid="113" grpId="0"/>
      <p:bldP spid="1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a:spLocks noChangeArrowheads="1"/>
          </p:cNvSpPr>
          <p:nvPr/>
        </p:nvSpPr>
        <p:spPr bwMode="auto">
          <a:xfrm>
            <a:off x="5143500" y="2790825"/>
            <a:ext cx="4459288" cy="1200150"/>
          </a:xfrm>
          <a:prstGeom prst="rect">
            <a:avLst/>
          </a:prstGeom>
          <a:noFill/>
          <a:ln w="9525">
            <a:noFill/>
            <a:miter lim="800000"/>
            <a:headEnd/>
            <a:tailEnd/>
          </a:ln>
        </p:spPr>
        <p:txBody>
          <a:bodyPr wrap="none">
            <a:spAutoFit/>
          </a:bodyPr>
          <a:lstStyle/>
          <a:p>
            <a:pPr eaLnBrk="1" hangingPunct="1"/>
            <a:r>
              <a:rPr lang="en-US" altLang="zh-CN" sz="7200">
                <a:solidFill>
                  <a:schemeClr val="bg1"/>
                </a:solidFill>
                <a:latin typeface="HelveticaNeueLT Pro 25 UltLt" pitchFamily="34" charset="0"/>
              </a:rPr>
              <a:t>PART TWO</a:t>
            </a:r>
            <a:endParaRPr lang="zh-CN" altLang="en-US" sz="7200">
              <a:solidFill>
                <a:schemeClr val="bg1"/>
              </a:solidFill>
              <a:latin typeface="HelveticaNeueLT Pro 25 UltLt" pitchFamily="34" charset="0"/>
            </a:endParaRPr>
          </a:p>
        </p:txBody>
      </p:sp>
      <p:sp>
        <p:nvSpPr>
          <p:cNvPr id="13" name="TextBox 12"/>
          <p:cNvSpPr txBox="1">
            <a:spLocks noChangeArrowheads="1"/>
          </p:cNvSpPr>
          <p:nvPr/>
        </p:nvSpPr>
        <p:spPr bwMode="auto">
          <a:xfrm>
            <a:off x="5202238" y="3841750"/>
            <a:ext cx="1620837" cy="523875"/>
          </a:xfrm>
          <a:prstGeom prst="rect">
            <a:avLst/>
          </a:prstGeom>
          <a:noFill/>
          <a:ln w="9525">
            <a:noFill/>
            <a:miter lim="800000"/>
            <a:headEnd/>
            <a:tailEnd/>
          </a:ln>
        </p:spPr>
        <p:txBody>
          <a:bodyPr wrap="none">
            <a:spAutoFit/>
          </a:bodyPr>
          <a:lstStyle/>
          <a:p>
            <a:pPr eaLnBrk="1" hangingPunct="1"/>
            <a:r>
              <a:rPr lang="zh-CN" altLang="en-US" sz="2800">
                <a:solidFill>
                  <a:schemeClr val="bg1"/>
                </a:solidFill>
                <a:latin typeface="微软雅黑" pitchFamily="34" charset="-122"/>
                <a:ea typeface="微软雅黑" pitchFamily="34" charset="-122"/>
              </a:rPr>
              <a:t>添加标题</a:t>
            </a:r>
          </a:p>
        </p:txBody>
      </p:sp>
      <p:sp>
        <p:nvSpPr>
          <p:cNvPr id="14" name="TextBox 13"/>
          <p:cNvSpPr txBox="1">
            <a:spLocks noChangeArrowheads="1"/>
          </p:cNvSpPr>
          <p:nvPr/>
        </p:nvSpPr>
        <p:spPr bwMode="auto">
          <a:xfrm>
            <a:off x="2635250" y="2549525"/>
            <a:ext cx="2444750" cy="2246313"/>
          </a:xfrm>
          <a:prstGeom prst="rect">
            <a:avLst/>
          </a:prstGeom>
          <a:noFill/>
          <a:ln w="9525">
            <a:noFill/>
            <a:miter lim="800000"/>
            <a:headEnd/>
            <a:tailEnd/>
          </a:ln>
        </p:spPr>
        <p:txBody>
          <a:bodyPr wrap="none">
            <a:spAutoFit/>
          </a:bodyPr>
          <a:lstStyle/>
          <a:p>
            <a:pPr algn="ctr" eaLnBrk="1" hangingPunct="1"/>
            <a:r>
              <a:rPr lang="en-US" altLang="zh-CN" sz="14000">
                <a:solidFill>
                  <a:schemeClr val="bg1"/>
                </a:solidFill>
                <a:latin typeface="微软雅黑" pitchFamily="34" charset="-122"/>
                <a:ea typeface="微软雅黑" pitchFamily="34" charset="-122"/>
              </a:rPr>
              <a:t>[  ]</a:t>
            </a:r>
            <a:endParaRPr lang="zh-CN" altLang="en-US" sz="14000">
              <a:solidFill>
                <a:schemeClr val="bg1"/>
              </a:solidFill>
              <a:latin typeface="微软雅黑" pitchFamily="34" charset="-122"/>
              <a:ea typeface="微软雅黑" pitchFamily="34" charset="-122"/>
            </a:endParaRPr>
          </a:p>
        </p:txBody>
      </p:sp>
      <p:sp>
        <p:nvSpPr>
          <p:cNvPr id="15" name="TextBox 4"/>
          <p:cNvSpPr txBox="1">
            <a:spLocks noChangeArrowheads="1"/>
          </p:cNvSpPr>
          <p:nvPr/>
        </p:nvSpPr>
        <p:spPr bwMode="auto">
          <a:xfrm>
            <a:off x="3252788" y="2549525"/>
            <a:ext cx="1211262" cy="2247900"/>
          </a:xfrm>
          <a:prstGeom prst="rect">
            <a:avLst/>
          </a:prstGeom>
          <a:noFill/>
          <a:ln w="9525">
            <a:noFill/>
            <a:miter lim="800000"/>
            <a:headEnd/>
            <a:tailEnd/>
          </a:ln>
        </p:spPr>
        <p:txBody>
          <a:bodyPr wrap="none" tIns="46800" anchor="ctr">
            <a:spAutoFit/>
          </a:bodyPr>
          <a:lstStyle/>
          <a:p>
            <a:pPr algn="ctr" eaLnBrk="1" hangingPunct="1"/>
            <a:r>
              <a:rPr lang="en-US" altLang="zh-CN" sz="14000">
                <a:solidFill>
                  <a:srgbClr val="00B0F0"/>
                </a:solidFill>
                <a:latin typeface="HelveticaNeueLT Pro 25 UltLt" pitchFamily="34" charset="0"/>
              </a:rPr>
              <a:t>2</a:t>
            </a:r>
            <a:endParaRPr lang="zh-CN" altLang="en-US" sz="14000">
              <a:solidFill>
                <a:srgbClr val="00B0F0"/>
              </a:solidFill>
              <a:latin typeface="HelveticaNeueLT Pro 25 UltLt"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4/3*#ppt_w"/>
                                          </p:val>
                                        </p:tav>
                                        <p:tav tm="100000">
                                          <p:val>
                                            <p:strVal val="#ppt_w"/>
                                          </p:val>
                                        </p:tav>
                                      </p:tavLst>
                                    </p:anim>
                                    <p:anim calcmode="lin" valueType="num">
                                      <p:cBhvr>
                                        <p:cTn id="8" dur="500" fill="hold"/>
                                        <p:tgtEl>
                                          <p:spTgt spid="15"/>
                                        </p:tgtEl>
                                        <p:attrNameLst>
                                          <p:attrName>ppt_h</p:attrName>
                                        </p:attrNameLst>
                                      </p:cBhvr>
                                      <p:tavLst>
                                        <p:tav tm="0">
                                          <p:val>
                                            <p:strVal val="4/3*#ppt_h"/>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 calcmode="lin" valueType="num">
                                      <p:cBhvr>
                                        <p:cTn id="11" dur="1000" fill="hold"/>
                                        <p:tgtEl>
                                          <p:spTgt spid="14">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14">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14">
                                            <p:txEl>
                                              <p:pRg st="0" end="0"/>
                                            </p:txEl>
                                          </p:spTgt>
                                        </p:tgtEl>
                                      </p:cBhvr>
                                    </p:animEffect>
                                  </p:childTnLst>
                                </p:cTn>
                              </p:par>
                            </p:childTnLst>
                          </p:cTn>
                        </p:par>
                        <p:par>
                          <p:cTn id="14" fill="hold" nodeType="afterGroup">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ppt_x</p:attrName>
                                        </p:attrNameLst>
                                      </p:cBhvr>
                                      <p:tavLst>
                                        <p:tav tm="0">
                                          <p:val>
                                            <p:strVal val="1+#ppt_w/2"/>
                                          </p:val>
                                        </p:tav>
                                        <p:tav tm="100000">
                                          <p:val>
                                            <p:strVal val="#ppt_x"/>
                                          </p:val>
                                        </p:tav>
                                      </p:tavLst>
                                    </p:anim>
                                    <p:anim calcmode="lin" valueType="num">
                                      <p:cBhvr>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800"/>
                            </p:stCondLst>
                            <p:childTnLst>
                              <p:par>
                                <p:cTn id="20" presetID="12" presetClass="entr" presetSubtype="4"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p:tgtEl>
                                          <p:spTgt spid="13"/>
                                        </p:tgtEl>
                                        <p:attrNameLst>
                                          <p:attrName>ppt_y</p:attrName>
                                        </p:attrNameLst>
                                      </p:cBhvr>
                                      <p:tavLst>
                                        <p:tav tm="0">
                                          <p:val>
                                            <p:strVal val="#ppt_y+#ppt_h*1.125000"/>
                                          </p:val>
                                        </p:tav>
                                        <p:tav tm="100000">
                                          <p:val>
                                            <p:strVal val="#ppt_y"/>
                                          </p:val>
                                        </p:tav>
                                      </p:tavLst>
                                    </p:anim>
                                    <p:animEffect transition="in" filter="wipe(up)">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build="p"/>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TotalTime>
  <Pages>0</Pages>
  <Words>4301</Words>
  <Characters>0</Characters>
  <PresentationFormat>自定义</PresentationFormat>
  <Lines>0</Lines>
  <Paragraphs>404</Paragraphs>
  <Slides>33</Slides>
  <Notes>33</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33</vt:i4>
      </vt:variant>
    </vt:vector>
  </HeadingPairs>
  <TitlesOfParts>
    <vt:vector size="42" baseType="lpstr">
      <vt:lpstr>Calibri</vt:lpstr>
      <vt:lpstr>宋体</vt:lpstr>
      <vt:lpstr>Arial</vt:lpstr>
      <vt:lpstr>HelveticaNeueLT Pro 25 UltLt</vt:lpstr>
      <vt:lpstr>微软雅黑</vt:lpstr>
      <vt:lpstr>Times New Roman</vt:lpstr>
      <vt:lpstr>Gulim</vt:lpstr>
      <vt:lpstr>Office 主题</vt:lpstr>
      <vt:lpstr>Microsoft Excel 97-2003 工作表</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2015-09-18T02:39:00Z</dcterms:created>
  <dcterms:modified xsi:type="dcterms:W3CDTF">2018-03-18T06:35:09Z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2052-10.1.0.5866</vt:lpwstr>
  </property>
</Properties>
</file>