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-102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D988828-ECF9-4AFC-9D32-C55959835C62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84C7D4C-6D71-49E9-8E5B-9830AE556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89EFC1-9E2B-4520-AE57-44303EC11502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868A77-4E33-434D-BCBB-B2F006CA0D8C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B6B8AC-0D77-49DF-B81E-C19DF77999D7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22E9F9D-60B7-41E7-9CE8-76D8C0EF669F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D21EC4-69C2-4ADC-8E35-298A81003F3D}" type="slidenum">
              <a:rPr lang="zh-CN" altLang="en-US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063E11-0058-47BA-B8B7-A6B969A3CD85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E8FBDA-B43C-47F8-BA82-D0CD5C91AF4F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D23B21-3C7C-405B-B64D-2968010D0DCC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BAC47D-5BC7-4710-B615-4FB60EEA8045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D1D5E0-A54B-4286-A561-A22EE164BFAC}" type="slidenum">
              <a:rPr lang="zh-CN" altLang="en-US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935F5B-A223-4D70-BEC6-736E86988090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A40A66-9660-46DB-A031-89E95F07935C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A96B833-2DD4-4C41-8DD8-184D5786F5DC}" type="slidenum">
              <a:rPr lang="zh-CN" altLang="en-US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71EB4B-C6DB-41E0-B62D-6D2CAE595875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C6DE34-7F2C-4428-8892-4B66D5978FF4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E237C4-A7FF-4364-A607-242E1C4030AE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E55A62-97AF-44A4-B72B-6255FAB7212B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C56B14-24D9-42F4-861A-E6BD8E32DC1E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1E20BD-4879-46BF-9BC0-0C28289013CB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7D32A1-EEF1-427B-8681-FEE65EE3BDE0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66DCD-9E61-447B-A69B-B7805B32C8A8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5E106-08F4-45E9-B9FE-1F2377BCEA1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E665E-951A-484D-B20D-0B280299C194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2D931-B813-4C54-90E8-267D54FEC37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93D7F-4127-4CAB-9284-C0519CAC1011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D7266-0955-4CB6-A048-122C0C42A05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F5598-B055-44E6-879D-CA2763C16F8A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3EF25-89A4-4283-88DF-895E984DBCA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3627F-814C-4432-AF1C-C625D1D7C512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DC9DE-895A-4AAF-BA52-835FC00530D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AB46C-824F-4859-9693-E50AF4138B2F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597DE-EDAA-48E2-8186-BF726C32CED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AAE5F-31A2-417C-9A76-E029697F5D1C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C6E12-B0CD-45F9-869B-F41290CFB15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D5AD-55A2-43AC-8B77-EFF19E69CBA2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E0BC2-18C8-4DDD-9C6C-691C95220C2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87F5B-5CC2-4C90-9176-31D7602F53B9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4321E-F55E-49DC-ABB0-67192113754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6E95F-9A27-4BB0-B6E1-007BEFC63BC2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9CA62-1B9D-41A8-BFAC-CAFE91E0B02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237F2-8F85-4325-974B-443A4902A39D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A7FF7-9FB4-4930-862F-BA0296D6799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57798BC-5851-4CF9-A5D5-83D5C4DFD5D8}" type="datetimeFigureOut">
              <a:rPr lang="zh-CN" altLang="en-US"/>
              <a:pPr>
                <a:defRPr/>
              </a:pPr>
              <a:t>2018/3/18 Sunday</a:t>
            </a:fld>
            <a:endParaRPr lang="zh-CN" altLang="en-US"/>
          </a:p>
        </p:txBody>
      </p:sp>
      <p:sp>
        <p:nvSpPr>
          <p:cNvPr id="1029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695624-9624-4D60-A67A-CDAC901F439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3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68.jpeg"/><Relationship Id="rId9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7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74.png"/><Relationship Id="rId5" Type="http://schemas.openxmlformats.org/officeDocument/2006/relationships/image" Target="../media/image19.png"/><Relationship Id="rId10" Type="http://schemas.openxmlformats.org/officeDocument/2006/relationships/image" Target="../media/image73.png"/><Relationship Id="rId4" Type="http://schemas.openxmlformats.org/officeDocument/2006/relationships/image" Target="../media/image18.png"/><Relationship Id="rId9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image" Target="../media/image17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79.png"/><Relationship Id="rId5" Type="http://schemas.openxmlformats.org/officeDocument/2006/relationships/image" Target="../media/image19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4" Type="http://schemas.openxmlformats.org/officeDocument/2006/relationships/image" Target="../media/image18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17.pn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89.png"/><Relationship Id="rId5" Type="http://schemas.openxmlformats.org/officeDocument/2006/relationships/image" Target="../media/image19.png"/><Relationship Id="rId10" Type="http://schemas.openxmlformats.org/officeDocument/2006/relationships/image" Target="../media/image88.png"/><Relationship Id="rId4" Type="http://schemas.openxmlformats.org/officeDocument/2006/relationships/image" Target="../media/image18.png"/><Relationship Id="rId9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1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94.png"/><Relationship Id="rId4" Type="http://schemas.openxmlformats.org/officeDocument/2006/relationships/image" Target="../media/image18.png"/><Relationship Id="rId9" Type="http://schemas.openxmlformats.org/officeDocument/2006/relationships/image" Target="../media/image9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7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9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8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102.jpeg"/><Relationship Id="rId5" Type="http://schemas.openxmlformats.org/officeDocument/2006/relationships/image" Target="../media/image18.png"/><Relationship Id="rId10" Type="http://schemas.openxmlformats.org/officeDocument/2006/relationships/image" Target="../media/image101.png"/><Relationship Id="rId4" Type="http://schemas.openxmlformats.org/officeDocument/2006/relationships/image" Target="../media/image17.png"/><Relationship Id="rId9" Type="http://schemas.openxmlformats.org/officeDocument/2006/relationships/image" Target="../media/image10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7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107.png"/><Relationship Id="rId5" Type="http://schemas.openxmlformats.org/officeDocument/2006/relationships/image" Target="../media/image19.png"/><Relationship Id="rId10" Type="http://schemas.openxmlformats.org/officeDocument/2006/relationships/image" Target="../media/image106.png"/><Relationship Id="rId4" Type="http://schemas.openxmlformats.org/officeDocument/2006/relationships/image" Target="../media/image18.png"/><Relationship Id="rId9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7.jpeg"/><Relationship Id="rId7" Type="http://schemas.openxmlformats.org/officeDocument/2006/relationships/image" Target="../media/image2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1.png"/><Relationship Id="rId5" Type="http://schemas.openxmlformats.org/officeDocument/2006/relationships/image" Target="../media/image18.png"/><Relationship Id="rId10" Type="http://schemas.openxmlformats.org/officeDocument/2006/relationships/image" Target="../media/image30.png"/><Relationship Id="rId4" Type="http://schemas.openxmlformats.org/officeDocument/2006/relationships/image" Target="../media/image17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18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49.png"/><Relationship Id="rId4" Type="http://schemas.openxmlformats.org/officeDocument/2006/relationships/image" Target="../media/image18.png"/><Relationship Id="rId9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53.png"/><Relationship Id="rId4" Type="http://schemas.openxmlformats.org/officeDocument/2006/relationships/image" Target="../media/image18.png"/><Relationship Id="rId9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17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58.png"/><Relationship Id="rId5" Type="http://schemas.openxmlformats.org/officeDocument/2006/relationships/image" Target="../media/image19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18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0" y="5429250"/>
            <a:ext cx="12192000" cy="1428750"/>
          </a:xfrm>
          <a:prstGeom prst="rect">
            <a:avLst/>
          </a:prstGeom>
          <a:solidFill>
            <a:srgbClr val="0D0D0D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1" name="组合 6"/>
          <p:cNvGrpSpPr>
            <a:grpSpLocks/>
          </p:cNvGrpSpPr>
          <p:nvPr/>
        </p:nvGrpSpPr>
        <p:grpSpPr bwMode="auto">
          <a:xfrm>
            <a:off x="2395538" y="1465263"/>
            <a:ext cx="7400925" cy="2395537"/>
            <a:chOff x="0" y="0"/>
            <a:chExt cx="8098972" cy="2509611"/>
          </a:xfrm>
        </p:grpSpPr>
        <p:grpSp>
          <p:nvGrpSpPr>
            <p:cNvPr id="2089" name="矩形 26"/>
            <p:cNvGrpSpPr>
              <a:grpSpLocks/>
            </p:cNvGrpSpPr>
            <p:nvPr/>
          </p:nvGrpSpPr>
          <p:grpSpPr bwMode="auto"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093" name="矩形 26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7400544" cy="2395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4" name="Text Box 6"/>
              <p:cNvSpPr txBox="1">
                <a:spLocks noChangeArrowheads="1"/>
              </p:cNvSpPr>
              <p:nvPr/>
            </p:nvSpPr>
            <p:spPr bwMode="auto"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90" name="矩形 27"/>
            <p:cNvGrpSpPr>
              <a:grpSpLocks/>
            </p:cNvGrpSpPr>
            <p:nvPr/>
          </p:nvGrpSpPr>
          <p:grpSpPr bwMode="auto"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091" name="矩形 27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7217664" cy="2243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2" name="Text Box 9"/>
              <p:cNvSpPr txBox="1">
                <a:spLocks noChangeArrowheads="1"/>
              </p:cNvSpPr>
              <p:nvPr/>
            </p:nvSpPr>
            <p:spPr bwMode="auto"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</p:grpSp>
      <p:pic>
        <p:nvPicPr>
          <p:cNvPr id="2052" name="直接连接符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08325" y="2968625"/>
            <a:ext cx="6016625" cy="3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文本框 92"/>
          <p:cNvSpPr txBox="1">
            <a:spLocks noChangeArrowheads="1"/>
          </p:cNvSpPr>
          <p:nvPr/>
        </p:nvSpPr>
        <p:spPr bwMode="auto">
          <a:xfrm>
            <a:off x="2908300" y="1966913"/>
            <a:ext cx="67357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蓝色星空幻灯片模板</a:t>
            </a:r>
          </a:p>
        </p:txBody>
      </p:sp>
      <p:sp>
        <p:nvSpPr>
          <p:cNvPr id="2054" name="文本框 36"/>
          <p:cNvSpPr txBox="1">
            <a:spLocks noChangeArrowheads="1"/>
          </p:cNvSpPr>
          <p:nvPr/>
        </p:nvSpPr>
        <p:spPr bwMode="auto">
          <a:xfrm>
            <a:off x="3051175" y="3071813"/>
            <a:ext cx="6103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汇报人：</a:t>
            </a:r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XX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汇报时间：</a:t>
            </a:r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XX</a:t>
            </a:r>
            <a:r>
              <a:rPr lang="zh-CN" altLang="en-US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年</a:t>
            </a:r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XX</a:t>
            </a:r>
            <a:r>
              <a:rPr lang="zh-CN" altLang="en-US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月</a:t>
            </a:r>
          </a:p>
        </p:txBody>
      </p:sp>
      <p:grpSp>
        <p:nvGrpSpPr>
          <p:cNvPr id="2055" name="组合 48"/>
          <p:cNvGrpSpPr>
            <a:grpSpLocks/>
          </p:cNvGrpSpPr>
          <p:nvPr/>
        </p:nvGrpSpPr>
        <p:grpSpPr bwMode="auto"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085" name="六边形 20"/>
            <p:cNvGrpSpPr>
              <a:grpSpLocks/>
            </p:cNvGrpSpPr>
            <p:nvPr/>
          </p:nvGrpSpPr>
          <p:grpSpPr bwMode="auto"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087" name="六边形 20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8" name="Text Box 16"/>
              <p:cNvSpPr txBox="1">
                <a:spLocks noChangeArrowheads="1"/>
              </p:cNvSpPr>
              <p:nvPr/>
            </p:nvSpPr>
            <p:spPr bwMode="auto"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086" name="Freeform 34"/>
            <p:cNvSpPr>
              <a:spLocks noChangeArrowheads="1"/>
            </p:cNvSpPr>
            <p:nvPr/>
          </p:nvSpPr>
          <p:spPr bwMode="auto">
            <a:xfrm>
              <a:off x="155951" y="116115"/>
              <a:ext cx="287012" cy="253712"/>
            </a:xfrm>
            <a:custGeom>
              <a:avLst/>
              <a:gdLst>
                <a:gd name="T0" fmla="*/ 2147483647 w 136"/>
                <a:gd name="T1" fmla="*/ 2147483647 h 120"/>
                <a:gd name="T2" fmla="*/ 2147483647 w 136"/>
                <a:gd name="T3" fmla="*/ 0 h 120"/>
                <a:gd name="T4" fmla="*/ 0 w 136"/>
                <a:gd name="T5" fmla="*/ 2147483647 h 120"/>
                <a:gd name="T6" fmla="*/ 2147483647 w 136"/>
                <a:gd name="T7" fmla="*/ 2147483647 h 120"/>
                <a:gd name="T8" fmla="*/ 2147483647 w 136"/>
                <a:gd name="T9" fmla="*/ 2147483647 h 120"/>
                <a:gd name="T10" fmla="*/ 2147483647 w 136"/>
                <a:gd name="T11" fmla="*/ 2147483647 h 120"/>
                <a:gd name="T12" fmla="*/ 2147483647 w 136"/>
                <a:gd name="T13" fmla="*/ 214748364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6"/>
                <a:gd name="T22" fmla="*/ 0 h 120"/>
                <a:gd name="T23" fmla="*/ 136 w 136"/>
                <a:gd name="T24" fmla="*/ 120 h 1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组合 7"/>
          <p:cNvGrpSpPr>
            <a:grpSpLocks/>
          </p:cNvGrpSpPr>
          <p:nvPr/>
        </p:nvGrpSpPr>
        <p:grpSpPr bwMode="auto"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081" name="六边形 19"/>
            <p:cNvGrpSpPr>
              <a:grpSpLocks/>
            </p:cNvGrpSpPr>
            <p:nvPr/>
          </p:nvGrpSpPr>
          <p:grpSpPr bwMode="auto"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083" name="六边形 19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4" name="Text Box 21"/>
              <p:cNvSpPr txBox="1">
                <a:spLocks noChangeArrowheads="1"/>
              </p:cNvSpPr>
              <p:nvPr/>
            </p:nvSpPr>
            <p:spPr bwMode="auto"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082" name="Freeform 64"/>
            <p:cNvSpPr>
              <a:spLocks noEditPoints="1" noChangeArrowheads="1"/>
            </p:cNvSpPr>
            <p:nvPr/>
          </p:nvSpPr>
          <p:spPr bwMode="auto">
            <a:xfrm>
              <a:off x="188292" y="161090"/>
              <a:ext cx="211698" cy="202130"/>
            </a:xfrm>
            <a:custGeom>
              <a:avLst/>
              <a:gdLst>
                <a:gd name="T0" fmla="*/ 2147483647 w 133"/>
                <a:gd name="T1" fmla="*/ 0 h 127"/>
                <a:gd name="T2" fmla="*/ 2147483647 w 133"/>
                <a:gd name="T3" fmla="*/ 0 h 127"/>
                <a:gd name="T4" fmla="*/ 0 w 133"/>
                <a:gd name="T5" fmla="*/ 2147483647 h 127"/>
                <a:gd name="T6" fmla="*/ 0 w 133"/>
                <a:gd name="T7" fmla="*/ 2147483647 h 127"/>
                <a:gd name="T8" fmla="*/ 2147483647 w 133"/>
                <a:gd name="T9" fmla="*/ 2147483647 h 127"/>
                <a:gd name="T10" fmla="*/ 2147483647 w 133"/>
                <a:gd name="T11" fmla="*/ 2147483647 h 127"/>
                <a:gd name="T12" fmla="*/ 2147483647 w 133"/>
                <a:gd name="T13" fmla="*/ 2147483647 h 127"/>
                <a:gd name="T14" fmla="*/ 2147483647 w 133"/>
                <a:gd name="T15" fmla="*/ 2147483647 h 127"/>
                <a:gd name="T16" fmla="*/ 2147483647 w 133"/>
                <a:gd name="T17" fmla="*/ 2147483647 h 127"/>
                <a:gd name="T18" fmla="*/ 2147483647 w 133"/>
                <a:gd name="T19" fmla="*/ 2147483647 h 127"/>
                <a:gd name="T20" fmla="*/ 2147483647 w 133"/>
                <a:gd name="T21" fmla="*/ 2147483647 h 127"/>
                <a:gd name="T22" fmla="*/ 2147483647 w 133"/>
                <a:gd name="T23" fmla="*/ 2147483647 h 127"/>
                <a:gd name="T24" fmla="*/ 2147483647 w 133"/>
                <a:gd name="T25" fmla="*/ 2147483647 h 127"/>
                <a:gd name="T26" fmla="*/ 2147483647 w 133"/>
                <a:gd name="T27" fmla="*/ 2147483647 h 127"/>
                <a:gd name="T28" fmla="*/ 2147483647 w 133"/>
                <a:gd name="T29" fmla="*/ 2147483647 h 127"/>
                <a:gd name="T30" fmla="*/ 2147483647 w 133"/>
                <a:gd name="T31" fmla="*/ 2147483647 h 127"/>
                <a:gd name="T32" fmla="*/ 2147483647 w 133"/>
                <a:gd name="T33" fmla="*/ 0 h 127"/>
                <a:gd name="T34" fmla="*/ 2147483647 w 133"/>
                <a:gd name="T35" fmla="*/ 2147483647 h 127"/>
                <a:gd name="T36" fmla="*/ 2147483647 w 133"/>
                <a:gd name="T37" fmla="*/ 2147483647 h 127"/>
                <a:gd name="T38" fmla="*/ 2147483647 w 133"/>
                <a:gd name="T39" fmla="*/ 2147483647 h 127"/>
                <a:gd name="T40" fmla="*/ 2147483647 w 133"/>
                <a:gd name="T41" fmla="*/ 2147483647 h 127"/>
                <a:gd name="T42" fmla="*/ 2147483647 w 133"/>
                <a:gd name="T43" fmla="*/ 2147483647 h 127"/>
                <a:gd name="T44" fmla="*/ 2147483647 w 133"/>
                <a:gd name="T45" fmla="*/ 2147483647 h 127"/>
                <a:gd name="T46" fmla="*/ 2147483647 w 133"/>
                <a:gd name="T47" fmla="*/ 2147483647 h 127"/>
                <a:gd name="T48" fmla="*/ 2147483647 w 133"/>
                <a:gd name="T49" fmla="*/ 2147483647 h 127"/>
                <a:gd name="T50" fmla="*/ 2147483647 w 133"/>
                <a:gd name="T51" fmla="*/ 2147483647 h 127"/>
                <a:gd name="T52" fmla="*/ 2147483647 w 133"/>
                <a:gd name="T53" fmla="*/ 2147483647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3"/>
                <a:gd name="T82" fmla="*/ 0 h 127"/>
                <a:gd name="T83" fmla="*/ 133 w 133"/>
                <a:gd name="T84" fmla="*/ 127 h 12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7" name="组合 50"/>
          <p:cNvGrpSpPr>
            <a:grpSpLocks/>
          </p:cNvGrpSpPr>
          <p:nvPr/>
        </p:nvGrpSpPr>
        <p:grpSpPr bwMode="auto"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066" name="六边形 24"/>
            <p:cNvGrpSpPr>
              <a:grpSpLocks/>
            </p:cNvGrpSpPr>
            <p:nvPr/>
          </p:nvGrpSpPr>
          <p:grpSpPr bwMode="auto"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079" name="六边形 24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0" name="Text Box 26"/>
              <p:cNvSpPr txBox="1">
                <a:spLocks noChangeArrowheads="1"/>
              </p:cNvSpPr>
              <p:nvPr/>
            </p:nvSpPr>
            <p:spPr bwMode="auto"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67" name="组合 32"/>
            <p:cNvGrpSpPr>
              <a:grpSpLocks/>
            </p:cNvGrpSpPr>
            <p:nvPr/>
          </p:nvGrpSpPr>
          <p:grpSpPr bwMode="auto"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068" name="Freeform 110"/>
              <p:cNvSpPr>
                <a:spLocks noChangeArrowheads="1"/>
              </p:cNvSpPr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0 h 41"/>
                  <a:gd name="T8" fmla="*/ 0 w 41"/>
                  <a:gd name="T9" fmla="*/ 2147483647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11"/>
              <p:cNvSpPr>
                <a:spLocks noChangeArrowheads="1"/>
              </p:cNvSpPr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2147483647 w 44"/>
                  <a:gd name="T1" fmla="*/ 0 h 46"/>
                  <a:gd name="T2" fmla="*/ 0 w 44"/>
                  <a:gd name="T3" fmla="*/ 2147483647 h 46"/>
                  <a:gd name="T4" fmla="*/ 2147483647 w 44"/>
                  <a:gd name="T5" fmla="*/ 2147483647 h 46"/>
                  <a:gd name="T6" fmla="*/ 2147483647 w 44"/>
                  <a:gd name="T7" fmla="*/ 2147483647 h 46"/>
                  <a:gd name="T8" fmla="*/ 2147483647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2"/>
              <p:cNvSpPr>
                <a:spLocks noChangeArrowheads="1"/>
              </p:cNvSpPr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2147483647 h 42"/>
                  <a:gd name="T2" fmla="*/ 2147483647 w 42"/>
                  <a:gd name="T3" fmla="*/ 2147483647 h 42"/>
                  <a:gd name="T4" fmla="*/ 2147483647 w 42"/>
                  <a:gd name="T5" fmla="*/ 2147483647 h 42"/>
                  <a:gd name="T6" fmla="*/ 2147483647 w 42"/>
                  <a:gd name="T7" fmla="*/ 0 h 42"/>
                  <a:gd name="T8" fmla="*/ 0 w 42"/>
                  <a:gd name="T9" fmla="*/ 2147483647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13"/>
              <p:cNvSpPr>
                <a:spLocks noChangeArrowheads="1"/>
              </p:cNvSpPr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2147483647 w 28"/>
                  <a:gd name="T1" fmla="*/ 2147483647 h 28"/>
                  <a:gd name="T2" fmla="*/ 2147483647 w 28"/>
                  <a:gd name="T3" fmla="*/ 0 h 28"/>
                  <a:gd name="T4" fmla="*/ 0 w 28"/>
                  <a:gd name="T5" fmla="*/ 2147483647 h 28"/>
                  <a:gd name="T6" fmla="*/ 2147483647 w 28"/>
                  <a:gd name="T7" fmla="*/ 2147483647 h 28"/>
                  <a:gd name="T8" fmla="*/ 2147483647 w 28"/>
                  <a:gd name="T9" fmla="*/ 2147483647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14"/>
              <p:cNvSpPr>
                <a:spLocks noChangeArrowheads="1"/>
              </p:cNvSpPr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2147483647 h 13"/>
                  <a:gd name="T2" fmla="*/ 2147483647 w 14"/>
                  <a:gd name="T3" fmla="*/ 2147483647 h 13"/>
                  <a:gd name="T4" fmla="*/ 2147483647 w 14"/>
                  <a:gd name="T5" fmla="*/ 0 h 13"/>
                  <a:gd name="T6" fmla="*/ 0 w 1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5"/>
              <p:cNvSpPr>
                <a:spLocks noChangeArrowheads="1"/>
              </p:cNvSpPr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2147483647 w 28"/>
                  <a:gd name="T1" fmla="*/ 0 h 28"/>
                  <a:gd name="T2" fmla="*/ 0 w 28"/>
                  <a:gd name="T3" fmla="*/ 2147483647 h 28"/>
                  <a:gd name="T4" fmla="*/ 2147483647 w 28"/>
                  <a:gd name="T5" fmla="*/ 2147483647 h 28"/>
                  <a:gd name="T6" fmla="*/ 2147483647 w 28"/>
                  <a:gd name="T7" fmla="*/ 2147483647 h 28"/>
                  <a:gd name="T8" fmla="*/ 2147483647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2147483647 w 112"/>
                  <a:gd name="T1" fmla="*/ 2147483647 h 136"/>
                  <a:gd name="T2" fmla="*/ 2147483647 w 112"/>
                  <a:gd name="T3" fmla="*/ 2147483647 h 136"/>
                  <a:gd name="T4" fmla="*/ 2147483647 w 112"/>
                  <a:gd name="T5" fmla="*/ 2147483647 h 136"/>
                  <a:gd name="T6" fmla="*/ 2147483647 w 112"/>
                  <a:gd name="T7" fmla="*/ 2147483647 h 136"/>
                  <a:gd name="T8" fmla="*/ 2147483647 w 112"/>
                  <a:gd name="T9" fmla="*/ 2147483647 h 136"/>
                  <a:gd name="T10" fmla="*/ 2147483647 w 112"/>
                  <a:gd name="T11" fmla="*/ 2147483647 h 136"/>
                  <a:gd name="T12" fmla="*/ 2147483647 w 112"/>
                  <a:gd name="T13" fmla="*/ 2147483647 h 136"/>
                  <a:gd name="T14" fmla="*/ 2147483647 w 112"/>
                  <a:gd name="T15" fmla="*/ 2147483647 h 136"/>
                  <a:gd name="T16" fmla="*/ 2147483647 w 112"/>
                  <a:gd name="T17" fmla="*/ 2147483647 h 136"/>
                  <a:gd name="T18" fmla="*/ 2147483647 w 112"/>
                  <a:gd name="T19" fmla="*/ 2147483647 h 136"/>
                  <a:gd name="T20" fmla="*/ 2147483647 w 112"/>
                  <a:gd name="T21" fmla="*/ 2147483647 h 136"/>
                  <a:gd name="T22" fmla="*/ 2147483647 w 112"/>
                  <a:gd name="T23" fmla="*/ 2147483647 h 136"/>
                  <a:gd name="T24" fmla="*/ 2147483647 w 112"/>
                  <a:gd name="T25" fmla="*/ 0 h 136"/>
                  <a:gd name="T26" fmla="*/ 2147483647 w 112"/>
                  <a:gd name="T27" fmla="*/ 0 h 136"/>
                  <a:gd name="T28" fmla="*/ 2147483647 w 112"/>
                  <a:gd name="T29" fmla="*/ 2147483647 h 136"/>
                  <a:gd name="T30" fmla="*/ 2147483647 w 112"/>
                  <a:gd name="T31" fmla="*/ 2147483647 h 136"/>
                  <a:gd name="T32" fmla="*/ 2147483647 w 112"/>
                  <a:gd name="T33" fmla="*/ 2147483647 h 136"/>
                  <a:gd name="T34" fmla="*/ 2147483647 w 112"/>
                  <a:gd name="T35" fmla="*/ 2147483647 h 136"/>
                  <a:gd name="T36" fmla="*/ 2147483647 w 112"/>
                  <a:gd name="T37" fmla="*/ 2147483647 h 136"/>
                  <a:gd name="T38" fmla="*/ 2147483647 w 112"/>
                  <a:gd name="T39" fmla="*/ 2147483647 h 136"/>
                  <a:gd name="T40" fmla="*/ 2147483647 w 112"/>
                  <a:gd name="T41" fmla="*/ 0 h 136"/>
                  <a:gd name="T42" fmla="*/ 2147483647 w 112"/>
                  <a:gd name="T43" fmla="*/ 0 h 136"/>
                  <a:gd name="T44" fmla="*/ 2147483647 w 112"/>
                  <a:gd name="T45" fmla="*/ 2147483647 h 136"/>
                  <a:gd name="T46" fmla="*/ 2147483647 w 112"/>
                  <a:gd name="T47" fmla="*/ 2147483647 h 136"/>
                  <a:gd name="T48" fmla="*/ 2147483647 w 112"/>
                  <a:gd name="T49" fmla="*/ 2147483647 h 136"/>
                  <a:gd name="T50" fmla="*/ 2147483647 w 112"/>
                  <a:gd name="T51" fmla="*/ 2147483647 h 136"/>
                  <a:gd name="T52" fmla="*/ 2147483647 w 112"/>
                  <a:gd name="T53" fmla="*/ 2147483647 h 136"/>
                  <a:gd name="T54" fmla="*/ 2147483647 w 112"/>
                  <a:gd name="T55" fmla="*/ 2147483647 h 136"/>
                  <a:gd name="T56" fmla="*/ 2147483647 w 112"/>
                  <a:gd name="T57" fmla="*/ 0 h 136"/>
                  <a:gd name="T58" fmla="*/ 2147483647 w 112"/>
                  <a:gd name="T59" fmla="*/ 0 h 136"/>
                  <a:gd name="T60" fmla="*/ 2147483647 w 112"/>
                  <a:gd name="T61" fmla="*/ 2147483647 h 136"/>
                  <a:gd name="T62" fmla="*/ 2147483647 w 112"/>
                  <a:gd name="T63" fmla="*/ 2147483647 h 136"/>
                  <a:gd name="T64" fmla="*/ 2147483647 w 112"/>
                  <a:gd name="T65" fmla="*/ 2147483647 h 136"/>
                  <a:gd name="T66" fmla="*/ 2147483647 w 112"/>
                  <a:gd name="T67" fmla="*/ 2147483647 h 136"/>
                  <a:gd name="T68" fmla="*/ 2147483647 w 112"/>
                  <a:gd name="T69" fmla="*/ 2147483647 h 136"/>
                  <a:gd name="T70" fmla="*/ 2147483647 w 112"/>
                  <a:gd name="T71" fmla="*/ 2147483647 h 136"/>
                  <a:gd name="T72" fmla="*/ 2147483647 w 112"/>
                  <a:gd name="T73" fmla="*/ 0 h 136"/>
                  <a:gd name="T74" fmla="*/ 2147483647 w 112"/>
                  <a:gd name="T75" fmla="*/ 0 h 136"/>
                  <a:gd name="T76" fmla="*/ 2147483647 w 112"/>
                  <a:gd name="T77" fmla="*/ 2147483647 h 136"/>
                  <a:gd name="T78" fmla="*/ 2147483647 w 112"/>
                  <a:gd name="T79" fmla="*/ 2147483647 h 136"/>
                  <a:gd name="T80" fmla="*/ 2147483647 w 112"/>
                  <a:gd name="T81" fmla="*/ 2147483647 h 136"/>
                  <a:gd name="T82" fmla="*/ 2147483647 w 112"/>
                  <a:gd name="T83" fmla="*/ 2147483647 h 136"/>
                  <a:gd name="T84" fmla="*/ 2147483647 w 112"/>
                  <a:gd name="T85" fmla="*/ 2147483647 h 136"/>
                  <a:gd name="T86" fmla="*/ 2147483647 w 112"/>
                  <a:gd name="T87" fmla="*/ 2147483647 h 136"/>
                  <a:gd name="T88" fmla="*/ 2147483647 w 112"/>
                  <a:gd name="T89" fmla="*/ 0 h 136"/>
                  <a:gd name="T90" fmla="*/ 2147483647 w 112"/>
                  <a:gd name="T91" fmla="*/ 0 h 136"/>
                  <a:gd name="T92" fmla="*/ 2147483647 w 112"/>
                  <a:gd name="T93" fmla="*/ 2147483647 h 136"/>
                  <a:gd name="T94" fmla="*/ 2147483647 w 112"/>
                  <a:gd name="T95" fmla="*/ 2147483647 h 136"/>
                  <a:gd name="T96" fmla="*/ 2147483647 w 112"/>
                  <a:gd name="T97" fmla="*/ 2147483647 h 136"/>
                  <a:gd name="T98" fmla="*/ 0 w 112"/>
                  <a:gd name="T99" fmla="*/ 2147483647 h 136"/>
                  <a:gd name="T100" fmla="*/ 0 w 112"/>
                  <a:gd name="T101" fmla="*/ 2147483647 h 136"/>
                  <a:gd name="T102" fmla="*/ 0 w 112"/>
                  <a:gd name="T103" fmla="*/ 2147483647 h 136"/>
                  <a:gd name="T104" fmla="*/ 0 w 112"/>
                  <a:gd name="T105" fmla="*/ 2147483647 h 136"/>
                  <a:gd name="T106" fmla="*/ 2147483647 w 112"/>
                  <a:gd name="T107" fmla="*/ 2147483647 h 136"/>
                  <a:gd name="T108" fmla="*/ 2147483647 w 112"/>
                  <a:gd name="T109" fmla="*/ 2147483647 h 136"/>
                  <a:gd name="T110" fmla="*/ 2147483647 w 112"/>
                  <a:gd name="T111" fmla="*/ 2147483647 h 136"/>
                  <a:gd name="T112" fmla="*/ 2147483647 w 112"/>
                  <a:gd name="T113" fmla="*/ 2147483647 h 136"/>
                  <a:gd name="T114" fmla="*/ 2147483647 w 112"/>
                  <a:gd name="T115" fmla="*/ 2147483647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6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7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8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2058" name="组合 49"/>
          <p:cNvGrpSpPr>
            <a:grpSpLocks/>
          </p:cNvGrpSpPr>
          <p:nvPr/>
        </p:nvGrpSpPr>
        <p:grpSpPr bwMode="auto"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059" name="六边形 23"/>
            <p:cNvGrpSpPr>
              <a:grpSpLocks/>
            </p:cNvGrpSpPr>
            <p:nvPr/>
          </p:nvGrpSpPr>
          <p:grpSpPr bwMode="auto"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064" name="六边形 23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5" name="Text Box 42"/>
              <p:cNvSpPr txBox="1">
                <a:spLocks noChangeArrowheads="1"/>
              </p:cNvSpPr>
              <p:nvPr/>
            </p:nvSpPr>
            <p:spPr bwMode="auto"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60" name="组合 44"/>
            <p:cNvGrpSpPr>
              <a:grpSpLocks/>
            </p:cNvGrpSpPr>
            <p:nvPr/>
          </p:nvGrpSpPr>
          <p:grpSpPr bwMode="auto"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061" name="Freeform 126"/>
              <p:cNvSpPr>
                <a:spLocks noEditPoints="1" noChangeArrowhead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2147483647 h 132"/>
                  <a:gd name="T2" fmla="*/ 0 w 82"/>
                  <a:gd name="T3" fmla="*/ 2147483647 h 132"/>
                  <a:gd name="T4" fmla="*/ 2147483647 w 82"/>
                  <a:gd name="T5" fmla="*/ 2147483647 h 132"/>
                  <a:gd name="T6" fmla="*/ 2147483647 w 82"/>
                  <a:gd name="T7" fmla="*/ 0 h 132"/>
                  <a:gd name="T8" fmla="*/ 0 w 82"/>
                  <a:gd name="T9" fmla="*/ 2147483647 h 132"/>
                  <a:gd name="T10" fmla="*/ 2147483647 w 82"/>
                  <a:gd name="T11" fmla="*/ 2147483647 h 132"/>
                  <a:gd name="T12" fmla="*/ 2147483647 w 82"/>
                  <a:gd name="T13" fmla="*/ 2147483647 h 132"/>
                  <a:gd name="T14" fmla="*/ 2147483647 w 82"/>
                  <a:gd name="T15" fmla="*/ 2147483647 h 132"/>
                  <a:gd name="T16" fmla="*/ 2147483647 w 82"/>
                  <a:gd name="T17" fmla="*/ 2147483647 h 132"/>
                  <a:gd name="T18" fmla="*/ 2147483647 w 82"/>
                  <a:gd name="T19" fmla="*/ 2147483647 h 132"/>
                  <a:gd name="T20" fmla="*/ 2147483647 w 82"/>
                  <a:gd name="T21" fmla="*/ 2147483647 h 132"/>
                  <a:gd name="T22" fmla="*/ 2147483647 w 82"/>
                  <a:gd name="T23" fmla="*/ 2147483647 h 132"/>
                  <a:gd name="T24" fmla="*/ 2147483647 w 82"/>
                  <a:gd name="T25" fmla="*/ 2147483647 h 132"/>
                  <a:gd name="T26" fmla="*/ 2147483647 w 82"/>
                  <a:gd name="T27" fmla="*/ 2147483647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2"/>
                  <a:gd name="T43" fmla="*/ 0 h 132"/>
                  <a:gd name="T44" fmla="*/ 82 w 82"/>
                  <a:gd name="T45" fmla="*/ 132 h 13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127"/>
              <p:cNvSpPr>
                <a:spLocks noChangeArrowheads="1"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147483647 h 132"/>
                  <a:gd name="T2" fmla="*/ 2147483647 w 81"/>
                  <a:gd name="T3" fmla="*/ 2147483647 h 132"/>
                  <a:gd name="T4" fmla="*/ 2147483647 w 81"/>
                  <a:gd name="T5" fmla="*/ 2147483647 h 132"/>
                  <a:gd name="T6" fmla="*/ 0 w 81"/>
                  <a:gd name="T7" fmla="*/ 0 h 132"/>
                  <a:gd name="T8" fmla="*/ 0 w 81"/>
                  <a:gd name="T9" fmla="*/ 2147483647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132"/>
                  <a:gd name="T17" fmla="*/ 81 w 81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28"/>
              <p:cNvSpPr>
                <a:spLocks noEditPoints="1" noChangeArrowhead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147483647 w 166"/>
                  <a:gd name="T1" fmla="*/ 0 h 66"/>
                  <a:gd name="T2" fmla="*/ 0 w 166"/>
                  <a:gd name="T3" fmla="*/ 2147483647 h 66"/>
                  <a:gd name="T4" fmla="*/ 2147483647 w 166"/>
                  <a:gd name="T5" fmla="*/ 2147483647 h 66"/>
                  <a:gd name="T6" fmla="*/ 2147483647 w 166"/>
                  <a:gd name="T7" fmla="*/ 2147483647 h 66"/>
                  <a:gd name="T8" fmla="*/ 2147483647 w 166"/>
                  <a:gd name="T9" fmla="*/ 0 h 66"/>
                  <a:gd name="T10" fmla="*/ 2147483647 w 166"/>
                  <a:gd name="T11" fmla="*/ 2147483647 h 66"/>
                  <a:gd name="T12" fmla="*/ 2147483647 w 166"/>
                  <a:gd name="T13" fmla="*/ 2147483647 h 66"/>
                  <a:gd name="T14" fmla="*/ 2147483647 w 166"/>
                  <a:gd name="T15" fmla="*/ 2147483647 h 66"/>
                  <a:gd name="T16" fmla="*/ 2147483647 w 166"/>
                  <a:gd name="T17" fmla="*/ 2147483647 h 66"/>
                  <a:gd name="T18" fmla="*/ 2147483647 w 166"/>
                  <a:gd name="T19" fmla="*/ 2147483647 h 66"/>
                  <a:gd name="T20" fmla="*/ 2147483647 w 166"/>
                  <a:gd name="T21" fmla="*/ 2147483647 h 66"/>
                  <a:gd name="T22" fmla="*/ 2147483647 w 166"/>
                  <a:gd name="T23" fmla="*/ 2147483647 h 66"/>
                  <a:gd name="T24" fmla="*/ 2147483647 w 166"/>
                  <a:gd name="T25" fmla="*/ 2147483647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66"/>
                  <a:gd name="T41" fmla="*/ 166 w 166"/>
                  <a:gd name="T42" fmla="*/ 66 h 6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1271" name="六边形 15"/>
            <p:cNvGrpSpPr>
              <a:grpSpLocks/>
            </p:cNvGrpSpPr>
            <p:nvPr/>
          </p:nvGrpSpPr>
          <p:grpSpPr bwMode="auto">
            <a:xfrm rot="-3881436">
              <a:off x="-41336" y="-58389"/>
              <a:ext cx="2298217" cy="2029749"/>
              <a:chOff x="0" y="0"/>
              <a:chExt cx="2706624" cy="2389632"/>
            </a:xfrm>
          </p:grpSpPr>
          <p:pic>
            <p:nvPicPr>
              <p:cNvPr id="11275" name="六边形 15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76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5" y="417890"/>
                <a:ext cx="1797579" cy="1550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272" name="任意多边形 16"/>
            <p:cNvGrpSpPr>
              <a:grpSpLocks/>
            </p:cNvGrpSpPr>
            <p:nvPr/>
          </p:nvGrpSpPr>
          <p:grpSpPr bwMode="auto">
            <a:xfrm rot="-3881436">
              <a:off x="160898" y="-166244"/>
              <a:ext cx="1920357" cy="1874411"/>
              <a:chOff x="0" y="0"/>
              <a:chExt cx="2261616" cy="2206752"/>
            </a:xfrm>
          </p:grpSpPr>
          <p:pic>
            <p:nvPicPr>
              <p:cNvPr id="11273" name="任意多边形 16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74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6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268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Freeform 34"/>
          <p:cNvSpPr>
            <a:spLocks noChangeArrowheads="1"/>
          </p:cNvSpPr>
          <p:nvPr/>
        </p:nvSpPr>
        <p:spPr bwMode="auto">
          <a:xfrm>
            <a:off x="5603875" y="2559050"/>
            <a:ext cx="984250" cy="869950"/>
          </a:xfrm>
          <a:custGeom>
            <a:avLst/>
            <a:gdLst>
              <a:gd name="T0" fmla="*/ 2147483647 w 136"/>
              <a:gd name="T1" fmla="*/ 2147483647 h 120"/>
              <a:gd name="T2" fmla="*/ 2147483647 w 136"/>
              <a:gd name="T3" fmla="*/ 0 h 120"/>
              <a:gd name="T4" fmla="*/ 0 w 136"/>
              <a:gd name="T5" fmla="*/ 2147483647 h 120"/>
              <a:gd name="T6" fmla="*/ 2147483647 w 136"/>
              <a:gd name="T7" fmla="*/ 2147483647 h 120"/>
              <a:gd name="T8" fmla="*/ 2147483647 w 136"/>
              <a:gd name="T9" fmla="*/ 2147483647 h 120"/>
              <a:gd name="T10" fmla="*/ 2147483647 w 136"/>
              <a:gd name="T11" fmla="*/ 2147483647 h 120"/>
              <a:gd name="T12" fmla="*/ 2147483647 w 136"/>
              <a:gd name="T13" fmla="*/ 2147483647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6"/>
              <a:gd name="T22" fmla="*/ 0 h 120"/>
              <a:gd name="T23" fmla="*/ 136 w 13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3"/>
          <a:srcRect l="32706" t="20522" r="33607" b="19580"/>
          <a:stretch>
            <a:fillRect/>
          </a:stretch>
        </p:blipFill>
        <p:spPr bwMode="auto">
          <a:xfrm>
            <a:off x="1520825" y="2054225"/>
            <a:ext cx="18510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4"/>
          <a:srcRect l="12361" r="12247"/>
          <a:stretch>
            <a:fillRect/>
          </a:stretch>
        </p:blipFill>
        <p:spPr bwMode="auto">
          <a:xfrm>
            <a:off x="5459413" y="2054225"/>
            <a:ext cx="5189537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230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231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23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2316" name="Text Box 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1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23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2314" name="Text Box 1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230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230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230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2310" name="Text Box 1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0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230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2308" name="Text Box 1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229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2294" name="矩形 12"/>
          <p:cNvGrpSpPr>
            <a:grpSpLocks/>
          </p:cNvGrpSpPr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12301" name="矩形 12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5" name="Freeform 252"/>
          <p:cNvSpPr>
            <a:spLocks noEditPoints="1" noChangeArrowhead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1"/>
              <a:gd name="T70" fmla="*/ 0 h 285"/>
              <a:gd name="T71" fmla="*/ 301 w 301"/>
              <a:gd name="T72" fmla="*/ 285 h 28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296" name="矩形 14"/>
          <p:cNvGrpSpPr>
            <a:grpSpLocks/>
          </p:cNvGrpSpPr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12299" name="矩形 14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Text Box 26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7" name="Freeform 337"/>
          <p:cNvSpPr>
            <a:spLocks noEditPoints="1" noChangeArrowhead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8"/>
              <a:gd name="T40" fmla="*/ 0 h 288"/>
              <a:gd name="T41" fmla="*/ 288 w 288"/>
              <a:gd name="T42" fmla="*/ 288 h 28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298" name="图片 18"/>
          <p:cNvPicPr>
            <a:picLocks noChangeAspect="1" noChangeArrowheads="1"/>
          </p:cNvPicPr>
          <p:nvPr/>
        </p:nvPicPr>
        <p:blipFill>
          <a:blip r:embed="rId3"/>
          <a:srcRect l="32706" t="20522" r="33607" b="19580"/>
          <a:stretch>
            <a:fillRect/>
          </a:stretch>
        </p:blipFill>
        <p:spPr bwMode="auto">
          <a:xfrm>
            <a:off x="3513138" y="4056063"/>
            <a:ext cx="18510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335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336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336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36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6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336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36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335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335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336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36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5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335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35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3316" name="Oval 25"/>
          <p:cNvGrpSpPr>
            <a:grpSpLocks/>
          </p:cNvGrpSpPr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3352" name="Oval 2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3" name="Text Box 20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17" name="任意多边形 10"/>
          <p:cNvGrpSpPr>
            <a:grpSpLocks/>
          </p:cNvGrpSpPr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3350" name="任意多边形 10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1" name="Text Box 23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18" name="任意多边形 11"/>
          <p:cNvGrpSpPr>
            <a:grpSpLocks/>
          </p:cNvGrpSpPr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3348" name="任意多边形 11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9" name="Text Box 26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3319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13320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13321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13322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grpSp>
        <p:nvGrpSpPr>
          <p:cNvPr id="13323" name="Oval 27"/>
          <p:cNvGrpSpPr>
            <a:grpSpLocks/>
          </p:cNvGrpSpPr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3346" name="Oval 27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7" name="Text Box 33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24" name="Oval 28"/>
          <p:cNvGrpSpPr>
            <a:grpSpLocks/>
          </p:cNvGrpSpPr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3344" name="Oval 2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5" name="Text Box 36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25" name="Oval 29"/>
          <p:cNvGrpSpPr>
            <a:grpSpLocks/>
          </p:cNvGrpSpPr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3342" name="Oval 29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3" name="Text Box 39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3326" name="Freeform 101"/>
          <p:cNvSpPr>
            <a:spLocks noEditPoints="1" noChangeArrowhead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0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2147483647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2147483647 w 192"/>
              <a:gd name="T77" fmla="*/ 2147483647 h 192"/>
              <a:gd name="T78" fmla="*/ 2147483647 w 192"/>
              <a:gd name="T79" fmla="*/ 2147483647 h 192"/>
              <a:gd name="T80" fmla="*/ 2147483647 w 192"/>
              <a:gd name="T81" fmla="*/ 2147483647 h 192"/>
              <a:gd name="T82" fmla="*/ 2147483647 w 192"/>
              <a:gd name="T83" fmla="*/ 2147483647 h 192"/>
              <a:gd name="T84" fmla="*/ 2147483647 w 192"/>
              <a:gd name="T85" fmla="*/ 2147483647 h 192"/>
              <a:gd name="T86" fmla="*/ 2147483647 w 192"/>
              <a:gd name="T87" fmla="*/ 2147483647 h 192"/>
              <a:gd name="T88" fmla="*/ 2147483647 w 192"/>
              <a:gd name="T89" fmla="*/ 2147483647 h 192"/>
              <a:gd name="T90" fmla="*/ 2147483647 w 192"/>
              <a:gd name="T91" fmla="*/ 2147483647 h 192"/>
              <a:gd name="T92" fmla="*/ 2147483647 w 192"/>
              <a:gd name="T93" fmla="*/ 2147483647 h 192"/>
              <a:gd name="T94" fmla="*/ 2147483647 w 192"/>
              <a:gd name="T95" fmla="*/ 2147483647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92"/>
              <a:gd name="T145" fmla="*/ 0 h 192"/>
              <a:gd name="T146" fmla="*/ 192 w 192"/>
              <a:gd name="T147" fmla="*/ 192 h 19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27" name="组合 2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组合 23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组合 33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30" name="组合 36"/>
          <p:cNvGrpSpPr>
            <a:grpSpLocks/>
          </p:cNvGrpSpPr>
          <p:nvPr/>
        </p:nvGrpSpPr>
        <p:grpSpPr bwMode="auto">
          <a:xfrm>
            <a:off x="3941763" y="2225675"/>
            <a:ext cx="3894137" cy="455613"/>
            <a:chOff x="0" y="0"/>
            <a:chExt cx="3893699" cy="454147"/>
          </a:xfrm>
        </p:grpSpPr>
        <p:sp>
          <p:nvSpPr>
            <p:cNvPr id="1334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5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4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1" name="组合 39"/>
          <p:cNvGrpSpPr>
            <a:grpSpLocks/>
          </p:cNvGrpSpPr>
          <p:nvPr/>
        </p:nvGrpSpPr>
        <p:grpSpPr bwMode="auto">
          <a:xfrm>
            <a:off x="4802188" y="3271838"/>
            <a:ext cx="3894137" cy="454025"/>
            <a:chOff x="0" y="0"/>
            <a:chExt cx="3893699" cy="454792"/>
          </a:xfrm>
        </p:grpSpPr>
        <p:sp>
          <p:nvSpPr>
            <p:cNvPr id="1333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6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2" name="组合 42"/>
          <p:cNvGrpSpPr>
            <a:grpSpLocks/>
          </p:cNvGrpSpPr>
          <p:nvPr/>
        </p:nvGrpSpPr>
        <p:grpSpPr bwMode="auto">
          <a:xfrm>
            <a:off x="4002088" y="4314825"/>
            <a:ext cx="3894137" cy="454025"/>
            <a:chOff x="0" y="0"/>
            <a:chExt cx="3893699" cy="454792"/>
          </a:xfrm>
        </p:grpSpPr>
        <p:sp>
          <p:nvSpPr>
            <p:cNvPr id="1333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6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3" name="组合 45"/>
          <p:cNvGrpSpPr>
            <a:grpSpLocks/>
          </p:cNvGrpSpPr>
          <p:nvPr/>
        </p:nvGrpSpPr>
        <p:grpSpPr bwMode="auto">
          <a:xfrm>
            <a:off x="4802188" y="5318125"/>
            <a:ext cx="3894137" cy="454025"/>
            <a:chOff x="0" y="0"/>
            <a:chExt cx="3893699" cy="454792"/>
          </a:xfrm>
        </p:grpSpPr>
        <p:sp>
          <p:nvSpPr>
            <p:cNvPr id="133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6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43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43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43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4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43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3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43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43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43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3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43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3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433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40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381" name="圆角矩形 10"/>
            <p:cNvGrpSpPr>
              <a:grpSpLocks/>
            </p:cNvGrpSpPr>
            <p:nvPr/>
          </p:nvGrpSpPr>
          <p:grpSpPr bwMode="auto">
            <a:xfrm>
              <a:off x="-21285" y="-24188"/>
              <a:ext cx="3096014" cy="3096016"/>
              <a:chOff x="0" y="0"/>
              <a:chExt cx="1828800" cy="1828800"/>
            </a:xfrm>
          </p:grpSpPr>
          <p:pic>
            <p:nvPicPr>
              <p:cNvPr id="14385" name="圆角矩形 10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86" name="Text Box 21"/>
              <p:cNvSpPr txBox="1">
                <a:spLocks noChangeArrowheads="1"/>
              </p:cNvSpPr>
              <p:nvPr/>
            </p:nvSpPr>
            <p:spPr bwMode="auto">
              <a:xfrm>
                <a:off x="67155" y="68870"/>
                <a:ext cx="1689474" cy="168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82" name="任意多边形 11"/>
            <p:cNvGrpSpPr>
              <a:grpSpLocks/>
            </p:cNvGrpSpPr>
            <p:nvPr/>
          </p:nvGrpSpPr>
          <p:grpSpPr bwMode="auto">
            <a:xfrm>
              <a:off x="-645" y="6772"/>
              <a:ext cx="3044414" cy="2105291"/>
              <a:chOff x="0" y="0"/>
              <a:chExt cx="1798320" cy="1243584"/>
            </a:xfrm>
          </p:grpSpPr>
          <p:pic>
            <p:nvPicPr>
              <p:cNvPr id="14383" name="任意多边形 1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84" name="Text Box 24"/>
              <p:cNvSpPr txBox="1">
                <a:spLocks noChangeArrowheads="1"/>
              </p:cNvSpPr>
              <p:nvPr/>
            </p:nvSpPr>
            <p:spPr bwMode="auto">
              <a:xfrm>
                <a:off x="381" y="1401"/>
                <a:ext cx="1798638" cy="1244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4341" name="Group 4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Freeform 24"/>
          <p:cNvSpPr>
            <a:spLocks noEditPoints="1" noChangeArrowhead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2147483647 w 127"/>
              <a:gd name="T1" fmla="*/ 2147483647 h 125"/>
              <a:gd name="T2" fmla="*/ 2147483647 w 127"/>
              <a:gd name="T3" fmla="*/ 2147483647 h 125"/>
              <a:gd name="T4" fmla="*/ 2147483647 w 127"/>
              <a:gd name="T5" fmla="*/ 2147483647 h 125"/>
              <a:gd name="T6" fmla="*/ 2147483647 w 127"/>
              <a:gd name="T7" fmla="*/ 2147483647 h 125"/>
              <a:gd name="T8" fmla="*/ 2147483647 w 127"/>
              <a:gd name="T9" fmla="*/ 2147483647 h 125"/>
              <a:gd name="T10" fmla="*/ 2147483647 w 127"/>
              <a:gd name="T11" fmla="*/ 2147483647 h 125"/>
              <a:gd name="T12" fmla="*/ 2147483647 w 127"/>
              <a:gd name="T13" fmla="*/ 2147483647 h 125"/>
              <a:gd name="T14" fmla="*/ 2147483647 w 127"/>
              <a:gd name="T15" fmla="*/ 2147483647 h 125"/>
              <a:gd name="T16" fmla="*/ 2147483647 w 127"/>
              <a:gd name="T17" fmla="*/ 2147483647 h 125"/>
              <a:gd name="T18" fmla="*/ 2147483647 w 127"/>
              <a:gd name="T19" fmla="*/ 2147483647 h 125"/>
              <a:gd name="T20" fmla="*/ 2147483647 w 127"/>
              <a:gd name="T21" fmla="*/ 2147483647 h 125"/>
              <a:gd name="T22" fmla="*/ 2147483647 w 127"/>
              <a:gd name="T23" fmla="*/ 2147483647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2147483647 w 127"/>
              <a:gd name="T29" fmla="*/ 2147483647 h 125"/>
              <a:gd name="T30" fmla="*/ 2147483647 w 127"/>
              <a:gd name="T31" fmla="*/ 2147483647 h 125"/>
              <a:gd name="T32" fmla="*/ 2147483647 w 127"/>
              <a:gd name="T33" fmla="*/ 2147483647 h 125"/>
              <a:gd name="T34" fmla="*/ 0 w 127"/>
              <a:gd name="T35" fmla="*/ 2147483647 h 125"/>
              <a:gd name="T36" fmla="*/ 0 w 127"/>
              <a:gd name="T37" fmla="*/ 2147483647 h 125"/>
              <a:gd name="T38" fmla="*/ 2147483647 w 127"/>
              <a:gd name="T39" fmla="*/ 2147483647 h 125"/>
              <a:gd name="T40" fmla="*/ 2147483647 w 127"/>
              <a:gd name="T41" fmla="*/ 2147483647 h 125"/>
              <a:gd name="T42" fmla="*/ 2147483647 w 127"/>
              <a:gd name="T43" fmla="*/ 0 h 125"/>
              <a:gd name="T44" fmla="*/ 2147483647 w 127"/>
              <a:gd name="T45" fmla="*/ 2147483647 h 125"/>
              <a:gd name="T46" fmla="*/ 2147483647 w 127"/>
              <a:gd name="T47" fmla="*/ 2147483647 h 125"/>
              <a:gd name="T48" fmla="*/ 2147483647 w 127"/>
              <a:gd name="T49" fmla="*/ 2147483647 h 125"/>
              <a:gd name="T50" fmla="*/ 2147483647 w 127"/>
              <a:gd name="T51" fmla="*/ 2147483647 h 125"/>
              <a:gd name="T52" fmla="*/ 2147483647 w 127"/>
              <a:gd name="T53" fmla="*/ 2147483647 h 125"/>
              <a:gd name="T54" fmla="*/ 2147483647 w 127"/>
              <a:gd name="T55" fmla="*/ 2147483647 h 125"/>
              <a:gd name="T56" fmla="*/ 2147483647 w 127"/>
              <a:gd name="T57" fmla="*/ 2147483647 h 125"/>
              <a:gd name="T58" fmla="*/ 2147483647 w 127"/>
              <a:gd name="T59" fmla="*/ 2147483647 h 125"/>
              <a:gd name="T60" fmla="*/ 2147483647 w 127"/>
              <a:gd name="T61" fmla="*/ 2147483647 h 125"/>
              <a:gd name="T62" fmla="*/ 2147483647 w 127"/>
              <a:gd name="T63" fmla="*/ 2147483647 h 125"/>
              <a:gd name="T64" fmla="*/ 2147483647 w 127"/>
              <a:gd name="T65" fmla="*/ 2147483647 h 125"/>
              <a:gd name="T66" fmla="*/ 2147483647 w 127"/>
              <a:gd name="T67" fmla="*/ 2147483647 h 125"/>
              <a:gd name="T68" fmla="*/ 2147483647 w 127"/>
              <a:gd name="T69" fmla="*/ 2147483647 h 125"/>
              <a:gd name="T70" fmla="*/ 2147483647 w 127"/>
              <a:gd name="T71" fmla="*/ 2147483647 h 125"/>
              <a:gd name="T72" fmla="*/ 2147483647 w 127"/>
              <a:gd name="T73" fmla="*/ 2147483647 h 125"/>
              <a:gd name="T74" fmla="*/ 2147483647 w 127"/>
              <a:gd name="T75" fmla="*/ 2147483647 h 125"/>
              <a:gd name="T76" fmla="*/ 2147483647 w 127"/>
              <a:gd name="T77" fmla="*/ 2147483647 h 125"/>
              <a:gd name="T78" fmla="*/ 2147483647 w 127"/>
              <a:gd name="T79" fmla="*/ 2147483647 h 125"/>
              <a:gd name="T80" fmla="*/ 2147483647 w 127"/>
              <a:gd name="T81" fmla="*/ 2147483647 h 125"/>
              <a:gd name="T82" fmla="*/ 2147483647 w 127"/>
              <a:gd name="T83" fmla="*/ 2147483647 h 125"/>
              <a:gd name="T84" fmla="*/ 2147483647 w 127"/>
              <a:gd name="T85" fmla="*/ 2147483647 h 125"/>
              <a:gd name="T86" fmla="*/ 2147483647 w 127"/>
              <a:gd name="T87" fmla="*/ 2147483647 h 125"/>
              <a:gd name="T88" fmla="*/ 2147483647 w 127"/>
              <a:gd name="T89" fmla="*/ 2147483647 h 125"/>
              <a:gd name="T90" fmla="*/ 2147483647 w 127"/>
              <a:gd name="T91" fmla="*/ 2147483647 h 125"/>
              <a:gd name="T92" fmla="*/ 2147483647 w 127"/>
              <a:gd name="T93" fmla="*/ 2147483647 h 125"/>
              <a:gd name="T94" fmla="*/ 2147483647 w 127"/>
              <a:gd name="T95" fmla="*/ 2147483647 h 125"/>
              <a:gd name="T96" fmla="*/ 2147483647 w 127"/>
              <a:gd name="T97" fmla="*/ 2147483647 h 125"/>
              <a:gd name="T98" fmla="*/ 2147483647 w 127"/>
              <a:gd name="T99" fmla="*/ 2147483647 h 125"/>
              <a:gd name="T100" fmla="*/ 2147483647 w 127"/>
              <a:gd name="T101" fmla="*/ 2147483647 h 125"/>
              <a:gd name="T102" fmla="*/ 2147483647 w 127"/>
              <a:gd name="T103" fmla="*/ 2147483647 h 125"/>
              <a:gd name="T104" fmla="*/ 2147483647 w 127"/>
              <a:gd name="T105" fmla="*/ 2147483647 h 125"/>
              <a:gd name="T106" fmla="*/ 2147483647 w 127"/>
              <a:gd name="T107" fmla="*/ 2147483647 h 125"/>
              <a:gd name="T108" fmla="*/ 2147483647 w 127"/>
              <a:gd name="T109" fmla="*/ 2147483647 h 125"/>
              <a:gd name="T110" fmla="*/ 2147483647 w 127"/>
              <a:gd name="T111" fmla="*/ 2147483647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7"/>
              <a:gd name="T169" fmla="*/ 0 h 125"/>
              <a:gd name="T170" fmla="*/ 127 w 127"/>
              <a:gd name="T171" fmla="*/ 125 h 1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3" name="Group 7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Group 9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2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3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4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5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6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7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8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9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0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1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2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57" name="矩形 63"/>
          <p:cNvGrpSpPr>
            <a:grpSpLocks/>
          </p:cNvGrpSpPr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4379" name="矩形 63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80" name="Text Box 43"/>
            <p:cNvSpPr txBox="1">
              <a:spLocks noChangeArrowheads="1"/>
            </p:cNvSpPr>
            <p:nvPr/>
          </p:nvSpPr>
          <p:spPr bwMode="auto">
            <a:xfrm rot="-8107482">
              <a:off x="437" y="443"/>
              <a:ext cx="2068" cy="2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58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4373" name="圆角矩形 65"/>
            <p:cNvGrpSpPr>
              <a:grpSpLocks/>
            </p:cNvGrpSpPr>
            <p:nvPr/>
          </p:nvGrpSpPr>
          <p:grpSpPr bwMode="auto">
            <a:xfrm>
              <a:off x="-24382" y="-24188"/>
              <a:ext cx="3103596" cy="3096016"/>
              <a:chOff x="0" y="0"/>
              <a:chExt cx="1834896" cy="1828800"/>
            </a:xfrm>
          </p:grpSpPr>
          <p:pic>
            <p:nvPicPr>
              <p:cNvPr id="14377" name="圆角矩形 65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78" name="Text Box 47"/>
              <p:cNvSpPr txBox="1">
                <a:spLocks noChangeArrowheads="1"/>
              </p:cNvSpPr>
              <p:nvPr/>
            </p:nvSpPr>
            <p:spPr bwMode="auto">
              <a:xfrm>
                <a:off x="68997" y="68870"/>
                <a:ext cx="1691061" cy="1689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74" name="任意多边形 66"/>
            <p:cNvGrpSpPr>
              <a:grpSpLocks/>
            </p:cNvGrpSpPr>
            <p:nvPr/>
          </p:nvGrpSpPr>
          <p:grpSpPr bwMode="auto">
            <a:xfrm>
              <a:off x="-3760" y="6772"/>
              <a:ext cx="3052041" cy="2105291"/>
              <a:chOff x="0" y="0"/>
              <a:chExt cx="1804416" cy="1243584"/>
            </a:xfrm>
          </p:grpSpPr>
          <p:pic>
            <p:nvPicPr>
              <p:cNvPr id="14375" name="任意多边形 66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76" name="Text Box 50"/>
              <p:cNvSpPr txBox="1">
                <a:spLocks noChangeArrowheads="1"/>
              </p:cNvSpPr>
              <p:nvPr/>
            </p:nvSpPr>
            <p:spPr bwMode="auto">
              <a:xfrm>
                <a:off x="2223" y="1401"/>
                <a:ext cx="1800225" cy="1244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59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4367" name="圆角矩形 68"/>
            <p:cNvGrpSpPr>
              <a:grpSpLocks/>
            </p:cNvGrpSpPr>
            <p:nvPr/>
          </p:nvGrpSpPr>
          <p:grpSpPr bwMode="auto">
            <a:xfrm>
              <a:off x="-24382" y="-16340"/>
              <a:ext cx="3103596" cy="3096014"/>
              <a:chOff x="0" y="0"/>
              <a:chExt cx="1834896" cy="1828800"/>
            </a:xfrm>
          </p:grpSpPr>
          <p:pic>
            <p:nvPicPr>
              <p:cNvPr id="14371" name="圆角矩形 68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72" name="Text Box 54"/>
              <p:cNvSpPr txBox="1">
                <a:spLocks noChangeArrowheads="1"/>
              </p:cNvSpPr>
              <p:nvPr/>
            </p:nvSpPr>
            <p:spPr bwMode="auto">
              <a:xfrm>
                <a:off x="68997" y="64234"/>
                <a:ext cx="1691061" cy="16894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8" name="任意多边形 69"/>
            <p:cNvGrpSpPr>
              <a:grpSpLocks/>
            </p:cNvGrpSpPr>
            <p:nvPr/>
          </p:nvGrpSpPr>
          <p:grpSpPr bwMode="auto">
            <a:xfrm>
              <a:off x="-3760" y="4300"/>
              <a:ext cx="3052041" cy="2115609"/>
              <a:chOff x="0" y="0"/>
              <a:chExt cx="1804416" cy="1249680"/>
            </a:xfrm>
          </p:grpSpPr>
          <p:pic>
            <p:nvPicPr>
              <p:cNvPr id="14369" name="任意多边形 69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70" name="Text Box 57"/>
              <p:cNvSpPr txBox="1">
                <a:spLocks noChangeArrowheads="1"/>
              </p:cNvSpPr>
              <p:nvPr/>
            </p:nvSpPr>
            <p:spPr bwMode="auto">
              <a:xfrm>
                <a:off x="2223" y="2861"/>
                <a:ext cx="1800225" cy="12440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60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4361" name="圆角矩形 71"/>
            <p:cNvGrpSpPr>
              <a:grpSpLocks/>
            </p:cNvGrpSpPr>
            <p:nvPr/>
          </p:nvGrpSpPr>
          <p:grpSpPr bwMode="auto">
            <a:xfrm>
              <a:off x="-17293" y="-16340"/>
              <a:ext cx="3093285" cy="3096014"/>
              <a:chOff x="0" y="0"/>
              <a:chExt cx="1828800" cy="1828800"/>
            </a:xfrm>
          </p:grpSpPr>
          <p:pic>
            <p:nvPicPr>
              <p:cNvPr id="14365" name="圆角矩形 71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66" name="Text Box 61"/>
              <p:cNvSpPr txBox="1">
                <a:spLocks noChangeArrowheads="1"/>
              </p:cNvSpPr>
              <p:nvPr/>
            </p:nvSpPr>
            <p:spPr bwMode="auto">
              <a:xfrm>
                <a:off x="64806" y="64234"/>
                <a:ext cx="1691061" cy="16894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2" name="任意多边形 72"/>
            <p:cNvGrpSpPr>
              <a:grpSpLocks/>
            </p:cNvGrpSpPr>
            <p:nvPr/>
          </p:nvGrpSpPr>
          <p:grpSpPr bwMode="auto">
            <a:xfrm>
              <a:off x="3329" y="4300"/>
              <a:ext cx="3041730" cy="2115609"/>
              <a:chOff x="0" y="0"/>
              <a:chExt cx="1798320" cy="1249680"/>
            </a:xfrm>
          </p:grpSpPr>
          <p:pic>
            <p:nvPicPr>
              <p:cNvPr id="14363" name="任意多边形 72"/>
              <p:cNvPicPr>
                <a:picLocks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64" name="Text Box 64"/>
              <p:cNvSpPr txBox="1">
                <a:spLocks noChangeArrowheads="1"/>
              </p:cNvSpPr>
              <p:nvPr/>
            </p:nvSpPr>
            <p:spPr bwMode="auto">
              <a:xfrm>
                <a:off x="-1968" y="2861"/>
                <a:ext cx="1800225" cy="12440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1" grpId="0"/>
      <p:bldP spid="18462" grpId="0"/>
      <p:bldP spid="18463" grpId="0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  <p:bldP spid="18471" grpId="0"/>
      <p:bldP spid="184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5416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542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54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429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2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54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427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417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541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542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423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1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542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421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536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5364" name="Oval 3"/>
          <p:cNvGrpSpPr>
            <a:grpSpLocks/>
          </p:cNvGrpSpPr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15414" name="Oval 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5" name="Text Box 20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defTabSz="1217613" eaLnBrk="1" hangingPunct="1">
                <a:buFont typeface="Arial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5" name="Down Arrow Callout 5"/>
          <p:cNvGrpSpPr>
            <a:grpSpLocks/>
          </p:cNvGrpSpPr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15412" name="Down Arrow Callout 5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3" name="Text Box 23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6" name="Sev01"/>
          <p:cNvGrpSpPr>
            <a:grpSpLocks/>
          </p:cNvGrpSpPr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15410" name="Sev0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1" name="Text Box 26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7" name="Sev01"/>
          <p:cNvGrpSpPr>
            <a:grpSpLocks/>
          </p:cNvGrpSpPr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15408" name="Sev0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09" name="Text Box 29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8" name="Sev01"/>
          <p:cNvGrpSpPr>
            <a:grpSpLocks/>
          </p:cNvGrpSpPr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15406" name="Sev0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07" name="Text Box 32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9" name="Group 10"/>
          <p:cNvGrpSpPr>
            <a:grpSpLocks/>
          </p:cNvGrpSpPr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15404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  <p:cxnSp>
          <p:nvCxnSpPr>
            <p:cNvPr id="15405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</p:grpSp>
      <p:cxnSp>
        <p:nvCxnSpPr>
          <p:cNvPr id="15370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</p:spPr>
      </p:cxnSp>
      <p:grpSp>
        <p:nvGrpSpPr>
          <p:cNvPr id="15371" name="Group 14"/>
          <p:cNvGrpSpPr>
            <a:grpSpLocks/>
          </p:cNvGrpSpPr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15402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  <p:cxnSp>
          <p:nvCxnSpPr>
            <p:cNvPr id="15403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</p:grpSp>
      <p:grpSp>
        <p:nvGrpSpPr>
          <p:cNvPr id="15372" name="Sev01"/>
          <p:cNvGrpSpPr>
            <a:grpSpLocks/>
          </p:cNvGrpSpPr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15400" name="Sev0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01" name="Text Box 42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3" name="Sev01"/>
          <p:cNvGrpSpPr>
            <a:grpSpLocks/>
          </p:cNvGrpSpPr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15398" name="Sev0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99" name="Text Box 45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4" name="Sev01"/>
          <p:cNvGrpSpPr>
            <a:grpSpLocks/>
          </p:cNvGrpSpPr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15396" name="Sev0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97" name="Text Box 48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5" name="Group 23"/>
          <p:cNvGrpSpPr>
            <a:grpSpLocks/>
          </p:cNvGrpSpPr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15394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  <p:cxnSp>
          <p:nvCxnSpPr>
            <p:cNvPr id="15395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</p:grpSp>
      <p:cxnSp>
        <p:nvCxnSpPr>
          <p:cNvPr id="15376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</p:spPr>
      </p:cxnSp>
      <p:grpSp>
        <p:nvGrpSpPr>
          <p:cNvPr id="15377" name="Group 27"/>
          <p:cNvGrpSpPr>
            <a:grpSpLocks/>
          </p:cNvGrpSpPr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15392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  <p:cxnSp>
          <p:nvCxnSpPr>
            <p:cNvPr id="15393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</p:spPr>
        </p:cxnSp>
      </p:grpSp>
      <p:sp>
        <p:nvSpPr>
          <p:cNvPr id="15378" name="Freeform 71"/>
          <p:cNvSpPr>
            <a:spLocks noEditPoints="1" noChangeArrowhead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2147483647 w 127"/>
              <a:gd name="T1" fmla="*/ 2147483647 h 119"/>
              <a:gd name="T2" fmla="*/ 2147483647 w 127"/>
              <a:gd name="T3" fmla="*/ 2147483647 h 119"/>
              <a:gd name="T4" fmla="*/ 0 w 127"/>
              <a:gd name="T5" fmla="*/ 2147483647 h 119"/>
              <a:gd name="T6" fmla="*/ 2147483647 w 127"/>
              <a:gd name="T7" fmla="*/ 0 h 119"/>
              <a:gd name="T8" fmla="*/ 2147483647 w 127"/>
              <a:gd name="T9" fmla="*/ 2147483647 h 119"/>
              <a:gd name="T10" fmla="*/ 2147483647 w 127"/>
              <a:gd name="T11" fmla="*/ 2147483647 h 119"/>
              <a:gd name="T12" fmla="*/ 2147483647 w 127"/>
              <a:gd name="T13" fmla="*/ 2147483647 h 119"/>
              <a:gd name="T14" fmla="*/ 0 w 127"/>
              <a:gd name="T15" fmla="*/ 2147483647 h 119"/>
              <a:gd name="T16" fmla="*/ 2147483647 w 127"/>
              <a:gd name="T17" fmla="*/ 2147483647 h 119"/>
              <a:gd name="T18" fmla="*/ 2147483647 w 127"/>
              <a:gd name="T19" fmla="*/ 2147483647 h 119"/>
              <a:gd name="T20" fmla="*/ 2147483647 w 127"/>
              <a:gd name="T21" fmla="*/ 2147483647 h 119"/>
              <a:gd name="T22" fmla="*/ 2147483647 w 127"/>
              <a:gd name="T23" fmla="*/ 2147483647 h 119"/>
              <a:gd name="T24" fmla="*/ 2147483647 w 127"/>
              <a:gd name="T25" fmla="*/ 2147483647 h 119"/>
              <a:gd name="T26" fmla="*/ 2147483647 w 127"/>
              <a:gd name="T27" fmla="*/ 2147483647 h 119"/>
              <a:gd name="T28" fmla="*/ 2147483647 w 127"/>
              <a:gd name="T29" fmla="*/ 2147483647 h 119"/>
              <a:gd name="T30" fmla="*/ 2147483647 w 127"/>
              <a:gd name="T31" fmla="*/ 2147483647 h 119"/>
              <a:gd name="T32" fmla="*/ 2147483647 w 127"/>
              <a:gd name="T33" fmla="*/ 2147483647 h 119"/>
              <a:gd name="T34" fmla="*/ 2147483647 w 127"/>
              <a:gd name="T35" fmla="*/ 2147483647 h 119"/>
              <a:gd name="T36" fmla="*/ 2147483647 w 127"/>
              <a:gd name="T37" fmla="*/ 2147483647 h 119"/>
              <a:gd name="T38" fmla="*/ 2147483647 w 127"/>
              <a:gd name="T39" fmla="*/ 2147483647 h 119"/>
              <a:gd name="T40" fmla="*/ 2147483647 w 127"/>
              <a:gd name="T41" fmla="*/ 2147483647 h 119"/>
              <a:gd name="T42" fmla="*/ 2147483647 w 127"/>
              <a:gd name="T43" fmla="*/ 2147483647 h 119"/>
              <a:gd name="T44" fmla="*/ 2147483647 w 127"/>
              <a:gd name="T45" fmla="*/ 0 h 119"/>
              <a:gd name="T46" fmla="*/ 2147483647 w 127"/>
              <a:gd name="T47" fmla="*/ 2147483647 h 119"/>
              <a:gd name="T48" fmla="*/ 2147483647 w 127"/>
              <a:gd name="T49" fmla="*/ 2147483647 h 119"/>
              <a:gd name="T50" fmla="*/ 2147483647 w 127"/>
              <a:gd name="T51" fmla="*/ 2147483647 h 119"/>
              <a:gd name="T52" fmla="*/ 2147483647 w 127"/>
              <a:gd name="T53" fmla="*/ 2147483647 h 119"/>
              <a:gd name="T54" fmla="*/ 2147483647 w 127"/>
              <a:gd name="T55" fmla="*/ 2147483647 h 119"/>
              <a:gd name="T56" fmla="*/ 2147483647 w 127"/>
              <a:gd name="T57" fmla="*/ 2147483647 h 1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7"/>
              <a:gd name="T88" fmla="*/ 0 h 119"/>
              <a:gd name="T89" fmla="*/ 127 w 127"/>
              <a:gd name="T90" fmla="*/ 119 h 11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Freeform 103"/>
          <p:cNvSpPr>
            <a:spLocks noChangeArrowheads="1"/>
          </p:cNvSpPr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2147483647 w 57"/>
              <a:gd name="T1" fmla="*/ 2147483647 h 59"/>
              <a:gd name="T2" fmla="*/ 2147483647 w 57"/>
              <a:gd name="T3" fmla="*/ 2147483647 h 59"/>
              <a:gd name="T4" fmla="*/ 2147483647 w 57"/>
              <a:gd name="T5" fmla="*/ 2147483647 h 59"/>
              <a:gd name="T6" fmla="*/ 2147483647 w 57"/>
              <a:gd name="T7" fmla="*/ 2147483647 h 59"/>
              <a:gd name="T8" fmla="*/ 2147483647 w 57"/>
              <a:gd name="T9" fmla="*/ 2147483647 h 59"/>
              <a:gd name="T10" fmla="*/ 2147483647 w 57"/>
              <a:gd name="T11" fmla="*/ 2147483647 h 59"/>
              <a:gd name="T12" fmla="*/ 2147483647 w 57"/>
              <a:gd name="T13" fmla="*/ 2147483647 h 59"/>
              <a:gd name="T14" fmla="*/ 2147483647 w 57"/>
              <a:gd name="T15" fmla="*/ 2147483647 h 59"/>
              <a:gd name="T16" fmla="*/ 2147483647 w 57"/>
              <a:gd name="T17" fmla="*/ 2147483647 h 59"/>
              <a:gd name="T18" fmla="*/ 2147483647 w 57"/>
              <a:gd name="T19" fmla="*/ 2147483647 h 59"/>
              <a:gd name="T20" fmla="*/ 2147483647 w 57"/>
              <a:gd name="T21" fmla="*/ 2147483647 h 59"/>
              <a:gd name="T22" fmla="*/ 2147483647 w 57"/>
              <a:gd name="T23" fmla="*/ 2147483647 h 59"/>
              <a:gd name="T24" fmla="*/ 0 w 57"/>
              <a:gd name="T25" fmla="*/ 2147483647 h 59"/>
              <a:gd name="T26" fmla="*/ 2147483647 w 57"/>
              <a:gd name="T27" fmla="*/ 0 h 59"/>
              <a:gd name="T28" fmla="*/ 2147483647 w 57"/>
              <a:gd name="T29" fmla="*/ 0 h 59"/>
              <a:gd name="T30" fmla="*/ 2147483647 w 57"/>
              <a:gd name="T31" fmla="*/ 2147483647 h 59"/>
              <a:gd name="T32" fmla="*/ 2147483647 w 57"/>
              <a:gd name="T33" fmla="*/ 2147483647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7"/>
              <a:gd name="T52" fmla="*/ 0 h 59"/>
              <a:gd name="T53" fmla="*/ 57 w 57"/>
              <a:gd name="T54" fmla="*/ 59 h 5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Freeform 113"/>
          <p:cNvSpPr>
            <a:spLocks noEditPoints="1" noChangeArrowhead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2147483647 w 64"/>
              <a:gd name="T1" fmla="*/ 2147483647 h 50"/>
              <a:gd name="T2" fmla="*/ 2147483647 w 64"/>
              <a:gd name="T3" fmla="*/ 2147483647 h 50"/>
              <a:gd name="T4" fmla="*/ 2147483647 w 64"/>
              <a:gd name="T5" fmla="*/ 2147483647 h 50"/>
              <a:gd name="T6" fmla="*/ 2147483647 w 64"/>
              <a:gd name="T7" fmla="*/ 2147483647 h 50"/>
              <a:gd name="T8" fmla="*/ 2147483647 w 64"/>
              <a:gd name="T9" fmla="*/ 2147483647 h 50"/>
              <a:gd name="T10" fmla="*/ 2147483647 w 64"/>
              <a:gd name="T11" fmla="*/ 2147483647 h 50"/>
              <a:gd name="T12" fmla="*/ 0 w 64"/>
              <a:gd name="T13" fmla="*/ 2147483647 h 50"/>
              <a:gd name="T14" fmla="*/ 0 w 64"/>
              <a:gd name="T15" fmla="*/ 2147483647 h 50"/>
              <a:gd name="T16" fmla="*/ 2147483647 w 64"/>
              <a:gd name="T17" fmla="*/ 2147483647 h 50"/>
              <a:gd name="T18" fmla="*/ 2147483647 w 64"/>
              <a:gd name="T19" fmla="*/ 2147483647 h 50"/>
              <a:gd name="T20" fmla="*/ 2147483647 w 64"/>
              <a:gd name="T21" fmla="*/ 2147483647 h 50"/>
              <a:gd name="T22" fmla="*/ 2147483647 w 64"/>
              <a:gd name="T23" fmla="*/ 2147483647 h 50"/>
              <a:gd name="T24" fmla="*/ 2147483647 w 64"/>
              <a:gd name="T25" fmla="*/ 2147483647 h 50"/>
              <a:gd name="T26" fmla="*/ 2147483647 w 64"/>
              <a:gd name="T27" fmla="*/ 0 h 50"/>
              <a:gd name="T28" fmla="*/ 2147483647 w 64"/>
              <a:gd name="T29" fmla="*/ 2147483647 h 50"/>
              <a:gd name="T30" fmla="*/ 2147483647 w 64"/>
              <a:gd name="T31" fmla="*/ 2147483647 h 50"/>
              <a:gd name="T32" fmla="*/ 2147483647 w 64"/>
              <a:gd name="T33" fmla="*/ 2147483647 h 50"/>
              <a:gd name="T34" fmla="*/ 2147483647 w 64"/>
              <a:gd name="T35" fmla="*/ 2147483647 h 50"/>
              <a:gd name="T36" fmla="*/ 2147483647 w 64"/>
              <a:gd name="T37" fmla="*/ 2147483647 h 50"/>
              <a:gd name="T38" fmla="*/ 2147483647 w 64"/>
              <a:gd name="T39" fmla="*/ 2147483647 h 50"/>
              <a:gd name="T40" fmla="*/ 2147483647 w 64"/>
              <a:gd name="T41" fmla="*/ 2147483647 h 50"/>
              <a:gd name="T42" fmla="*/ 2147483647 w 64"/>
              <a:gd name="T43" fmla="*/ 2147483647 h 50"/>
              <a:gd name="T44" fmla="*/ 2147483647 w 64"/>
              <a:gd name="T45" fmla="*/ 2147483647 h 50"/>
              <a:gd name="T46" fmla="*/ 2147483647 w 64"/>
              <a:gd name="T47" fmla="*/ 2147483647 h 50"/>
              <a:gd name="T48" fmla="*/ 2147483647 w 64"/>
              <a:gd name="T49" fmla="*/ 2147483647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4"/>
              <a:gd name="T76" fmla="*/ 0 h 50"/>
              <a:gd name="T77" fmla="*/ 64 w 64"/>
              <a:gd name="T78" fmla="*/ 50 h 5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56"/>
          <p:cNvSpPr>
            <a:spLocks noEditPoints="1" noChangeArrowhead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2147483647 w 64"/>
              <a:gd name="T1" fmla="*/ 2147483647 h 64"/>
              <a:gd name="T2" fmla="*/ 2147483647 w 64"/>
              <a:gd name="T3" fmla="*/ 2147483647 h 64"/>
              <a:gd name="T4" fmla="*/ 2147483647 w 64"/>
              <a:gd name="T5" fmla="*/ 2147483647 h 64"/>
              <a:gd name="T6" fmla="*/ 2147483647 w 64"/>
              <a:gd name="T7" fmla="*/ 2147483647 h 64"/>
              <a:gd name="T8" fmla="*/ 2147483647 w 64"/>
              <a:gd name="T9" fmla="*/ 2147483647 h 64"/>
              <a:gd name="T10" fmla="*/ 2147483647 w 64"/>
              <a:gd name="T11" fmla="*/ 2147483647 h 64"/>
              <a:gd name="T12" fmla="*/ 0 w 64"/>
              <a:gd name="T13" fmla="*/ 2147483647 h 64"/>
              <a:gd name="T14" fmla="*/ 0 w 64"/>
              <a:gd name="T15" fmla="*/ 2147483647 h 64"/>
              <a:gd name="T16" fmla="*/ 2147483647 w 64"/>
              <a:gd name="T17" fmla="*/ 2147483647 h 64"/>
              <a:gd name="T18" fmla="*/ 2147483647 w 64"/>
              <a:gd name="T19" fmla="*/ 2147483647 h 64"/>
              <a:gd name="T20" fmla="*/ 2147483647 w 64"/>
              <a:gd name="T21" fmla="*/ 0 h 64"/>
              <a:gd name="T22" fmla="*/ 2147483647 w 64"/>
              <a:gd name="T23" fmla="*/ 2147483647 h 64"/>
              <a:gd name="T24" fmla="*/ 2147483647 w 64"/>
              <a:gd name="T25" fmla="*/ 2147483647 h 64"/>
              <a:gd name="T26" fmla="*/ 2147483647 w 64"/>
              <a:gd name="T27" fmla="*/ 2147483647 h 64"/>
              <a:gd name="T28" fmla="*/ 2147483647 w 64"/>
              <a:gd name="T29" fmla="*/ 2147483647 h 64"/>
              <a:gd name="T30" fmla="*/ 2147483647 w 64"/>
              <a:gd name="T31" fmla="*/ 2147483647 h 64"/>
              <a:gd name="T32" fmla="*/ 2147483647 w 64"/>
              <a:gd name="T33" fmla="*/ 2147483647 h 64"/>
              <a:gd name="T34" fmla="*/ 2147483647 w 64"/>
              <a:gd name="T35" fmla="*/ 2147483647 h 64"/>
              <a:gd name="T36" fmla="*/ 2147483647 w 64"/>
              <a:gd name="T37" fmla="*/ 2147483647 h 64"/>
              <a:gd name="T38" fmla="*/ 2147483647 w 64"/>
              <a:gd name="T39" fmla="*/ 2147483647 h 64"/>
              <a:gd name="T40" fmla="*/ 2147483647 w 64"/>
              <a:gd name="T41" fmla="*/ 2147483647 h 64"/>
              <a:gd name="T42" fmla="*/ 2147483647 w 64"/>
              <a:gd name="T43" fmla="*/ 2147483647 h 64"/>
              <a:gd name="T44" fmla="*/ 2147483647 w 64"/>
              <a:gd name="T45" fmla="*/ 2147483647 h 64"/>
              <a:gd name="T46" fmla="*/ 2147483647 w 64"/>
              <a:gd name="T47" fmla="*/ 2147483647 h 64"/>
              <a:gd name="T48" fmla="*/ 2147483647 w 64"/>
              <a:gd name="T49" fmla="*/ 2147483647 h 64"/>
              <a:gd name="T50" fmla="*/ 2147483647 w 64"/>
              <a:gd name="T51" fmla="*/ 2147483647 h 64"/>
              <a:gd name="T52" fmla="*/ 2147483647 w 64"/>
              <a:gd name="T53" fmla="*/ 2147483647 h 64"/>
              <a:gd name="T54" fmla="*/ 2147483647 w 64"/>
              <a:gd name="T55" fmla="*/ 2147483647 h 64"/>
              <a:gd name="T56" fmla="*/ 2147483647 w 64"/>
              <a:gd name="T57" fmla="*/ 2147483647 h 64"/>
              <a:gd name="T58" fmla="*/ 2147483647 w 64"/>
              <a:gd name="T59" fmla="*/ 2147483647 h 64"/>
              <a:gd name="T60" fmla="*/ 2147483647 w 64"/>
              <a:gd name="T61" fmla="*/ 2147483647 h 64"/>
              <a:gd name="T62" fmla="*/ 2147483647 w 64"/>
              <a:gd name="T63" fmla="*/ 2147483647 h 64"/>
              <a:gd name="T64" fmla="*/ 2147483647 w 64"/>
              <a:gd name="T65" fmla="*/ 2147483647 h 64"/>
              <a:gd name="T66" fmla="*/ 2147483647 w 64"/>
              <a:gd name="T67" fmla="*/ 2147483647 h 64"/>
              <a:gd name="T68" fmla="*/ 2147483647 w 64"/>
              <a:gd name="T69" fmla="*/ 2147483647 h 64"/>
              <a:gd name="T70" fmla="*/ 2147483647 w 64"/>
              <a:gd name="T71" fmla="*/ 2147483647 h 64"/>
              <a:gd name="T72" fmla="*/ 2147483647 w 64"/>
              <a:gd name="T73" fmla="*/ 2147483647 h 64"/>
              <a:gd name="T74" fmla="*/ 2147483647 w 64"/>
              <a:gd name="T75" fmla="*/ 2147483647 h 64"/>
              <a:gd name="T76" fmla="*/ 2147483647 w 64"/>
              <a:gd name="T77" fmla="*/ 2147483647 h 64"/>
              <a:gd name="T78" fmla="*/ 2147483647 w 64"/>
              <a:gd name="T79" fmla="*/ 2147483647 h 64"/>
              <a:gd name="T80" fmla="*/ 2147483647 w 64"/>
              <a:gd name="T81" fmla="*/ 2147483647 h 64"/>
              <a:gd name="T82" fmla="*/ 2147483647 w 64"/>
              <a:gd name="T83" fmla="*/ 2147483647 h 64"/>
              <a:gd name="T84" fmla="*/ 2147483647 w 64"/>
              <a:gd name="T85" fmla="*/ 2147483647 h 64"/>
              <a:gd name="T86" fmla="*/ 2147483647 w 64"/>
              <a:gd name="T87" fmla="*/ 2147483647 h 64"/>
              <a:gd name="T88" fmla="*/ 2147483647 w 64"/>
              <a:gd name="T89" fmla="*/ 2147483647 h 64"/>
              <a:gd name="T90" fmla="*/ 2147483647 w 64"/>
              <a:gd name="T91" fmla="*/ 2147483647 h 64"/>
              <a:gd name="T92" fmla="*/ 2147483647 w 64"/>
              <a:gd name="T93" fmla="*/ 2147483647 h 64"/>
              <a:gd name="T94" fmla="*/ 2147483647 w 64"/>
              <a:gd name="T95" fmla="*/ 2147483647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4"/>
              <a:gd name="T145" fmla="*/ 0 h 64"/>
              <a:gd name="T146" fmla="*/ 64 w 64"/>
              <a:gd name="T147" fmla="*/ 64 h 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144"/>
          <p:cNvSpPr>
            <a:spLocks noEditPoints="1" noChangeArrowhead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2147483647 w 59"/>
              <a:gd name="T1" fmla="*/ 2147483647 h 51"/>
              <a:gd name="T2" fmla="*/ 2147483647 w 59"/>
              <a:gd name="T3" fmla="*/ 2147483647 h 51"/>
              <a:gd name="T4" fmla="*/ 2147483647 w 59"/>
              <a:gd name="T5" fmla="*/ 2147483647 h 51"/>
              <a:gd name="T6" fmla="*/ 2147483647 w 59"/>
              <a:gd name="T7" fmla="*/ 2147483647 h 51"/>
              <a:gd name="T8" fmla="*/ 2147483647 w 59"/>
              <a:gd name="T9" fmla="*/ 2147483647 h 51"/>
              <a:gd name="T10" fmla="*/ 2147483647 w 59"/>
              <a:gd name="T11" fmla="*/ 2147483647 h 51"/>
              <a:gd name="T12" fmla="*/ 2147483647 w 59"/>
              <a:gd name="T13" fmla="*/ 2147483647 h 51"/>
              <a:gd name="T14" fmla="*/ 2147483647 w 59"/>
              <a:gd name="T15" fmla="*/ 2147483647 h 51"/>
              <a:gd name="T16" fmla="*/ 2147483647 w 59"/>
              <a:gd name="T17" fmla="*/ 2147483647 h 51"/>
              <a:gd name="T18" fmla="*/ 2147483647 w 59"/>
              <a:gd name="T19" fmla="*/ 2147483647 h 51"/>
              <a:gd name="T20" fmla="*/ 2147483647 w 59"/>
              <a:gd name="T21" fmla="*/ 2147483647 h 51"/>
              <a:gd name="T22" fmla="*/ 2147483647 w 59"/>
              <a:gd name="T23" fmla="*/ 2147483647 h 51"/>
              <a:gd name="T24" fmla="*/ 2147483647 w 59"/>
              <a:gd name="T25" fmla="*/ 2147483647 h 51"/>
              <a:gd name="T26" fmla="*/ 0 w 59"/>
              <a:gd name="T27" fmla="*/ 2147483647 h 51"/>
              <a:gd name="T28" fmla="*/ 2147483647 w 59"/>
              <a:gd name="T29" fmla="*/ 0 h 51"/>
              <a:gd name="T30" fmla="*/ 2147483647 w 59"/>
              <a:gd name="T31" fmla="*/ 0 h 51"/>
              <a:gd name="T32" fmla="*/ 2147483647 w 59"/>
              <a:gd name="T33" fmla="*/ 2147483647 h 51"/>
              <a:gd name="T34" fmla="*/ 2147483647 w 59"/>
              <a:gd name="T35" fmla="*/ 2147483647 h 51"/>
              <a:gd name="T36" fmla="*/ 2147483647 w 59"/>
              <a:gd name="T37" fmla="*/ 2147483647 h 51"/>
              <a:gd name="T38" fmla="*/ 2147483647 w 59"/>
              <a:gd name="T39" fmla="*/ 2147483647 h 51"/>
              <a:gd name="T40" fmla="*/ 2147483647 w 59"/>
              <a:gd name="T41" fmla="*/ 2147483647 h 51"/>
              <a:gd name="T42" fmla="*/ 2147483647 w 59"/>
              <a:gd name="T43" fmla="*/ 2147483647 h 51"/>
              <a:gd name="T44" fmla="*/ 2147483647 w 59"/>
              <a:gd name="T45" fmla="*/ 2147483647 h 51"/>
              <a:gd name="T46" fmla="*/ 2147483647 w 59"/>
              <a:gd name="T47" fmla="*/ 2147483647 h 51"/>
              <a:gd name="T48" fmla="*/ 2147483647 w 59"/>
              <a:gd name="T49" fmla="*/ 2147483647 h 51"/>
              <a:gd name="T50" fmla="*/ 2147483647 w 59"/>
              <a:gd name="T51" fmla="*/ 2147483647 h 51"/>
              <a:gd name="T52" fmla="*/ 2147483647 w 59"/>
              <a:gd name="T53" fmla="*/ 2147483647 h 51"/>
              <a:gd name="T54" fmla="*/ 2147483647 w 59"/>
              <a:gd name="T55" fmla="*/ 2147483647 h 51"/>
              <a:gd name="T56" fmla="*/ 2147483647 w 59"/>
              <a:gd name="T57" fmla="*/ 2147483647 h 51"/>
              <a:gd name="T58" fmla="*/ 2147483647 w 59"/>
              <a:gd name="T59" fmla="*/ 2147483647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9"/>
              <a:gd name="T91" fmla="*/ 0 h 51"/>
              <a:gd name="T92" fmla="*/ 59 w 59"/>
              <a:gd name="T93" fmla="*/ 51 h 5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0"/>
          <p:cNvSpPr>
            <a:spLocks noChangeArrowheads="1"/>
          </p:cNvSpPr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0 w 55"/>
              <a:gd name="T35" fmla="*/ 2147483647 h 55"/>
              <a:gd name="T36" fmla="*/ 0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2147483647 w 55"/>
              <a:gd name="T45" fmla="*/ 2147483647 h 55"/>
              <a:gd name="T46" fmla="*/ 2147483647 w 55"/>
              <a:gd name="T47" fmla="*/ 2147483647 h 55"/>
              <a:gd name="T48" fmla="*/ 2147483647 w 55"/>
              <a:gd name="T49" fmla="*/ 2147483647 h 55"/>
              <a:gd name="T50" fmla="*/ 2147483647 w 55"/>
              <a:gd name="T51" fmla="*/ 2147483647 h 55"/>
              <a:gd name="T52" fmla="*/ 2147483647 w 55"/>
              <a:gd name="T53" fmla="*/ 2147483647 h 55"/>
              <a:gd name="T54" fmla="*/ 0 w 55"/>
              <a:gd name="T55" fmla="*/ 2147483647 h 55"/>
              <a:gd name="T56" fmla="*/ 0 w 55"/>
              <a:gd name="T57" fmla="*/ 2147483647 h 55"/>
              <a:gd name="T58" fmla="*/ 2147483647 w 55"/>
              <a:gd name="T59" fmla="*/ 0 h 55"/>
              <a:gd name="T60" fmla="*/ 2147483647 w 55"/>
              <a:gd name="T61" fmla="*/ 0 h 55"/>
              <a:gd name="T62" fmla="*/ 2147483647 w 55"/>
              <a:gd name="T63" fmla="*/ 2147483647 h 55"/>
              <a:gd name="T64" fmla="*/ 2147483647 w 55"/>
              <a:gd name="T65" fmla="*/ 2147483647 h 55"/>
              <a:gd name="T66" fmla="*/ 2147483647 w 55"/>
              <a:gd name="T67" fmla="*/ 2147483647 h 55"/>
              <a:gd name="T68" fmla="*/ 2147483647 w 55"/>
              <a:gd name="T69" fmla="*/ 2147483647 h 55"/>
              <a:gd name="T70" fmla="*/ 2147483647 w 55"/>
              <a:gd name="T71" fmla="*/ 2147483647 h 55"/>
              <a:gd name="T72" fmla="*/ 2147483647 w 55"/>
              <a:gd name="T73" fmla="*/ 2147483647 h 55"/>
              <a:gd name="T74" fmla="*/ 2147483647 w 55"/>
              <a:gd name="T75" fmla="*/ 2147483647 h 55"/>
              <a:gd name="T76" fmla="*/ 2147483647 w 55"/>
              <a:gd name="T77" fmla="*/ 0 h 55"/>
              <a:gd name="T78" fmla="*/ 2147483647 w 55"/>
              <a:gd name="T79" fmla="*/ 0 h 55"/>
              <a:gd name="T80" fmla="*/ 2147483647 w 55"/>
              <a:gd name="T81" fmla="*/ 2147483647 h 55"/>
              <a:gd name="T82" fmla="*/ 2147483647 w 55"/>
              <a:gd name="T83" fmla="*/ 2147483647 h 55"/>
              <a:gd name="T84" fmla="*/ 2147483647 w 55"/>
              <a:gd name="T85" fmla="*/ 2147483647 h 55"/>
              <a:gd name="T86" fmla="*/ 2147483647 w 55"/>
              <a:gd name="T87" fmla="*/ 2147483647 h 55"/>
              <a:gd name="T88" fmla="*/ 2147483647 w 55"/>
              <a:gd name="T89" fmla="*/ 2147483647 h 55"/>
              <a:gd name="T90" fmla="*/ 2147483647 w 55"/>
              <a:gd name="T91" fmla="*/ 2147483647 h 55"/>
              <a:gd name="T92" fmla="*/ 2147483647 w 55"/>
              <a:gd name="T93" fmla="*/ 2147483647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5"/>
              <a:gd name="T142" fmla="*/ 0 h 55"/>
              <a:gd name="T143" fmla="*/ 55 w 55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130"/>
          <p:cNvSpPr>
            <a:spLocks noEditPoints="1" noChangeArrowhead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2147483647 w 746"/>
              <a:gd name="T1" fmla="*/ 2147483647 h 719"/>
              <a:gd name="T2" fmla="*/ 2147483647 w 746"/>
              <a:gd name="T3" fmla="*/ 2147483647 h 719"/>
              <a:gd name="T4" fmla="*/ 2147483647 w 746"/>
              <a:gd name="T5" fmla="*/ 2147483647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2147483647 h 719"/>
              <a:gd name="T12" fmla="*/ 2147483647 w 746"/>
              <a:gd name="T13" fmla="*/ 2147483647 h 719"/>
              <a:gd name="T14" fmla="*/ 2147483647 w 746"/>
              <a:gd name="T15" fmla="*/ 2147483647 h 719"/>
              <a:gd name="T16" fmla="*/ 2147483647 w 746"/>
              <a:gd name="T17" fmla="*/ 2147483647 h 719"/>
              <a:gd name="T18" fmla="*/ 2147483647 w 746"/>
              <a:gd name="T19" fmla="*/ 2147483647 h 719"/>
              <a:gd name="T20" fmla="*/ 2147483647 w 746"/>
              <a:gd name="T21" fmla="*/ 2147483647 h 719"/>
              <a:gd name="T22" fmla="*/ 2147483647 w 746"/>
              <a:gd name="T23" fmla="*/ 2147483647 h 719"/>
              <a:gd name="T24" fmla="*/ 2147483647 w 746"/>
              <a:gd name="T25" fmla="*/ 2147483647 h 719"/>
              <a:gd name="T26" fmla="*/ 2147483647 w 746"/>
              <a:gd name="T27" fmla="*/ 2147483647 h 719"/>
              <a:gd name="T28" fmla="*/ 2147483647 w 746"/>
              <a:gd name="T29" fmla="*/ 2147483647 h 719"/>
              <a:gd name="T30" fmla="*/ 2147483647 w 746"/>
              <a:gd name="T31" fmla="*/ 2147483647 h 719"/>
              <a:gd name="T32" fmla="*/ 2147483647 w 746"/>
              <a:gd name="T33" fmla="*/ 2147483647 h 719"/>
              <a:gd name="T34" fmla="*/ 2147483647 w 746"/>
              <a:gd name="T35" fmla="*/ 2147483647 h 719"/>
              <a:gd name="T36" fmla="*/ 2147483647 w 746"/>
              <a:gd name="T37" fmla="*/ 2147483647 h 719"/>
              <a:gd name="T38" fmla="*/ 2147483647 w 746"/>
              <a:gd name="T39" fmla="*/ 2147483647 h 719"/>
              <a:gd name="T40" fmla="*/ 2147483647 w 746"/>
              <a:gd name="T41" fmla="*/ 2147483647 h 719"/>
              <a:gd name="T42" fmla="*/ 2147483647 w 746"/>
              <a:gd name="T43" fmla="*/ 2147483647 h 719"/>
              <a:gd name="T44" fmla="*/ 2147483647 w 746"/>
              <a:gd name="T45" fmla="*/ 2147483647 h 719"/>
              <a:gd name="T46" fmla="*/ 2147483647 w 746"/>
              <a:gd name="T47" fmla="*/ 2147483647 h 719"/>
              <a:gd name="T48" fmla="*/ 2147483647 w 746"/>
              <a:gd name="T49" fmla="*/ 2147483647 h 719"/>
              <a:gd name="T50" fmla="*/ 2147483647 w 746"/>
              <a:gd name="T51" fmla="*/ 2147483647 h 719"/>
              <a:gd name="T52" fmla="*/ 2147483647 w 746"/>
              <a:gd name="T53" fmla="*/ 2147483647 h 719"/>
              <a:gd name="T54" fmla="*/ 2147483647 w 746"/>
              <a:gd name="T55" fmla="*/ 2147483647 h 719"/>
              <a:gd name="T56" fmla="*/ 2147483647 w 746"/>
              <a:gd name="T57" fmla="*/ 2147483647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2147483647 h 719"/>
              <a:gd name="T64" fmla="*/ 2147483647 w 746"/>
              <a:gd name="T65" fmla="*/ 2147483647 h 719"/>
              <a:gd name="T66" fmla="*/ 2147483647 w 746"/>
              <a:gd name="T67" fmla="*/ 2147483647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2147483647 w 746"/>
              <a:gd name="T73" fmla="*/ 2147483647 h 719"/>
              <a:gd name="T74" fmla="*/ 2147483647 w 746"/>
              <a:gd name="T75" fmla="*/ 2147483647 h 719"/>
              <a:gd name="T76" fmla="*/ 2147483647 w 746"/>
              <a:gd name="T77" fmla="*/ 2147483647 h 719"/>
              <a:gd name="T78" fmla="*/ 2147483647 w 746"/>
              <a:gd name="T79" fmla="*/ 2147483647 h 719"/>
              <a:gd name="T80" fmla="*/ 2147483647 w 746"/>
              <a:gd name="T81" fmla="*/ 2147483647 h 719"/>
              <a:gd name="T82" fmla="*/ 2147483647 w 746"/>
              <a:gd name="T83" fmla="*/ 2147483647 h 719"/>
              <a:gd name="T84" fmla="*/ 2147483647 w 746"/>
              <a:gd name="T85" fmla="*/ 2147483647 h 719"/>
              <a:gd name="T86" fmla="*/ 2147483647 w 746"/>
              <a:gd name="T87" fmla="*/ 2147483647 h 719"/>
              <a:gd name="T88" fmla="*/ 2147483647 w 746"/>
              <a:gd name="T89" fmla="*/ 2147483647 h 719"/>
              <a:gd name="T90" fmla="*/ 2147483647 w 746"/>
              <a:gd name="T91" fmla="*/ 2147483647 h 719"/>
              <a:gd name="T92" fmla="*/ 2147483647 w 746"/>
              <a:gd name="T93" fmla="*/ 2147483647 h 719"/>
              <a:gd name="T94" fmla="*/ 2147483647 w 746"/>
              <a:gd name="T95" fmla="*/ 2147483647 h 719"/>
              <a:gd name="T96" fmla="*/ 2147483647 w 746"/>
              <a:gd name="T97" fmla="*/ 2147483647 h 719"/>
              <a:gd name="T98" fmla="*/ 2147483647 w 746"/>
              <a:gd name="T99" fmla="*/ 2147483647 h 719"/>
              <a:gd name="T100" fmla="*/ 2147483647 w 746"/>
              <a:gd name="T101" fmla="*/ 2147483647 h 719"/>
              <a:gd name="T102" fmla="*/ 2147483647 w 746"/>
              <a:gd name="T103" fmla="*/ 2147483647 h 719"/>
              <a:gd name="T104" fmla="*/ 2147483647 w 746"/>
              <a:gd name="T105" fmla="*/ 0 h 719"/>
              <a:gd name="T106" fmla="*/ 2147483647 w 746"/>
              <a:gd name="T107" fmla="*/ 2147483647 h 719"/>
              <a:gd name="T108" fmla="*/ 2147483647 w 746"/>
              <a:gd name="T109" fmla="*/ 2147483647 h 719"/>
              <a:gd name="T110" fmla="*/ 2147483647 w 746"/>
              <a:gd name="T111" fmla="*/ 2147483647 h 719"/>
              <a:gd name="T112" fmla="*/ 2147483647 w 746"/>
              <a:gd name="T113" fmla="*/ 2147483647 h 719"/>
              <a:gd name="T114" fmla="*/ 2147483647 w 746"/>
              <a:gd name="T115" fmla="*/ 2147483647 h 719"/>
              <a:gd name="T116" fmla="*/ 2147483647 w 746"/>
              <a:gd name="T117" fmla="*/ 2147483647 h 719"/>
              <a:gd name="T118" fmla="*/ 2147483647 w 746"/>
              <a:gd name="T119" fmla="*/ 2147483647 h 719"/>
              <a:gd name="T120" fmla="*/ 2147483647 w 746"/>
              <a:gd name="T121" fmla="*/ 2147483647 h 719"/>
              <a:gd name="T122" fmla="*/ 2147483647 w 746"/>
              <a:gd name="T123" fmla="*/ 2147483647 h 719"/>
              <a:gd name="T124" fmla="*/ 2147483647 w 746"/>
              <a:gd name="T125" fmla="*/ 2147483647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46"/>
              <a:gd name="T190" fmla="*/ 0 h 719"/>
              <a:gd name="T191" fmla="*/ 746 w 746"/>
              <a:gd name="T192" fmla="*/ 719 h 71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9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0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1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643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644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64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46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4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64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44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43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643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643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40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3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643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6438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6388" name="Block Arc 51"/>
          <p:cNvGrpSpPr>
            <a:grpSpLocks/>
          </p:cNvGrpSpPr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16431" name="Block Arc 5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32" name="Text Box 20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89" name="Block Arc 52"/>
          <p:cNvGrpSpPr>
            <a:grpSpLocks/>
          </p:cNvGrpSpPr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16429" name="Block Arc 52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30" name="Text Box 23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0" name="Block Arc 53"/>
          <p:cNvGrpSpPr>
            <a:grpSpLocks/>
          </p:cNvGrpSpPr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16427" name="Block Arc 5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8" name="Text Box 26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1" name="Block Arc 54"/>
          <p:cNvGrpSpPr>
            <a:grpSpLocks/>
          </p:cNvGrpSpPr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16425" name="Block Arc 54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6" name="Text Box 29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2" name="Block Arc 55"/>
          <p:cNvGrpSpPr>
            <a:grpSpLocks/>
          </p:cNvGrpSpPr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16423" name="Block Arc 5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4" name="Text Box 32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3" name="Freeform 62"/>
          <p:cNvGrpSpPr>
            <a:grpSpLocks/>
          </p:cNvGrpSpPr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16421" name="Freeform 62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2" name="Text Box 35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16394" name="Freeform 63"/>
          <p:cNvGrpSpPr>
            <a:grpSpLocks/>
          </p:cNvGrpSpPr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16419" name="Freeform 6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0" name="Text Box 38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16395" name="Freeform 64"/>
          <p:cNvGrpSpPr>
            <a:grpSpLocks/>
          </p:cNvGrpSpPr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16417" name="Freeform 64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8" name="Text Box 41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16396" name="Freeform 65"/>
          <p:cNvGrpSpPr>
            <a:grpSpLocks/>
          </p:cNvGrpSpPr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16415" name="Freeform 65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6" name="Text Box 44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4</a:t>
              </a:r>
            </a:p>
          </p:txBody>
        </p:sp>
      </p:grpSp>
      <p:grpSp>
        <p:nvGrpSpPr>
          <p:cNvPr id="16397" name="Freeform 66"/>
          <p:cNvGrpSpPr>
            <a:grpSpLocks/>
          </p:cNvGrpSpPr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16413" name="Freeform 66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4" name="Text Box 47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5</a:t>
              </a:r>
            </a:p>
          </p:txBody>
        </p:sp>
      </p:grpSp>
      <p:sp>
        <p:nvSpPr>
          <p:cNvPr id="16398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defTabSz="1217613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defTabSz="1217613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defTabSz="1217613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defTabSz="1217613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2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defTabSz="1217613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8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9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0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1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2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7426" name="六边形 15"/>
            <p:cNvGrpSpPr>
              <a:grpSpLocks/>
            </p:cNvGrpSpPr>
            <p:nvPr/>
          </p:nvGrpSpPr>
          <p:grpSpPr bwMode="auto">
            <a:xfrm rot="-3881436">
              <a:off x="-41336" y="-58389"/>
              <a:ext cx="2298217" cy="2029749"/>
              <a:chOff x="0" y="0"/>
              <a:chExt cx="2706624" cy="2389632"/>
            </a:xfrm>
          </p:grpSpPr>
          <p:pic>
            <p:nvPicPr>
              <p:cNvPr id="17430" name="六边形 15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31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5" y="417890"/>
                <a:ext cx="1797579" cy="1550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27" name="任意多边形 16"/>
            <p:cNvGrpSpPr>
              <a:grpSpLocks/>
            </p:cNvGrpSpPr>
            <p:nvPr/>
          </p:nvGrpSpPr>
          <p:grpSpPr bwMode="auto">
            <a:xfrm rot="-3881436">
              <a:off x="160898" y="-166244"/>
              <a:ext cx="1920357" cy="1874411"/>
              <a:chOff x="0" y="0"/>
              <a:chExt cx="2261616" cy="2206752"/>
            </a:xfrm>
          </p:grpSpPr>
          <p:pic>
            <p:nvPicPr>
              <p:cNvPr id="17428" name="任意多边形 16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29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1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12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3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7414" name="组合 12"/>
          <p:cNvGrpSpPr>
            <a:grpSpLocks/>
          </p:cNvGrpSpPr>
          <p:nvPr/>
        </p:nvGrpSpPr>
        <p:grpSpPr bwMode="auto">
          <a:xfrm>
            <a:off x="5740400" y="2530475"/>
            <a:ext cx="855663" cy="747713"/>
            <a:chOff x="0" y="0"/>
            <a:chExt cx="389342" cy="339426"/>
          </a:xfrm>
        </p:grpSpPr>
        <p:sp>
          <p:nvSpPr>
            <p:cNvPr id="17415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147483647 h 41"/>
                <a:gd name="T2" fmla="*/ 2147483647 w 41"/>
                <a:gd name="T3" fmla="*/ 2147483647 h 41"/>
                <a:gd name="T4" fmla="*/ 2147483647 w 41"/>
                <a:gd name="T5" fmla="*/ 2147483647 h 41"/>
                <a:gd name="T6" fmla="*/ 2147483647 w 41"/>
                <a:gd name="T7" fmla="*/ 0 h 41"/>
                <a:gd name="T8" fmla="*/ 0 w 41"/>
                <a:gd name="T9" fmla="*/ 2147483647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147483647 w 44"/>
                <a:gd name="T1" fmla="*/ 0 h 46"/>
                <a:gd name="T2" fmla="*/ 0 w 44"/>
                <a:gd name="T3" fmla="*/ 2147483647 h 46"/>
                <a:gd name="T4" fmla="*/ 2147483647 w 44"/>
                <a:gd name="T5" fmla="*/ 2147483647 h 46"/>
                <a:gd name="T6" fmla="*/ 2147483647 w 44"/>
                <a:gd name="T7" fmla="*/ 2147483647 h 46"/>
                <a:gd name="T8" fmla="*/ 214748364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147483647 h 42"/>
                <a:gd name="T2" fmla="*/ 2147483647 w 42"/>
                <a:gd name="T3" fmla="*/ 2147483647 h 42"/>
                <a:gd name="T4" fmla="*/ 2147483647 w 42"/>
                <a:gd name="T5" fmla="*/ 2147483647 h 42"/>
                <a:gd name="T6" fmla="*/ 2147483647 w 42"/>
                <a:gd name="T7" fmla="*/ 0 h 42"/>
                <a:gd name="T8" fmla="*/ 0 w 42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147483647 w 28"/>
                <a:gd name="T1" fmla="*/ 2147483647 h 28"/>
                <a:gd name="T2" fmla="*/ 2147483647 w 28"/>
                <a:gd name="T3" fmla="*/ 0 h 28"/>
                <a:gd name="T4" fmla="*/ 0 w 28"/>
                <a:gd name="T5" fmla="*/ 2147483647 h 28"/>
                <a:gd name="T6" fmla="*/ 2147483647 w 28"/>
                <a:gd name="T7" fmla="*/ 2147483647 h 28"/>
                <a:gd name="T8" fmla="*/ 2147483647 w 2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0 h 13"/>
                <a:gd name="T6" fmla="*/ 0 w 14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2147483647 w 28"/>
                <a:gd name="T1" fmla="*/ 0 h 28"/>
                <a:gd name="T2" fmla="*/ 0 w 28"/>
                <a:gd name="T3" fmla="*/ 2147483647 h 28"/>
                <a:gd name="T4" fmla="*/ 2147483647 w 28"/>
                <a:gd name="T5" fmla="*/ 2147483647 h 28"/>
                <a:gd name="T6" fmla="*/ 2147483647 w 28"/>
                <a:gd name="T7" fmla="*/ 2147483647 h 28"/>
                <a:gd name="T8" fmla="*/ 214748364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147483647 w 112"/>
                <a:gd name="T1" fmla="*/ 2147483647 h 136"/>
                <a:gd name="T2" fmla="*/ 2147483647 w 112"/>
                <a:gd name="T3" fmla="*/ 2147483647 h 136"/>
                <a:gd name="T4" fmla="*/ 2147483647 w 112"/>
                <a:gd name="T5" fmla="*/ 2147483647 h 136"/>
                <a:gd name="T6" fmla="*/ 2147483647 w 112"/>
                <a:gd name="T7" fmla="*/ 2147483647 h 136"/>
                <a:gd name="T8" fmla="*/ 2147483647 w 112"/>
                <a:gd name="T9" fmla="*/ 2147483647 h 136"/>
                <a:gd name="T10" fmla="*/ 2147483647 w 112"/>
                <a:gd name="T11" fmla="*/ 2147483647 h 136"/>
                <a:gd name="T12" fmla="*/ 2147483647 w 112"/>
                <a:gd name="T13" fmla="*/ 2147483647 h 136"/>
                <a:gd name="T14" fmla="*/ 2147483647 w 112"/>
                <a:gd name="T15" fmla="*/ 2147483647 h 136"/>
                <a:gd name="T16" fmla="*/ 2147483647 w 112"/>
                <a:gd name="T17" fmla="*/ 2147483647 h 136"/>
                <a:gd name="T18" fmla="*/ 2147483647 w 112"/>
                <a:gd name="T19" fmla="*/ 2147483647 h 136"/>
                <a:gd name="T20" fmla="*/ 2147483647 w 112"/>
                <a:gd name="T21" fmla="*/ 2147483647 h 136"/>
                <a:gd name="T22" fmla="*/ 2147483647 w 112"/>
                <a:gd name="T23" fmla="*/ 2147483647 h 136"/>
                <a:gd name="T24" fmla="*/ 2147483647 w 112"/>
                <a:gd name="T25" fmla="*/ 0 h 136"/>
                <a:gd name="T26" fmla="*/ 2147483647 w 112"/>
                <a:gd name="T27" fmla="*/ 0 h 136"/>
                <a:gd name="T28" fmla="*/ 2147483647 w 112"/>
                <a:gd name="T29" fmla="*/ 2147483647 h 136"/>
                <a:gd name="T30" fmla="*/ 2147483647 w 112"/>
                <a:gd name="T31" fmla="*/ 2147483647 h 136"/>
                <a:gd name="T32" fmla="*/ 2147483647 w 112"/>
                <a:gd name="T33" fmla="*/ 2147483647 h 136"/>
                <a:gd name="T34" fmla="*/ 2147483647 w 112"/>
                <a:gd name="T35" fmla="*/ 2147483647 h 136"/>
                <a:gd name="T36" fmla="*/ 2147483647 w 112"/>
                <a:gd name="T37" fmla="*/ 2147483647 h 136"/>
                <a:gd name="T38" fmla="*/ 2147483647 w 112"/>
                <a:gd name="T39" fmla="*/ 2147483647 h 136"/>
                <a:gd name="T40" fmla="*/ 2147483647 w 112"/>
                <a:gd name="T41" fmla="*/ 0 h 136"/>
                <a:gd name="T42" fmla="*/ 2147483647 w 112"/>
                <a:gd name="T43" fmla="*/ 0 h 136"/>
                <a:gd name="T44" fmla="*/ 2147483647 w 112"/>
                <a:gd name="T45" fmla="*/ 2147483647 h 136"/>
                <a:gd name="T46" fmla="*/ 2147483647 w 112"/>
                <a:gd name="T47" fmla="*/ 2147483647 h 136"/>
                <a:gd name="T48" fmla="*/ 2147483647 w 112"/>
                <a:gd name="T49" fmla="*/ 2147483647 h 136"/>
                <a:gd name="T50" fmla="*/ 2147483647 w 112"/>
                <a:gd name="T51" fmla="*/ 2147483647 h 136"/>
                <a:gd name="T52" fmla="*/ 2147483647 w 112"/>
                <a:gd name="T53" fmla="*/ 2147483647 h 136"/>
                <a:gd name="T54" fmla="*/ 2147483647 w 112"/>
                <a:gd name="T55" fmla="*/ 2147483647 h 136"/>
                <a:gd name="T56" fmla="*/ 2147483647 w 112"/>
                <a:gd name="T57" fmla="*/ 0 h 136"/>
                <a:gd name="T58" fmla="*/ 2147483647 w 112"/>
                <a:gd name="T59" fmla="*/ 0 h 136"/>
                <a:gd name="T60" fmla="*/ 2147483647 w 112"/>
                <a:gd name="T61" fmla="*/ 2147483647 h 136"/>
                <a:gd name="T62" fmla="*/ 2147483647 w 112"/>
                <a:gd name="T63" fmla="*/ 2147483647 h 136"/>
                <a:gd name="T64" fmla="*/ 2147483647 w 112"/>
                <a:gd name="T65" fmla="*/ 2147483647 h 136"/>
                <a:gd name="T66" fmla="*/ 2147483647 w 112"/>
                <a:gd name="T67" fmla="*/ 2147483647 h 136"/>
                <a:gd name="T68" fmla="*/ 2147483647 w 112"/>
                <a:gd name="T69" fmla="*/ 2147483647 h 136"/>
                <a:gd name="T70" fmla="*/ 2147483647 w 112"/>
                <a:gd name="T71" fmla="*/ 2147483647 h 136"/>
                <a:gd name="T72" fmla="*/ 2147483647 w 112"/>
                <a:gd name="T73" fmla="*/ 0 h 136"/>
                <a:gd name="T74" fmla="*/ 2147483647 w 112"/>
                <a:gd name="T75" fmla="*/ 0 h 136"/>
                <a:gd name="T76" fmla="*/ 2147483647 w 112"/>
                <a:gd name="T77" fmla="*/ 2147483647 h 136"/>
                <a:gd name="T78" fmla="*/ 2147483647 w 112"/>
                <a:gd name="T79" fmla="*/ 2147483647 h 136"/>
                <a:gd name="T80" fmla="*/ 2147483647 w 112"/>
                <a:gd name="T81" fmla="*/ 2147483647 h 136"/>
                <a:gd name="T82" fmla="*/ 2147483647 w 112"/>
                <a:gd name="T83" fmla="*/ 2147483647 h 136"/>
                <a:gd name="T84" fmla="*/ 2147483647 w 112"/>
                <a:gd name="T85" fmla="*/ 2147483647 h 136"/>
                <a:gd name="T86" fmla="*/ 2147483647 w 112"/>
                <a:gd name="T87" fmla="*/ 2147483647 h 136"/>
                <a:gd name="T88" fmla="*/ 2147483647 w 112"/>
                <a:gd name="T89" fmla="*/ 0 h 136"/>
                <a:gd name="T90" fmla="*/ 2147483647 w 112"/>
                <a:gd name="T91" fmla="*/ 0 h 136"/>
                <a:gd name="T92" fmla="*/ 2147483647 w 112"/>
                <a:gd name="T93" fmla="*/ 2147483647 h 136"/>
                <a:gd name="T94" fmla="*/ 2147483647 w 112"/>
                <a:gd name="T95" fmla="*/ 2147483647 h 136"/>
                <a:gd name="T96" fmla="*/ 2147483647 w 112"/>
                <a:gd name="T97" fmla="*/ 2147483647 h 136"/>
                <a:gd name="T98" fmla="*/ 0 w 112"/>
                <a:gd name="T99" fmla="*/ 2147483647 h 136"/>
                <a:gd name="T100" fmla="*/ 0 w 112"/>
                <a:gd name="T101" fmla="*/ 2147483647 h 136"/>
                <a:gd name="T102" fmla="*/ 0 w 112"/>
                <a:gd name="T103" fmla="*/ 2147483647 h 136"/>
                <a:gd name="T104" fmla="*/ 0 w 112"/>
                <a:gd name="T105" fmla="*/ 2147483647 h 136"/>
                <a:gd name="T106" fmla="*/ 2147483647 w 112"/>
                <a:gd name="T107" fmla="*/ 2147483647 h 136"/>
                <a:gd name="T108" fmla="*/ 2147483647 w 112"/>
                <a:gd name="T109" fmla="*/ 2147483647 h 136"/>
                <a:gd name="T110" fmla="*/ 2147483647 w 112"/>
                <a:gd name="T111" fmla="*/ 2147483647 h 136"/>
                <a:gd name="T112" fmla="*/ 2147483647 w 112"/>
                <a:gd name="T113" fmla="*/ 2147483647 h 136"/>
                <a:gd name="T114" fmla="*/ 2147483647 w 112"/>
                <a:gd name="T115" fmla="*/ 2147483647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3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4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5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8471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847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848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84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8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848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82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72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847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84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78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7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84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76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8436" name="AutoShape 8"/>
          <p:cNvGrpSpPr>
            <a:grpSpLocks/>
          </p:cNvGrpSpPr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18469" name="AutoShape 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70" name="Text Box 20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8437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fontAlgn="ctr" hangingPunct="1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8F8F8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grpSp>
        <p:nvGrpSpPr>
          <p:cNvPr id="18438" name="AutoShape 7"/>
          <p:cNvGrpSpPr>
            <a:grpSpLocks/>
          </p:cNvGrpSpPr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18467" name="AutoShape 7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8" name="Text Box 24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vl="1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39" name="AutoShape 1"/>
          <p:cNvGrpSpPr>
            <a:grpSpLocks/>
          </p:cNvGrpSpPr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18465" name="AutoShape 1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6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0" name="AutoShape 4"/>
          <p:cNvGrpSpPr>
            <a:grpSpLocks/>
          </p:cNvGrpSpPr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18463" name="AutoShape 4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4" name="Text Box 30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1" name="AutoShape 2"/>
          <p:cNvGrpSpPr>
            <a:grpSpLocks/>
          </p:cNvGrpSpPr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18461" name="AutoShape 2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2" name="Text Box 33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2" name="AutoShape 3"/>
          <p:cNvGrpSpPr>
            <a:grpSpLocks/>
          </p:cNvGrpSpPr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18459" name="AutoShape 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0" name="Text Box 36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3" name="AutoShape 6"/>
          <p:cNvGrpSpPr>
            <a:grpSpLocks/>
          </p:cNvGrpSpPr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18457" name="AutoShape 6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8" name="Text Box 39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4" name="AutoShape 5"/>
          <p:cNvGrpSpPr>
            <a:grpSpLocks/>
          </p:cNvGrpSpPr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18455" name="AutoShape 5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6" name="Text Box 4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8445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3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4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5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6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7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8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9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4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3" grpId="0"/>
      <p:bldP spid="22574" grpId="0"/>
      <p:bldP spid="22575" grpId="0"/>
      <p:bldP spid="22576" grpId="0"/>
      <p:bldP spid="22577" grpId="0"/>
      <p:bldP spid="22578" grpId="0"/>
      <p:bldP spid="22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3"/>
          <a:srcRect t="12207" r="13101" b="30923"/>
          <a:stretch>
            <a:fillRect/>
          </a:stretch>
        </p:blipFill>
        <p:spPr bwMode="auto">
          <a:xfrm>
            <a:off x="547688" y="3733800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19459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94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94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94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500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94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498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94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94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494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94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492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9460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9461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</p:spPr>
      </p:cxnSp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9463" name="Freeform 451"/>
          <p:cNvSpPr>
            <a:spLocks noEditPoints="1" noChangeArrowhead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2147483647 w 287"/>
              <a:gd name="T1" fmla="*/ 2147483647 h 288"/>
              <a:gd name="T2" fmla="*/ 2147483647 w 287"/>
              <a:gd name="T3" fmla="*/ 2147483647 h 288"/>
              <a:gd name="T4" fmla="*/ 2147483647 w 287"/>
              <a:gd name="T5" fmla="*/ 2147483647 h 288"/>
              <a:gd name="T6" fmla="*/ 2147483647 w 287"/>
              <a:gd name="T7" fmla="*/ 2147483647 h 288"/>
              <a:gd name="T8" fmla="*/ 2147483647 w 287"/>
              <a:gd name="T9" fmla="*/ 0 h 288"/>
              <a:gd name="T10" fmla="*/ 2147483647 w 287"/>
              <a:gd name="T11" fmla="*/ 2147483647 h 288"/>
              <a:gd name="T12" fmla="*/ 2147483647 w 287"/>
              <a:gd name="T13" fmla="*/ 2147483647 h 288"/>
              <a:gd name="T14" fmla="*/ 2147483647 w 287"/>
              <a:gd name="T15" fmla="*/ 2147483647 h 288"/>
              <a:gd name="T16" fmla="*/ 2147483647 w 287"/>
              <a:gd name="T17" fmla="*/ 2147483647 h 288"/>
              <a:gd name="T18" fmla="*/ 0 w 287"/>
              <a:gd name="T19" fmla="*/ 2147483647 h 288"/>
              <a:gd name="T20" fmla="*/ 2147483647 w 287"/>
              <a:gd name="T21" fmla="*/ 2147483647 h 288"/>
              <a:gd name="T22" fmla="*/ 2147483647 w 287"/>
              <a:gd name="T23" fmla="*/ 2147483647 h 288"/>
              <a:gd name="T24" fmla="*/ 2147483647 w 287"/>
              <a:gd name="T25" fmla="*/ 2147483647 h 288"/>
              <a:gd name="T26" fmla="*/ 2147483647 w 287"/>
              <a:gd name="T27" fmla="*/ 2147483647 h 288"/>
              <a:gd name="T28" fmla="*/ 2147483647 w 287"/>
              <a:gd name="T29" fmla="*/ 2147483647 h 288"/>
              <a:gd name="T30" fmla="*/ 2147483647 w 287"/>
              <a:gd name="T31" fmla="*/ 2147483647 h 288"/>
              <a:gd name="T32" fmla="*/ 2147483647 w 287"/>
              <a:gd name="T33" fmla="*/ 2147483647 h 288"/>
              <a:gd name="T34" fmla="*/ 2147483647 w 287"/>
              <a:gd name="T35" fmla="*/ 2147483647 h 288"/>
              <a:gd name="T36" fmla="*/ 2147483647 w 287"/>
              <a:gd name="T37" fmla="*/ 2147483647 h 288"/>
              <a:gd name="T38" fmla="*/ 2147483647 w 287"/>
              <a:gd name="T39" fmla="*/ 2147483647 h 288"/>
              <a:gd name="T40" fmla="*/ 2147483647 w 287"/>
              <a:gd name="T41" fmla="*/ 2147483647 h 288"/>
              <a:gd name="T42" fmla="*/ 2147483647 w 287"/>
              <a:gd name="T43" fmla="*/ 2147483647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7"/>
              <a:gd name="T67" fmla="*/ 0 h 288"/>
              <a:gd name="T68" fmla="*/ 287 w 287"/>
              <a:gd name="T69" fmla="*/ 288 h 28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8"/>
          <p:cNvSpPr>
            <a:spLocks noChangeArrowheads="1"/>
          </p:cNvSpPr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2147483647 h 252"/>
              <a:gd name="T4" fmla="*/ 2147483647 w 288"/>
              <a:gd name="T5" fmla="*/ 0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2147483647 h 252"/>
              <a:gd name="T14" fmla="*/ 2147483647 w 288"/>
              <a:gd name="T15" fmla="*/ 2147483647 h 252"/>
              <a:gd name="T16" fmla="*/ 2147483647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88"/>
              <a:gd name="T28" fmla="*/ 0 h 252"/>
              <a:gd name="T29" fmla="*/ 288 w 288"/>
              <a:gd name="T30" fmla="*/ 252 h 2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椭圆 13"/>
          <p:cNvGrpSpPr>
            <a:grpSpLocks/>
          </p:cNvGrpSpPr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19485" name="椭圆 1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86" name="Text Box 25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466" name="组合 14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7" name="椭圆 19"/>
          <p:cNvGrpSpPr>
            <a:grpSpLocks/>
          </p:cNvGrpSpPr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19483" name="椭圆 19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84" name="Text Box 29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8" name="Freeform 659"/>
          <p:cNvSpPr>
            <a:spLocks noChangeArrowheads="1"/>
          </p:cNvSpPr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147483647 w 291"/>
              <a:gd name="T1" fmla="*/ 2147483647 h 290"/>
              <a:gd name="T2" fmla="*/ 2147483647 w 291"/>
              <a:gd name="T3" fmla="*/ 2147483647 h 290"/>
              <a:gd name="T4" fmla="*/ 2147483647 w 291"/>
              <a:gd name="T5" fmla="*/ 2147483647 h 290"/>
              <a:gd name="T6" fmla="*/ 2147483647 w 291"/>
              <a:gd name="T7" fmla="*/ 2147483647 h 290"/>
              <a:gd name="T8" fmla="*/ 2147483647 w 291"/>
              <a:gd name="T9" fmla="*/ 2147483647 h 290"/>
              <a:gd name="T10" fmla="*/ 2147483647 w 291"/>
              <a:gd name="T11" fmla="*/ 2147483647 h 290"/>
              <a:gd name="T12" fmla="*/ 2147483647 w 291"/>
              <a:gd name="T13" fmla="*/ 2147483647 h 290"/>
              <a:gd name="T14" fmla="*/ 2147483647 w 291"/>
              <a:gd name="T15" fmla="*/ 2147483647 h 290"/>
              <a:gd name="T16" fmla="*/ 2147483647 w 291"/>
              <a:gd name="T17" fmla="*/ 2147483647 h 290"/>
              <a:gd name="T18" fmla="*/ 2147483647 w 291"/>
              <a:gd name="T19" fmla="*/ 2147483647 h 290"/>
              <a:gd name="T20" fmla="*/ 2147483647 w 291"/>
              <a:gd name="T21" fmla="*/ 2147483647 h 290"/>
              <a:gd name="T22" fmla="*/ 0 w 291"/>
              <a:gd name="T23" fmla="*/ 2147483647 h 290"/>
              <a:gd name="T24" fmla="*/ 2147483647 w 291"/>
              <a:gd name="T25" fmla="*/ 2147483647 h 290"/>
              <a:gd name="T26" fmla="*/ 2147483647 w 291"/>
              <a:gd name="T27" fmla="*/ 2147483647 h 290"/>
              <a:gd name="T28" fmla="*/ 2147483647 w 291"/>
              <a:gd name="T29" fmla="*/ 2147483647 h 290"/>
              <a:gd name="T30" fmla="*/ 2147483647 w 291"/>
              <a:gd name="T31" fmla="*/ 2147483647 h 290"/>
              <a:gd name="T32" fmla="*/ 2147483647 w 291"/>
              <a:gd name="T33" fmla="*/ 2147483647 h 290"/>
              <a:gd name="T34" fmla="*/ 2147483647 w 291"/>
              <a:gd name="T35" fmla="*/ 2147483647 h 290"/>
              <a:gd name="T36" fmla="*/ 2147483647 w 291"/>
              <a:gd name="T37" fmla="*/ 2147483647 h 290"/>
              <a:gd name="T38" fmla="*/ 2147483647 w 291"/>
              <a:gd name="T39" fmla="*/ 2147483647 h 290"/>
              <a:gd name="T40" fmla="*/ 2147483647 w 291"/>
              <a:gd name="T41" fmla="*/ 2147483647 h 290"/>
              <a:gd name="T42" fmla="*/ 2147483647 w 291"/>
              <a:gd name="T43" fmla="*/ 2147483647 h 290"/>
              <a:gd name="T44" fmla="*/ 2147483647 w 291"/>
              <a:gd name="T45" fmla="*/ 2147483647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91"/>
              <a:gd name="T70" fmla="*/ 0 h 290"/>
              <a:gd name="T71" fmla="*/ 291 w 291"/>
              <a:gd name="T72" fmla="*/ 290 h 29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椭圆 21"/>
          <p:cNvGrpSpPr>
            <a:grpSpLocks/>
          </p:cNvGrpSpPr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19481" name="椭圆 21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82" name="Text Box 33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78" name="图片 41"/>
          <p:cNvPicPr>
            <a:picLocks noChangeAspect="1" noChangeArrowheads="1"/>
          </p:cNvPicPr>
          <p:nvPr/>
        </p:nvPicPr>
        <p:blipFill>
          <a:blip r:embed="rId3"/>
          <a:srcRect t="12207" r="13101" b="30923"/>
          <a:stretch>
            <a:fillRect/>
          </a:stretch>
        </p:blipFill>
        <p:spPr bwMode="auto">
          <a:xfrm>
            <a:off x="6324600" y="3751263"/>
            <a:ext cx="2347913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479" name="图片 3"/>
          <p:cNvPicPr>
            <a:picLocks noChangeAspect="1" noChangeArrowheads="1"/>
          </p:cNvPicPr>
          <p:nvPr/>
        </p:nvPicPr>
        <p:blipFill>
          <a:blip r:embed="rId11"/>
          <a:srcRect b="19481"/>
          <a:stretch>
            <a:fillRect/>
          </a:stretch>
        </p:blipFill>
        <p:spPr bwMode="auto">
          <a:xfrm>
            <a:off x="3436938" y="3751263"/>
            <a:ext cx="2346325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480" name="图片 42"/>
          <p:cNvPicPr>
            <a:picLocks noChangeAspect="1" noChangeArrowheads="1"/>
          </p:cNvPicPr>
          <p:nvPr/>
        </p:nvPicPr>
        <p:blipFill>
          <a:blip r:embed="rId11"/>
          <a:srcRect b="19481"/>
          <a:stretch>
            <a:fillRect/>
          </a:stretch>
        </p:blipFill>
        <p:spPr bwMode="auto">
          <a:xfrm>
            <a:off x="9113838" y="3751263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20528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2053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205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54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205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53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529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2053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205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53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205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53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048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9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9142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0490" name="Teardrop 15@|1FFC:14657585|FBC:16777215|LFC:16777215|LBC:16777215"/>
          <p:cNvGrpSpPr>
            <a:grpSpLocks/>
          </p:cNvGrpSpPr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20526" name="Teardrop 15@|1FFC:14657585|FBC:16777215|LFC:16777215|LBC:1677721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7" name="Text Box 26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0491" name="Freeform 6@|5FFC:16777215|FBC:16777215|LFC:16777215|LBC:16777215"/>
          <p:cNvSpPr>
            <a:spLocks noEditPoints="1" noChangeArrowhead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2147483647 w 376"/>
              <a:gd name="T1" fmla="*/ 2147483647 h 376"/>
              <a:gd name="T2" fmla="*/ 2147483647 w 376"/>
              <a:gd name="T3" fmla="*/ 2147483647 h 376"/>
              <a:gd name="T4" fmla="*/ 2147483647 w 376"/>
              <a:gd name="T5" fmla="*/ 2147483647 h 376"/>
              <a:gd name="T6" fmla="*/ 2147483647 w 376"/>
              <a:gd name="T7" fmla="*/ 2147483647 h 376"/>
              <a:gd name="T8" fmla="*/ 2147483647 w 376"/>
              <a:gd name="T9" fmla="*/ 2147483647 h 376"/>
              <a:gd name="T10" fmla="*/ 2147483647 w 376"/>
              <a:gd name="T11" fmla="*/ 2147483647 h 376"/>
              <a:gd name="T12" fmla="*/ 2147483647 w 376"/>
              <a:gd name="T13" fmla="*/ 2147483647 h 376"/>
              <a:gd name="T14" fmla="*/ 2147483647 w 376"/>
              <a:gd name="T15" fmla="*/ 0 h 376"/>
              <a:gd name="T16" fmla="*/ 2147483647 w 376"/>
              <a:gd name="T17" fmla="*/ 2147483647 h 376"/>
              <a:gd name="T18" fmla="*/ 2147483647 w 376"/>
              <a:gd name="T19" fmla="*/ 2147483647 h 376"/>
              <a:gd name="T20" fmla="*/ 2147483647 w 376"/>
              <a:gd name="T21" fmla="*/ 2147483647 h 376"/>
              <a:gd name="T22" fmla="*/ 2147483647 w 376"/>
              <a:gd name="T23" fmla="*/ 2147483647 h 376"/>
              <a:gd name="T24" fmla="*/ 2147483647 w 376"/>
              <a:gd name="T25" fmla="*/ 2147483647 h 376"/>
              <a:gd name="T26" fmla="*/ 2147483647 w 376"/>
              <a:gd name="T27" fmla="*/ 2147483647 h 376"/>
              <a:gd name="T28" fmla="*/ 2147483647 w 376"/>
              <a:gd name="T29" fmla="*/ 2147483647 h 376"/>
              <a:gd name="T30" fmla="*/ 0 w 376"/>
              <a:gd name="T31" fmla="*/ 2147483647 h 376"/>
              <a:gd name="T32" fmla="*/ 2147483647 w 376"/>
              <a:gd name="T33" fmla="*/ 2147483647 h 376"/>
              <a:gd name="T34" fmla="*/ 2147483647 w 376"/>
              <a:gd name="T35" fmla="*/ 2147483647 h 376"/>
              <a:gd name="T36" fmla="*/ 2147483647 w 376"/>
              <a:gd name="T37" fmla="*/ 2147483647 h 376"/>
              <a:gd name="T38" fmla="*/ 2147483647 w 376"/>
              <a:gd name="T39" fmla="*/ 2147483647 h 376"/>
              <a:gd name="T40" fmla="*/ 2147483647 w 376"/>
              <a:gd name="T41" fmla="*/ 2147483647 h 376"/>
              <a:gd name="T42" fmla="*/ 2147483647 w 376"/>
              <a:gd name="T43" fmla="*/ 2147483647 h 376"/>
              <a:gd name="T44" fmla="*/ 2147483647 w 376"/>
              <a:gd name="T45" fmla="*/ 2147483647 h 376"/>
              <a:gd name="T46" fmla="*/ 2147483647 w 376"/>
              <a:gd name="T47" fmla="*/ 2147483647 h 376"/>
              <a:gd name="T48" fmla="*/ 2147483647 w 376"/>
              <a:gd name="T49" fmla="*/ 2147483647 h 376"/>
              <a:gd name="T50" fmla="*/ 2147483647 w 376"/>
              <a:gd name="T51" fmla="*/ 2147483647 h 376"/>
              <a:gd name="T52" fmla="*/ 2147483647 w 376"/>
              <a:gd name="T53" fmla="*/ 2147483647 h 376"/>
              <a:gd name="T54" fmla="*/ 2147483647 w 376"/>
              <a:gd name="T55" fmla="*/ 2147483647 h 376"/>
              <a:gd name="T56" fmla="*/ 2147483647 w 376"/>
              <a:gd name="T57" fmla="*/ 2147483647 h 376"/>
              <a:gd name="T58" fmla="*/ 2147483647 w 376"/>
              <a:gd name="T59" fmla="*/ 2147483647 h 376"/>
              <a:gd name="T60" fmla="*/ 2147483647 w 376"/>
              <a:gd name="T61" fmla="*/ 2147483647 h 376"/>
              <a:gd name="T62" fmla="*/ 2147483647 w 376"/>
              <a:gd name="T63" fmla="*/ 2147483647 h 376"/>
              <a:gd name="T64" fmla="*/ 2147483647 w 376"/>
              <a:gd name="T65" fmla="*/ 2147483647 h 376"/>
              <a:gd name="T66" fmla="*/ 2147483647 w 376"/>
              <a:gd name="T67" fmla="*/ 2147483647 h 376"/>
              <a:gd name="T68" fmla="*/ 2147483647 w 376"/>
              <a:gd name="T69" fmla="*/ 2147483647 h 376"/>
              <a:gd name="T70" fmla="*/ 2147483647 w 376"/>
              <a:gd name="T71" fmla="*/ 2147483647 h 376"/>
              <a:gd name="T72" fmla="*/ 2147483647 w 376"/>
              <a:gd name="T73" fmla="*/ 2147483647 h 376"/>
              <a:gd name="T74" fmla="*/ 2147483647 w 376"/>
              <a:gd name="T75" fmla="*/ 2147483647 h 376"/>
              <a:gd name="T76" fmla="*/ 2147483647 w 376"/>
              <a:gd name="T77" fmla="*/ 2147483647 h 376"/>
              <a:gd name="T78" fmla="*/ 2147483647 w 376"/>
              <a:gd name="T79" fmla="*/ 2147483647 h 376"/>
              <a:gd name="T80" fmla="*/ 2147483647 w 376"/>
              <a:gd name="T81" fmla="*/ 2147483647 h 376"/>
              <a:gd name="T82" fmla="*/ 2147483647 w 376"/>
              <a:gd name="T83" fmla="*/ 2147483647 h 376"/>
              <a:gd name="T84" fmla="*/ 2147483647 w 376"/>
              <a:gd name="T85" fmla="*/ 2147483647 h 376"/>
              <a:gd name="T86" fmla="*/ 2147483647 w 376"/>
              <a:gd name="T87" fmla="*/ 2147483647 h 376"/>
              <a:gd name="T88" fmla="*/ 2147483647 w 376"/>
              <a:gd name="T89" fmla="*/ 2147483647 h 376"/>
              <a:gd name="T90" fmla="*/ 2147483647 w 376"/>
              <a:gd name="T91" fmla="*/ 2147483647 h 376"/>
              <a:gd name="T92" fmla="*/ 2147483647 w 376"/>
              <a:gd name="T93" fmla="*/ 2147483647 h 376"/>
              <a:gd name="T94" fmla="*/ 2147483647 w 376"/>
              <a:gd name="T95" fmla="*/ 2147483647 h 376"/>
              <a:gd name="T96" fmla="*/ 2147483647 w 376"/>
              <a:gd name="T97" fmla="*/ 2147483647 h 376"/>
              <a:gd name="T98" fmla="*/ 2147483647 w 376"/>
              <a:gd name="T99" fmla="*/ 2147483647 h 376"/>
              <a:gd name="T100" fmla="*/ 2147483647 w 376"/>
              <a:gd name="T101" fmla="*/ 2147483647 h 376"/>
              <a:gd name="T102" fmla="*/ 2147483647 w 376"/>
              <a:gd name="T103" fmla="*/ 2147483647 h 376"/>
              <a:gd name="T104" fmla="*/ 2147483647 w 376"/>
              <a:gd name="T105" fmla="*/ 2147483647 h 376"/>
              <a:gd name="T106" fmla="*/ 2147483647 w 376"/>
              <a:gd name="T107" fmla="*/ 2147483647 h 376"/>
              <a:gd name="T108" fmla="*/ 2147483647 w 376"/>
              <a:gd name="T109" fmla="*/ 2147483647 h 376"/>
              <a:gd name="T110" fmla="*/ 2147483647 w 376"/>
              <a:gd name="T111" fmla="*/ 2147483647 h 376"/>
              <a:gd name="T112" fmla="*/ 2147483647 w 376"/>
              <a:gd name="T113" fmla="*/ 214748364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76"/>
              <a:gd name="T172" fmla="*/ 0 h 376"/>
              <a:gd name="T173" fmla="*/ 376 w 376"/>
              <a:gd name="T174" fmla="*/ 376 h 37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492" name="Teardrop 18"/>
          <p:cNvGrpSpPr>
            <a:grpSpLocks/>
          </p:cNvGrpSpPr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20524" name="Teardrop 1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5" name="Text Box 30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3" name="Teardrop 21"/>
          <p:cNvGrpSpPr>
            <a:grpSpLocks/>
          </p:cNvGrpSpPr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20522" name="Teardrop 21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3" name="Text Box 33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4" name="Teardrop 24"/>
          <p:cNvGrpSpPr>
            <a:grpSpLocks/>
          </p:cNvGrpSpPr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20520" name="Teardrop 24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1" name="Text Box 36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5" name="Teardrop 27"/>
          <p:cNvGrpSpPr>
            <a:grpSpLocks/>
          </p:cNvGrpSpPr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20518" name="Teardrop 27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9" name="Text Box 39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0496" name="Freeform 23"/>
          <p:cNvSpPr>
            <a:spLocks noEditPoints="1" noChangeArrowhead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2147483647 w 128"/>
              <a:gd name="T1" fmla="*/ 2147483647 h 96"/>
              <a:gd name="T2" fmla="*/ 2147483647 w 128"/>
              <a:gd name="T3" fmla="*/ 0 h 96"/>
              <a:gd name="T4" fmla="*/ 2147483647 w 128"/>
              <a:gd name="T5" fmla="*/ 2147483647 h 96"/>
              <a:gd name="T6" fmla="*/ 2147483647 w 128"/>
              <a:gd name="T7" fmla="*/ 2147483647 h 96"/>
              <a:gd name="T8" fmla="*/ 2147483647 w 128"/>
              <a:gd name="T9" fmla="*/ 2147483647 h 96"/>
              <a:gd name="T10" fmla="*/ 2147483647 w 128"/>
              <a:gd name="T11" fmla="*/ 2147483647 h 96"/>
              <a:gd name="T12" fmla="*/ 2147483647 w 128"/>
              <a:gd name="T13" fmla="*/ 2147483647 h 96"/>
              <a:gd name="T14" fmla="*/ 2147483647 w 128"/>
              <a:gd name="T15" fmla="*/ 2147483647 h 96"/>
              <a:gd name="T16" fmla="*/ 2147483647 w 128"/>
              <a:gd name="T17" fmla="*/ 2147483647 h 96"/>
              <a:gd name="T18" fmla="*/ 2147483647 w 128"/>
              <a:gd name="T19" fmla="*/ 2147483647 h 96"/>
              <a:gd name="T20" fmla="*/ 2147483647 w 128"/>
              <a:gd name="T21" fmla="*/ 2147483647 h 96"/>
              <a:gd name="T22" fmla="*/ 2147483647 w 128"/>
              <a:gd name="T23" fmla="*/ 2147483647 h 96"/>
              <a:gd name="T24" fmla="*/ 2147483647 w 128"/>
              <a:gd name="T25" fmla="*/ 2147483647 h 96"/>
              <a:gd name="T26" fmla="*/ 2147483647 w 128"/>
              <a:gd name="T27" fmla="*/ 2147483647 h 96"/>
              <a:gd name="T28" fmla="*/ 2147483647 w 128"/>
              <a:gd name="T29" fmla="*/ 2147483647 h 96"/>
              <a:gd name="T30" fmla="*/ 2147483647 w 128"/>
              <a:gd name="T31" fmla="*/ 2147483647 h 96"/>
              <a:gd name="T32" fmla="*/ 2147483647 w 128"/>
              <a:gd name="T33" fmla="*/ 2147483647 h 96"/>
              <a:gd name="T34" fmla="*/ 2147483647 w 128"/>
              <a:gd name="T35" fmla="*/ 2147483647 h 96"/>
              <a:gd name="T36" fmla="*/ 2147483647 w 128"/>
              <a:gd name="T37" fmla="*/ 2147483647 h 96"/>
              <a:gd name="T38" fmla="*/ 2147483647 w 128"/>
              <a:gd name="T39" fmla="*/ 2147483647 h 96"/>
              <a:gd name="T40" fmla="*/ 2147483647 w 128"/>
              <a:gd name="T41" fmla="*/ 2147483647 h 96"/>
              <a:gd name="T42" fmla="*/ 2147483647 w 128"/>
              <a:gd name="T43" fmla="*/ 2147483647 h 96"/>
              <a:gd name="T44" fmla="*/ 2147483647 w 128"/>
              <a:gd name="T45" fmla="*/ 2147483647 h 96"/>
              <a:gd name="T46" fmla="*/ 2147483647 w 128"/>
              <a:gd name="T47" fmla="*/ 2147483647 h 96"/>
              <a:gd name="T48" fmla="*/ 2147483647 w 128"/>
              <a:gd name="T49" fmla="*/ 2147483647 h 96"/>
              <a:gd name="T50" fmla="*/ 2147483647 w 128"/>
              <a:gd name="T51" fmla="*/ 2147483647 h 96"/>
              <a:gd name="T52" fmla="*/ 2147483647 w 128"/>
              <a:gd name="T53" fmla="*/ 2147483647 h 96"/>
              <a:gd name="T54" fmla="*/ 2147483647 w 128"/>
              <a:gd name="T55" fmla="*/ 2147483647 h 96"/>
              <a:gd name="T56" fmla="*/ 2147483647 w 128"/>
              <a:gd name="T57" fmla="*/ 2147483647 h 96"/>
              <a:gd name="T58" fmla="*/ 2147483647 w 128"/>
              <a:gd name="T59" fmla="*/ 2147483647 h 96"/>
              <a:gd name="T60" fmla="*/ 2147483647 w 128"/>
              <a:gd name="T61" fmla="*/ 2147483647 h 96"/>
              <a:gd name="T62" fmla="*/ 2147483647 w 128"/>
              <a:gd name="T63" fmla="*/ 2147483647 h 96"/>
              <a:gd name="T64" fmla="*/ 2147483647 w 128"/>
              <a:gd name="T65" fmla="*/ 2147483647 h 96"/>
              <a:gd name="T66" fmla="*/ 2147483647 w 128"/>
              <a:gd name="T67" fmla="*/ 2147483647 h 96"/>
              <a:gd name="T68" fmla="*/ 2147483647 w 128"/>
              <a:gd name="T69" fmla="*/ 2147483647 h 96"/>
              <a:gd name="T70" fmla="*/ 2147483647 w 128"/>
              <a:gd name="T71" fmla="*/ 2147483647 h 96"/>
              <a:gd name="T72" fmla="*/ 2147483647 w 128"/>
              <a:gd name="T73" fmla="*/ 2147483647 h 96"/>
              <a:gd name="T74" fmla="*/ 2147483647 w 128"/>
              <a:gd name="T75" fmla="*/ 2147483647 h 96"/>
              <a:gd name="T76" fmla="*/ 2147483647 w 128"/>
              <a:gd name="T77" fmla="*/ 214748364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8"/>
              <a:gd name="T118" fmla="*/ 0 h 96"/>
              <a:gd name="T119" fmla="*/ 128 w 128"/>
              <a:gd name="T120" fmla="*/ 96 h 9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9"/>
          <p:cNvSpPr>
            <a:spLocks noEditPoints="1" noChangeArrowhead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2147483647 w 2822"/>
              <a:gd name="T1" fmla="*/ 0 h 2822"/>
              <a:gd name="T2" fmla="*/ 0 w 2822"/>
              <a:gd name="T3" fmla="*/ 2147483647 h 2822"/>
              <a:gd name="T4" fmla="*/ 2147483647 w 2822"/>
              <a:gd name="T5" fmla="*/ 2147483647 h 2822"/>
              <a:gd name="T6" fmla="*/ 2147483647 w 2822"/>
              <a:gd name="T7" fmla="*/ 2147483647 h 2822"/>
              <a:gd name="T8" fmla="*/ 2147483647 w 2822"/>
              <a:gd name="T9" fmla="*/ 0 h 2822"/>
              <a:gd name="T10" fmla="*/ 2147483647 w 2822"/>
              <a:gd name="T11" fmla="*/ 2147483647 h 2822"/>
              <a:gd name="T12" fmla="*/ 2147483647 w 2822"/>
              <a:gd name="T13" fmla="*/ 2147483647 h 2822"/>
              <a:gd name="T14" fmla="*/ 2147483647 w 2822"/>
              <a:gd name="T15" fmla="*/ 2147483647 h 2822"/>
              <a:gd name="T16" fmla="*/ 2147483647 w 2822"/>
              <a:gd name="T17" fmla="*/ 2147483647 h 2822"/>
              <a:gd name="T18" fmla="*/ 2147483647 w 2822"/>
              <a:gd name="T19" fmla="*/ 2147483647 h 2822"/>
              <a:gd name="T20" fmla="*/ 2147483647 w 2822"/>
              <a:gd name="T21" fmla="*/ 2147483647 h 2822"/>
              <a:gd name="T22" fmla="*/ 2147483647 w 2822"/>
              <a:gd name="T23" fmla="*/ 2147483647 h 2822"/>
              <a:gd name="T24" fmla="*/ 2147483647 w 2822"/>
              <a:gd name="T25" fmla="*/ 2147483647 h 2822"/>
              <a:gd name="T26" fmla="*/ 2147483647 w 2822"/>
              <a:gd name="T27" fmla="*/ 2147483647 h 2822"/>
              <a:gd name="T28" fmla="*/ 2147483647 w 2822"/>
              <a:gd name="T29" fmla="*/ 2147483647 h 2822"/>
              <a:gd name="T30" fmla="*/ 2147483647 w 2822"/>
              <a:gd name="T31" fmla="*/ 2147483647 h 2822"/>
              <a:gd name="T32" fmla="*/ 2147483647 w 2822"/>
              <a:gd name="T33" fmla="*/ 2147483647 h 2822"/>
              <a:gd name="T34" fmla="*/ 2147483647 w 2822"/>
              <a:gd name="T35" fmla="*/ 2147483647 h 2822"/>
              <a:gd name="T36" fmla="*/ 2147483647 w 2822"/>
              <a:gd name="T37" fmla="*/ 2147483647 h 2822"/>
              <a:gd name="T38" fmla="*/ 2147483647 w 2822"/>
              <a:gd name="T39" fmla="*/ 2147483647 h 2822"/>
              <a:gd name="T40" fmla="*/ 2147483647 w 2822"/>
              <a:gd name="T41" fmla="*/ 2147483647 h 2822"/>
              <a:gd name="T42" fmla="*/ 2147483647 w 2822"/>
              <a:gd name="T43" fmla="*/ 2147483647 h 2822"/>
              <a:gd name="T44" fmla="*/ 2147483647 w 2822"/>
              <a:gd name="T45" fmla="*/ 2147483647 h 2822"/>
              <a:gd name="T46" fmla="*/ 2147483647 w 2822"/>
              <a:gd name="T47" fmla="*/ 2147483647 h 2822"/>
              <a:gd name="T48" fmla="*/ 2147483647 w 2822"/>
              <a:gd name="T49" fmla="*/ 2147483647 h 2822"/>
              <a:gd name="T50" fmla="*/ 2147483647 w 2822"/>
              <a:gd name="T51" fmla="*/ 2147483647 h 2822"/>
              <a:gd name="T52" fmla="*/ 2147483647 w 2822"/>
              <a:gd name="T53" fmla="*/ 2147483647 h 2822"/>
              <a:gd name="T54" fmla="*/ 2147483647 w 2822"/>
              <a:gd name="T55" fmla="*/ 2147483647 h 2822"/>
              <a:gd name="T56" fmla="*/ 2147483647 w 2822"/>
              <a:gd name="T57" fmla="*/ 2147483647 h 2822"/>
              <a:gd name="T58" fmla="*/ 2147483647 w 2822"/>
              <a:gd name="T59" fmla="*/ 2147483647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822"/>
              <a:gd name="T91" fmla="*/ 0 h 2822"/>
              <a:gd name="T92" fmla="*/ 2822 w 2822"/>
              <a:gd name="T93" fmla="*/ 2822 h 282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11"/>
          <p:cNvSpPr>
            <a:spLocks noEditPoints="1" noChangeArrowhead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2147483647 w 2594"/>
              <a:gd name="T1" fmla="*/ 2147483647 h 2448"/>
              <a:gd name="T2" fmla="*/ 2147483647 w 2594"/>
              <a:gd name="T3" fmla="*/ 2147483647 h 2448"/>
              <a:gd name="T4" fmla="*/ 2147483647 w 2594"/>
              <a:gd name="T5" fmla="*/ 2147483647 h 2448"/>
              <a:gd name="T6" fmla="*/ 2147483647 w 2594"/>
              <a:gd name="T7" fmla="*/ 2147483647 h 2448"/>
              <a:gd name="T8" fmla="*/ 2147483647 w 2594"/>
              <a:gd name="T9" fmla="*/ 2147483647 h 2448"/>
              <a:gd name="T10" fmla="*/ 2147483647 w 2594"/>
              <a:gd name="T11" fmla="*/ 0 h 2448"/>
              <a:gd name="T12" fmla="*/ 2147483647 w 2594"/>
              <a:gd name="T13" fmla="*/ 0 h 2448"/>
              <a:gd name="T14" fmla="*/ 2147483647 w 2594"/>
              <a:gd name="T15" fmla="*/ 0 h 2448"/>
              <a:gd name="T16" fmla="*/ 2147483647 w 2594"/>
              <a:gd name="T17" fmla="*/ 2147483647 h 2448"/>
              <a:gd name="T18" fmla="*/ 2147483647 w 2594"/>
              <a:gd name="T19" fmla="*/ 2147483647 h 2448"/>
              <a:gd name="T20" fmla="*/ 2147483647 w 2594"/>
              <a:gd name="T21" fmla="*/ 2147483647 h 2448"/>
              <a:gd name="T22" fmla="*/ 2147483647 w 2594"/>
              <a:gd name="T23" fmla="*/ 2147483647 h 2448"/>
              <a:gd name="T24" fmla="*/ 2147483647 w 2594"/>
              <a:gd name="T25" fmla="*/ 2147483647 h 2448"/>
              <a:gd name="T26" fmla="*/ 2147483647 w 2594"/>
              <a:gd name="T27" fmla="*/ 2147483647 h 2448"/>
              <a:gd name="T28" fmla="*/ 2147483647 w 2594"/>
              <a:gd name="T29" fmla="*/ 2147483647 h 2448"/>
              <a:gd name="T30" fmla="*/ 2147483647 w 2594"/>
              <a:gd name="T31" fmla="*/ 2147483647 h 2448"/>
              <a:gd name="T32" fmla="*/ 2147483647 w 2594"/>
              <a:gd name="T33" fmla="*/ 2147483647 h 2448"/>
              <a:gd name="T34" fmla="*/ 2147483647 w 2594"/>
              <a:gd name="T35" fmla="*/ 2147483647 h 2448"/>
              <a:gd name="T36" fmla="*/ 2147483647 w 2594"/>
              <a:gd name="T37" fmla="*/ 2147483647 h 2448"/>
              <a:gd name="T38" fmla="*/ 2147483647 w 2594"/>
              <a:gd name="T39" fmla="*/ 2147483647 h 2448"/>
              <a:gd name="T40" fmla="*/ 2147483647 w 2594"/>
              <a:gd name="T41" fmla="*/ 2147483647 h 2448"/>
              <a:gd name="T42" fmla="*/ 2147483647 w 2594"/>
              <a:gd name="T43" fmla="*/ 2147483647 h 2448"/>
              <a:gd name="T44" fmla="*/ 2147483647 w 2594"/>
              <a:gd name="T45" fmla="*/ 2147483647 h 2448"/>
              <a:gd name="T46" fmla="*/ 2147483647 w 2594"/>
              <a:gd name="T47" fmla="*/ 2147483647 h 2448"/>
              <a:gd name="T48" fmla="*/ 2147483647 w 2594"/>
              <a:gd name="T49" fmla="*/ 2147483647 h 2448"/>
              <a:gd name="T50" fmla="*/ 2147483647 w 2594"/>
              <a:gd name="T51" fmla="*/ 2147483647 h 2448"/>
              <a:gd name="T52" fmla="*/ 2147483647 w 2594"/>
              <a:gd name="T53" fmla="*/ 2147483647 h 2448"/>
              <a:gd name="T54" fmla="*/ 2147483647 w 2594"/>
              <a:gd name="T55" fmla="*/ 2147483647 h 2448"/>
              <a:gd name="T56" fmla="*/ 2147483647 w 2594"/>
              <a:gd name="T57" fmla="*/ 2147483647 h 2448"/>
              <a:gd name="T58" fmla="*/ 2147483647 w 2594"/>
              <a:gd name="T59" fmla="*/ 2147483647 h 2448"/>
              <a:gd name="T60" fmla="*/ 2147483647 w 2594"/>
              <a:gd name="T61" fmla="*/ 2147483647 h 2448"/>
              <a:gd name="T62" fmla="*/ 2147483647 w 2594"/>
              <a:gd name="T63" fmla="*/ 2147483647 h 2448"/>
              <a:gd name="T64" fmla="*/ 2147483647 w 2594"/>
              <a:gd name="T65" fmla="*/ 2147483647 h 2448"/>
              <a:gd name="T66" fmla="*/ 2147483647 w 2594"/>
              <a:gd name="T67" fmla="*/ 2147483647 h 2448"/>
              <a:gd name="T68" fmla="*/ 2147483647 w 2594"/>
              <a:gd name="T69" fmla="*/ 2147483647 h 2448"/>
              <a:gd name="T70" fmla="*/ 2147483647 w 2594"/>
              <a:gd name="T71" fmla="*/ 2147483647 h 2448"/>
              <a:gd name="T72" fmla="*/ 2147483647 w 2594"/>
              <a:gd name="T73" fmla="*/ 2147483647 h 2448"/>
              <a:gd name="T74" fmla="*/ 2147483647 w 2594"/>
              <a:gd name="T75" fmla="*/ 2147483647 h 2448"/>
              <a:gd name="T76" fmla="*/ 2147483647 w 2594"/>
              <a:gd name="T77" fmla="*/ 2147483647 h 2448"/>
              <a:gd name="T78" fmla="*/ 2147483647 w 2594"/>
              <a:gd name="T79" fmla="*/ 2147483647 h 2448"/>
              <a:gd name="T80" fmla="*/ 2147483647 w 2594"/>
              <a:gd name="T81" fmla="*/ 2147483647 h 2448"/>
              <a:gd name="T82" fmla="*/ 2147483647 w 2594"/>
              <a:gd name="T83" fmla="*/ 2147483647 h 2448"/>
              <a:gd name="T84" fmla="*/ 2147483647 w 2594"/>
              <a:gd name="T85" fmla="*/ 2147483647 h 2448"/>
              <a:gd name="T86" fmla="*/ 2147483647 w 2594"/>
              <a:gd name="T87" fmla="*/ 2147483647 h 2448"/>
              <a:gd name="T88" fmla="*/ 2147483647 w 2594"/>
              <a:gd name="T89" fmla="*/ 2147483647 h 2448"/>
              <a:gd name="T90" fmla="*/ 2147483647 w 2594"/>
              <a:gd name="T91" fmla="*/ 2147483647 h 2448"/>
              <a:gd name="T92" fmla="*/ 2147483647 w 2594"/>
              <a:gd name="T93" fmla="*/ 2147483647 h 2448"/>
              <a:gd name="T94" fmla="*/ 2147483647 w 2594"/>
              <a:gd name="T95" fmla="*/ 2147483647 h 2448"/>
              <a:gd name="T96" fmla="*/ 2147483647 w 2594"/>
              <a:gd name="T97" fmla="*/ 2147483647 h 2448"/>
              <a:gd name="T98" fmla="*/ 2147483647 w 2594"/>
              <a:gd name="T99" fmla="*/ 2147483647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94"/>
              <a:gd name="T151" fmla="*/ 0 h 2448"/>
              <a:gd name="T152" fmla="*/ 2594 w 2594"/>
              <a:gd name="T153" fmla="*/ 2448 h 244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103@|5FFC:0|FBC:0|LFC:16777215|LBC:16777215"/>
          <p:cNvSpPr>
            <a:spLocks noEditPoints="1" noChangeArrowhead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2147483647 w 45"/>
              <a:gd name="T1" fmla="*/ 2147483647 h 45"/>
              <a:gd name="T2" fmla="*/ 2147483647 w 45"/>
              <a:gd name="T3" fmla="*/ 2147483647 h 45"/>
              <a:gd name="T4" fmla="*/ 2147483647 w 45"/>
              <a:gd name="T5" fmla="*/ 2147483647 h 45"/>
              <a:gd name="T6" fmla="*/ 2147483647 w 45"/>
              <a:gd name="T7" fmla="*/ 2147483647 h 45"/>
              <a:gd name="T8" fmla="*/ 2147483647 w 45"/>
              <a:gd name="T9" fmla="*/ 2147483647 h 45"/>
              <a:gd name="T10" fmla="*/ 2147483647 w 45"/>
              <a:gd name="T11" fmla="*/ 2147483647 h 45"/>
              <a:gd name="T12" fmla="*/ 2147483647 w 45"/>
              <a:gd name="T13" fmla="*/ 2147483647 h 45"/>
              <a:gd name="T14" fmla="*/ 2147483647 w 45"/>
              <a:gd name="T15" fmla="*/ 2147483647 h 45"/>
              <a:gd name="T16" fmla="*/ 2147483647 w 45"/>
              <a:gd name="T17" fmla="*/ 0 h 45"/>
              <a:gd name="T18" fmla="*/ 2147483647 w 45"/>
              <a:gd name="T19" fmla="*/ 2147483647 h 45"/>
              <a:gd name="T20" fmla="*/ 2147483647 w 45"/>
              <a:gd name="T21" fmla="*/ 2147483647 h 45"/>
              <a:gd name="T22" fmla="*/ 2147483647 w 45"/>
              <a:gd name="T23" fmla="*/ 2147483647 h 45"/>
              <a:gd name="T24" fmla="*/ 2147483647 w 45"/>
              <a:gd name="T25" fmla="*/ 2147483647 h 45"/>
              <a:gd name="T26" fmla="*/ 2147483647 w 45"/>
              <a:gd name="T27" fmla="*/ 2147483647 h 45"/>
              <a:gd name="T28" fmla="*/ 2147483647 w 45"/>
              <a:gd name="T29" fmla="*/ 2147483647 h 45"/>
              <a:gd name="T30" fmla="*/ 2147483647 w 45"/>
              <a:gd name="T31" fmla="*/ 2147483647 h 45"/>
              <a:gd name="T32" fmla="*/ 2147483647 w 45"/>
              <a:gd name="T33" fmla="*/ 2147483647 h 45"/>
              <a:gd name="T34" fmla="*/ 2147483647 w 45"/>
              <a:gd name="T35" fmla="*/ 2147483647 h 45"/>
              <a:gd name="T36" fmla="*/ 2147483647 w 45"/>
              <a:gd name="T37" fmla="*/ 2147483647 h 45"/>
              <a:gd name="T38" fmla="*/ 2147483647 w 45"/>
              <a:gd name="T39" fmla="*/ 2147483647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"/>
              <a:gd name="T61" fmla="*/ 0 h 45"/>
              <a:gd name="T62" fmla="*/ 45 w 45"/>
              <a:gd name="T63" fmla="*/ 45 h 4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104@|5FFC:0|FBC:0|LFC:16777215|LBC:16777215"/>
          <p:cNvSpPr>
            <a:spLocks noChangeArrowheads="1"/>
          </p:cNvSpPr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2147483647 w 21"/>
              <a:gd name="T1" fmla="*/ 2147483647 h 19"/>
              <a:gd name="T2" fmla="*/ 2147483647 w 21"/>
              <a:gd name="T3" fmla="*/ 2147483647 h 19"/>
              <a:gd name="T4" fmla="*/ 2147483647 w 21"/>
              <a:gd name="T5" fmla="*/ 2147483647 h 19"/>
              <a:gd name="T6" fmla="*/ 2147483647 w 21"/>
              <a:gd name="T7" fmla="*/ 2147483647 h 19"/>
              <a:gd name="T8" fmla="*/ 2147483647 w 21"/>
              <a:gd name="T9" fmla="*/ 2147483647 h 19"/>
              <a:gd name="T10" fmla="*/ 2147483647 w 21"/>
              <a:gd name="T11" fmla="*/ 2147483647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"/>
              <a:gd name="T19" fmla="*/ 0 h 19"/>
              <a:gd name="T20" fmla="*/ 21 w 21"/>
              <a:gd name="T21" fmla="*/ 19 h 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105@|5FFC:0|FBC:0|LFC:16777215|LBC:16777215"/>
          <p:cNvSpPr>
            <a:spLocks noChangeArrowheads="1"/>
          </p:cNvSpPr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2147483647 w 19"/>
              <a:gd name="T1" fmla="*/ 2147483647 h 21"/>
              <a:gd name="T2" fmla="*/ 2147483647 w 19"/>
              <a:gd name="T3" fmla="*/ 2147483647 h 21"/>
              <a:gd name="T4" fmla="*/ 2147483647 w 19"/>
              <a:gd name="T5" fmla="*/ 2147483647 h 21"/>
              <a:gd name="T6" fmla="*/ 2147483647 w 19"/>
              <a:gd name="T7" fmla="*/ 2147483647 h 21"/>
              <a:gd name="T8" fmla="*/ 2147483647 w 19"/>
              <a:gd name="T9" fmla="*/ 0 h 21"/>
              <a:gd name="T10" fmla="*/ 2147483647 w 19"/>
              <a:gd name="T11" fmla="*/ 2147483647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21"/>
              <a:gd name="T20" fmla="*/ 19 w 19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06@|5FFC:0|FBC:0|LFC:16777215|LBC:16777215"/>
          <p:cNvSpPr>
            <a:spLocks noChangeArrowheads="1"/>
          </p:cNvSpPr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2147483647 w 11"/>
              <a:gd name="T1" fmla="*/ 2147483647 h 11"/>
              <a:gd name="T2" fmla="*/ 2147483647 w 11"/>
              <a:gd name="T3" fmla="*/ 2147483647 h 11"/>
              <a:gd name="T4" fmla="*/ 2147483647 w 11"/>
              <a:gd name="T5" fmla="*/ 2147483647 h 11"/>
              <a:gd name="T6" fmla="*/ 2147483647 w 11"/>
              <a:gd name="T7" fmla="*/ 2147483647 h 11"/>
              <a:gd name="T8" fmla="*/ 2147483647 w 11"/>
              <a:gd name="T9" fmla="*/ 2147483647 h 11"/>
              <a:gd name="T10" fmla="*/ 2147483647 w 11"/>
              <a:gd name="T11" fmla="*/ 0 h 11"/>
              <a:gd name="T12" fmla="*/ 2147483647 w 11"/>
              <a:gd name="T13" fmla="*/ 2147483647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"/>
              <a:gd name="T22" fmla="*/ 0 h 11"/>
              <a:gd name="T23" fmla="*/ 11 w 11"/>
              <a:gd name="T24" fmla="*/ 11 h 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107@|5FFC:0|FBC:0|LFC:16777215|LBC:16777215"/>
          <p:cNvSpPr>
            <a:spLocks noChangeArrowheads="1"/>
          </p:cNvSpPr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2147483647 h 20"/>
              <a:gd name="T2" fmla="*/ 2147483647 w 20"/>
              <a:gd name="T3" fmla="*/ 2147483647 h 20"/>
              <a:gd name="T4" fmla="*/ 0 w 20"/>
              <a:gd name="T5" fmla="*/ 2147483647 h 20"/>
              <a:gd name="T6" fmla="*/ 0 60000 65536"/>
              <a:gd name="T7" fmla="*/ 0 60000 65536"/>
              <a:gd name="T8" fmla="*/ 0 60000 65536"/>
              <a:gd name="T9" fmla="*/ 0 w 20"/>
              <a:gd name="T10" fmla="*/ 0 h 20"/>
              <a:gd name="T11" fmla="*/ 20 w 20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6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9142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7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9142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8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9142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9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91420" bIns="0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1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2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3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4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5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6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7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CONTENT 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3075" name="组合 4"/>
          <p:cNvGrpSpPr>
            <a:grpSpLocks/>
          </p:cNvGrpSpPr>
          <p:nvPr/>
        </p:nvGrpSpPr>
        <p:grpSpPr bwMode="auto">
          <a:xfrm rot="3881436">
            <a:off x="4603751" y="2033587"/>
            <a:ext cx="3263900" cy="3971925"/>
            <a:chOff x="0" y="0"/>
            <a:chExt cx="2722187" cy="3313116"/>
          </a:xfrm>
        </p:grpSpPr>
        <p:grpSp>
          <p:nvGrpSpPr>
            <p:cNvPr id="3102" name="组合 5"/>
            <p:cNvGrpSpPr>
              <a:grpSpLocks/>
            </p:cNvGrpSpPr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3124" name="六边形 15"/>
              <p:cNvGrpSpPr>
                <a:grpSpLocks/>
              </p:cNvGrpSpPr>
              <p:nvPr/>
            </p:nvGrpSpPr>
            <p:grpSpPr bwMode="auto">
              <a:xfrm rot="-3881436">
                <a:off x="-51375" y="-70723"/>
                <a:ext cx="2314678" cy="2052091"/>
                <a:chOff x="0" y="0"/>
                <a:chExt cx="1828800" cy="1621536"/>
              </a:xfrm>
            </p:grpSpPr>
            <p:pic>
              <p:nvPicPr>
                <p:cNvPr id="3128" name="六边形 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29" name="Text Box 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145" y="291186"/>
                  <a:ext cx="1206623" cy="10400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25" name="任意多边形 16"/>
              <p:cNvGrpSpPr>
                <a:grpSpLocks/>
              </p:cNvGrpSpPr>
              <p:nvPr/>
            </p:nvGrpSpPr>
            <p:grpSpPr bwMode="auto">
              <a:xfrm rot="-3881436">
                <a:off x="160296" y="-166979"/>
                <a:ext cx="1921183" cy="1874655"/>
                <a:chOff x="0" y="0"/>
                <a:chExt cx="1517904" cy="1481328"/>
              </a:xfrm>
            </p:grpSpPr>
            <p:pic>
              <p:nvPicPr>
                <p:cNvPr id="3126" name="任意多边形 16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27" name="Text Box 10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666" y="124599"/>
                  <a:ext cx="1689612" cy="11140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3" name="组合 6"/>
            <p:cNvGrpSpPr>
              <a:grpSpLocks/>
            </p:cNvGrpSpPr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3118" name="六边形 13"/>
              <p:cNvGrpSpPr>
                <a:grpSpLocks/>
              </p:cNvGrpSpPr>
              <p:nvPr/>
            </p:nvGrpSpPr>
            <p:grpSpPr bwMode="auto">
              <a:xfrm rot="-3881436">
                <a:off x="-50392" y="-64904"/>
                <a:ext cx="2314678" cy="2044377"/>
                <a:chOff x="0" y="0"/>
                <a:chExt cx="1828800" cy="1615440"/>
              </a:xfrm>
            </p:grpSpPr>
            <p:pic>
              <p:nvPicPr>
                <p:cNvPr id="3122" name="六边形 13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23" name="Text Box 1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14" y="286773"/>
                  <a:ext cx="1206623" cy="10400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9" name="任意多边形 14"/>
              <p:cNvGrpSpPr>
                <a:grpSpLocks/>
              </p:cNvGrpSpPr>
              <p:nvPr/>
            </p:nvGrpSpPr>
            <p:grpSpPr bwMode="auto">
              <a:xfrm rot="-3881436">
                <a:off x="155584" y="-170154"/>
                <a:ext cx="1928899" cy="1874655"/>
                <a:chOff x="0" y="0"/>
                <a:chExt cx="1524000" cy="1481328"/>
              </a:xfrm>
            </p:grpSpPr>
            <p:pic>
              <p:nvPicPr>
                <p:cNvPr id="3120" name="任意多边形 14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21" name="Text Box 1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97" y="126282"/>
                  <a:ext cx="1689612" cy="11140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4" name="组合 7"/>
            <p:cNvGrpSpPr>
              <a:grpSpLocks/>
            </p:cNvGrpSpPr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3112" name="六边形 11"/>
              <p:cNvGrpSpPr>
                <a:grpSpLocks/>
              </p:cNvGrpSpPr>
              <p:nvPr/>
            </p:nvGrpSpPr>
            <p:grpSpPr bwMode="auto">
              <a:xfrm rot="-3881436">
                <a:off x="-47691" y="-69098"/>
                <a:ext cx="2314678" cy="2044377"/>
                <a:chOff x="0" y="0"/>
                <a:chExt cx="1828800" cy="1615440"/>
              </a:xfrm>
            </p:grpSpPr>
            <p:pic>
              <p:nvPicPr>
                <p:cNvPr id="3116" name="六边形 11"/>
                <p:cNvPicPr>
                  <a:picLocks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17" name="Text Box 2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9306" y="286260"/>
                  <a:ext cx="1206623" cy="10400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3" name="任意多边形 12"/>
              <p:cNvGrpSpPr>
                <a:grpSpLocks/>
              </p:cNvGrpSpPr>
              <p:nvPr/>
            </p:nvGrpSpPr>
            <p:grpSpPr bwMode="auto">
              <a:xfrm rot="-3881436">
                <a:off x="154987" y="-167373"/>
                <a:ext cx="1928899" cy="1874655"/>
                <a:chOff x="0" y="0"/>
                <a:chExt cx="1524000" cy="1481328"/>
              </a:xfrm>
            </p:grpSpPr>
            <p:pic>
              <p:nvPicPr>
                <p:cNvPr id="3114" name="任意多边形 12"/>
                <p:cNvPicPr>
                  <a:picLocks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15" name="Text Box 2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3409" y="125769"/>
                  <a:ext cx="1689612" cy="11140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5" name="组合 8"/>
            <p:cNvGrpSpPr>
              <a:grpSpLocks/>
            </p:cNvGrpSpPr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3106" name="六边形 9"/>
              <p:cNvGrpSpPr>
                <a:grpSpLocks/>
              </p:cNvGrpSpPr>
              <p:nvPr/>
            </p:nvGrpSpPr>
            <p:grpSpPr bwMode="auto">
              <a:xfrm rot="-3881436">
                <a:off x="-50589" y="-66903"/>
                <a:ext cx="2314678" cy="2044377"/>
                <a:chOff x="0" y="0"/>
                <a:chExt cx="1828800" cy="1615440"/>
              </a:xfrm>
            </p:grpSpPr>
            <p:pic>
              <p:nvPicPr>
                <p:cNvPr id="3110" name="六边形 9"/>
                <p:cNvPicPr>
                  <a:picLocks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11" name="Text Box 2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1853" y="287589"/>
                  <a:ext cx="1206623" cy="10400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07" name="任意多边形 10"/>
              <p:cNvGrpSpPr>
                <a:grpSpLocks/>
              </p:cNvGrpSpPr>
              <p:nvPr/>
            </p:nvGrpSpPr>
            <p:grpSpPr bwMode="auto">
              <a:xfrm rot="-3881436">
                <a:off x="157595" y="-168665"/>
                <a:ext cx="1921183" cy="1874655"/>
                <a:chOff x="0" y="0"/>
                <a:chExt cx="1517904" cy="1481328"/>
              </a:xfrm>
            </p:grpSpPr>
            <p:pic>
              <p:nvPicPr>
                <p:cNvPr id="3108" name="任意多边形 10"/>
                <p:cNvPicPr>
                  <a:picLocks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09" name="Text Box 3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958" y="127098"/>
                  <a:ext cx="1689612" cy="11140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6" name="Freeform 34"/>
          <p:cNvSpPr>
            <a:spLocks noChangeArrowheads="1"/>
          </p:cNvSpPr>
          <p:nvPr/>
        </p:nvSpPr>
        <p:spPr bwMode="auto">
          <a:xfrm>
            <a:off x="4476750" y="3541713"/>
            <a:ext cx="719138" cy="635000"/>
          </a:xfrm>
          <a:custGeom>
            <a:avLst/>
            <a:gdLst>
              <a:gd name="T0" fmla="*/ 2147483647 w 136"/>
              <a:gd name="T1" fmla="*/ 2147483647 h 120"/>
              <a:gd name="T2" fmla="*/ 2147483647 w 136"/>
              <a:gd name="T3" fmla="*/ 0 h 120"/>
              <a:gd name="T4" fmla="*/ 0 w 136"/>
              <a:gd name="T5" fmla="*/ 2147483647 h 120"/>
              <a:gd name="T6" fmla="*/ 2147483647 w 136"/>
              <a:gd name="T7" fmla="*/ 2147483647 h 120"/>
              <a:gd name="T8" fmla="*/ 2147483647 w 136"/>
              <a:gd name="T9" fmla="*/ 2147483647 h 120"/>
              <a:gd name="T10" fmla="*/ 2147483647 w 136"/>
              <a:gd name="T11" fmla="*/ 2147483647 h 120"/>
              <a:gd name="T12" fmla="*/ 2147483647 w 136"/>
              <a:gd name="T13" fmla="*/ 2147483647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6"/>
              <a:gd name="T22" fmla="*/ 0 h 120"/>
              <a:gd name="T23" fmla="*/ 136 w 13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64"/>
          <p:cNvSpPr>
            <a:spLocks noEditPoints="1" noChangeArrowheads="1"/>
          </p:cNvSpPr>
          <p:nvPr/>
        </p:nvSpPr>
        <p:spPr bwMode="auto">
          <a:xfrm>
            <a:off x="5810250" y="4600575"/>
            <a:ext cx="647700" cy="619125"/>
          </a:xfrm>
          <a:custGeom>
            <a:avLst/>
            <a:gdLst>
              <a:gd name="T0" fmla="*/ 2147483647 w 133"/>
              <a:gd name="T1" fmla="*/ 0 h 127"/>
              <a:gd name="T2" fmla="*/ 2147483647 w 133"/>
              <a:gd name="T3" fmla="*/ 0 h 127"/>
              <a:gd name="T4" fmla="*/ 0 w 133"/>
              <a:gd name="T5" fmla="*/ 2147483647 h 127"/>
              <a:gd name="T6" fmla="*/ 0 w 133"/>
              <a:gd name="T7" fmla="*/ 2147483647 h 127"/>
              <a:gd name="T8" fmla="*/ 2147483647 w 133"/>
              <a:gd name="T9" fmla="*/ 2147483647 h 127"/>
              <a:gd name="T10" fmla="*/ 2147483647 w 133"/>
              <a:gd name="T11" fmla="*/ 2147483647 h 127"/>
              <a:gd name="T12" fmla="*/ 2147483647 w 133"/>
              <a:gd name="T13" fmla="*/ 2147483647 h 127"/>
              <a:gd name="T14" fmla="*/ 2147483647 w 133"/>
              <a:gd name="T15" fmla="*/ 2147483647 h 127"/>
              <a:gd name="T16" fmla="*/ 2147483647 w 133"/>
              <a:gd name="T17" fmla="*/ 2147483647 h 127"/>
              <a:gd name="T18" fmla="*/ 2147483647 w 133"/>
              <a:gd name="T19" fmla="*/ 2147483647 h 127"/>
              <a:gd name="T20" fmla="*/ 2147483647 w 133"/>
              <a:gd name="T21" fmla="*/ 2147483647 h 127"/>
              <a:gd name="T22" fmla="*/ 2147483647 w 133"/>
              <a:gd name="T23" fmla="*/ 2147483647 h 127"/>
              <a:gd name="T24" fmla="*/ 2147483647 w 133"/>
              <a:gd name="T25" fmla="*/ 2147483647 h 127"/>
              <a:gd name="T26" fmla="*/ 2147483647 w 133"/>
              <a:gd name="T27" fmla="*/ 2147483647 h 127"/>
              <a:gd name="T28" fmla="*/ 2147483647 w 133"/>
              <a:gd name="T29" fmla="*/ 2147483647 h 127"/>
              <a:gd name="T30" fmla="*/ 2147483647 w 133"/>
              <a:gd name="T31" fmla="*/ 2147483647 h 127"/>
              <a:gd name="T32" fmla="*/ 2147483647 w 133"/>
              <a:gd name="T33" fmla="*/ 0 h 127"/>
              <a:gd name="T34" fmla="*/ 2147483647 w 133"/>
              <a:gd name="T35" fmla="*/ 2147483647 h 127"/>
              <a:gd name="T36" fmla="*/ 2147483647 w 133"/>
              <a:gd name="T37" fmla="*/ 2147483647 h 127"/>
              <a:gd name="T38" fmla="*/ 2147483647 w 133"/>
              <a:gd name="T39" fmla="*/ 2147483647 h 127"/>
              <a:gd name="T40" fmla="*/ 2147483647 w 133"/>
              <a:gd name="T41" fmla="*/ 2147483647 h 127"/>
              <a:gd name="T42" fmla="*/ 2147483647 w 133"/>
              <a:gd name="T43" fmla="*/ 2147483647 h 127"/>
              <a:gd name="T44" fmla="*/ 2147483647 w 133"/>
              <a:gd name="T45" fmla="*/ 2147483647 h 127"/>
              <a:gd name="T46" fmla="*/ 2147483647 w 133"/>
              <a:gd name="T47" fmla="*/ 2147483647 h 127"/>
              <a:gd name="T48" fmla="*/ 2147483647 w 133"/>
              <a:gd name="T49" fmla="*/ 2147483647 h 127"/>
              <a:gd name="T50" fmla="*/ 2147483647 w 133"/>
              <a:gd name="T51" fmla="*/ 2147483647 h 127"/>
              <a:gd name="T52" fmla="*/ 2147483647 w 133"/>
              <a:gd name="T53" fmla="*/ 2147483647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33"/>
              <a:gd name="T82" fmla="*/ 0 h 127"/>
              <a:gd name="T83" fmla="*/ 133 w 133"/>
              <a:gd name="T84" fmla="*/ 127 h 12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8" name="组合 19"/>
          <p:cNvGrpSpPr>
            <a:grpSpLocks/>
          </p:cNvGrpSpPr>
          <p:nvPr/>
        </p:nvGrpSpPr>
        <p:grpSpPr bwMode="auto">
          <a:xfrm>
            <a:off x="7459663" y="3948113"/>
            <a:ext cx="619125" cy="539750"/>
            <a:chOff x="0" y="0"/>
            <a:chExt cx="389342" cy="339426"/>
          </a:xfrm>
        </p:grpSpPr>
        <p:sp>
          <p:nvSpPr>
            <p:cNvPr id="3091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147483647 h 41"/>
                <a:gd name="T2" fmla="*/ 2147483647 w 41"/>
                <a:gd name="T3" fmla="*/ 2147483647 h 41"/>
                <a:gd name="T4" fmla="*/ 2147483647 w 41"/>
                <a:gd name="T5" fmla="*/ 2147483647 h 41"/>
                <a:gd name="T6" fmla="*/ 2147483647 w 41"/>
                <a:gd name="T7" fmla="*/ 0 h 41"/>
                <a:gd name="T8" fmla="*/ 0 w 41"/>
                <a:gd name="T9" fmla="*/ 2147483647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147483647 w 44"/>
                <a:gd name="T1" fmla="*/ 0 h 46"/>
                <a:gd name="T2" fmla="*/ 0 w 44"/>
                <a:gd name="T3" fmla="*/ 2147483647 h 46"/>
                <a:gd name="T4" fmla="*/ 2147483647 w 44"/>
                <a:gd name="T5" fmla="*/ 2147483647 h 46"/>
                <a:gd name="T6" fmla="*/ 2147483647 w 44"/>
                <a:gd name="T7" fmla="*/ 2147483647 h 46"/>
                <a:gd name="T8" fmla="*/ 214748364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147483647 h 42"/>
                <a:gd name="T2" fmla="*/ 2147483647 w 42"/>
                <a:gd name="T3" fmla="*/ 2147483647 h 42"/>
                <a:gd name="T4" fmla="*/ 2147483647 w 42"/>
                <a:gd name="T5" fmla="*/ 2147483647 h 42"/>
                <a:gd name="T6" fmla="*/ 2147483647 w 42"/>
                <a:gd name="T7" fmla="*/ 0 h 42"/>
                <a:gd name="T8" fmla="*/ 0 w 42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147483647 w 28"/>
                <a:gd name="T1" fmla="*/ 2147483647 h 28"/>
                <a:gd name="T2" fmla="*/ 2147483647 w 28"/>
                <a:gd name="T3" fmla="*/ 0 h 28"/>
                <a:gd name="T4" fmla="*/ 0 w 28"/>
                <a:gd name="T5" fmla="*/ 2147483647 h 28"/>
                <a:gd name="T6" fmla="*/ 2147483647 w 28"/>
                <a:gd name="T7" fmla="*/ 2147483647 h 28"/>
                <a:gd name="T8" fmla="*/ 2147483647 w 2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0 h 13"/>
                <a:gd name="T6" fmla="*/ 0 w 14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2147483647 w 28"/>
                <a:gd name="T1" fmla="*/ 0 h 28"/>
                <a:gd name="T2" fmla="*/ 0 w 28"/>
                <a:gd name="T3" fmla="*/ 2147483647 h 28"/>
                <a:gd name="T4" fmla="*/ 2147483647 w 28"/>
                <a:gd name="T5" fmla="*/ 2147483647 h 28"/>
                <a:gd name="T6" fmla="*/ 2147483647 w 28"/>
                <a:gd name="T7" fmla="*/ 2147483647 h 28"/>
                <a:gd name="T8" fmla="*/ 214748364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147483647 w 112"/>
                <a:gd name="T1" fmla="*/ 2147483647 h 136"/>
                <a:gd name="T2" fmla="*/ 2147483647 w 112"/>
                <a:gd name="T3" fmla="*/ 2147483647 h 136"/>
                <a:gd name="T4" fmla="*/ 2147483647 w 112"/>
                <a:gd name="T5" fmla="*/ 2147483647 h 136"/>
                <a:gd name="T6" fmla="*/ 2147483647 w 112"/>
                <a:gd name="T7" fmla="*/ 2147483647 h 136"/>
                <a:gd name="T8" fmla="*/ 2147483647 w 112"/>
                <a:gd name="T9" fmla="*/ 2147483647 h 136"/>
                <a:gd name="T10" fmla="*/ 2147483647 w 112"/>
                <a:gd name="T11" fmla="*/ 2147483647 h 136"/>
                <a:gd name="T12" fmla="*/ 2147483647 w 112"/>
                <a:gd name="T13" fmla="*/ 2147483647 h 136"/>
                <a:gd name="T14" fmla="*/ 2147483647 w 112"/>
                <a:gd name="T15" fmla="*/ 2147483647 h 136"/>
                <a:gd name="T16" fmla="*/ 2147483647 w 112"/>
                <a:gd name="T17" fmla="*/ 2147483647 h 136"/>
                <a:gd name="T18" fmla="*/ 2147483647 w 112"/>
                <a:gd name="T19" fmla="*/ 2147483647 h 136"/>
                <a:gd name="T20" fmla="*/ 2147483647 w 112"/>
                <a:gd name="T21" fmla="*/ 2147483647 h 136"/>
                <a:gd name="T22" fmla="*/ 2147483647 w 112"/>
                <a:gd name="T23" fmla="*/ 2147483647 h 136"/>
                <a:gd name="T24" fmla="*/ 2147483647 w 112"/>
                <a:gd name="T25" fmla="*/ 0 h 136"/>
                <a:gd name="T26" fmla="*/ 2147483647 w 112"/>
                <a:gd name="T27" fmla="*/ 0 h 136"/>
                <a:gd name="T28" fmla="*/ 2147483647 w 112"/>
                <a:gd name="T29" fmla="*/ 2147483647 h 136"/>
                <a:gd name="T30" fmla="*/ 2147483647 w 112"/>
                <a:gd name="T31" fmla="*/ 2147483647 h 136"/>
                <a:gd name="T32" fmla="*/ 2147483647 w 112"/>
                <a:gd name="T33" fmla="*/ 2147483647 h 136"/>
                <a:gd name="T34" fmla="*/ 2147483647 w 112"/>
                <a:gd name="T35" fmla="*/ 2147483647 h 136"/>
                <a:gd name="T36" fmla="*/ 2147483647 w 112"/>
                <a:gd name="T37" fmla="*/ 2147483647 h 136"/>
                <a:gd name="T38" fmla="*/ 2147483647 w 112"/>
                <a:gd name="T39" fmla="*/ 2147483647 h 136"/>
                <a:gd name="T40" fmla="*/ 2147483647 w 112"/>
                <a:gd name="T41" fmla="*/ 0 h 136"/>
                <a:gd name="T42" fmla="*/ 2147483647 w 112"/>
                <a:gd name="T43" fmla="*/ 0 h 136"/>
                <a:gd name="T44" fmla="*/ 2147483647 w 112"/>
                <a:gd name="T45" fmla="*/ 2147483647 h 136"/>
                <a:gd name="T46" fmla="*/ 2147483647 w 112"/>
                <a:gd name="T47" fmla="*/ 2147483647 h 136"/>
                <a:gd name="T48" fmla="*/ 2147483647 w 112"/>
                <a:gd name="T49" fmla="*/ 2147483647 h 136"/>
                <a:gd name="T50" fmla="*/ 2147483647 w 112"/>
                <a:gd name="T51" fmla="*/ 2147483647 h 136"/>
                <a:gd name="T52" fmla="*/ 2147483647 w 112"/>
                <a:gd name="T53" fmla="*/ 2147483647 h 136"/>
                <a:gd name="T54" fmla="*/ 2147483647 w 112"/>
                <a:gd name="T55" fmla="*/ 2147483647 h 136"/>
                <a:gd name="T56" fmla="*/ 2147483647 w 112"/>
                <a:gd name="T57" fmla="*/ 0 h 136"/>
                <a:gd name="T58" fmla="*/ 2147483647 w 112"/>
                <a:gd name="T59" fmla="*/ 0 h 136"/>
                <a:gd name="T60" fmla="*/ 2147483647 w 112"/>
                <a:gd name="T61" fmla="*/ 2147483647 h 136"/>
                <a:gd name="T62" fmla="*/ 2147483647 w 112"/>
                <a:gd name="T63" fmla="*/ 2147483647 h 136"/>
                <a:gd name="T64" fmla="*/ 2147483647 w 112"/>
                <a:gd name="T65" fmla="*/ 2147483647 h 136"/>
                <a:gd name="T66" fmla="*/ 2147483647 w 112"/>
                <a:gd name="T67" fmla="*/ 2147483647 h 136"/>
                <a:gd name="T68" fmla="*/ 2147483647 w 112"/>
                <a:gd name="T69" fmla="*/ 2147483647 h 136"/>
                <a:gd name="T70" fmla="*/ 2147483647 w 112"/>
                <a:gd name="T71" fmla="*/ 2147483647 h 136"/>
                <a:gd name="T72" fmla="*/ 2147483647 w 112"/>
                <a:gd name="T73" fmla="*/ 0 h 136"/>
                <a:gd name="T74" fmla="*/ 2147483647 w 112"/>
                <a:gd name="T75" fmla="*/ 0 h 136"/>
                <a:gd name="T76" fmla="*/ 2147483647 w 112"/>
                <a:gd name="T77" fmla="*/ 2147483647 h 136"/>
                <a:gd name="T78" fmla="*/ 2147483647 w 112"/>
                <a:gd name="T79" fmla="*/ 2147483647 h 136"/>
                <a:gd name="T80" fmla="*/ 2147483647 w 112"/>
                <a:gd name="T81" fmla="*/ 2147483647 h 136"/>
                <a:gd name="T82" fmla="*/ 2147483647 w 112"/>
                <a:gd name="T83" fmla="*/ 2147483647 h 136"/>
                <a:gd name="T84" fmla="*/ 2147483647 w 112"/>
                <a:gd name="T85" fmla="*/ 2147483647 h 136"/>
                <a:gd name="T86" fmla="*/ 2147483647 w 112"/>
                <a:gd name="T87" fmla="*/ 2147483647 h 136"/>
                <a:gd name="T88" fmla="*/ 2147483647 w 112"/>
                <a:gd name="T89" fmla="*/ 0 h 136"/>
                <a:gd name="T90" fmla="*/ 2147483647 w 112"/>
                <a:gd name="T91" fmla="*/ 0 h 136"/>
                <a:gd name="T92" fmla="*/ 2147483647 w 112"/>
                <a:gd name="T93" fmla="*/ 2147483647 h 136"/>
                <a:gd name="T94" fmla="*/ 2147483647 w 112"/>
                <a:gd name="T95" fmla="*/ 2147483647 h 136"/>
                <a:gd name="T96" fmla="*/ 2147483647 w 112"/>
                <a:gd name="T97" fmla="*/ 2147483647 h 136"/>
                <a:gd name="T98" fmla="*/ 0 w 112"/>
                <a:gd name="T99" fmla="*/ 2147483647 h 136"/>
                <a:gd name="T100" fmla="*/ 0 w 112"/>
                <a:gd name="T101" fmla="*/ 2147483647 h 136"/>
                <a:gd name="T102" fmla="*/ 0 w 112"/>
                <a:gd name="T103" fmla="*/ 2147483647 h 136"/>
                <a:gd name="T104" fmla="*/ 0 w 112"/>
                <a:gd name="T105" fmla="*/ 2147483647 h 136"/>
                <a:gd name="T106" fmla="*/ 2147483647 w 112"/>
                <a:gd name="T107" fmla="*/ 2147483647 h 136"/>
                <a:gd name="T108" fmla="*/ 2147483647 w 112"/>
                <a:gd name="T109" fmla="*/ 2147483647 h 136"/>
                <a:gd name="T110" fmla="*/ 2147483647 w 112"/>
                <a:gd name="T111" fmla="*/ 2147483647 h 136"/>
                <a:gd name="T112" fmla="*/ 2147483647 w 112"/>
                <a:gd name="T113" fmla="*/ 2147483647 h 136"/>
                <a:gd name="T114" fmla="*/ 2147483647 w 112"/>
                <a:gd name="T115" fmla="*/ 2147483647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099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00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01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079" name="组合 31"/>
          <p:cNvGrpSpPr>
            <a:grpSpLocks/>
          </p:cNvGrpSpPr>
          <p:nvPr/>
        </p:nvGrpSpPr>
        <p:grpSpPr bwMode="auto">
          <a:xfrm>
            <a:off x="5945188" y="2816225"/>
            <a:ext cx="685800" cy="684213"/>
            <a:chOff x="0" y="0"/>
            <a:chExt cx="431769" cy="429274"/>
          </a:xfrm>
        </p:grpSpPr>
        <p:sp>
          <p:nvSpPr>
            <p:cNvPr id="3088" name="Freeform 126"/>
            <p:cNvSpPr>
              <a:spLocks noEditPoints="1" noChangeArrowhead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2147483647 h 132"/>
                <a:gd name="T2" fmla="*/ 0 w 82"/>
                <a:gd name="T3" fmla="*/ 2147483647 h 132"/>
                <a:gd name="T4" fmla="*/ 2147483647 w 82"/>
                <a:gd name="T5" fmla="*/ 2147483647 h 132"/>
                <a:gd name="T6" fmla="*/ 2147483647 w 82"/>
                <a:gd name="T7" fmla="*/ 0 h 132"/>
                <a:gd name="T8" fmla="*/ 0 w 82"/>
                <a:gd name="T9" fmla="*/ 2147483647 h 132"/>
                <a:gd name="T10" fmla="*/ 2147483647 w 82"/>
                <a:gd name="T11" fmla="*/ 2147483647 h 132"/>
                <a:gd name="T12" fmla="*/ 2147483647 w 82"/>
                <a:gd name="T13" fmla="*/ 2147483647 h 132"/>
                <a:gd name="T14" fmla="*/ 2147483647 w 82"/>
                <a:gd name="T15" fmla="*/ 2147483647 h 132"/>
                <a:gd name="T16" fmla="*/ 2147483647 w 82"/>
                <a:gd name="T17" fmla="*/ 2147483647 h 132"/>
                <a:gd name="T18" fmla="*/ 2147483647 w 82"/>
                <a:gd name="T19" fmla="*/ 2147483647 h 132"/>
                <a:gd name="T20" fmla="*/ 2147483647 w 82"/>
                <a:gd name="T21" fmla="*/ 2147483647 h 132"/>
                <a:gd name="T22" fmla="*/ 2147483647 w 82"/>
                <a:gd name="T23" fmla="*/ 2147483647 h 132"/>
                <a:gd name="T24" fmla="*/ 2147483647 w 82"/>
                <a:gd name="T25" fmla="*/ 2147483647 h 132"/>
                <a:gd name="T26" fmla="*/ 2147483647 w 82"/>
                <a:gd name="T27" fmla="*/ 2147483647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2"/>
                <a:gd name="T43" fmla="*/ 0 h 132"/>
                <a:gd name="T44" fmla="*/ 82 w 82"/>
                <a:gd name="T45" fmla="*/ 132 h 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127"/>
            <p:cNvSpPr>
              <a:spLocks noChangeArrowheads="1"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147483647 h 132"/>
                <a:gd name="T2" fmla="*/ 2147483647 w 81"/>
                <a:gd name="T3" fmla="*/ 2147483647 h 132"/>
                <a:gd name="T4" fmla="*/ 2147483647 w 81"/>
                <a:gd name="T5" fmla="*/ 2147483647 h 132"/>
                <a:gd name="T6" fmla="*/ 0 w 81"/>
                <a:gd name="T7" fmla="*/ 0 h 132"/>
                <a:gd name="T8" fmla="*/ 0 w 81"/>
                <a:gd name="T9" fmla="*/ 2147483647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132"/>
                <a:gd name="T17" fmla="*/ 81 w 8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128"/>
            <p:cNvSpPr>
              <a:spLocks noEditPoints="1" noChangeArrowhead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147483647 w 166"/>
                <a:gd name="T1" fmla="*/ 0 h 66"/>
                <a:gd name="T2" fmla="*/ 0 w 166"/>
                <a:gd name="T3" fmla="*/ 2147483647 h 66"/>
                <a:gd name="T4" fmla="*/ 2147483647 w 166"/>
                <a:gd name="T5" fmla="*/ 2147483647 h 66"/>
                <a:gd name="T6" fmla="*/ 2147483647 w 166"/>
                <a:gd name="T7" fmla="*/ 2147483647 h 66"/>
                <a:gd name="T8" fmla="*/ 2147483647 w 166"/>
                <a:gd name="T9" fmla="*/ 0 h 66"/>
                <a:gd name="T10" fmla="*/ 2147483647 w 166"/>
                <a:gd name="T11" fmla="*/ 2147483647 h 66"/>
                <a:gd name="T12" fmla="*/ 2147483647 w 166"/>
                <a:gd name="T13" fmla="*/ 2147483647 h 66"/>
                <a:gd name="T14" fmla="*/ 2147483647 w 166"/>
                <a:gd name="T15" fmla="*/ 2147483647 h 66"/>
                <a:gd name="T16" fmla="*/ 2147483647 w 166"/>
                <a:gd name="T17" fmla="*/ 2147483647 h 66"/>
                <a:gd name="T18" fmla="*/ 2147483647 w 166"/>
                <a:gd name="T19" fmla="*/ 2147483647 h 66"/>
                <a:gd name="T20" fmla="*/ 2147483647 w 166"/>
                <a:gd name="T21" fmla="*/ 2147483647 h 66"/>
                <a:gd name="T22" fmla="*/ 2147483647 w 166"/>
                <a:gd name="T23" fmla="*/ 2147483647 h 66"/>
                <a:gd name="T24" fmla="*/ 2147483647 w 166"/>
                <a:gd name="T25" fmla="*/ 2147483647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"/>
                <a:gd name="T40" fmla="*/ 0 h 66"/>
                <a:gd name="T41" fmla="*/ 166 w 166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0" name="TextBox 13"/>
          <p:cNvSpPr txBox="1">
            <a:spLocks noChangeArrowheads="1"/>
          </p:cNvSpPr>
          <p:nvPr/>
        </p:nvSpPr>
        <p:spPr bwMode="auto">
          <a:xfrm>
            <a:off x="3952875" y="2082800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1" name="TextBox 13"/>
          <p:cNvSpPr txBox="1">
            <a:spLocks noChangeArrowheads="1"/>
          </p:cNvSpPr>
          <p:nvPr/>
        </p:nvSpPr>
        <p:spPr bwMode="auto">
          <a:xfrm>
            <a:off x="2914650" y="2405063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2" name="TextBox 13"/>
          <p:cNvSpPr txBox="1">
            <a:spLocks noChangeArrowheads="1"/>
          </p:cNvSpPr>
          <p:nvPr/>
        </p:nvSpPr>
        <p:spPr bwMode="auto">
          <a:xfrm>
            <a:off x="7410450" y="24415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3" name="TextBox 13"/>
          <p:cNvSpPr txBox="1">
            <a:spLocks noChangeArrowheads="1"/>
          </p:cNvSpPr>
          <p:nvPr/>
        </p:nvSpPr>
        <p:spPr bwMode="auto">
          <a:xfrm>
            <a:off x="7415213" y="2763838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4" name="TextBox 13"/>
          <p:cNvSpPr txBox="1">
            <a:spLocks noChangeArrowheads="1"/>
          </p:cNvSpPr>
          <p:nvPr/>
        </p:nvSpPr>
        <p:spPr bwMode="auto">
          <a:xfrm>
            <a:off x="3952875" y="4897438"/>
            <a:ext cx="1295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5" name="TextBox 13"/>
          <p:cNvSpPr txBox="1">
            <a:spLocks noChangeArrowheads="1"/>
          </p:cNvSpPr>
          <p:nvPr/>
        </p:nvSpPr>
        <p:spPr bwMode="auto">
          <a:xfrm>
            <a:off x="2914650" y="5219700"/>
            <a:ext cx="233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6" name="TextBox 13"/>
          <p:cNvSpPr txBox="1">
            <a:spLocks noChangeArrowheads="1"/>
          </p:cNvSpPr>
          <p:nvPr/>
        </p:nvSpPr>
        <p:spPr bwMode="auto">
          <a:xfrm>
            <a:off x="7312025" y="5111750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7" name="TextBox 13"/>
          <p:cNvSpPr txBox="1">
            <a:spLocks noChangeArrowheads="1"/>
          </p:cNvSpPr>
          <p:nvPr/>
        </p:nvSpPr>
        <p:spPr bwMode="auto">
          <a:xfrm>
            <a:off x="7315200" y="5434013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92"/>
          <p:cNvSpPr txBox="1">
            <a:spLocks noChangeArrowheads="1"/>
          </p:cNvSpPr>
          <p:nvPr/>
        </p:nvSpPr>
        <p:spPr bwMode="auto">
          <a:xfrm>
            <a:off x="2700338" y="2220913"/>
            <a:ext cx="74564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8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感谢您的关注！</a:t>
            </a:r>
          </a:p>
        </p:txBody>
      </p:sp>
      <p:sp>
        <p:nvSpPr>
          <p:cNvPr id="21507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THANKS FOR YOU ATTENTION</a:t>
            </a: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！</a:t>
            </a: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11012488" y="6627813"/>
            <a:ext cx="774700" cy="230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模板下载：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www.1ppt.com/moban/     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行业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模板：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节日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模板：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素材下载：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背景图片：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www.1ppt.com/beijing/      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图表下载：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优秀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教程： 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Word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教程： 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教程：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资料下载：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课件下载：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范文下载：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试卷下载：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教案下载：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www.1ppt.com/jiaoan/        PPT</a:t>
            </a:r>
            <a:r>
              <a:rPr lang="zh-CN" altLang="en-US" sz="100" kern="0" dirty="0">
                <a:solidFill>
                  <a:schemeClr val="accent5">
                    <a:lumMod val="90000"/>
                  </a:schemeClr>
                </a:solidFill>
              </a:rPr>
              <a:t>论坛：</a:t>
            </a: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www.1ppt.cn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endParaRPr lang="zh-CN" altLang="en-US" sz="100" kern="0" dirty="0">
              <a:solidFill>
                <a:schemeClr val="accent5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>
            <a:grpSpLocks/>
          </p:cNvGrpSpPr>
          <p:nvPr/>
        </p:nvGrpSpPr>
        <p:grpSpPr bwMode="auto">
          <a:xfrm>
            <a:off x="4943475" y="1584325"/>
            <a:ext cx="2247900" cy="2606675"/>
            <a:chOff x="0" y="0"/>
            <a:chExt cx="1508159" cy="1749463"/>
          </a:xfrm>
        </p:grpSpPr>
        <p:grpSp>
          <p:nvGrpSpPr>
            <p:cNvPr id="4102" name="组合 5"/>
            <p:cNvGrpSpPr>
              <a:grpSpLocks/>
            </p:cNvGrpSpPr>
            <p:nvPr/>
          </p:nvGrpSpPr>
          <p:grpSpPr bwMode="auto">
            <a:xfrm rot="3881436">
              <a:off x="-120652" y="120652"/>
              <a:ext cx="1749463" cy="1508159"/>
              <a:chOff x="0" y="0"/>
              <a:chExt cx="2214105" cy="1908711"/>
            </a:xfrm>
          </p:grpSpPr>
          <p:grpSp>
            <p:nvGrpSpPr>
              <p:cNvPr id="4107" name="六边形 15"/>
              <p:cNvGrpSpPr>
                <a:grpSpLocks/>
              </p:cNvGrpSpPr>
              <p:nvPr/>
            </p:nvGrpSpPr>
            <p:grpSpPr bwMode="auto">
              <a:xfrm rot="-3881436">
                <a:off x="-41336" y="-58388"/>
                <a:ext cx="2298217" cy="2029749"/>
                <a:chOff x="0" y="0"/>
                <a:chExt cx="2706624" cy="2389632"/>
              </a:xfrm>
            </p:grpSpPr>
            <p:pic>
              <p:nvPicPr>
                <p:cNvPr id="4111" name="六边形 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2706624" cy="2389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112" name="Text Box 6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456426" y="417889"/>
                  <a:ext cx="1797579" cy="15501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108" name="任意多边形 16"/>
              <p:cNvGrpSpPr>
                <a:grpSpLocks/>
              </p:cNvGrpSpPr>
              <p:nvPr/>
            </p:nvGrpSpPr>
            <p:grpSpPr bwMode="auto">
              <a:xfrm rot="-3881436">
                <a:off x="160898" y="-166243"/>
                <a:ext cx="1920357" cy="1874411"/>
                <a:chOff x="0" y="0"/>
                <a:chExt cx="2261616" cy="2206752"/>
              </a:xfrm>
            </p:grpSpPr>
            <p:pic>
              <p:nvPicPr>
                <p:cNvPr id="4109" name="任意多边形 16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61616" cy="22067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110" name="Text Box 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83795" y="184585"/>
                  <a:ext cx="2517362" cy="16605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103" name="组合 31"/>
            <p:cNvGrpSpPr>
              <a:grpSpLocks/>
            </p:cNvGrpSpPr>
            <p:nvPr/>
          </p:nvGrpSpPr>
          <p:grpSpPr bwMode="auto">
            <a:xfrm>
              <a:off x="413268" y="533278"/>
              <a:ext cx="686877" cy="682908"/>
              <a:chOff x="0" y="0"/>
              <a:chExt cx="431769" cy="429274"/>
            </a:xfrm>
          </p:grpSpPr>
          <p:sp>
            <p:nvSpPr>
              <p:cNvPr id="4104" name="Freeform 126"/>
              <p:cNvSpPr>
                <a:spLocks noEditPoints="1" noChangeArrowhead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2147483647 h 132"/>
                  <a:gd name="T2" fmla="*/ 0 w 82"/>
                  <a:gd name="T3" fmla="*/ 2147483647 h 132"/>
                  <a:gd name="T4" fmla="*/ 2147483647 w 82"/>
                  <a:gd name="T5" fmla="*/ 2147483647 h 132"/>
                  <a:gd name="T6" fmla="*/ 2147483647 w 82"/>
                  <a:gd name="T7" fmla="*/ 0 h 132"/>
                  <a:gd name="T8" fmla="*/ 0 w 82"/>
                  <a:gd name="T9" fmla="*/ 2147483647 h 132"/>
                  <a:gd name="T10" fmla="*/ 2147483647 w 82"/>
                  <a:gd name="T11" fmla="*/ 2147483647 h 132"/>
                  <a:gd name="T12" fmla="*/ 2147483647 w 82"/>
                  <a:gd name="T13" fmla="*/ 2147483647 h 132"/>
                  <a:gd name="T14" fmla="*/ 2147483647 w 82"/>
                  <a:gd name="T15" fmla="*/ 2147483647 h 132"/>
                  <a:gd name="T16" fmla="*/ 2147483647 w 82"/>
                  <a:gd name="T17" fmla="*/ 2147483647 h 132"/>
                  <a:gd name="T18" fmla="*/ 2147483647 w 82"/>
                  <a:gd name="T19" fmla="*/ 2147483647 h 132"/>
                  <a:gd name="T20" fmla="*/ 2147483647 w 82"/>
                  <a:gd name="T21" fmla="*/ 2147483647 h 132"/>
                  <a:gd name="T22" fmla="*/ 2147483647 w 82"/>
                  <a:gd name="T23" fmla="*/ 2147483647 h 132"/>
                  <a:gd name="T24" fmla="*/ 2147483647 w 82"/>
                  <a:gd name="T25" fmla="*/ 2147483647 h 132"/>
                  <a:gd name="T26" fmla="*/ 2147483647 w 82"/>
                  <a:gd name="T27" fmla="*/ 2147483647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2"/>
                  <a:gd name="T43" fmla="*/ 0 h 132"/>
                  <a:gd name="T44" fmla="*/ 82 w 82"/>
                  <a:gd name="T45" fmla="*/ 132 h 13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5" name="Freeform 127"/>
              <p:cNvSpPr>
                <a:spLocks noChangeArrowheads="1"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147483647 h 132"/>
                  <a:gd name="T2" fmla="*/ 2147483647 w 81"/>
                  <a:gd name="T3" fmla="*/ 2147483647 h 132"/>
                  <a:gd name="T4" fmla="*/ 2147483647 w 81"/>
                  <a:gd name="T5" fmla="*/ 2147483647 h 132"/>
                  <a:gd name="T6" fmla="*/ 0 w 81"/>
                  <a:gd name="T7" fmla="*/ 0 h 132"/>
                  <a:gd name="T8" fmla="*/ 0 w 81"/>
                  <a:gd name="T9" fmla="*/ 2147483647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132"/>
                  <a:gd name="T17" fmla="*/ 81 w 81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Freeform 128"/>
              <p:cNvSpPr>
                <a:spLocks noEditPoints="1" noChangeArrowhead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147483647 w 166"/>
                  <a:gd name="T1" fmla="*/ 0 h 66"/>
                  <a:gd name="T2" fmla="*/ 0 w 166"/>
                  <a:gd name="T3" fmla="*/ 2147483647 h 66"/>
                  <a:gd name="T4" fmla="*/ 2147483647 w 166"/>
                  <a:gd name="T5" fmla="*/ 2147483647 h 66"/>
                  <a:gd name="T6" fmla="*/ 2147483647 w 166"/>
                  <a:gd name="T7" fmla="*/ 2147483647 h 66"/>
                  <a:gd name="T8" fmla="*/ 2147483647 w 166"/>
                  <a:gd name="T9" fmla="*/ 0 h 66"/>
                  <a:gd name="T10" fmla="*/ 2147483647 w 166"/>
                  <a:gd name="T11" fmla="*/ 2147483647 h 66"/>
                  <a:gd name="T12" fmla="*/ 2147483647 w 166"/>
                  <a:gd name="T13" fmla="*/ 2147483647 h 66"/>
                  <a:gd name="T14" fmla="*/ 2147483647 w 166"/>
                  <a:gd name="T15" fmla="*/ 2147483647 h 66"/>
                  <a:gd name="T16" fmla="*/ 2147483647 w 166"/>
                  <a:gd name="T17" fmla="*/ 2147483647 h 66"/>
                  <a:gd name="T18" fmla="*/ 2147483647 w 166"/>
                  <a:gd name="T19" fmla="*/ 2147483647 h 66"/>
                  <a:gd name="T20" fmla="*/ 2147483647 w 166"/>
                  <a:gd name="T21" fmla="*/ 2147483647 h 66"/>
                  <a:gd name="T22" fmla="*/ 2147483647 w 166"/>
                  <a:gd name="T23" fmla="*/ 2147483647 h 66"/>
                  <a:gd name="T24" fmla="*/ 2147483647 w 166"/>
                  <a:gd name="T25" fmla="*/ 2147483647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66"/>
                  <a:gd name="T41" fmla="*/ 166 w 166"/>
                  <a:gd name="T42" fmla="*/ 66 h 6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99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100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01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519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520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520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20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20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520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20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519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519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520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20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19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519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9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512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5124" name="组合 9"/>
          <p:cNvGrpSpPr>
            <a:grpSpLocks/>
          </p:cNvGrpSpPr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5188" name="椭圆 10"/>
            <p:cNvGrpSpPr>
              <a:grpSpLocks/>
            </p:cNvGrpSpPr>
            <p:nvPr/>
          </p:nvGrpSpPr>
          <p:grpSpPr bwMode="auto">
            <a:xfrm>
              <a:off x="-34765" y="-33411"/>
              <a:ext cx="1957922" cy="1964909"/>
              <a:chOff x="0" y="0"/>
              <a:chExt cx="804672" cy="829056"/>
            </a:xfrm>
          </p:grpSpPr>
          <p:pic>
            <p:nvPicPr>
              <p:cNvPr id="5192" name="椭圆 10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93" name="Text Box 21"/>
              <p:cNvSpPr txBox="1">
                <a:spLocks noChangeArrowheads="1"/>
              </p:cNvSpPr>
              <p:nvPr/>
            </p:nvSpPr>
            <p:spPr bwMode="auto">
              <a:xfrm>
                <a:off x="127740" y="130572"/>
                <a:ext cx="547796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9" name="任意多边形 11"/>
            <p:cNvGrpSpPr>
              <a:grpSpLocks/>
            </p:cNvGrpSpPr>
            <p:nvPr/>
          </p:nvGrpSpPr>
          <p:grpSpPr bwMode="auto">
            <a:xfrm>
              <a:off x="24566" y="-4515"/>
              <a:ext cx="1705765" cy="1444786"/>
              <a:chOff x="0" y="0"/>
              <a:chExt cx="701040" cy="609600"/>
            </a:xfrm>
          </p:grpSpPr>
          <p:pic>
            <p:nvPicPr>
              <p:cNvPr id="5190" name="任意多边形 11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91" name="Text Box 24"/>
              <p:cNvSpPr txBox="1">
                <a:spLocks noChangeArrowheads="1"/>
              </p:cNvSpPr>
              <p:nvPr/>
            </p:nvSpPr>
            <p:spPr bwMode="auto">
              <a:xfrm>
                <a:off x="631" y="1905"/>
                <a:ext cx="699901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5" name="组合 12"/>
          <p:cNvGrpSpPr>
            <a:grpSpLocks/>
          </p:cNvGrpSpPr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5182" name="椭圆 13"/>
            <p:cNvGrpSpPr>
              <a:grpSpLocks/>
            </p:cNvGrpSpPr>
            <p:nvPr/>
          </p:nvGrpSpPr>
          <p:grpSpPr bwMode="auto">
            <a:xfrm>
              <a:off x="-35383" y="-33411"/>
              <a:ext cx="1957922" cy="1964909"/>
              <a:chOff x="0" y="0"/>
              <a:chExt cx="804672" cy="829056"/>
            </a:xfrm>
          </p:grpSpPr>
          <p:pic>
            <p:nvPicPr>
              <p:cNvPr id="5186" name="椭圆 13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87" name="Text Box 28"/>
              <p:cNvSpPr txBox="1">
                <a:spLocks noChangeArrowheads="1"/>
              </p:cNvSpPr>
              <p:nvPr/>
            </p:nvSpPr>
            <p:spPr bwMode="auto">
              <a:xfrm>
                <a:off x="127994" y="130572"/>
                <a:ext cx="547796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3" name="任意多边形 14"/>
            <p:cNvGrpSpPr>
              <a:grpSpLocks/>
            </p:cNvGrpSpPr>
            <p:nvPr/>
          </p:nvGrpSpPr>
          <p:grpSpPr bwMode="auto">
            <a:xfrm>
              <a:off x="23947" y="-4515"/>
              <a:ext cx="1705765" cy="1444786"/>
              <a:chOff x="0" y="0"/>
              <a:chExt cx="701040" cy="609600"/>
            </a:xfrm>
          </p:grpSpPr>
          <p:pic>
            <p:nvPicPr>
              <p:cNvPr id="5184" name="任意多边形 14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85" name="Text Box 31"/>
              <p:cNvSpPr txBox="1">
                <a:spLocks noChangeArrowheads="1"/>
              </p:cNvSpPr>
              <p:nvPr/>
            </p:nvSpPr>
            <p:spPr bwMode="auto">
              <a:xfrm>
                <a:off x="885" y="1905"/>
                <a:ext cx="699901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6" name="组合 15"/>
          <p:cNvGrpSpPr>
            <a:grpSpLocks/>
          </p:cNvGrpSpPr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5176" name="椭圆 16"/>
            <p:cNvGrpSpPr>
              <a:grpSpLocks/>
            </p:cNvGrpSpPr>
            <p:nvPr/>
          </p:nvGrpSpPr>
          <p:grpSpPr bwMode="auto">
            <a:xfrm>
              <a:off x="-31740" y="-33411"/>
              <a:ext cx="1961943" cy="1964909"/>
              <a:chOff x="0" y="0"/>
              <a:chExt cx="804672" cy="829056"/>
            </a:xfrm>
          </p:grpSpPr>
          <p:pic>
            <p:nvPicPr>
              <p:cNvPr id="5180" name="椭圆 16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81" name="Text Box 35"/>
              <p:cNvSpPr txBox="1">
                <a:spLocks noChangeArrowheads="1"/>
              </p:cNvSpPr>
              <p:nvPr/>
            </p:nvSpPr>
            <p:spPr bwMode="auto">
              <a:xfrm>
                <a:off x="126238" y="130572"/>
                <a:ext cx="546672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7" name="任意多边形 17"/>
            <p:cNvGrpSpPr>
              <a:grpSpLocks/>
            </p:cNvGrpSpPr>
            <p:nvPr/>
          </p:nvGrpSpPr>
          <p:grpSpPr bwMode="auto">
            <a:xfrm>
              <a:off x="27712" y="-4515"/>
              <a:ext cx="1694406" cy="1444786"/>
              <a:chOff x="0" y="0"/>
              <a:chExt cx="694944" cy="609600"/>
            </a:xfrm>
          </p:grpSpPr>
          <p:pic>
            <p:nvPicPr>
              <p:cNvPr id="5178" name="任意多边形 17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694944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79" name="Text Box 38"/>
              <p:cNvSpPr txBox="1">
                <a:spLocks noChangeArrowheads="1"/>
              </p:cNvSpPr>
              <p:nvPr/>
            </p:nvSpPr>
            <p:spPr bwMode="auto">
              <a:xfrm>
                <a:off x="-661" y="1905"/>
                <a:ext cx="698466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7" name="组合 18"/>
          <p:cNvGrpSpPr>
            <a:grpSpLocks/>
          </p:cNvGrpSpPr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5170" name="椭圆 19"/>
            <p:cNvGrpSpPr>
              <a:grpSpLocks/>
            </p:cNvGrpSpPr>
            <p:nvPr/>
          </p:nvGrpSpPr>
          <p:grpSpPr bwMode="auto">
            <a:xfrm>
              <a:off x="-32293" y="-33411"/>
              <a:ext cx="1957922" cy="1964909"/>
              <a:chOff x="0" y="0"/>
              <a:chExt cx="804672" cy="829056"/>
            </a:xfrm>
          </p:grpSpPr>
          <p:pic>
            <p:nvPicPr>
              <p:cNvPr id="5174" name="椭圆 19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75" name="Text Box 42"/>
              <p:cNvSpPr txBox="1">
                <a:spLocks noChangeArrowheads="1"/>
              </p:cNvSpPr>
              <p:nvPr/>
            </p:nvSpPr>
            <p:spPr bwMode="auto">
              <a:xfrm>
                <a:off x="126724" y="130572"/>
                <a:ext cx="547796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1" name="任意多边形 20"/>
            <p:cNvGrpSpPr>
              <a:grpSpLocks/>
            </p:cNvGrpSpPr>
            <p:nvPr/>
          </p:nvGrpSpPr>
          <p:grpSpPr bwMode="auto">
            <a:xfrm>
              <a:off x="27038" y="-4515"/>
              <a:ext cx="1705765" cy="1444786"/>
              <a:chOff x="0" y="0"/>
              <a:chExt cx="701040" cy="609600"/>
            </a:xfrm>
          </p:grpSpPr>
          <p:pic>
            <p:nvPicPr>
              <p:cNvPr id="5172" name="任意多边形 20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73" name="Text Box 45"/>
              <p:cNvSpPr txBox="1">
                <a:spLocks noChangeArrowheads="1"/>
              </p:cNvSpPr>
              <p:nvPr/>
            </p:nvSpPr>
            <p:spPr bwMode="auto">
              <a:xfrm>
                <a:off x="-385" y="1905"/>
                <a:ext cx="699901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8" name="组合 21"/>
          <p:cNvGrpSpPr>
            <a:grpSpLocks/>
          </p:cNvGrpSpPr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5164" name="椭圆 22"/>
            <p:cNvGrpSpPr>
              <a:grpSpLocks/>
            </p:cNvGrpSpPr>
            <p:nvPr/>
          </p:nvGrpSpPr>
          <p:grpSpPr bwMode="auto">
            <a:xfrm>
              <a:off x="-33529" y="-23779"/>
              <a:ext cx="1957922" cy="1950461"/>
              <a:chOff x="0" y="0"/>
              <a:chExt cx="804672" cy="822960"/>
            </a:xfrm>
          </p:grpSpPr>
          <p:pic>
            <p:nvPicPr>
              <p:cNvPr id="5168" name="椭圆 22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69" name="Text Box 49"/>
              <p:cNvSpPr txBox="1">
                <a:spLocks noChangeArrowheads="1"/>
              </p:cNvSpPr>
              <p:nvPr/>
            </p:nvSpPr>
            <p:spPr bwMode="auto">
              <a:xfrm>
                <a:off x="127232" y="126508"/>
                <a:ext cx="547796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65" name="任意多边形 23"/>
            <p:cNvGrpSpPr>
              <a:grpSpLocks/>
            </p:cNvGrpSpPr>
            <p:nvPr/>
          </p:nvGrpSpPr>
          <p:grpSpPr bwMode="auto">
            <a:xfrm>
              <a:off x="25802" y="5117"/>
              <a:ext cx="1705765" cy="1430338"/>
              <a:chOff x="0" y="0"/>
              <a:chExt cx="701040" cy="603504"/>
            </a:xfrm>
          </p:grpSpPr>
          <p:pic>
            <p:nvPicPr>
              <p:cNvPr id="5166" name="任意多边形 23"/>
              <p:cNvPicPr>
                <a:picLocks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67" name="Text Box 52"/>
              <p:cNvSpPr txBox="1">
                <a:spLocks noChangeArrowheads="1"/>
              </p:cNvSpPr>
              <p:nvPr/>
            </p:nvSpPr>
            <p:spPr bwMode="auto">
              <a:xfrm>
                <a:off x="123" y="-2159"/>
                <a:ext cx="699901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9" name="组合 24"/>
          <p:cNvGrpSpPr>
            <a:grpSpLocks/>
          </p:cNvGrpSpPr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5158" name="椭圆 25"/>
            <p:cNvGrpSpPr>
              <a:grpSpLocks/>
            </p:cNvGrpSpPr>
            <p:nvPr/>
          </p:nvGrpSpPr>
          <p:grpSpPr bwMode="auto">
            <a:xfrm>
              <a:off x="-27249" y="-23779"/>
              <a:ext cx="1961941" cy="1950461"/>
              <a:chOff x="0" y="0"/>
              <a:chExt cx="804672" cy="822960"/>
            </a:xfrm>
          </p:grpSpPr>
          <p:pic>
            <p:nvPicPr>
              <p:cNvPr id="5162" name="椭圆 25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63" name="Text Box 56"/>
              <p:cNvSpPr txBox="1">
                <a:spLocks noChangeArrowheads="1"/>
              </p:cNvSpPr>
              <p:nvPr/>
            </p:nvSpPr>
            <p:spPr bwMode="auto">
              <a:xfrm>
                <a:off x="124396" y="126508"/>
                <a:ext cx="546673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9" name="任意多边形 33"/>
            <p:cNvGrpSpPr>
              <a:grpSpLocks/>
            </p:cNvGrpSpPr>
            <p:nvPr/>
          </p:nvGrpSpPr>
          <p:grpSpPr bwMode="auto">
            <a:xfrm>
              <a:off x="32204" y="5117"/>
              <a:ext cx="1694403" cy="1430338"/>
              <a:chOff x="0" y="0"/>
              <a:chExt cx="694944" cy="603504"/>
            </a:xfrm>
          </p:grpSpPr>
          <p:pic>
            <p:nvPicPr>
              <p:cNvPr id="5160" name="任意多边形 33"/>
              <p:cNvPicPr>
                <a:picLocks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61" name="Text Box 59"/>
              <p:cNvSpPr txBox="1">
                <a:spLocks noChangeArrowheads="1"/>
              </p:cNvSpPr>
              <p:nvPr/>
            </p:nvSpPr>
            <p:spPr bwMode="auto">
              <a:xfrm>
                <a:off x="-2503" y="-2159"/>
                <a:ext cx="698467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30" name="组合 34"/>
          <p:cNvGrpSpPr>
            <a:grpSpLocks/>
          </p:cNvGrpSpPr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5152" name="椭圆 35"/>
            <p:cNvGrpSpPr>
              <a:grpSpLocks/>
            </p:cNvGrpSpPr>
            <p:nvPr/>
          </p:nvGrpSpPr>
          <p:grpSpPr bwMode="auto">
            <a:xfrm>
              <a:off x="-31121" y="-23779"/>
              <a:ext cx="1961943" cy="1950461"/>
              <a:chOff x="0" y="0"/>
              <a:chExt cx="804672" cy="822960"/>
            </a:xfrm>
          </p:grpSpPr>
          <p:pic>
            <p:nvPicPr>
              <p:cNvPr id="5156" name="椭圆 35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57" name="Text Box 63"/>
              <p:cNvSpPr txBox="1">
                <a:spLocks noChangeArrowheads="1"/>
              </p:cNvSpPr>
              <p:nvPr/>
            </p:nvSpPr>
            <p:spPr bwMode="auto">
              <a:xfrm>
                <a:off x="125984" y="126508"/>
                <a:ext cx="546672" cy="56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3" name="任意多边形 36"/>
            <p:cNvGrpSpPr>
              <a:grpSpLocks/>
            </p:cNvGrpSpPr>
            <p:nvPr/>
          </p:nvGrpSpPr>
          <p:grpSpPr bwMode="auto">
            <a:xfrm>
              <a:off x="28332" y="5117"/>
              <a:ext cx="1694406" cy="1430338"/>
              <a:chOff x="0" y="0"/>
              <a:chExt cx="694944" cy="603504"/>
            </a:xfrm>
          </p:grpSpPr>
          <p:pic>
            <p:nvPicPr>
              <p:cNvPr id="5154" name="任意多边形 36"/>
              <p:cNvPicPr>
                <a:picLocks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55" name="Text Box 66"/>
              <p:cNvSpPr txBox="1">
                <a:spLocks noChangeArrowheads="1"/>
              </p:cNvSpPr>
              <p:nvPr/>
            </p:nvSpPr>
            <p:spPr bwMode="auto">
              <a:xfrm>
                <a:off x="-915" y="-2159"/>
                <a:ext cx="698466" cy="607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131" name="Freeform 10"/>
          <p:cNvSpPr>
            <a:spLocks noEditPoints="1" noChangeArrowhead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2147483647 w 296"/>
              <a:gd name="T1" fmla="*/ 0 h 262"/>
              <a:gd name="T2" fmla="*/ 2147483647 w 296"/>
              <a:gd name="T3" fmla="*/ 2147483647 h 262"/>
              <a:gd name="T4" fmla="*/ 2147483647 w 296"/>
              <a:gd name="T5" fmla="*/ 2147483647 h 262"/>
              <a:gd name="T6" fmla="*/ 2147483647 w 296"/>
              <a:gd name="T7" fmla="*/ 2147483647 h 262"/>
              <a:gd name="T8" fmla="*/ 2147483647 w 296"/>
              <a:gd name="T9" fmla="*/ 2147483647 h 262"/>
              <a:gd name="T10" fmla="*/ 2147483647 w 296"/>
              <a:gd name="T11" fmla="*/ 2147483647 h 262"/>
              <a:gd name="T12" fmla="*/ 2147483647 w 296"/>
              <a:gd name="T13" fmla="*/ 2147483647 h 262"/>
              <a:gd name="T14" fmla="*/ 2147483647 w 296"/>
              <a:gd name="T15" fmla="*/ 2147483647 h 262"/>
              <a:gd name="T16" fmla="*/ 2147483647 w 296"/>
              <a:gd name="T17" fmla="*/ 2147483647 h 262"/>
              <a:gd name="T18" fmla="*/ 2147483647 w 296"/>
              <a:gd name="T19" fmla="*/ 2147483647 h 262"/>
              <a:gd name="T20" fmla="*/ 2147483647 w 296"/>
              <a:gd name="T21" fmla="*/ 2147483647 h 262"/>
              <a:gd name="T22" fmla="*/ 2147483647 w 296"/>
              <a:gd name="T23" fmla="*/ 2147483647 h 262"/>
              <a:gd name="T24" fmla="*/ 2147483647 w 296"/>
              <a:gd name="T25" fmla="*/ 2147483647 h 262"/>
              <a:gd name="T26" fmla="*/ 2147483647 w 296"/>
              <a:gd name="T27" fmla="*/ 2147483647 h 262"/>
              <a:gd name="T28" fmla="*/ 2147483647 w 296"/>
              <a:gd name="T29" fmla="*/ 2147483647 h 262"/>
              <a:gd name="T30" fmla="*/ 2147483647 w 296"/>
              <a:gd name="T31" fmla="*/ 0 h 262"/>
              <a:gd name="T32" fmla="*/ 2147483647 w 296"/>
              <a:gd name="T33" fmla="*/ 2147483647 h 262"/>
              <a:gd name="T34" fmla="*/ 2147483647 w 296"/>
              <a:gd name="T35" fmla="*/ 2147483647 h 262"/>
              <a:gd name="T36" fmla="*/ 2147483647 w 296"/>
              <a:gd name="T37" fmla="*/ 2147483647 h 262"/>
              <a:gd name="T38" fmla="*/ 2147483647 w 296"/>
              <a:gd name="T39" fmla="*/ 2147483647 h 262"/>
              <a:gd name="T40" fmla="*/ 2147483647 w 296"/>
              <a:gd name="T41" fmla="*/ 2147483647 h 262"/>
              <a:gd name="T42" fmla="*/ 2147483647 w 296"/>
              <a:gd name="T43" fmla="*/ 2147483647 h 262"/>
              <a:gd name="T44" fmla="*/ 2147483647 w 296"/>
              <a:gd name="T45" fmla="*/ 2147483647 h 262"/>
              <a:gd name="T46" fmla="*/ 2147483647 w 296"/>
              <a:gd name="T47" fmla="*/ 2147483647 h 262"/>
              <a:gd name="T48" fmla="*/ 2147483647 w 296"/>
              <a:gd name="T49" fmla="*/ 2147483647 h 262"/>
              <a:gd name="T50" fmla="*/ 2147483647 w 296"/>
              <a:gd name="T51" fmla="*/ 2147483647 h 262"/>
              <a:gd name="T52" fmla="*/ 2147483647 w 296"/>
              <a:gd name="T53" fmla="*/ 2147483647 h 262"/>
              <a:gd name="T54" fmla="*/ 2147483647 w 296"/>
              <a:gd name="T55" fmla="*/ 2147483647 h 262"/>
              <a:gd name="T56" fmla="*/ 2147483647 w 296"/>
              <a:gd name="T57" fmla="*/ 2147483647 h 262"/>
              <a:gd name="T58" fmla="*/ 2147483647 w 296"/>
              <a:gd name="T59" fmla="*/ 2147483647 h 262"/>
              <a:gd name="T60" fmla="*/ 2147483647 w 296"/>
              <a:gd name="T61" fmla="*/ 2147483647 h 262"/>
              <a:gd name="T62" fmla="*/ 2147483647 w 296"/>
              <a:gd name="T63" fmla="*/ 2147483647 h 262"/>
              <a:gd name="T64" fmla="*/ 2147483647 w 296"/>
              <a:gd name="T65" fmla="*/ 2147483647 h 262"/>
              <a:gd name="T66" fmla="*/ 2147483647 w 296"/>
              <a:gd name="T67" fmla="*/ 2147483647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96"/>
              <a:gd name="T103" fmla="*/ 0 h 262"/>
              <a:gd name="T104" fmla="*/ 296 w 296"/>
              <a:gd name="T105" fmla="*/ 262 h 26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91"/>
          <p:cNvSpPr>
            <a:spLocks noChangeArrowheads="1"/>
          </p:cNvSpPr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2147483647 w 144"/>
              <a:gd name="T1" fmla="*/ 2147483647 h 288"/>
              <a:gd name="T2" fmla="*/ 2147483647 w 144"/>
              <a:gd name="T3" fmla="*/ 0 h 288"/>
              <a:gd name="T4" fmla="*/ 0 w 144"/>
              <a:gd name="T5" fmla="*/ 2147483647 h 288"/>
              <a:gd name="T6" fmla="*/ 2147483647 w 144"/>
              <a:gd name="T7" fmla="*/ 2147483647 h 288"/>
              <a:gd name="T8" fmla="*/ 0 w 144"/>
              <a:gd name="T9" fmla="*/ 2147483647 h 288"/>
              <a:gd name="T10" fmla="*/ 2147483647 w 144"/>
              <a:gd name="T11" fmla="*/ 2147483647 h 288"/>
              <a:gd name="T12" fmla="*/ 2147483647 w 144"/>
              <a:gd name="T13" fmla="*/ 2147483647 h 288"/>
              <a:gd name="T14" fmla="*/ 2147483647 w 144"/>
              <a:gd name="T15" fmla="*/ 2147483647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4"/>
              <a:gd name="T25" fmla="*/ 0 h 288"/>
              <a:gd name="T26" fmla="*/ 144 w 144"/>
              <a:gd name="T27" fmla="*/ 288 h 2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93"/>
          <p:cNvSpPr>
            <a:spLocks noEditPoints="1" noChangeArrowhead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6"/>
              <a:gd name="T85" fmla="*/ 0 h 288"/>
              <a:gd name="T86" fmla="*/ 216 w 216"/>
              <a:gd name="T87" fmla="*/ 288 h 28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94"/>
          <p:cNvSpPr>
            <a:spLocks noEditPoints="1" noChangeArrowhead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2147483647 w 288"/>
              <a:gd name="T1" fmla="*/ 0 h 269"/>
              <a:gd name="T2" fmla="*/ 2147483647 w 288"/>
              <a:gd name="T3" fmla="*/ 0 h 269"/>
              <a:gd name="T4" fmla="*/ 2147483647 w 288"/>
              <a:gd name="T5" fmla="*/ 0 h 269"/>
              <a:gd name="T6" fmla="*/ 2147483647 w 288"/>
              <a:gd name="T7" fmla="*/ 2147483647 h 269"/>
              <a:gd name="T8" fmla="*/ 2147483647 w 288"/>
              <a:gd name="T9" fmla="*/ 2147483647 h 269"/>
              <a:gd name="T10" fmla="*/ 0 w 288"/>
              <a:gd name="T11" fmla="*/ 2147483647 h 269"/>
              <a:gd name="T12" fmla="*/ 0 w 288"/>
              <a:gd name="T13" fmla="*/ 2147483647 h 269"/>
              <a:gd name="T14" fmla="*/ 2147483647 w 288"/>
              <a:gd name="T15" fmla="*/ 2147483647 h 269"/>
              <a:gd name="T16" fmla="*/ 2147483647 w 288"/>
              <a:gd name="T17" fmla="*/ 2147483647 h 269"/>
              <a:gd name="T18" fmla="*/ 2147483647 w 288"/>
              <a:gd name="T19" fmla="*/ 2147483647 h 269"/>
              <a:gd name="T20" fmla="*/ 2147483647 w 288"/>
              <a:gd name="T21" fmla="*/ 2147483647 h 269"/>
              <a:gd name="T22" fmla="*/ 2147483647 w 288"/>
              <a:gd name="T23" fmla="*/ 2147483647 h 269"/>
              <a:gd name="T24" fmla="*/ 2147483647 w 288"/>
              <a:gd name="T25" fmla="*/ 2147483647 h 269"/>
              <a:gd name="T26" fmla="*/ 2147483647 w 288"/>
              <a:gd name="T27" fmla="*/ 2147483647 h 269"/>
              <a:gd name="T28" fmla="*/ 2147483647 w 288"/>
              <a:gd name="T29" fmla="*/ 2147483647 h 269"/>
              <a:gd name="T30" fmla="*/ 2147483647 w 288"/>
              <a:gd name="T31" fmla="*/ 2147483647 h 269"/>
              <a:gd name="T32" fmla="*/ 2147483647 w 288"/>
              <a:gd name="T33" fmla="*/ 2147483647 h 269"/>
              <a:gd name="T34" fmla="*/ 2147483647 w 288"/>
              <a:gd name="T35" fmla="*/ 2147483647 h 269"/>
              <a:gd name="T36" fmla="*/ 2147483647 w 288"/>
              <a:gd name="T37" fmla="*/ 2147483647 h 269"/>
              <a:gd name="T38" fmla="*/ 2147483647 w 288"/>
              <a:gd name="T39" fmla="*/ 2147483647 h 269"/>
              <a:gd name="T40" fmla="*/ 2147483647 w 288"/>
              <a:gd name="T41" fmla="*/ 2147483647 h 269"/>
              <a:gd name="T42" fmla="*/ 2147483647 w 288"/>
              <a:gd name="T43" fmla="*/ 2147483647 h 269"/>
              <a:gd name="T44" fmla="*/ 2147483647 w 288"/>
              <a:gd name="T45" fmla="*/ 0 h 269"/>
              <a:gd name="T46" fmla="*/ 2147483647 w 288"/>
              <a:gd name="T47" fmla="*/ 2147483647 h 269"/>
              <a:gd name="T48" fmla="*/ 2147483647 w 288"/>
              <a:gd name="T49" fmla="*/ 2147483647 h 269"/>
              <a:gd name="T50" fmla="*/ 2147483647 w 288"/>
              <a:gd name="T51" fmla="*/ 2147483647 h 269"/>
              <a:gd name="T52" fmla="*/ 2147483647 w 288"/>
              <a:gd name="T53" fmla="*/ 2147483647 h 269"/>
              <a:gd name="T54" fmla="*/ 2147483647 w 288"/>
              <a:gd name="T55" fmla="*/ 2147483647 h 269"/>
              <a:gd name="T56" fmla="*/ 2147483647 w 288"/>
              <a:gd name="T57" fmla="*/ 2147483647 h 269"/>
              <a:gd name="T58" fmla="*/ 2147483647 w 288"/>
              <a:gd name="T59" fmla="*/ 2147483647 h 269"/>
              <a:gd name="T60" fmla="*/ 2147483647 w 288"/>
              <a:gd name="T61" fmla="*/ 214748364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88"/>
              <a:gd name="T94" fmla="*/ 0 h 269"/>
              <a:gd name="T95" fmla="*/ 288 w 288"/>
              <a:gd name="T96" fmla="*/ 269 h 269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12"/>
          <p:cNvSpPr>
            <a:spLocks noEditPoints="1" noChangeArrowhead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88"/>
              <a:gd name="T70" fmla="*/ 0 h 288"/>
              <a:gd name="T71" fmla="*/ 288 w 288"/>
              <a:gd name="T72" fmla="*/ 288 h 2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113"/>
          <p:cNvSpPr>
            <a:spLocks noEditPoints="1" noChangeArrowhead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147483647 w 192"/>
              <a:gd name="T1" fmla="*/ 2147483647 h 289"/>
              <a:gd name="T2" fmla="*/ 2147483647 w 192"/>
              <a:gd name="T3" fmla="*/ 2147483647 h 289"/>
              <a:gd name="T4" fmla="*/ 2147483647 w 192"/>
              <a:gd name="T5" fmla="*/ 2147483647 h 289"/>
              <a:gd name="T6" fmla="*/ 2147483647 w 192"/>
              <a:gd name="T7" fmla="*/ 0 h 289"/>
              <a:gd name="T8" fmla="*/ 2147483647 w 192"/>
              <a:gd name="T9" fmla="*/ 2147483647 h 289"/>
              <a:gd name="T10" fmla="*/ 2147483647 w 192"/>
              <a:gd name="T11" fmla="*/ 2147483647 h 289"/>
              <a:gd name="T12" fmla="*/ 2147483647 w 192"/>
              <a:gd name="T13" fmla="*/ 2147483647 h 289"/>
              <a:gd name="T14" fmla="*/ 2147483647 w 192"/>
              <a:gd name="T15" fmla="*/ 2147483647 h 289"/>
              <a:gd name="T16" fmla="*/ 2147483647 w 192"/>
              <a:gd name="T17" fmla="*/ 2147483647 h 289"/>
              <a:gd name="T18" fmla="*/ 0 w 192"/>
              <a:gd name="T19" fmla="*/ 2147483647 h 289"/>
              <a:gd name="T20" fmla="*/ 2147483647 w 192"/>
              <a:gd name="T21" fmla="*/ 2147483647 h 289"/>
              <a:gd name="T22" fmla="*/ 2147483647 w 192"/>
              <a:gd name="T23" fmla="*/ 2147483647 h 289"/>
              <a:gd name="T24" fmla="*/ 2147483647 w 192"/>
              <a:gd name="T25" fmla="*/ 2147483647 h 289"/>
              <a:gd name="T26" fmla="*/ 2147483647 w 192"/>
              <a:gd name="T27" fmla="*/ 2147483647 h 289"/>
              <a:gd name="T28" fmla="*/ 2147483647 w 192"/>
              <a:gd name="T29" fmla="*/ 2147483647 h 289"/>
              <a:gd name="T30" fmla="*/ 2147483647 w 192"/>
              <a:gd name="T31" fmla="*/ 2147483647 h 289"/>
              <a:gd name="T32" fmla="*/ 2147483647 w 192"/>
              <a:gd name="T33" fmla="*/ 2147483647 h 289"/>
              <a:gd name="T34" fmla="*/ 2147483647 w 192"/>
              <a:gd name="T35" fmla="*/ 2147483647 h 289"/>
              <a:gd name="T36" fmla="*/ 2147483647 w 192"/>
              <a:gd name="T37" fmla="*/ 2147483647 h 289"/>
              <a:gd name="T38" fmla="*/ 2147483647 w 192"/>
              <a:gd name="T39" fmla="*/ 2147483647 h 289"/>
              <a:gd name="T40" fmla="*/ 2147483647 w 192"/>
              <a:gd name="T41" fmla="*/ 2147483647 h 289"/>
              <a:gd name="T42" fmla="*/ 2147483647 w 192"/>
              <a:gd name="T43" fmla="*/ 2147483647 h 289"/>
              <a:gd name="T44" fmla="*/ 2147483647 w 192"/>
              <a:gd name="T45" fmla="*/ 2147483647 h 289"/>
              <a:gd name="T46" fmla="*/ 2147483647 w 192"/>
              <a:gd name="T47" fmla="*/ 2147483647 h 289"/>
              <a:gd name="T48" fmla="*/ 2147483647 w 192"/>
              <a:gd name="T49" fmla="*/ 2147483647 h 289"/>
              <a:gd name="T50" fmla="*/ 2147483647 w 192"/>
              <a:gd name="T51" fmla="*/ 2147483647 h 289"/>
              <a:gd name="T52" fmla="*/ 2147483647 w 192"/>
              <a:gd name="T53" fmla="*/ 2147483647 h 289"/>
              <a:gd name="T54" fmla="*/ 2147483647 w 192"/>
              <a:gd name="T55" fmla="*/ 2147483647 h 289"/>
              <a:gd name="T56" fmla="*/ 2147483647 w 192"/>
              <a:gd name="T57" fmla="*/ 2147483647 h 289"/>
              <a:gd name="T58" fmla="*/ 2147483647 w 192"/>
              <a:gd name="T59" fmla="*/ 2147483647 h 289"/>
              <a:gd name="T60" fmla="*/ 2147483647 w 192"/>
              <a:gd name="T61" fmla="*/ 2147483647 h 289"/>
              <a:gd name="T62" fmla="*/ 2147483647 w 192"/>
              <a:gd name="T63" fmla="*/ 2147483647 h 289"/>
              <a:gd name="T64" fmla="*/ 2147483647 w 192"/>
              <a:gd name="T65" fmla="*/ 2147483647 h 289"/>
              <a:gd name="T66" fmla="*/ 2147483647 w 192"/>
              <a:gd name="T67" fmla="*/ 2147483647 h 289"/>
              <a:gd name="T68" fmla="*/ 2147483647 w 192"/>
              <a:gd name="T69" fmla="*/ 2147483647 h 289"/>
              <a:gd name="T70" fmla="*/ 2147483647 w 192"/>
              <a:gd name="T71" fmla="*/ 2147483647 h 289"/>
              <a:gd name="T72" fmla="*/ 2147483647 w 192"/>
              <a:gd name="T73" fmla="*/ 2147483647 h 289"/>
              <a:gd name="T74" fmla="*/ 2147483647 w 192"/>
              <a:gd name="T75" fmla="*/ 2147483647 h 289"/>
              <a:gd name="T76" fmla="*/ 2147483647 w 192"/>
              <a:gd name="T77" fmla="*/ 2147483647 h 289"/>
              <a:gd name="T78" fmla="*/ 2147483647 w 192"/>
              <a:gd name="T79" fmla="*/ 2147483647 h 289"/>
              <a:gd name="T80" fmla="*/ 2147483647 w 192"/>
              <a:gd name="T81" fmla="*/ 2147483647 h 289"/>
              <a:gd name="T82" fmla="*/ 2147483647 w 192"/>
              <a:gd name="T83" fmla="*/ 2147483647 h 289"/>
              <a:gd name="T84" fmla="*/ 2147483647 w 192"/>
              <a:gd name="T85" fmla="*/ 2147483647 h 289"/>
              <a:gd name="T86" fmla="*/ 2147483647 w 192"/>
              <a:gd name="T87" fmla="*/ 2147483647 h 289"/>
              <a:gd name="T88" fmla="*/ 2147483647 w 192"/>
              <a:gd name="T89" fmla="*/ 2147483647 h 289"/>
              <a:gd name="T90" fmla="*/ 2147483647 w 192"/>
              <a:gd name="T91" fmla="*/ 2147483647 h 289"/>
              <a:gd name="T92" fmla="*/ 2147483647 w 192"/>
              <a:gd name="T93" fmla="*/ 2147483647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92"/>
              <a:gd name="T142" fmla="*/ 0 h 289"/>
              <a:gd name="T143" fmla="*/ 192 w 192"/>
              <a:gd name="T144" fmla="*/ 289 h 28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Freeform 354"/>
          <p:cNvSpPr>
            <a:spLocks noEditPoints="1" noChangeArrowhead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2147483647 w 274"/>
              <a:gd name="T1" fmla="*/ 2147483647 h 288"/>
              <a:gd name="T2" fmla="*/ 2147483647 w 274"/>
              <a:gd name="T3" fmla="*/ 2147483647 h 288"/>
              <a:gd name="T4" fmla="*/ 2147483647 w 274"/>
              <a:gd name="T5" fmla="*/ 2147483647 h 288"/>
              <a:gd name="T6" fmla="*/ 2147483647 w 274"/>
              <a:gd name="T7" fmla="*/ 2147483647 h 288"/>
              <a:gd name="T8" fmla="*/ 2147483647 w 274"/>
              <a:gd name="T9" fmla="*/ 2147483647 h 288"/>
              <a:gd name="T10" fmla="*/ 2147483647 w 274"/>
              <a:gd name="T11" fmla="*/ 0 h 288"/>
              <a:gd name="T12" fmla="*/ 2147483647 w 274"/>
              <a:gd name="T13" fmla="*/ 0 h 288"/>
              <a:gd name="T14" fmla="*/ 2147483647 w 274"/>
              <a:gd name="T15" fmla="*/ 2147483647 h 288"/>
              <a:gd name="T16" fmla="*/ 2147483647 w 274"/>
              <a:gd name="T17" fmla="*/ 2147483647 h 288"/>
              <a:gd name="T18" fmla="*/ 2147483647 w 274"/>
              <a:gd name="T19" fmla="*/ 2147483647 h 288"/>
              <a:gd name="T20" fmla="*/ 0 w 274"/>
              <a:gd name="T21" fmla="*/ 2147483647 h 288"/>
              <a:gd name="T22" fmla="*/ 2147483647 w 274"/>
              <a:gd name="T23" fmla="*/ 2147483647 h 288"/>
              <a:gd name="T24" fmla="*/ 2147483647 w 274"/>
              <a:gd name="T25" fmla="*/ 2147483647 h 288"/>
              <a:gd name="T26" fmla="*/ 0 w 274"/>
              <a:gd name="T27" fmla="*/ 2147483647 h 288"/>
              <a:gd name="T28" fmla="*/ 2147483647 w 274"/>
              <a:gd name="T29" fmla="*/ 2147483647 h 288"/>
              <a:gd name="T30" fmla="*/ 2147483647 w 274"/>
              <a:gd name="T31" fmla="*/ 2147483647 h 288"/>
              <a:gd name="T32" fmla="*/ 2147483647 w 274"/>
              <a:gd name="T33" fmla="*/ 2147483647 h 288"/>
              <a:gd name="T34" fmla="*/ 2147483647 w 274"/>
              <a:gd name="T35" fmla="*/ 2147483647 h 288"/>
              <a:gd name="T36" fmla="*/ 2147483647 w 274"/>
              <a:gd name="T37" fmla="*/ 2147483647 h 288"/>
              <a:gd name="T38" fmla="*/ 2147483647 w 274"/>
              <a:gd name="T39" fmla="*/ 2147483647 h 288"/>
              <a:gd name="T40" fmla="*/ 2147483647 w 274"/>
              <a:gd name="T41" fmla="*/ 2147483647 h 288"/>
              <a:gd name="T42" fmla="*/ 2147483647 w 274"/>
              <a:gd name="T43" fmla="*/ 2147483647 h 288"/>
              <a:gd name="T44" fmla="*/ 2147483647 w 274"/>
              <a:gd name="T45" fmla="*/ 2147483647 h 288"/>
              <a:gd name="T46" fmla="*/ 2147483647 w 274"/>
              <a:gd name="T47" fmla="*/ 2147483647 h 288"/>
              <a:gd name="T48" fmla="*/ 2147483647 w 274"/>
              <a:gd name="T49" fmla="*/ 2147483647 h 288"/>
              <a:gd name="T50" fmla="*/ 2147483647 w 274"/>
              <a:gd name="T51" fmla="*/ 2147483647 h 288"/>
              <a:gd name="T52" fmla="*/ 2147483647 w 274"/>
              <a:gd name="T53" fmla="*/ 2147483647 h 288"/>
              <a:gd name="T54" fmla="*/ 2147483647 w 274"/>
              <a:gd name="T55" fmla="*/ 2147483647 h 288"/>
              <a:gd name="T56" fmla="*/ 2147483647 w 274"/>
              <a:gd name="T57" fmla="*/ 2147483647 h 288"/>
              <a:gd name="T58" fmla="*/ 2147483647 w 274"/>
              <a:gd name="T59" fmla="*/ 2147483647 h 288"/>
              <a:gd name="T60" fmla="*/ 2147483647 w 274"/>
              <a:gd name="T61" fmla="*/ 2147483647 h 288"/>
              <a:gd name="T62" fmla="*/ 2147483647 w 274"/>
              <a:gd name="T63" fmla="*/ 2147483647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74"/>
              <a:gd name="T97" fmla="*/ 0 h 288"/>
              <a:gd name="T98" fmla="*/ 274 w 274"/>
              <a:gd name="T99" fmla="*/ 288 h 2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39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0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1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2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3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4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5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6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7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8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9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3"/>
          <a:srcRect t="16866" b="17711"/>
          <a:stretch>
            <a:fillRect/>
          </a:stretch>
        </p:blipFill>
        <p:spPr bwMode="auto">
          <a:xfrm>
            <a:off x="898525" y="1804988"/>
            <a:ext cx="6502400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7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617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618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618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87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8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618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85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17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617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618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81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7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617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179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614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149" name="Rectangle 66"/>
          <p:cNvGrpSpPr>
            <a:grpSpLocks/>
          </p:cNvGrpSpPr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6172" name="Rectangle 6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3" name="Text Box 21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6150" name="Rectangle 72"/>
          <p:cNvGrpSpPr>
            <a:grpSpLocks/>
          </p:cNvGrpSpPr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6170" name="Rectangle 7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24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6151" name="Donut 18"/>
          <p:cNvGrpSpPr>
            <a:grpSpLocks/>
          </p:cNvGrpSpPr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6168" name="Donut 18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9" name="Text Box 27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2" name="Block Arc 19"/>
          <p:cNvGrpSpPr>
            <a:grpSpLocks/>
          </p:cNvGrpSpPr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6166" name="Block Arc 19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7" name="Text Box 30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3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6154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zh-CN" altLang="en-US" sz="14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4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55" name="Donut 23"/>
          <p:cNvGrpSpPr>
            <a:grpSpLocks/>
          </p:cNvGrpSpPr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6164" name="Donut 23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5" name="Text Box 35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6" name="Block Arc 24"/>
          <p:cNvGrpSpPr>
            <a:grpSpLocks/>
          </p:cNvGrpSpPr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6162" name="Block Arc 24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3" name="Text Box 38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7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6158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685800" eaLnBrk="1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None/>
            </a:pPr>
            <a:r>
              <a:rPr lang="zh-CN" altLang="en-US" sz="10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0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9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单击编辑标题</a:t>
            </a:r>
          </a:p>
        </p:txBody>
      </p:sp>
      <p:sp>
        <p:nvSpPr>
          <p:cNvPr id="6160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1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7209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721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722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2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721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2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7210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721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72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1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72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1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72" name="Group 61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4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5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6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7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78" name="Group 8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Group 81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Group 8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Group 8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Group 8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83" name="Freeform 206"/>
          <p:cNvGrpSpPr>
            <a:grpSpLocks/>
          </p:cNvGrpSpPr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7207" name="Freeform 206"/>
            <p:cNvPicPr>
              <a:picLocks noEditPoints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8" name="Text Box 31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4" name="Freeform 170"/>
          <p:cNvGrpSpPr>
            <a:grpSpLocks/>
          </p:cNvGrpSpPr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7205" name="Freeform 170"/>
            <p:cNvPicPr>
              <a:picLocks noEditPoints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6" name="Text Box 34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5" name="Freeform 5"/>
          <p:cNvGrpSpPr>
            <a:grpSpLocks/>
          </p:cNvGrpSpPr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7203" name="Freeform 5"/>
            <p:cNvPicPr>
              <a:picLocks noEditPoints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4" name="Text Box 37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6" name="Freeform 45"/>
          <p:cNvGrpSpPr>
            <a:grpSpLocks/>
          </p:cNvGrpSpPr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7201" name="Freeform 45"/>
            <p:cNvPicPr>
              <a:picLocks noEditPoints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2" name="Text Box 40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7" name="Freeform 177"/>
          <p:cNvGrpSpPr>
            <a:grpSpLocks/>
          </p:cNvGrpSpPr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7199" name="Freeform 177"/>
            <p:cNvPicPr>
              <a:picLocks noEditPoints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0" name="Text Box 43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3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4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5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6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7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98" name="Group 61"/>
          <p:cNvPicPr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823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824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824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4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4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824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4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3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823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82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4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3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82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3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819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6" name="Freeform 92"/>
          <p:cNvSpPr>
            <a:spLocks noChangeArrowheads="1"/>
          </p:cNvSpPr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39335 w 55460"/>
              <a:gd name="T3" fmla="*/ 21402702 h 1519481"/>
              <a:gd name="T4" fmla="*/ 59000 w 55460"/>
              <a:gd name="T5" fmla="*/ 24594320 h 1519481"/>
              <a:gd name="T6" fmla="*/ 196668 w 55460"/>
              <a:gd name="T7" fmla="*/ 26096253 h 1519481"/>
              <a:gd name="T8" fmla="*/ 19667 w 55460"/>
              <a:gd name="T9" fmla="*/ 26847243 h 1519481"/>
              <a:gd name="T10" fmla="*/ 0 w 55460"/>
              <a:gd name="T11" fmla="*/ 51253795 h 1519481"/>
              <a:gd name="T12" fmla="*/ 0 w 55460"/>
              <a:gd name="T13" fmla="*/ 51441563 h 15194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460"/>
              <a:gd name="T22" fmla="*/ 0 h 1519481"/>
              <a:gd name="T23" fmla="*/ 55460 w 55460"/>
              <a:gd name="T24" fmla="*/ 1519481 h 15194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>
            <a:solidFill>
              <a:srgbClr val="ADBACA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7" name="Oval 65"/>
          <p:cNvGrpSpPr>
            <a:grpSpLocks/>
          </p:cNvGrpSpPr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8232" name="Oval 6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33" name="Text Box 21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198" name="Oval 66"/>
          <p:cNvGrpSpPr>
            <a:grpSpLocks/>
          </p:cNvGrpSpPr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8230" name="Oval 6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31" name="Text Box 24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199" name="Oval 67"/>
          <p:cNvGrpSpPr>
            <a:grpSpLocks/>
          </p:cNvGrpSpPr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8228" name="Oval 67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29" name="Text Box 27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200" name="Oval 68"/>
          <p:cNvGrpSpPr>
            <a:grpSpLocks/>
          </p:cNvGrpSpPr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8226" name="Oval 68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27" name="Text Box 30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8201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08013" eaLnBrk="1" hangingPunct="1">
              <a:buFont typeface="Arial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8202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08013" eaLnBrk="1" hangingPunct="1">
              <a:buFont typeface="Arial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8203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08013" eaLnBrk="1" hangingPunct="1">
              <a:buFont typeface="Arial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cxnSp>
        <p:nvCxnSpPr>
          <p:cNvPr id="8204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</p:cxnSp>
      <p:cxnSp>
        <p:nvCxnSpPr>
          <p:cNvPr id="8205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sp>
        <p:nvSpPr>
          <p:cNvPr id="8206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07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</p:cxnSp>
      <p:cxnSp>
        <p:nvCxnSpPr>
          <p:cNvPr id="8208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sp>
        <p:nvSpPr>
          <p:cNvPr id="8209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10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cxnSp>
        <p:nvCxnSpPr>
          <p:cNvPr id="8211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sp>
        <p:nvSpPr>
          <p:cNvPr id="8212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13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cxnSp>
        <p:nvCxnSpPr>
          <p:cNvPr id="8214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cxnSp>
        <p:nvCxnSpPr>
          <p:cNvPr id="8215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cxnSp>
        <p:nvCxnSpPr>
          <p:cNvPr id="8216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cxnSp>
        <p:nvCxnSpPr>
          <p:cNvPr id="8217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</p:cxnSp>
      <p:cxnSp>
        <p:nvCxnSpPr>
          <p:cNvPr id="8218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</p:spPr>
      </p:cxnSp>
      <p:sp>
        <p:nvSpPr>
          <p:cNvPr id="8219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1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2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3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4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5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08013" eaLnBrk="1" hangingPunct="1">
              <a:buFont typeface="Arial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9345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935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935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35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5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935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35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346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934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935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35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4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934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35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9220" name="矩形 9"/>
          <p:cNvGrpSpPr>
            <a:grpSpLocks/>
          </p:cNvGrpSpPr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9343" name="矩形 9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44" name="Text Box 20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1" name="矩形 10"/>
          <p:cNvGrpSpPr>
            <a:grpSpLocks/>
          </p:cNvGrpSpPr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9341" name="矩形 10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42" name="Text Box 23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2" name="矩形 11"/>
          <p:cNvGrpSpPr>
            <a:grpSpLocks/>
          </p:cNvGrpSpPr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9339" name="矩形 11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40" name="Text Box 26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3" name="矩形 12"/>
          <p:cNvGrpSpPr>
            <a:grpSpLocks/>
          </p:cNvGrpSpPr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9337" name="矩形 12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38" name="Text Box 29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4" name="组合 13"/>
          <p:cNvGrpSpPr>
            <a:grpSpLocks/>
          </p:cNvGrpSpPr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9310" name="Freeform 145@|5FFC:2303014|FBC:16777215|LFC:0|LBC:16777215"/>
            <p:cNvSpPr>
              <a:spLocks noChangeArrowheads="1"/>
            </p:cNvSpPr>
            <p:nvPr/>
          </p:nvSpPr>
          <p:spPr bwMode="auto">
            <a:xfrm>
              <a:off x="1924733" y="2817025"/>
              <a:ext cx="3070407" cy="2013820"/>
            </a:xfrm>
            <a:custGeom>
              <a:avLst/>
              <a:gdLst>
                <a:gd name="T0" fmla="*/ 2147483647 w 817"/>
                <a:gd name="T1" fmla="*/ 2147483647 h 538"/>
                <a:gd name="T2" fmla="*/ 0 w 817"/>
                <a:gd name="T3" fmla="*/ 2147483647 h 538"/>
                <a:gd name="T4" fmla="*/ 2147483647 w 817"/>
                <a:gd name="T5" fmla="*/ 2147483647 h 538"/>
                <a:gd name="T6" fmla="*/ 2147483647 w 817"/>
                <a:gd name="T7" fmla="*/ 2147483647 h 538"/>
                <a:gd name="T8" fmla="*/ 2147483647 w 817"/>
                <a:gd name="T9" fmla="*/ 2147483647 h 538"/>
                <a:gd name="T10" fmla="*/ 2147483647 w 817"/>
                <a:gd name="T11" fmla="*/ 2147483647 h 538"/>
                <a:gd name="T12" fmla="*/ 2147483647 w 817"/>
                <a:gd name="T13" fmla="*/ 2147483647 h 538"/>
                <a:gd name="T14" fmla="*/ 2147483647 w 817"/>
                <a:gd name="T15" fmla="*/ 2147483647 h 538"/>
                <a:gd name="T16" fmla="*/ 2147483647 w 817"/>
                <a:gd name="T17" fmla="*/ 2147483647 h 538"/>
                <a:gd name="T18" fmla="*/ 2147483647 w 817"/>
                <a:gd name="T19" fmla="*/ 2147483647 h 538"/>
                <a:gd name="T20" fmla="*/ 2147483647 w 817"/>
                <a:gd name="T21" fmla="*/ 2147483647 h 538"/>
                <a:gd name="T22" fmla="*/ 2147483647 w 817"/>
                <a:gd name="T23" fmla="*/ 2147483647 h 538"/>
                <a:gd name="T24" fmla="*/ 2147483647 w 817"/>
                <a:gd name="T25" fmla="*/ 2147483647 h 538"/>
                <a:gd name="T26" fmla="*/ 2147483647 w 817"/>
                <a:gd name="T27" fmla="*/ 2147483647 h 538"/>
                <a:gd name="T28" fmla="*/ 2147483647 w 817"/>
                <a:gd name="T29" fmla="*/ 2147483647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7"/>
                <a:gd name="T46" fmla="*/ 0 h 538"/>
                <a:gd name="T47" fmla="*/ 817 w 817"/>
                <a:gd name="T48" fmla="*/ 538 h 5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Freeform 146@|5FFC:4737356|FBC:16777215|LFC:0|LBC:16777215"/>
            <p:cNvSpPr>
              <a:spLocks noChangeArrowheads="1"/>
            </p:cNvSpPr>
            <p:nvPr/>
          </p:nvSpPr>
          <p:spPr bwMode="auto">
            <a:xfrm>
              <a:off x="3173522" y="3340848"/>
              <a:ext cx="1180041" cy="1175704"/>
            </a:xfrm>
            <a:custGeom>
              <a:avLst/>
              <a:gdLst>
                <a:gd name="T0" fmla="*/ 2147483647 w 316"/>
                <a:gd name="T1" fmla="*/ 2147483647 h 314"/>
                <a:gd name="T2" fmla="*/ 2147483647 w 316"/>
                <a:gd name="T3" fmla="*/ 2147483647 h 314"/>
                <a:gd name="T4" fmla="*/ 2147483647 w 316"/>
                <a:gd name="T5" fmla="*/ 2147483647 h 314"/>
                <a:gd name="T6" fmla="*/ 2147483647 w 316"/>
                <a:gd name="T7" fmla="*/ 2147483647 h 314"/>
                <a:gd name="T8" fmla="*/ 2147483647 w 316"/>
                <a:gd name="T9" fmla="*/ 0 h 314"/>
                <a:gd name="T10" fmla="*/ 2147483647 w 316"/>
                <a:gd name="T11" fmla="*/ 0 h 314"/>
                <a:gd name="T12" fmla="*/ 2147483647 w 316"/>
                <a:gd name="T13" fmla="*/ 2147483647 h 314"/>
                <a:gd name="T14" fmla="*/ 2147483647 w 316"/>
                <a:gd name="T15" fmla="*/ 2147483647 h 314"/>
                <a:gd name="T16" fmla="*/ 2147483647 w 316"/>
                <a:gd name="T17" fmla="*/ 2147483647 h 314"/>
                <a:gd name="T18" fmla="*/ 2147483647 w 316"/>
                <a:gd name="T19" fmla="*/ 2147483647 h 314"/>
                <a:gd name="T20" fmla="*/ 2147483647 w 316"/>
                <a:gd name="T21" fmla="*/ 2147483647 h 314"/>
                <a:gd name="T22" fmla="*/ 2147483647 w 316"/>
                <a:gd name="T23" fmla="*/ 2147483647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6"/>
                <a:gd name="T37" fmla="*/ 0 h 314"/>
                <a:gd name="T38" fmla="*/ 316 w 316"/>
                <a:gd name="T39" fmla="*/ 314 h 3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2" name="Freeform 147@|5FFC:0|FBC:16777215|LFC:0|LBC:16777215"/>
            <p:cNvSpPr>
              <a:spLocks noChangeArrowheads="1"/>
            </p:cNvSpPr>
            <p:nvPr/>
          </p:nvSpPr>
          <p:spPr bwMode="auto">
            <a:xfrm>
              <a:off x="1924733" y="4039284"/>
              <a:ext cx="893626" cy="791561"/>
            </a:xfrm>
            <a:custGeom>
              <a:avLst/>
              <a:gdLst>
                <a:gd name="T0" fmla="*/ 0 w 237"/>
                <a:gd name="T1" fmla="*/ 2147483647 h 211"/>
                <a:gd name="T2" fmla="*/ 2147483647 w 237"/>
                <a:gd name="T3" fmla="*/ 2147483647 h 211"/>
                <a:gd name="T4" fmla="*/ 2147483647 w 237"/>
                <a:gd name="T5" fmla="*/ 2147483647 h 211"/>
                <a:gd name="T6" fmla="*/ 2147483647 w 237"/>
                <a:gd name="T7" fmla="*/ 0 h 211"/>
                <a:gd name="T8" fmla="*/ 2147483647 w 237"/>
                <a:gd name="T9" fmla="*/ 2147483647 h 211"/>
                <a:gd name="T10" fmla="*/ 2147483647 w 237"/>
                <a:gd name="T11" fmla="*/ 2147483647 h 211"/>
                <a:gd name="T12" fmla="*/ 0 w 237"/>
                <a:gd name="T13" fmla="*/ 2147483647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7"/>
                <a:gd name="T22" fmla="*/ 0 h 211"/>
                <a:gd name="T23" fmla="*/ 237 w 237"/>
                <a:gd name="T24" fmla="*/ 211 h 2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Freeform 148@|5FFC:9350382|FBC:16777215|LFC:0|LBC:16777215"/>
            <p:cNvSpPr>
              <a:spLocks noChangeArrowheads="1"/>
            </p:cNvSpPr>
            <p:nvPr/>
          </p:nvSpPr>
          <p:spPr bwMode="auto">
            <a:xfrm>
              <a:off x="4766005" y="4458346"/>
              <a:ext cx="836346" cy="710080"/>
            </a:xfrm>
            <a:custGeom>
              <a:avLst/>
              <a:gdLst>
                <a:gd name="T0" fmla="*/ 2147483647 w 221"/>
                <a:gd name="T1" fmla="*/ 2147483647 h 189"/>
                <a:gd name="T2" fmla="*/ 2147483647 w 221"/>
                <a:gd name="T3" fmla="*/ 2147483647 h 189"/>
                <a:gd name="T4" fmla="*/ 2147483647 w 221"/>
                <a:gd name="T5" fmla="*/ 2147483647 h 189"/>
                <a:gd name="T6" fmla="*/ 0 w 221"/>
                <a:gd name="T7" fmla="*/ 2147483647 h 189"/>
                <a:gd name="T8" fmla="*/ 2147483647 w 221"/>
                <a:gd name="T9" fmla="*/ 2147483647 h 189"/>
                <a:gd name="T10" fmla="*/ 2147483647 w 221"/>
                <a:gd name="T11" fmla="*/ 0 h 189"/>
                <a:gd name="T12" fmla="*/ 2147483647 w 221"/>
                <a:gd name="T13" fmla="*/ 2147483647 h 189"/>
                <a:gd name="T14" fmla="*/ 2147483647 w 221"/>
                <a:gd name="T15" fmla="*/ 2147483647 h 189"/>
                <a:gd name="T16" fmla="*/ 2147483647 w 221"/>
                <a:gd name="T17" fmla="*/ 2147483647 h 189"/>
                <a:gd name="T18" fmla="*/ 2147483647 w 221"/>
                <a:gd name="T19" fmla="*/ 2147483647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1"/>
                <a:gd name="T31" fmla="*/ 0 h 189"/>
                <a:gd name="T32" fmla="*/ 221 w 221"/>
                <a:gd name="T33" fmla="*/ 189 h 1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Freeform 149@|5FFC:9683704|FBC:16777215|LFC:0|LBC:16777215"/>
            <p:cNvSpPr>
              <a:spLocks noChangeArrowheads="1"/>
            </p:cNvSpPr>
            <p:nvPr/>
          </p:nvSpPr>
          <p:spPr bwMode="auto">
            <a:xfrm>
              <a:off x="4766005" y="4516552"/>
              <a:ext cx="1076934" cy="1257185"/>
            </a:xfrm>
            <a:custGeom>
              <a:avLst/>
              <a:gdLst>
                <a:gd name="T0" fmla="*/ 2147483647 w 285"/>
                <a:gd name="T1" fmla="*/ 0 h 335"/>
                <a:gd name="T2" fmla="*/ 2147483647 w 285"/>
                <a:gd name="T3" fmla="*/ 2147483647 h 335"/>
                <a:gd name="T4" fmla="*/ 2147483647 w 285"/>
                <a:gd name="T5" fmla="*/ 2147483647 h 335"/>
                <a:gd name="T6" fmla="*/ 2147483647 w 285"/>
                <a:gd name="T7" fmla="*/ 2147483647 h 335"/>
                <a:gd name="T8" fmla="*/ 2147483647 w 285"/>
                <a:gd name="T9" fmla="*/ 2147483647 h 335"/>
                <a:gd name="T10" fmla="*/ 2147483647 w 285"/>
                <a:gd name="T11" fmla="*/ 2147483647 h 335"/>
                <a:gd name="T12" fmla="*/ 2147483647 w 285"/>
                <a:gd name="T13" fmla="*/ 2147483647 h 335"/>
                <a:gd name="T14" fmla="*/ 2147483647 w 285"/>
                <a:gd name="T15" fmla="*/ 2147483647 h 335"/>
                <a:gd name="T16" fmla="*/ 2147483647 w 285"/>
                <a:gd name="T17" fmla="*/ 2147483647 h 335"/>
                <a:gd name="T18" fmla="*/ 2147483647 w 285"/>
                <a:gd name="T19" fmla="*/ 2147483647 h 335"/>
                <a:gd name="T20" fmla="*/ 2147483647 w 285"/>
                <a:gd name="T21" fmla="*/ 2147483647 h 335"/>
                <a:gd name="T22" fmla="*/ 2147483647 w 285"/>
                <a:gd name="T23" fmla="*/ 2147483647 h 335"/>
                <a:gd name="T24" fmla="*/ 2147483647 w 285"/>
                <a:gd name="T25" fmla="*/ 2147483647 h 335"/>
                <a:gd name="T26" fmla="*/ 2147483647 w 285"/>
                <a:gd name="T27" fmla="*/ 2147483647 h 335"/>
                <a:gd name="T28" fmla="*/ 2147483647 w 285"/>
                <a:gd name="T29" fmla="*/ 2147483647 h 335"/>
                <a:gd name="T30" fmla="*/ 2147483647 w 285"/>
                <a:gd name="T31" fmla="*/ 2147483647 h 335"/>
                <a:gd name="T32" fmla="*/ 2147483647 w 285"/>
                <a:gd name="T33" fmla="*/ 2147483647 h 335"/>
                <a:gd name="T34" fmla="*/ 2147483647 w 285"/>
                <a:gd name="T35" fmla="*/ 2147483647 h 335"/>
                <a:gd name="T36" fmla="*/ 0 w 285"/>
                <a:gd name="T37" fmla="*/ 0 h 335"/>
                <a:gd name="T38" fmla="*/ 2147483647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5"/>
                <a:gd name="T61" fmla="*/ 0 h 335"/>
                <a:gd name="T62" fmla="*/ 285 w 285"/>
                <a:gd name="T63" fmla="*/ 335 h 3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Freeform 150@|5FFC:9350382|FBC:16777215|LFC:0|LBC:16777215"/>
            <p:cNvSpPr>
              <a:spLocks noChangeArrowheads="1"/>
            </p:cNvSpPr>
            <p:nvPr/>
          </p:nvSpPr>
          <p:spPr bwMode="auto">
            <a:xfrm>
              <a:off x="4892033" y="5156782"/>
              <a:ext cx="171848" cy="500549"/>
            </a:xfrm>
            <a:custGeom>
              <a:avLst/>
              <a:gdLst>
                <a:gd name="T0" fmla="*/ 2147483647 w 48"/>
                <a:gd name="T1" fmla="*/ 2147483647 h 133"/>
                <a:gd name="T2" fmla="*/ 2147483647 w 48"/>
                <a:gd name="T3" fmla="*/ 2147483647 h 133"/>
                <a:gd name="T4" fmla="*/ 0 w 48"/>
                <a:gd name="T5" fmla="*/ 2147483647 h 133"/>
                <a:gd name="T6" fmla="*/ 2147483647 w 48"/>
                <a:gd name="T7" fmla="*/ 2147483647 h 133"/>
                <a:gd name="T8" fmla="*/ 2147483647 w 48"/>
                <a:gd name="T9" fmla="*/ 0 h 133"/>
                <a:gd name="T10" fmla="*/ 2147483647 w 48"/>
                <a:gd name="T11" fmla="*/ 2147483647 h 133"/>
                <a:gd name="T12" fmla="*/ 2147483647 w 48"/>
                <a:gd name="T13" fmla="*/ 2147483647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133"/>
                <a:gd name="T23" fmla="*/ 48 w 48"/>
                <a:gd name="T24" fmla="*/ 133 h 1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Freeform 151@|5FFC:9350382|FBC:16777215|LFC:0|LBC:16777215"/>
            <p:cNvSpPr>
              <a:spLocks noChangeArrowheads="1"/>
            </p:cNvSpPr>
            <p:nvPr/>
          </p:nvSpPr>
          <p:spPr bwMode="auto">
            <a:xfrm>
              <a:off x="5155535" y="5343031"/>
              <a:ext cx="206221" cy="325937"/>
            </a:xfrm>
            <a:custGeom>
              <a:avLst/>
              <a:gdLst>
                <a:gd name="T0" fmla="*/ 2147483647 w 56"/>
                <a:gd name="T1" fmla="*/ 0 h 88"/>
                <a:gd name="T2" fmla="*/ 2147483647 w 56"/>
                <a:gd name="T3" fmla="*/ 2147483647 h 88"/>
                <a:gd name="T4" fmla="*/ 2147483647 w 56"/>
                <a:gd name="T5" fmla="*/ 2147483647 h 88"/>
                <a:gd name="T6" fmla="*/ 2147483647 w 56"/>
                <a:gd name="T7" fmla="*/ 2147483647 h 88"/>
                <a:gd name="T8" fmla="*/ 0 w 56"/>
                <a:gd name="T9" fmla="*/ 2147483647 h 88"/>
                <a:gd name="T10" fmla="*/ 2147483647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88"/>
                <a:gd name="T20" fmla="*/ 56 w 56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Freeform 152@|5FFC:9350382|FBC:16777215|LFC:0|LBC:16777215"/>
            <p:cNvSpPr>
              <a:spLocks noChangeArrowheads="1"/>
            </p:cNvSpPr>
            <p:nvPr/>
          </p:nvSpPr>
          <p:spPr bwMode="auto">
            <a:xfrm>
              <a:off x="5293016" y="5284832"/>
              <a:ext cx="22913" cy="23281"/>
            </a:xfrm>
            <a:custGeom>
              <a:avLst/>
              <a:gdLst>
                <a:gd name="T0" fmla="*/ 2147483647 w 6"/>
                <a:gd name="T1" fmla="*/ 0 h 7"/>
                <a:gd name="T2" fmla="*/ 2147483647 w 6"/>
                <a:gd name="T3" fmla="*/ 2147483647 h 7"/>
                <a:gd name="T4" fmla="*/ 2147483647 w 6"/>
                <a:gd name="T5" fmla="*/ 0 h 7"/>
                <a:gd name="T6" fmla="*/ 0 60000 65536"/>
                <a:gd name="T7" fmla="*/ 0 60000 65536"/>
                <a:gd name="T8" fmla="*/ 0 60000 65536"/>
                <a:gd name="T9" fmla="*/ 0 w 6"/>
                <a:gd name="T10" fmla="*/ 0 h 7"/>
                <a:gd name="T11" fmla="*/ 6 w 6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Freeform 153@|5FFC:9350382|FBC:16777215|LFC:0|LBC:16777215"/>
            <p:cNvSpPr>
              <a:spLocks noChangeArrowheads="1"/>
            </p:cNvSpPr>
            <p:nvPr/>
          </p:nvSpPr>
          <p:spPr bwMode="auto">
            <a:xfrm>
              <a:off x="5315929" y="5308113"/>
              <a:ext cx="527010" cy="453980"/>
            </a:xfrm>
            <a:custGeom>
              <a:avLst/>
              <a:gdLst>
                <a:gd name="T0" fmla="*/ 2147483647 w 141"/>
                <a:gd name="T1" fmla="*/ 2147483647 h 121"/>
                <a:gd name="T2" fmla="*/ 0 w 141"/>
                <a:gd name="T3" fmla="*/ 0 h 121"/>
                <a:gd name="T4" fmla="*/ 2147483647 w 141"/>
                <a:gd name="T5" fmla="*/ 2147483647 h 121"/>
                <a:gd name="T6" fmla="*/ 2147483647 w 141"/>
                <a:gd name="T7" fmla="*/ 2147483647 h 121"/>
                <a:gd name="T8" fmla="*/ 2147483647 w 141"/>
                <a:gd name="T9" fmla="*/ 2147483647 h 121"/>
                <a:gd name="T10" fmla="*/ 2147483647 w 141"/>
                <a:gd name="T11" fmla="*/ 2147483647 h 121"/>
                <a:gd name="T12" fmla="*/ 2147483647 w 141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121"/>
                <a:gd name="T23" fmla="*/ 141 w 141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Freeform 154@|5FFC:9350382|FBC:16777215|LFC:0|LBC:16777215"/>
            <p:cNvSpPr>
              <a:spLocks noChangeArrowheads="1"/>
            </p:cNvSpPr>
            <p:nvPr/>
          </p:nvSpPr>
          <p:spPr bwMode="auto">
            <a:xfrm>
              <a:off x="4766005" y="4516552"/>
              <a:ext cx="274962" cy="570386"/>
            </a:xfrm>
            <a:custGeom>
              <a:avLst/>
              <a:gdLst>
                <a:gd name="T0" fmla="*/ 2147483647 w 72"/>
                <a:gd name="T1" fmla="*/ 2147483647 h 151"/>
                <a:gd name="T2" fmla="*/ 2147483647 w 72"/>
                <a:gd name="T3" fmla="*/ 2147483647 h 151"/>
                <a:gd name="T4" fmla="*/ 2147483647 w 72"/>
                <a:gd name="T5" fmla="*/ 2147483647 h 151"/>
                <a:gd name="T6" fmla="*/ 0 w 72"/>
                <a:gd name="T7" fmla="*/ 0 h 151"/>
                <a:gd name="T8" fmla="*/ 2147483647 w 72"/>
                <a:gd name="T9" fmla="*/ 0 h 151"/>
                <a:gd name="T10" fmla="*/ 2147483647 w 72"/>
                <a:gd name="T11" fmla="*/ 2147483647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151"/>
                <a:gd name="T20" fmla="*/ 72 w 72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Freeform 155@|5FFC:15724527|FBC:16777215|LFC:0|LBC:16777215"/>
            <p:cNvSpPr>
              <a:spLocks noChangeArrowheads="1"/>
            </p:cNvSpPr>
            <p:nvPr/>
          </p:nvSpPr>
          <p:spPr bwMode="auto">
            <a:xfrm>
              <a:off x="4513957" y="4144053"/>
              <a:ext cx="549924" cy="535468"/>
            </a:xfrm>
            <a:custGeom>
              <a:avLst/>
              <a:gdLst>
                <a:gd name="T0" fmla="*/ 2147483647 w 147"/>
                <a:gd name="T1" fmla="*/ 2147483647 h 143"/>
                <a:gd name="T2" fmla="*/ 2147483647 w 147"/>
                <a:gd name="T3" fmla="*/ 2147483647 h 143"/>
                <a:gd name="T4" fmla="*/ 2147483647 w 147"/>
                <a:gd name="T5" fmla="*/ 2147483647 h 143"/>
                <a:gd name="T6" fmla="*/ 2147483647 w 147"/>
                <a:gd name="T7" fmla="*/ 0 h 143"/>
                <a:gd name="T8" fmla="*/ 2147483647 w 147"/>
                <a:gd name="T9" fmla="*/ 2147483647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43"/>
                <a:gd name="T17" fmla="*/ 147 w 14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Freeform 156@|5FFC:0|FBC:16777215|LFC:0|LBC:16777215"/>
            <p:cNvSpPr>
              <a:spLocks noChangeArrowheads="1"/>
            </p:cNvSpPr>
            <p:nvPr/>
          </p:nvSpPr>
          <p:spPr bwMode="auto">
            <a:xfrm>
              <a:off x="0" y="3736629"/>
              <a:ext cx="1042567" cy="1652965"/>
            </a:xfrm>
            <a:custGeom>
              <a:avLst/>
              <a:gdLst>
                <a:gd name="T0" fmla="*/ 2147483647 w 278"/>
                <a:gd name="T1" fmla="*/ 2147483647 h 440"/>
                <a:gd name="T2" fmla="*/ 2147483647 w 278"/>
                <a:gd name="T3" fmla="*/ 2147483647 h 440"/>
                <a:gd name="T4" fmla="*/ 2147483647 w 278"/>
                <a:gd name="T5" fmla="*/ 2147483647 h 440"/>
                <a:gd name="T6" fmla="*/ 2147483647 w 278"/>
                <a:gd name="T7" fmla="*/ 2147483647 h 440"/>
                <a:gd name="T8" fmla="*/ 2147483647 w 278"/>
                <a:gd name="T9" fmla="*/ 2147483647 h 440"/>
                <a:gd name="T10" fmla="*/ 2147483647 w 278"/>
                <a:gd name="T11" fmla="*/ 2147483647 h 440"/>
                <a:gd name="T12" fmla="*/ 2147483647 w 278"/>
                <a:gd name="T13" fmla="*/ 2147483647 h 440"/>
                <a:gd name="T14" fmla="*/ 2147483647 w 278"/>
                <a:gd name="T15" fmla="*/ 2147483647 h 440"/>
                <a:gd name="T16" fmla="*/ 2147483647 w 278"/>
                <a:gd name="T17" fmla="*/ 2147483647 h 440"/>
                <a:gd name="T18" fmla="*/ 2147483647 w 278"/>
                <a:gd name="T19" fmla="*/ 2147483647 h 440"/>
                <a:gd name="T20" fmla="*/ 2147483647 w 278"/>
                <a:gd name="T21" fmla="*/ 2147483647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8"/>
                <a:gd name="T34" fmla="*/ 0 h 440"/>
                <a:gd name="T35" fmla="*/ 278 w 278"/>
                <a:gd name="T36" fmla="*/ 440 h 4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Freeform 157@|5FFC:2303014|FBC:16777215|LFC:0|LBC:16777215"/>
            <p:cNvSpPr>
              <a:spLocks noChangeArrowheads="1"/>
            </p:cNvSpPr>
            <p:nvPr/>
          </p:nvSpPr>
          <p:spPr bwMode="auto">
            <a:xfrm>
              <a:off x="790519" y="2293194"/>
              <a:ext cx="2554850" cy="3236086"/>
            </a:xfrm>
            <a:custGeom>
              <a:avLst/>
              <a:gdLst>
                <a:gd name="T0" fmla="*/ 2147483647 w 679"/>
                <a:gd name="T1" fmla="*/ 2147483647 h 860"/>
                <a:gd name="T2" fmla="*/ 2147483647 w 679"/>
                <a:gd name="T3" fmla="*/ 2147483647 h 860"/>
                <a:gd name="T4" fmla="*/ 2147483647 w 679"/>
                <a:gd name="T5" fmla="*/ 2147483647 h 860"/>
                <a:gd name="T6" fmla="*/ 2147483647 w 679"/>
                <a:gd name="T7" fmla="*/ 2147483647 h 860"/>
                <a:gd name="T8" fmla="*/ 2147483647 w 679"/>
                <a:gd name="T9" fmla="*/ 2147483647 h 860"/>
                <a:gd name="T10" fmla="*/ 0 w 679"/>
                <a:gd name="T11" fmla="*/ 2147483647 h 860"/>
                <a:gd name="T12" fmla="*/ 2147483647 w 679"/>
                <a:gd name="T13" fmla="*/ 2147483647 h 860"/>
                <a:gd name="T14" fmla="*/ 2147483647 w 679"/>
                <a:gd name="T15" fmla="*/ 2147483647 h 860"/>
                <a:gd name="T16" fmla="*/ 2147483647 w 679"/>
                <a:gd name="T17" fmla="*/ 2147483647 h 860"/>
                <a:gd name="T18" fmla="*/ 2147483647 w 679"/>
                <a:gd name="T19" fmla="*/ 2147483647 h 860"/>
                <a:gd name="T20" fmla="*/ 2147483647 w 679"/>
                <a:gd name="T21" fmla="*/ 2147483647 h 860"/>
                <a:gd name="T22" fmla="*/ 2147483647 w 679"/>
                <a:gd name="T23" fmla="*/ 0 h 860"/>
                <a:gd name="T24" fmla="*/ 2147483647 w 679"/>
                <a:gd name="T25" fmla="*/ 2147483647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79"/>
                <a:gd name="T40" fmla="*/ 0 h 860"/>
                <a:gd name="T41" fmla="*/ 679 w 679"/>
                <a:gd name="T42" fmla="*/ 860 h 8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Freeform 158@|5FFC:4737356|FBC:16777215|LFC:0|LBC:16777215"/>
            <p:cNvSpPr>
              <a:spLocks noChangeArrowheads="1"/>
            </p:cNvSpPr>
            <p:nvPr/>
          </p:nvSpPr>
          <p:spPr bwMode="auto">
            <a:xfrm>
              <a:off x="973827" y="2828662"/>
              <a:ext cx="2371542" cy="2700619"/>
            </a:xfrm>
            <a:custGeom>
              <a:avLst/>
              <a:gdLst>
                <a:gd name="T0" fmla="*/ 2147483647 w 632"/>
                <a:gd name="T1" fmla="*/ 2147483647 h 717"/>
                <a:gd name="T2" fmla="*/ 2147483647 w 632"/>
                <a:gd name="T3" fmla="*/ 2147483647 h 717"/>
                <a:gd name="T4" fmla="*/ 2147483647 w 632"/>
                <a:gd name="T5" fmla="*/ 2147483647 h 717"/>
                <a:gd name="T6" fmla="*/ 2147483647 w 632"/>
                <a:gd name="T7" fmla="*/ 2147483647 h 717"/>
                <a:gd name="T8" fmla="*/ 2147483647 w 632"/>
                <a:gd name="T9" fmla="*/ 2147483647 h 717"/>
                <a:gd name="T10" fmla="*/ 2147483647 w 632"/>
                <a:gd name="T11" fmla="*/ 2147483647 h 717"/>
                <a:gd name="T12" fmla="*/ 2147483647 w 632"/>
                <a:gd name="T13" fmla="*/ 2147483647 h 717"/>
                <a:gd name="T14" fmla="*/ 2147483647 w 632"/>
                <a:gd name="T15" fmla="*/ 2147483647 h 717"/>
                <a:gd name="T16" fmla="*/ 2147483647 w 632"/>
                <a:gd name="T17" fmla="*/ 2147483647 h 717"/>
                <a:gd name="T18" fmla="*/ 2147483647 w 632"/>
                <a:gd name="T19" fmla="*/ 2147483647 h 717"/>
                <a:gd name="T20" fmla="*/ 2147483647 w 632"/>
                <a:gd name="T21" fmla="*/ 2147483647 h 717"/>
                <a:gd name="T22" fmla="*/ 2147483647 w 632"/>
                <a:gd name="T23" fmla="*/ 2147483647 h 717"/>
                <a:gd name="T24" fmla="*/ 2147483647 w 632"/>
                <a:gd name="T25" fmla="*/ 2147483647 h 717"/>
                <a:gd name="T26" fmla="*/ 2147483647 w 632"/>
                <a:gd name="T27" fmla="*/ 2147483647 h 717"/>
                <a:gd name="T28" fmla="*/ 2147483647 w 632"/>
                <a:gd name="T29" fmla="*/ 2147483647 h 717"/>
                <a:gd name="T30" fmla="*/ 2147483647 w 632"/>
                <a:gd name="T31" fmla="*/ 0 h 717"/>
                <a:gd name="T32" fmla="*/ 2147483647 w 632"/>
                <a:gd name="T33" fmla="*/ 2147483647 h 717"/>
                <a:gd name="T34" fmla="*/ 2147483647 w 632"/>
                <a:gd name="T35" fmla="*/ 2147483647 h 717"/>
                <a:gd name="T36" fmla="*/ 2147483647 w 632"/>
                <a:gd name="T37" fmla="*/ 2147483647 h 717"/>
                <a:gd name="T38" fmla="*/ 2147483647 w 632"/>
                <a:gd name="T39" fmla="*/ 2147483647 h 717"/>
                <a:gd name="T40" fmla="*/ 2147483647 w 632"/>
                <a:gd name="T41" fmla="*/ 2147483647 h 717"/>
                <a:gd name="T42" fmla="*/ 2147483647 w 632"/>
                <a:gd name="T43" fmla="*/ 2147483647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32"/>
                <a:gd name="T67" fmla="*/ 0 h 717"/>
                <a:gd name="T68" fmla="*/ 632 w 632"/>
                <a:gd name="T69" fmla="*/ 717 h 71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Freeform 159@|5FFC:9683704|FBC:16777215|LFC:0|LBC:16777215"/>
            <p:cNvSpPr>
              <a:spLocks noChangeArrowheads="1"/>
            </p:cNvSpPr>
            <p:nvPr/>
          </p:nvSpPr>
          <p:spPr bwMode="auto">
            <a:xfrm>
              <a:off x="4995140" y="267730"/>
              <a:ext cx="1317529" cy="1373591"/>
            </a:xfrm>
            <a:custGeom>
              <a:avLst/>
              <a:gdLst>
                <a:gd name="T0" fmla="*/ 2147483647 w 350"/>
                <a:gd name="T1" fmla="*/ 2147483647 h 363"/>
                <a:gd name="T2" fmla="*/ 2147483647 w 350"/>
                <a:gd name="T3" fmla="*/ 2147483647 h 363"/>
                <a:gd name="T4" fmla="*/ 2147483647 w 350"/>
                <a:gd name="T5" fmla="*/ 2147483647 h 363"/>
                <a:gd name="T6" fmla="*/ 2147483647 w 350"/>
                <a:gd name="T7" fmla="*/ 2147483647 h 363"/>
                <a:gd name="T8" fmla="*/ 2147483647 w 350"/>
                <a:gd name="T9" fmla="*/ 2147483647 h 363"/>
                <a:gd name="T10" fmla="*/ 2147483647 w 350"/>
                <a:gd name="T11" fmla="*/ 2147483647 h 363"/>
                <a:gd name="T12" fmla="*/ 2147483647 w 350"/>
                <a:gd name="T13" fmla="*/ 2147483647 h 363"/>
                <a:gd name="T14" fmla="*/ 2147483647 w 350"/>
                <a:gd name="T15" fmla="*/ 2147483647 h 363"/>
                <a:gd name="T16" fmla="*/ 2147483647 w 350"/>
                <a:gd name="T17" fmla="*/ 2147483647 h 363"/>
                <a:gd name="T18" fmla="*/ 2147483647 w 350"/>
                <a:gd name="T19" fmla="*/ 2147483647 h 363"/>
                <a:gd name="T20" fmla="*/ 2147483647 w 350"/>
                <a:gd name="T21" fmla="*/ 2147483647 h 363"/>
                <a:gd name="T22" fmla="*/ 2147483647 w 350"/>
                <a:gd name="T23" fmla="*/ 2147483647 h 363"/>
                <a:gd name="T24" fmla="*/ 2147483647 w 350"/>
                <a:gd name="T25" fmla="*/ 2147483647 h 363"/>
                <a:gd name="T26" fmla="*/ 2147483647 w 350"/>
                <a:gd name="T27" fmla="*/ 2147483647 h 363"/>
                <a:gd name="T28" fmla="*/ 0 w 350"/>
                <a:gd name="T29" fmla="*/ 2147483647 h 363"/>
                <a:gd name="T30" fmla="*/ 2147483647 w 350"/>
                <a:gd name="T31" fmla="*/ 2147483647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50"/>
                <a:gd name="T49" fmla="*/ 0 h 363"/>
                <a:gd name="T50" fmla="*/ 350 w 350"/>
                <a:gd name="T51" fmla="*/ 363 h 3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Freeform 160@|5FFC:9350382|FBC:16777215|LFC:0|LBC:16777215"/>
            <p:cNvSpPr>
              <a:spLocks noChangeArrowheads="1"/>
            </p:cNvSpPr>
            <p:nvPr/>
          </p:nvSpPr>
          <p:spPr bwMode="auto">
            <a:xfrm>
              <a:off x="5006601" y="523823"/>
              <a:ext cx="1283155" cy="1105861"/>
            </a:xfrm>
            <a:custGeom>
              <a:avLst/>
              <a:gdLst>
                <a:gd name="T0" fmla="*/ 2147483647 w 340"/>
                <a:gd name="T1" fmla="*/ 2147483647 h 294"/>
                <a:gd name="T2" fmla="*/ 2147483647 w 340"/>
                <a:gd name="T3" fmla="*/ 2147483647 h 294"/>
                <a:gd name="T4" fmla="*/ 2147483647 w 340"/>
                <a:gd name="T5" fmla="*/ 2147483647 h 294"/>
                <a:gd name="T6" fmla="*/ 0 w 340"/>
                <a:gd name="T7" fmla="*/ 2147483647 h 294"/>
                <a:gd name="T8" fmla="*/ 2147483647 w 340"/>
                <a:gd name="T9" fmla="*/ 2147483647 h 294"/>
                <a:gd name="T10" fmla="*/ 2147483647 w 340"/>
                <a:gd name="T11" fmla="*/ 0 h 294"/>
                <a:gd name="T12" fmla="*/ 2147483647 w 340"/>
                <a:gd name="T13" fmla="*/ 2147483647 h 294"/>
                <a:gd name="T14" fmla="*/ 2147483647 w 340"/>
                <a:gd name="T15" fmla="*/ 2147483647 h 294"/>
                <a:gd name="T16" fmla="*/ 2147483647 w 340"/>
                <a:gd name="T17" fmla="*/ 2147483647 h 294"/>
                <a:gd name="T18" fmla="*/ 2147483647 w 340"/>
                <a:gd name="T19" fmla="*/ 2147483647 h 294"/>
                <a:gd name="T20" fmla="*/ 2147483647 w 340"/>
                <a:gd name="T21" fmla="*/ 2147483647 h 294"/>
                <a:gd name="T22" fmla="*/ 2147483647 w 340"/>
                <a:gd name="T23" fmla="*/ 2147483647 h 294"/>
                <a:gd name="T24" fmla="*/ 2147483647 w 340"/>
                <a:gd name="T25" fmla="*/ 2147483647 h 294"/>
                <a:gd name="T26" fmla="*/ 2147483647 w 340"/>
                <a:gd name="T27" fmla="*/ 2147483647 h 294"/>
                <a:gd name="T28" fmla="*/ 2147483647 w 340"/>
                <a:gd name="T29" fmla="*/ 2147483647 h 294"/>
                <a:gd name="T30" fmla="*/ 2147483647 w 340"/>
                <a:gd name="T31" fmla="*/ 2147483647 h 294"/>
                <a:gd name="T32" fmla="*/ 2147483647 w 340"/>
                <a:gd name="T33" fmla="*/ 2147483647 h 294"/>
                <a:gd name="T34" fmla="*/ 2147483647 w 340"/>
                <a:gd name="T35" fmla="*/ 2147483647 h 294"/>
                <a:gd name="T36" fmla="*/ 2147483647 w 340"/>
                <a:gd name="T37" fmla="*/ 2147483647 h 294"/>
                <a:gd name="T38" fmla="*/ 2147483647 w 340"/>
                <a:gd name="T39" fmla="*/ 2147483647 h 294"/>
                <a:gd name="T40" fmla="*/ 2147483647 w 340"/>
                <a:gd name="T41" fmla="*/ 2147483647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0"/>
                <a:gd name="T64" fmla="*/ 0 h 294"/>
                <a:gd name="T65" fmla="*/ 340 w 340"/>
                <a:gd name="T66" fmla="*/ 294 h 2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Freeform 161@|5FFC:9350382|FBC:16777215|LFC:0|LBC:16777215"/>
            <p:cNvSpPr>
              <a:spLocks noChangeArrowheads="1"/>
            </p:cNvSpPr>
            <p:nvPr/>
          </p:nvSpPr>
          <p:spPr bwMode="auto">
            <a:xfrm>
              <a:off x="6037708" y="1187341"/>
              <a:ext cx="194761" cy="139687"/>
            </a:xfrm>
            <a:custGeom>
              <a:avLst/>
              <a:gdLst>
                <a:gd name="T0" fmla="*/ 2147483647 w 52"/>
                <a:gd name="T1" fmla="*/ 2147483647 h 37"/>
                <a:gd name="T2" fmla="*/ 2147483647 w 52"/>
                <a:gd name="T3" fmla="*/ 2147483647 h 37"/>
                <a:gd name="T4" fmla="*/ 2147483647 w 52"/>
                <a:gd name="T5" fmla="*/ 0 h 37"/>
                <a:gd name="T6" fmla="*/ 2147483647 w 52"/>
                <a:gd name="T7" fmla="*/ 2147483647 h 37"/>
                <a:gd name="T8" fmla="*/ 2147483647 w 52"/>
                <a:gd name="T9" fmla="*/ 2147483647 h 37"/>
                <a:gd name="T10" fmla="*/ 2147483647 w 52"/>
                <a:gd name="T11" fmla="*/ 214748364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37"/>
                <a:gd name="T20" fmla="*/ 52 w 52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Freeform 162@|5FFC:2303014|FBC:16777215|LFC:0|LBC:16777215"/>
            <p:cNvSpPr>
              <a:spLocks noChangeArrowheads="1"/>
            </p:cNvSpPr>
            <p:nvPr/>
          </p:nvSpPr>
          <p:spPr bwMode="auto">
            <a:xfrm>
              <a:off x="5063881" y="0"/>
              <a:ext cx="1328982" cy="907967"/>
            </a:xfrm>
            <a:custGeom>
              <a:avLst/>
              <a:gdLst>
                <a:gd name="T0" fmla="*/ 2147483647 w 355"/>
                <a:gd name="T1" fmla="*/ 2147483647 h 241"/>
                <a:gd name="T2" fmla="*/ 2147483647 w 355"/>
                <a:gd name="T3" fmla="*/ 2147483647 h 241"/>
                <a:gd name="T4" fmla="*/ 2147483647 w 355"/>
                <a:gd name="T5" fmla="*/ 2147483647 h 241"/>
                <a:gd name="T6" fmla="*/ 2147483647 w 355"/>
                <a:gd name="T7" fmla="*/ 2147483647 h 241"/>
                <a:gd name="T8" fmla="*/ 2147483647 w 355"/>
                <a:gd name="T9" fmla="*/ 2147483647 h 241"/>
                <a:gd name="T10" fmla="*/ 2147483647 w 355"/>
                <a:gd name="T11" fmla="*/ 2147483647 h 241"/>
                <a:gd name="T12" fmla="*/ 2147483647 w 355"/>
                <a:gd name="T13" fmla="*/ 2147483647 h 241"/>
                <a:gd name="T14" fmla="*/ 2147483647 w 355"/>
                <a:gd name="T15" fmla="*/ 2147483647 h 241"/>
                <a:gd name="T16" fmla="*/ 2147483647 w 355"/>
                <a:gd name="T17" fmla="*/ 2147483647 h 241"/>
                <a:gd name="T18" fmla="*/ 2147483647 w 355"/>
                <a:gd name="T19" fmla="*/ 2147483647 h 241"/>
                <a:gd name="T20" fmla="*/ 2147483647 w 355"/>
                <a:gd name="T21" fmla="*/ 2147483647 h 241"/>
                <a:gd name="T22" fmla="*/ 2147483647 w 355"/>
                <a:gd name="T23" fmla="*/ 2147483647 h 241"/>
                <a:gd name="T24" fmla="*/ 2147483647 w 355"/>
                <a:gd name="T25" fmla="*/ 2147483647 h 241"/>
                <a:gd name="T26" fmla="*/ 2147483647 w 355"/>
                <a:gd name="T27" fmla="*/ 2147483647 h 241"/>
                <a:gd name="T28" fmla="*/ 2147483647 w 355"/>
                <a:gd name="T29" fmla="*/ 2147483647 h 241"/>
                <a:gd name="T30" fmla="*/ 2147483647 w 355"/>
                <a:gd name="T31" fmla="*/ 2147483647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55"/>
                <a:gd name="T49" fmla="*/ 0 h 241"/>
                <a:gd name="T50" fmla="*/ 355 w 355"/>
                <a:gd name="T51" fmla="*/ 241 h 2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Freeform 163@|5FFC:4737356|FBC:16777215|LFC:0|LBC:16777215"/>
            <p:cNvSpPr>
              <a:spLocks noChangeArrowheads="1"/>
            </p:cNvSpPr>
            <p:nvPr/>
          </p:nvSpPr>
          <p:spPr bwMode="auto">
            <a:xfrm>
              <a:off x="1695598" y="721717"/>
              <a:ext cx="3689071" cy="3096399"/>
            </a:xfrm>
            <a:custGeom>
              <a:avLst/>
              <a:gdLst>
                <a:gd name="T0" fmla="*/ 0 w 980"/>
                <a:gd name="T1" fmla="*/ 2147483647 h 824"/>
                <a:gd name="T2" fmla="*/ 2147483647 w 980"/>
                <a:gd name="T3" fmla="*/ 2147483647 h 824"/>
                <a:gd name="T4" fmla="*/ 2147483647 w 980"/>
                <a:gd name="T5" fmla="*/ 2147483647 h 824"/>
                <a:gd name="T6" fmla="*/ 2147483647 w 980"/>
                <a:gd name="T7" fmla="*/ 0 h 824"/>
                <a:gd name="T8" fmla="*/ 2147483647 w 980"/>
                <a:gd name="T9" fmla="*/ 2147483647 h 824"/>
                <a:gd name="T10" fmla="*/ 2147483647 w 980"/>
                <a:gd name="T11" fmla="*/ 2147483647 h 824"/>
                <a:gd name="T12" fmla="*/ 2147483647 w 980"/>
                <a:gd name="T13" fmla="*/ 2147483647 h 824"/>
                <a:gd name="T14" fmla="*/ 2147483647 w 980"/>
                <a:gd name="T15" fmla="*/ 2147483647 h 824"/>
                <a:gd name="T16" fmla="*/ 0 w 980"/>
                <a:gd name="T17" fmla="*/ 2147483647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0"/>
                <a:gd name="T28" fmla="*/ 0 h 824"/>
                <a:gd name="T29" fmla="*/ 980 w 980"/>
                <a:gd name="T30" fmla="*/ 824 h 8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Freeform 164@|5FFC:2303014|FBC:16777215|LFC:0|LBC:16777215"/>
            <p:cNvSpPr>
              <a:spLocks noChangeArrowheads="1"/>
            </p:cNvSpPr>
            <p:nvPr/>
          </p:nvSpPr>
          <p:spPr bwMode="auto">
            <a:xfrm>
              <a:off x="2841272" y="2095308"/>
              <a:ext cx="103114" cy="151324"/>
            </a:xfrm>
            <a:custGeom>
              <a:avLst/>
              <a:gdLst>
                <a:gd name="T0" fmla="*/ 2147483647 w 28"/>
                <a:gd name="T1" fmla="*/ 2147483647 h 40"/>
                <a:gd name="T2" fmla="*/ 0 w 28"/>
                <a:gd name="T3" fmla="*/ 0 h 40"/>
                <a:gd name="T4" fmla="*/ 2147483647 w 28"/>
                <a:gd name="T5" fmla="*/ 2147483647 h 40"/>
                <a:gd name="T6" fmla="*/ 0 60000 65536"/>
                <a:gd name="T7" fmla="*/ 0 60000 65536"/>
                <a:gd name="T8" fmla="*/ 0 60000 65536"/>
                <a:gd name="T9" fmla="*/ 0 w 28"/>
                <a:gd name="T10" fmla="*/ 0 h 40"/>
                <a:gd name="T11" fmla="*/ 28 w 28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Freeform 165@|5FFC:2303014|FBC:16777215|LFC:0|LBC:16777215"/>
            <p:cNvSpPr>
              <a:spLocks noChangeArrowheads="1"/>
            </p:cNvSpPr>
            <p:nvPr/>
          </p:nvSpPr>
          <p:spPr bwMode="auto">
            <a:xfrm>
              <a:off x="2440290" y="1070935"/>
              <a:ext cx="2829812" cy="2747181"/>
            </a:xfrm>
            <a:custGeom>
              <a:avLst/>
              <a:gdLst>
                <a:gd name="T0" fmla="*/ 2147483647 w 752"/>
                <a:gd name="T1" fmla="*/ 2147483647 h 731"/>
                <a:gd name="T2" fmla="*/ 2147483647 w 752"/>
                <a:gd name="T3" fmla="*/ 2147483647 h 731"/>
                <a:gd name="T4" fmla="*/ 2147483647 w 752"/>
                <a:gd name="T5" fmla="*/ 2147483647 h 731"/>
                <a:gd name="T6" fmla="*/ 2147483647 w 752"/>
                <a:gd name="T7" fmla="*/ 2147483647 h 731"/>
                <a:gd name="T8" fmla="*/ 2147483647 w 752"/>
                <a:gd name="T9" fmla="*/ 2147483647 h 731"/>
                <a:gd name="T10" fmla="*/ 2147483647 w 752"/>
                <a:gd name="T11" fmla="*/ 2147483647 h 731"/>
                <a:gd name="T12" fmla="*/ 2147483647 w 752"/>
                <a:gd name="T13" fmla="*/ 2147483647 h 731"/>
                <a:gd name="T14" fmla="*/ 2147483647 w 752"/>
                <a:gd name="T15" fmla="*/ 2147483647 h 731"/>
                <a:gd name="T16" fmla="*/ 2147483647 w 752"/>
                <a:gd name="T17" fmla="*/ 2147483647 h 731"/>
                <a:gd name="T18" fmla="*/ 2147483647 w 752"/>
                <a:gd name="T19" fmla="*/ 2147483647 h 731"/>
                <a:gd name="T20" fmla="*/ 2147483647 w 752"/>
                <a:gd name="T21" fmla="*/ 0 h 731"/>
                <a:gd name="T22" fmla="*/ 2147483647 w 752"/>
                <a:gd name="T23" fmla="*/ 2147483647 h 731"/>
                <a:gd name="T24" fmla="*/ 2147483647 w 752"/>
                <a:gd name="T25" fmla="*/ 2147483647 h 731"/>
                <a:gd name="T26" fmla="*/ 2147483647 w 752"/>
                <a:gd name="T27" fmla="*/ 2147483647 h 731"/>
                <a:gd name="T28" fmla="*/ 2147483647 w 752"/>
                <a:gd name="T29" fmla="*/ 2147483647 h 731"/>
                <a:gd name="T30" fmla="*/ 2147483647 w 752"/>
                <a:gd name="T31" fmla="*/ 2147483647 h 731"/>
                <a:gd name="T32" fmla="*/ 2147483647 w 752"/>
                <a:gd name="T33" fmla="*/ 2147483647 h 731"/>
                <a:gd name="T34" fmla="*/ 2147483647 w 752"/>
                <a:gd name="T35" fmla="*/ 2147483647 h 731"/>
                <a:gd name="T36" fmla="*/ 2147483647 w 752"/>
                <a:gd name="T37" fmla="*/ 2147483647 h 731"/>
                <a:gd name="T38" fmla="*/ 2147483647 w 752"/>
                <a:gd name="T39" fmla="*/ 2147483647 h 731"/>
                <a:gd name="T40" fmla="*/ 0 w 752"/>
                <a:gd name="T41" fmla="*/ 2147483647 h 731"/>
                <a:gd name="T42" fmla="*/ 2147483647 w 752"/>
                <a:gd name="T43" fmla="*/ 2147483647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52"/>
                <a:gd name="T67" fmla="*/ 0 h 731"/>
                <a:gd name="T68" fmla="*/ 752 w 752"/>
                <a:gd name="T69" fmla="*/ 731 h 73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Freeform 166@|5FFC:2303014|FBC:16777215|LFC:0|LBC:16777215"/>
            <p:cNvSpPr>
              <a:spLocks noChangeArrowheads="1"/>
            </p:cNvSpPr>
            <p:nvPr/>
          </p:nvSpPr>
          <p:spPr bwMode="auto">
            <a:xfrm>
              <a:off x="4170255" y="1175697"/>
              <a:ext cx="893626" cy="3142962"/>
            </a:xfrm>
            <a:custGeom>
              <a:avLst/>
              <a:gdLst>
                <a:gd name="T0" fmla="*/ 2147483647 w 239"/>
                <a:gd name="T1" fmla="*/ 2147483647 h 835"/>
                <a:gd name="T2" fmla="*/ 2147483647 w 239"/>
                <a:gd name="T3" fmla="*/ 2147483647 h 835"/>
                <a:gd name="T4" fmla="*/ 2147483647 w 239"/>
                <a:gd name="T5" fmla="*/ 2147483647 h 835"/>
                <a:gd name="T6" fmla="*/ 2147483647 w 239"/>
                <a:gd name="T7" fmla="*/ 2147483647 h 835"/>
                <a:gd name="T8" fmla="*/ 2147483647 w 239"/>
                <a:gd name="T9" fmla="*/ 2147483647 h 835"/>
                <a:gd name="T10" fmla="*/ 2147483647 w 239"/>
                <a:gd name="T11" fmla="*/ 2147483647 h 835"/>
                <a:gd name="T12" fmla="*/ 2147483647 w 239"/>
                <a:gd name="T13" fmla="*/ 2147483647 h 835"/>
                <a:gd name="T14" fmla="*/ 2147483647 w 239"/>
                <a:gd name="T15" fmla="*/ 2147483647 h 835"/>
                <a:gd name="T16" fmla="*/ 2147483647 w 239"/>
                <a:gd name="T17" fmla="*/ 2147483647 h 835"/>
                <a:gd name="T18" fmla="*/ 2147483647 w 239"/>
                <a:gd name="T19" fmla="*/ 2147483647 h 835"/>
                <a:gd name="T20" fmla="*/ 2147483647 w 239"/>
                <a:gd name="T21" fmla="*/ 2147483647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9"/>
                <a:gd name="T34" fmla="*/ 0 h 835"/>
                <a:gd name="T35" fmla="*/ 239 w 239"/>
                <a:gd name="T36" fmla="*/ 835 h 8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Freeform 167@|5FFC:4737356|FBC:16777215|LFC:0|LBC:16777215"/>
            <p:cNvSpPr>
              <a:spLocks noChangeArrowheads="1"/>
            </p:cNvSpPr>
            <p:nvPr/>
          </p:nvSpPr>
          <p:spPr bwMode="auto">
            <a:xfrm>
              <a:off x="4410850" y="2048745"/>
              <a:ext cx="561377" cy="733354"/>
            </a:xfrm>
            <a:custGeom>
              <a:avLst/>
              <a:gdLst>
                <a:gd name="T0" fmla="*/ 2147483647 w 151"/>
                <a:gd name="T1" fmla="*/ 2147483647 h 195"/>
                <a:gd name="T2" fmla="*/ 2147483647 w 151"/>
                <a:gd name="T3" fmla="*/ 2147483647 h 195"/>
                <a:gd name="T4" fmla="*/ 0 w 151"/>
                <a:gd name="T5" fmla="*/ 0 h 195"/>
                <a:gd name="T6" fmla="*/ 2147483647 w 151"/>
                <a:gd name="T7" fmla="*/ 2147483647 h 195"/>
                <a:gd name="T8" fmla="*/ 2147483647 w 151"/>
                <a:gd name="T9" fmla="*/ 2147483647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"/>
                <a:gd name="T16" fmla="*/ 0 h 195"/>
                <a:gd name="T17" fmla="*/ 151 w 151"/>
                <a:gd name="T18" fmla="*/ 195 h 1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Freeform 168@|5FFC:4737356|FBC:16777215|LFC:0|LBC:16777215"/>
            <p:cNvSpPr>
              <a:spLocks noChangeArrowheads="1"/>
            </p:cNvSpPr>
            <p:nvPr/>
          </p:nvSpPr>
          <p:spPr bwMode="auto">
            <a:xfrm>
              <a:off x="4502504" y="2688975"/>
              <a:ext cx="538463" cy="1373591"/>
            </a:xfrm>
            <a:custGeom>
              <a:avLst/>
              <a:gdLst>
                <a:gd name="T0" fmla="*/ 2147483647 w 144"/>
                <a:gd name="T1" fmla="*/ 2147483647 h 365"/>
                <a:gd name="T2" fmla="*/ 2147483647 w 144"/>
                <a:gd name="T3" fmla="*/ 2147483647 h 365"/>
                <a:gd name="T4" fmla="*/ 2147483647 w 144"/>
                <a:gd name="T5" fmla="*/ 2147483647 h 365"/>
                <a:gd name="T6" fmla="*/ 0 w 144"/>
                <a:gd name="T7" fmla="*/ 0 h 365"/>
                <a:gd name="T8" fmla="*/ 2147483647 w 144"/>
                <a:gd name="T9" fmla="*/ 2147483647 h 365"/>
                <a:gd name="T10" fmla="*/ 2147483647 w 144"/>
                <a:gd name="T11" fmla="*/ 2147483647 h 365"/>
                <a:gd name="T12" fmla="*/ 2147483647 w 144"/>
                <a:gd name="T13" fmla="*/ 2147483647 h 365"/>
                <a:gd name="T14" fmla="*/ 2147483647 w 144"/>
                <a:gd name="T15" fmla="*/ 2147483647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4"/>
                <a:gd name="T25" fmla="*/ 0 h 365"/>
                <a:gd name="T26" fmla="*/ 144 w 144"/>
                <a:gd name="T27" fmla="*/ 365 h 3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Freeform 169@|5FFC:4737356|FBC:16777215|LFC:0|LBC:16777215"/>
            <p:cNvSpPr>
              <a:spLocks noChangeArrowheads="1"/>
            </p:cNvSpPr>
            <p:nvPr/>
          </p:nvSpPr>
          <p:spPr bwMode="auto">
            <a:xfrm>
              <a:off x="4491044" y="1455071"/>
              <a:ext cx="22913" cy="34925"/>
            </a:xfrm>
            <a:custGeom>
              <a:avLst/>
              <a:gdLst>
                <a:gd name="T0" fmla="*/ 2147483647 w 4"/>
                <a:gd name="T1" fmla="*/ 2147483647 h 9"/>
                <a:gd name="T2" fmla="*/ 0 w 4"/>
                <a:gd name="T3" fmla="*/ 0 h 9"/>
                <a:gd name="T4" fmla="*/ 2147483647 w 4"/>
                <a:gd name="T5" fmla="*/ 2147483647 h 9"/>
                <a:gd name="T6" fmla="*/ 0 60000 65536"/>
                <a:gd name="T7" fmla="*/ 0 60000 65536"/>
                <a:gd name="T8" fmla="*/ 0 60000 65536"/>
                <a:gd name="T9" fmla="*/ 0 w 4"/>
                <a:gd name="T10" fmla="*/ 0 h 9"/>
                <a:gd name="T11" fmla="*/ 4 w 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Freeform 170@|5FFC:4737356|FBC:16777215|LFC:0|LBC:16777215"/>
            <p:cNvSpPr>
              <a:spLocks noChangeArrowheads="1"/>
            </p:cNvSpPr>
            <p:nvPr/>
          </p:nvSpPr>
          <p:spPr bwMode="auto">
            <a:xfrm>
              <a:off x="4193168" y="1455071"/>
              <a:ext cx="767605" cy="721717"/>
            </a:xfrm>
            <a:custGeom>
              <a:avLst/>
              <a:gdLst>
                <a:gd name="T0" fmla="*/ 2147483647 w 206"/>
                <a:gd name="T1" fmla="*/ 2147483647 h 190"/>
                <a:gd name="T2" fmla="*/ 2147483647 w 206"/>
                <a:gd name="T3" fmla="*/ 2147483647 h 190"/>
                <a:gd name="T4" fmla="*/ 2147483647 w 206"/>
                <a:gd name="T5" fmla="*/ 2147483647 h 190"/>
                <a:gd name="T6" fmla="*/ 2147483647 w 206"/>
                <a:gd name="T7" fmla="*/ 2147483647 h 190"/>
                <a:gd name="T8" fmla="*/ 2147483647 w 206"/>
                <a:gd name="T9" fmla="*/ 2147483647 h 190"/>
                <a:gd name="T10" fmla="*/ 2147483647 w 206"/>
                <a:gd name="T11" fmla="*/ 2147483647 h 190"/>
                <a:gd name="T12" fmla="*/ 2147483647 w 206"/>
                <a:gd name="T13" fmla="*/ 2147483647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6"/>
                <a:gd name="T22" fmla="*/ 0 h 190"/>
                <a:gd name="T23" fmla="*/ 206 w 206"/>
                <a:gd name="T24" fmla="*/ 190 h 1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Freeform 171@|5FFC:8224125|FBC:16777215|LFC:0|LBC:16777215"/>
            <p:cNvSpPr>
              <a:spLocks noChangeArrowheads="1"/>
            </p:cNvSpPr>
            <p:nvPr/>
          </p:nvSpPr>
          <p:spPr bwMode="auto">
            <a:xfrm>
              <a:off x="4926400" y="1571477"/>
              <a:ext cx="343702" cy="2747181"/>
            </a:xfrm>
            <a:custGeom>
              <a:avLst/>
              <a:gdLst>
                <a:gd name="T0" fmla="*/ 2147483647 w 93"/>
                <a:gd name="T1" fmla="*/ 2147483647 h 731"/>
                <a:gd name="T2" fmla="*/ 2147483647 w 93"/>
                <a:gd name="T3" fmla="*/ 2147483647 h 731"/>
                <a:gd name="T4" fmla="*/ 0 w 93"/>
                <a:gd name="T5" fmla="*/ 2147483647 h 731"/>
                <a:gd name="T6" fmla="*/ 2147483647 w 93"/>
                <a:gd name="T7" fmla="*/ 2147483647 h 731"/>
                <a:gd name="T8" fmla="*/ 2147483647 w 93"/>
                <a:gd name="T9" fmla="*/ 2147483647 h 731"/>
                <a:gd name="T10" fmla="*/ 2147483647 w 93"/>
                <a:gd name="T11" fmla="*/ 2147483647 h 731"/>
                <a:gd name="T12" fmla="*/ 2147483647 w 93"/>
                <a:gd name="T13" fmla="*/ 2147483647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"/>
                <a:gd name="T22" fmla="*/ 0 h 731"/>
                <a:gd name="T23" fmla="*/ 93 w 93"/>
                <a:gd name="T24" fmla="*/ 731 h 7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组合 48"/>
          <p:cNvGrpSpPr>
            <a:grpSpLocks/>
          </p:cNvGrpSpPr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9284" name="Freeform 154@|5FFC:0|FBC:16777215|LFC:0|LBC:16777215"/>
            <p:cNvSpPr>
              <a:spLocks noChangeArrowheads="1"/>
            </p:cNvSpPr>
            <p:nvPr/>
          </p:nvSpPr>
          <p:spPr bwMode="auto">
            <a:xfrm>
              <a:off x="0" y="1910050"/>
              <a:ext cx="311450" cy="310863"/>
            </a:xfrm>
            <a:custGeom>
              <a:avLst/>
              <a:gdLst>
                <a:gd name="T0" fmla="*/ 0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2147483647 h 8"/>
                <a:gd name="T22" fmla="*/ 0 w 8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Freeform 155@|5FFC:2303014|FBC:16777215|LFC:0|LBC:16777215"/>
            <p:cNvSpPr>
              <a:spLocks noChangeArrowheads="1"/>
            </p:cNvSpPr>
            <p:nvPr/>
          </p:nvSpPr>
          <p:spPr bwMode="auto">
            <a:xfrm>
              <a:off x="118981" y="778761"/>
              <a:ext cx="664896" cy="1285119"/>
            </a:xfrm>
            <a:custGeom>
              <a:avLst/>
              <a:gdLst>
                <a:gd name="T0" fmla="*/ 0 w 17"/>
                <a:gd name="T1" fmla="*/ 2147483647 h 33"/>
                <a:gd name="T2" fmla="*/ 2147483647 w 17"/>
                <a:gd name="T3" fmla="*/ 2147483647 h 33"/>
                <a:gd name="T4" fmla="*/ 2147483647 w 17"/>
                <a:gd name="T5" fmla="*/ 2147483647 h 33"/>
                <a:gd name="T6" fmla="*/ 2147483647 w 17"/>
                <a:gd name="T7" fmla="*/ 2147483647 h 33"/>
                <a:gd name="T8" fmla="*/ 2147483647 w 17"/>
                <a:gd name="T9" fmla="*/ 2147483647 h 33"/>
                <a:gd name="T10" fmla="*/ 2147483647 w 17"/>
                <a:gd name="T11" fmla="*/ 2147483647 h 33"/>
                <a:gd name="T12" fmla="*/ 2147483647 w 17"/>
                <a:gd name="T13" fmla="*/ 2147483647 h 33"/>
                <a:gd name="T14" fmla="*/ 2147483647 w 17"/>
                <a:gd name="T15" fmla="*/ 2147483647 h 33"/>
                <a:gd name="T16" fmla="*/ 2147483647 w 17"/>
                <a:gd name="T17" fmla="*/ 2147483647 h 33"/>
                <a:gd name="T18" fmla="*/ 2147483647 w 17"/>
                <a:gd name="T19" fmla="*/ 2147483647 h 33"/>
                <a:gd name="T20" fmla="*/ 2147483647 w 17"/>
                <a:gd name="T21" fmla="*/ 2147483647 h 33"/>
                <a:gd name="T22" fmla="*/ 2147483647 w 17"/>
                <a:gd name="T23" fmla="*/ 2147483647 h 33"/>
                <a:gd name="T24" fmla="*/ 2147483647 w 17"/>
                <a:gd name="T25" fmla="*/ 2147483647 h 33"/>
                <a:gd name="T26" fmla="*/ 0 w 17"/>
                <a:gd name="T27" fmla="*/ 21474836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33"/>
                <a:gd name="T44" fmla="*/ 17 w 17"/>
                <a:gd name="T45" fmla="*/ 33 h 3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Freeform 156@|5FFC:4737356|FBC:16777215|LFC:0|LBC:16777215"/>
            <p:cNvSpPr>
              <a:spLocks noChangeArrowheads="1"/>
            </p:cNvSpPr>
            <p:nvPr/>
          </p:nvSpPr>
          <p:spPr bwMode="auto">
            <a:xfrm>
              <a:off x="118981" y="1208202"/>
              <a:ext cx="545915" cy="778763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0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0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"/>
                <a:gd name="T64" fmla="*/ 0 h 20"/>
                <a:gd name="T65" fmla="*/ 14 w 14"/>
                <a:gd name="T66" fmla="*/ 20 h 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Freeform 157@|5FFC:4737356|FBC:16777215|LFC:0|LBC:16777215"/>
            <p:cNvSpPr>
              <a:spLocks noChangeArrowheads="1"/>
            </p:cNvSpPr>
            <p:nvPr/>
          </p:nvSpPr>
          <p:spPr bwMode="auto">
            <a:xfrm>
              <a:off x="391939" y="1012711"/>
              <a:ext cx="76988" cy="195491"/>
            </a:xfrm>
            <a:custGeom>
              <a:avLst/>
              <a:gdLst>
                <a:gd name="T0" fmla="*/ 2147483647 w 2"/>
                <a:gd name="T1" fmla="*/ 2147483647 h 5"/>
                <a:gd name="T2" fmla="*/ 2147483647 w 2"/>
                <a:gd name="T3" fmla="*/ 2147483647 h 5"/>
                <a:gd name="T4" fmla="*/ 2147483647 w 2"/>
                <a:gd name="T5" fmla="*/ 2147483647 h 5"/>
                <a:gd name="T6" fmla="*/ 2147483647 w 2"/>
                <a:gd name="T7" fmla="*/ 0 h 5"/>
                <a:gd name="T8" fmla="*/ 0 w 2"/>
                <a:gd name="T9" fmla="*/ 0 h 5"/>
                <a:gd name="T10" fmla="*/ 2147483647 w 2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5"/>
                <a:gd name="T20" fmla="*/ 2 w 2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Freeform 158@|5FFC:9683704|FBC:16777215|LFC:0|LBC:16777215"/>
            <p:cNvSpPr>
              <a:spLocks noChangeArrowheads="1"/>
            </p:cNvSpPr>
            <p:nvPr/>
          </p:nvSpPr>
          <p:spPr bwMode="auto">
            <a:xfrm>
              <a:off x="1564254" y="233948"/>
              <a:ext cx="353446" cy="544813"/>
            </a:xfrm>
            <a:custGeom>
              <a:avLst/>
              <a:gdLst>
                <a:gd name="T0" fmla="*/ 0 w 9"/>
                <a:gd name="T1" fmla="*/ 2147483647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2147483647 h 14"/>
                <a:gd name="T10" fmla="*/ 2147483647 w 9"/>
                <a:gd name="T11" fmla="*/ 2147483647 h 14"/>
                <a:gd name="T12" fmla="*/ 2147483647 w 9"/>
                <a:gd name="T13" fmla="*/ 2147483647 h 14"/>
                <a:gd name="T14" fmla="*/ 2147483647 w 9"/>
                <a:gd name="T15" fmla="*/ 2147483647 h 14"/>
                <a:gd name="T16" fmla="*/ 2147483647 w 9"/>
                <a:gd name="T17" fmla="*/ 2147483647 h 14"/>
                <a:gd name="T18" fmla="*/ 2147483647 w 9"/>
                <a:gd name="T19" fmla="*/ 2147483647 h 14"/>
                <a:gd name="T20" fmla="*/ 2147483647 w 9"/>
                <a:gd name="T21" fmla="*/ 2147483647 h 14"/>
                <a:gd name="T22" fmla="*/ 2147483647 w 9"/>
                <a:gd name="T23" fmla="*/ 2147483647 h 14"/>
                <a:gd name="T24" fmla="*/ 2147483647 w 9"/>
                <a:gd name="T25" fmla="*/ 2147483647 h 14"/>
                <a:gd name="T26" fmla="*/ 2147483647 w 9"/>
                <a:gd name="T27" fmla="*/ 2147483647 h 14"/>
                <a:gd name="T28" fmla="*/ 2147483647 w 9"/>
                <a:gd name="T29" fmla="*/ 0 h 14"/>
                <a:gd name="T30" fmla="*/ 2147483647 w 9"/>
                <a:gd name="T31" fmla="*/ 2147483647 h 14"/>
                <a:gd name="T32" fmla="*/ 2147483647 w 9"/>
                <a:gd name="T33" fmla="*/ 2147483647 h 14"/>
                <a:gd name="T34" fmla="*/ 2147483647 w 9"/>
                <a:gd name="T35" fmla="*/ 2147483647 h 14"/>
                <a:gd name="T36" fmla="*/ 2147483647 w 9"/>
                <a:gd name="T37" fmla="*/ 2147483647 h 14"/>
                <a:gd name="T38" fmla="*/ 2147483647 w 9"/>
                <a:gd name="T39" fmla="*/ 2147483647 h 14"/>
                <a:gd name="T40" fmla="*/ 2147483647 w 9"/>
                <a:gd name="T41" fmla="*/ 2147483647 h 14"/>
                <a:gd name="T42" fmla="*/ 2147483647 w 9"/>
                <a:gd name="T43" fmla="*/ 2147483647 h 14"/>
                <a:gd name="T44" fmla="*/ 2147483647 w 9"/>
                <a:gd name="T45" fmla="*/ 2147483647 h 14"/>
                <a:gd name="T46" fmla="*/ 2147483647 w 9"/>
                <a:gd name="T47" fmla="*/ 2147483647 h 14"/>
                <a:gd name="T48" fmla="*/ 2147483647 w 9"/>
                <a:gd name="T49" fmla="*/ 2147483647 h 14"/>
                <a:gd name="T50" fmla="*/ 2147483647 w 9"/>
                <a:gd name="T51" fmla="*/ 2147483647 h 14"/>
                <a:gd name="T52" fmla="*/ 2147483647 w 9"/>
                <a:gd name="T53" fmla="*/ 2147483647 h 14"/>
                <a:gd name="T54" fmla="*/ 2147483647 w 9"/>
                <a:gd name="T55" fmla="*/ 2147483647 h 14"/>
                <a:gd name="T56" fmla="*/ 2147483647 w 9"/>
                <a:gd name="T57" fmla="*/ 2147483647 h 14"/>
                <a:gd name="T58" fmla="*/ 0 w 9"/>
                <a:gd name="T59" fmla="*/ 2147483647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"/>
                <a:gd name="T91" fmla="*/ 0 h 14"/>
                <a:gd name="T92" fmla="*/ 9 w 9"/>
                <a:gd name="T93" fmla="*/ 14 h 1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Freeform 159@|5FFC:9683704|FBC:16777215|LFC:0|LBC:16777215"/>
            <p:cNvSpPr>
              <a:spLocks noChangeArrowheads="1"/>
            </p:cNvSpPr>
            <p:nvPr/>
          </p:nvSpPr>
          <p:spPr bwMode="auto">
            <a:xfrm>
              <a:off x="118981" y="118576"/>
              <a:ext cx="468927" cy="544813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0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0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"/>
                <a:gd name="T73" fmla="*/ 0 h 14"/>
                <a:gd name="T74" fmla="*/ 12 w 12"/>
                <a:gd name="T75" fmla="*/ 14 h 1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Freeform 160@|5FFC:9350382|FBC:16777215|LFC:0|LBC:16777215"/>
            <p:cNvSpPr>
              <a:spLocks noChangeArrowheads="1"/>
            </p:cNvSpPr>
            <p:nvPr/>
          </p:nvSpPr>
          <p:spPr bwMode="auto">
            <a:xfrm>
              <a:off x="234462" y="195491"/>
              <a:ext cx="353446" cy="467898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2147483647 h 12"/>
                <a:gd name="T4" fmla="*/ 2147483647 w 9"/>
                <a:gd name="T5" fmla="*/ 0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0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2147483647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"/>
                <a:gd name="T46" fmla="*/ 0 h 12"/>
                <a:gd name="T47" fmla="*/ 9 w 9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Freeform 161@|5FFC:9350382|FBC:16777215|LFC:0|LBC:16777215"/>
            <p:cNvSpPr>
              <a:spLocks noChangeArrowheads="1"/>
            </p:cNvSpPr>
            <p:nvPr/>
          </p:nvSpPr>
          <p:spPr bwMode="auto">
            <a:xfrm>
              <a:off x="1683236" y="272405"/>
              <a:ext cx="115483" cy="233950"/>
            </a:xfrm>
            <a:custGeom>
              <a:avLst/>
              <a:gdLst>
                <a:gd name="T0" fmla="*/ 2147483647 w 3"/>
                <a:gd name="T1" fmla="*/ 2147483647 h 6"/>
                <a:gd name="T2" fmla="*/ 2147483647 w 3"/>
                <a:gd name="T3" fmla="*/ 2147483647 h 6"/>
                <a:gd name="T4" fmla="*/ 2147483647 w 3"/>
                <a:gd name="T5" fmla="*/ 2147483647 h 6"/>
                <a:gd name="T6" fmla="*/ 2147483647 w 3"/>
                <a:gd name="T7" fmla="*/ 0 h 6"/>
                <a:gd name="T8" fmla="*/ 2147483647 w 3"/>
                <a:gd name="T9" fmla="*/ 2147483647 h 6"/>
                <a:gd name="T10" fmla="*/ 2147483647 w 3"/>
                <a:gd name="T11" fmla="*/ 2147483647 h 6"/>
                <a:gd name="T12" fmla="*/ 2147483647 w 3"/>
                <a:gd name="T13" fmla="*/ 2147483647 h 6"/>
                <a:gd name="T14" fmla="*/ 2147483647 w 3"/>
                <a:gd name="T15" fmla="*/ 2147483647 h 6"/>
                <a:gd name="T16" fmla="*/ 2147483647 w 3"/>
                <a:gd name="T17" fmla="*/ 2147483647 h 6"/>
                <a:gd name="T18" fmla="*/ 2147483647 w 3"/>
                <a:gd name="T19" fmla="*/ 2147483647 h 6"/>
                <a:gd name="T20" fmla="*/ 2147483647 w 3"/>
                <a:gd name="T21" fmla="*/ 2147483647 h 6"/>
                <a:gd name="T22" fmla="*/ 2147483647 w 3"/>
                <a:gd name="T23" fmla="*/ 2147483647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"/>
                <a:gd name="T37" fmla="*/ 0 h 6"/>
                <a:gd name="T38" fmla="*/ 3 w 3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Freeform 162@|5FFC:9350382|FBC:16777215|LFC:0|LBC:16777215"/>
            <p:cNvSpPr>
              <a:spLocks noChangeArrowheads="1"/>
            </p:cNvSpPr>
            <p:nvPr/>
          </p:nvSpPr>
          <p:spPr bwMode="auto">
            <a:xfrm>
              <a:off x="1564254" y="506356"/>
              <a:ext cx="314951" cy="157033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0 h 4"/>
                <a:gd name="T4" fmla="*/ 2147483647 w 8"/>
                <a:gd name="T5" fmla="*/ 0 h 4"/>
                <a:gd name="T6" fmla="*/ 2147483647 w 8"/>
                <a:gd name="T7" fmla="*/ 0 h 4"/>
                <a:gd name="T8" fmla="*/ 2147483647 w 8"/>
                <a:gd name="T9" fmla="*/ 0 h 4"/>
                <a:gd name="T10" fmla="*/ 2147483647 w 8"/>
                <a:gd name="T11" fmla="*/ 2147483647 h 4"/>
                <a:gd name="T12" fmla="*/ 2147483647 w 8"/>
                <a:gd name="T13" fmla="*/ 2147483647 h 4"/>
                <a:gd name="T14" fmla="*/ 0 w 8"/>
                <a:gd name="T15" fmla="*/ 2147483647 h 4"/>
                <a:gd name="T16" fmla="*/ 2147483647 w 8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4"/>
                <a:gd name="T29" fmla="*/ 8 w 8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Freeform 163@|5FFC:9350382|FBC:16777215|LFC:0|LBC:16777215"/>
            <p:cNvSpPr>
              <a:spLocks noChangeArrowheads="1"/>
            </p:cNvSpPr>
            <p:nvPr/>
          </p:nvSpPr>
          <p:spPr bwMode="auto">
            <a:xfrm>
              <a:off x="1917700" y="272405"/>
              <a:ext cx="0" cy="416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147483647 h 1"/>
                <a:gd name="T4" fmla="*/ 0 w 1"/>
                <a:gd name="T5" fmla="*/ 2147483647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0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Freeform 164@|5FFC:9350382|FBC:16777215|LFC:0|LBC:16777215"/>
            <p:cNvSpPr>
              <a:spLocks noChangeArrowheads="1"/>
            </p:cNvSpPr>
            <p:nvPr/>
          </p:nvSpPr>
          <p:spPr bwMode="auto">
            <a:xfrm>
              <a:off x="1798719" y="233948"/>
              <a:ext cx="41993" cy="80121"/>
            </a:xfrm>
            <a:custGeom>
              <a:avLst/>
              <a:gdLst>
                <a:gd name="T0" fmla="*/ 0 w 1"/>
                <a:gd name="T1" fmla="*/ 2147483647 h 2"/>
                <a:gd name="T2" fmla="*/ 2147483647 w 1"/>
                <a:gd name="T3" fmla="*/ 2147483647 h 2"/>
                <a:gd name="T4" fmla="*/ 2147483647 w 1"/>
                <a:gd name="T5" fmla="*/ 0 h 2"/>
                <a:gd name="T6" fmla="*/ 0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Freeform 165@|5FFC:9350382|FBC:16777215|LFC:0|LBC:16777215"/>
            <p:cNvSpPr>
              <a:spLocks noChangeArrowheads="1"/>
            </p:cNvSpPr>
            <p:nvPr/>
          </p:nvSpPr>
          <p:spPr bwMode="auto">
            <a:xfrm>
              <a:off x="1840712" y="233948"/>
              <a:ext cx="38493" cy="80121"/>
            </a:xfrm>
            <a:custGeom>
              <a:avLst/>
              <a:gdLst>
                <a:gd name="T0" fmla="*/ 0 w 1"/>
                <a:gd name="T1" fmla="*/ 2147483647 h 2"/>
                <a:gd name="T2" fmla="*/ 0 w 1"/>
                <a:gd name="T3" fmla="*/ 2147483647 h 2"/>
                <a:gd name="T4" fmla="*/ 0 w 1"/>
                <a:gd name="T5" fmla="*/ 2147483647 h 2"/>
                <a:gd name="T6" fmla="*/ 2147483647 w 1"/>
                <a:gd name="T7" fmla="*/ 2147483647 h 2"/>
                <a:gd name="T8" fmla="*/ 2147483647 w 1"/>
                <a:gd name="T9" fmla="*/ 2147483647 h 2"/>
                <a:gd name="T10" fmla="*/ 2147483647 w 1"/>
                <a:gd name="T11" fmla="*/ 2147483647 h 2"/>
                <a:gd name="T12" fmla="*/ 0 w 1"/>
                <a:gd name="T13" fmla="*/ 2147483647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Freeform 166@|5FFC:2303014|FBC:16777215|LFC:0|LBC:16777215"/>
            <p:cNvSpPr>
              <a:spLocks noChangeArrowheads="1"/>
            </p:cNvSpPr>
            <p:nvPr/>
          </p:nvSpPr>
          <p:spPr bwMode="auto">
            <a:xfrm>
              <a:off x="272957" y="663389"/>
              <a:ext cx="941352" cy="894135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2147483647 w 24"/>
                <a:gd name="T19" fmla="*/ 2147483647 h 23"/>
                <a:gd name="T20" fmla="*/ 2147483647 w 24"/>
                <a:gd name="T21" fmla="*/ 2147483647 h 23"/>
                <a:gd name="T22" fmla="*/ 2147483647 w 24"/>
                <a:gd name="T23" fmla="*/ 2147483647 h 23"/>
                <a:gd name="T24" fmla="*/ 2147483647 w 24"/>
                <a:gd name="T25" fmla="*/ 2147483647 h 23"/>
                <a:gd name="T26" fmla="*/ 2147483647 w 24"/>
                <a:gd name="T27" fmla="*/ 2147483647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23"/>
                <a:gd name="T44" fmla="*/ 24 w 24"/>
                <a:gd name="T45" fmla="*/ 23 h 2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Freeform 167@|5FFC:15724527|FBC:16777215|LFC:0|LBC:16777215"/>
            <p:cNvSpPr>
              <a:spLocks noChangeArrowheads="1"/>
            </p:cNvSpPr>
            <p:nvPr/>
          </p:nvSpPr>
          <p:spPr bwMode="auto">
            <a:xfrm>
              <a:off x="391939" y="0"/>
              <a:ext cx="1252804" cy="93579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2147483647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2147483647 h 24"/>
                <a:gd name="T28" fmla="*/ 2147483647 w 32"/>
                <a:gd name="T29" fmla="*/ 2147483647 h 24"/>
                <a:gd name="T30" fmla="*/ 2147483647 w 32"/>
                <a:gd name="T31" fmla="*/ 2147483647 h 24"/>
                <a:gd name="T32" fmla="*/ 2147483647 w 32"/>
                <a:gd name="T33" fmla="*/ 2147483647 h 24"/>
                <a:gd name="T34" fmla="*/ 2147483647 w 32"/>
                <a:gd name="T35" fmla="*/ 2147483647 h 24"/>
                <a:gd name="T36" fmla="*/ 2147483647 w 32"/>
                <a:gd name="T37" fmla="*/ 2147483647 h 24"/>
                <a:gd name="T38" fmla="*/ 2147483647 w 32"/>
                <a:gd name="T39" fmla="*/ 2147483647 h 24"/>
                <a:gd name="T40" fmla="*/ 2147483647 w 32"/>
                <a:gd name="T41" fmla="*/ 2147483647 h 24"/>
                <a:gd name="T42" fmla="*/ 2147483647 w 32"/>
                <a:gd name="T43" fmla="*/ 2147483647 h 24"/>
                <a:gd name="T44" fmla="*/ 2147483647 w 32"/>
                <a:gd name="T45" fmla="*/ 2147483647 h 24"/>
                <a:gd name="T46" fmla="*/ 2147483647 w 32"/>
                <a:gd name="T47" fmla="*/ 2147483647 h 24"/>
                <a:gd name="T48" fmla="*/ 2147483647 w 32"/>
                <a:gd name="T49" fmla="*/ 2147483647 h 24"/>
                <a:gd name="T50" fmla="*/ 2147483647 w 32"/>
                <a:gd name="T51" fmla="*/ 2147483647 h 24"/>
                <a:gd name="T52" fmla="*/ 2147483647 w 32"/>
                <a:gd name="T53" fmla="*/ 2147483647 h 24"/>
                <a:gd name="T54" fmla="*/ 2147483647 w 32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2"/>
                <a:gd name="T85" fmla="*/ 0 h 24"/>
                <a:gd name="T86" fmla="*/ 32 w 32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Freeform 168@|5FFC:9350382|FBC:16777215|LFC:0|LBC:16777215"/>
            <p:cNvSpPr>
              <a:spLocks noChangeArrowheads="1"/>
            </p:cNvSpPr>
            <p:nvPr/>
          </p:nvSpPr>
          <p:spPr bwMode="auto">
            <a:xfrm>
              <a:off x="1291297" y="76915"/>
              <a:ext cx="353446" cy="467898"/>
            </a:xfrm>
            <a:custGeom>
              <a:avLst/>
              <a:gdLst>
                <a:gd name="T0" fmla="*/ 0 w 9"/>
                <a:gd name="T1" fmla="*/ 2147483647 h 12"/>
                <a:gd name="T2" fmla="*/ 2147483647 w 9"/>
                <a:gd name="T3" fmla="*/ 2147483647 h 12"/>
                <a:gd name="T4" fmla="*/ 2147483647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2147483647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0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"/>
                <a:gd name="T46" fmla="*/ 0 h 12"/>
                <a:gd name="T47" fmla="*/ 9 w 9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Freeform 169@|5FFC:0|FBC:16777215|LFC:0|LBC:16777215"/>
            <p:cNvSpPr>
              <a:spLocks noChangeArrowheads="1"/>
            </p:cNvSpPr>
            <p:nvPr/>
          </p:nvSpPr>
          <p:spPr bwMode="auto">
            <a:xfrm>
              <a:off x="430432" y="1403695"/>
              <a:ext cx="234464" cy="38777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7 h 10"/>
                <a:gd name="T4" fmla="*/ 2147483647 w 6"/>
                <a:gd name="T5" fmla="*/ 2147483647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2147483647 w 6"/>
                <a:gd name="T13" fmla="*/ 2147483647 h 10"/>
                <a:gd name="T14" fmla="*/ 2147483647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0"/>
                <a:gd name="T29" fmla="*/ 6 w 6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Freeform 170@|5FFC:9683704|FBC:16777215|LFC:0|LBC:16777215"/>
            <p:cNvSpPr>
              <a:spLocks noChangeArrowheads="1"/>
            </p:cNvSpPr>
            <p:nvPr/>
          </p:nvSpPr>
          <p:spPr bwMode="auto">
            <a:xfrm>
              <a:off x="1291297" y="195491"/>
              <a:ext cx="314951" cy="310865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0 w 8"/>
                <a:gd name="T17" fmla="*/ 2147483647 h 8"/>
                <a:gd name="T18" fmla="*/ 0 w 8"/>
                <a:gd name="T19" fmla="*/ 2147483647 h 8"/>
                <a:gd name="T20" fmla="*/ 2147483647 w 8"/>
                <a:gd name="T21" fmla="*/ 2147483647 h 8"/>
                <a:gd name="T22" fmla="*/ 2147483647 w 8"/>
                <a:gd name="T23" fmla="*/ 2147483647 h 8"/>
                <a:gd name="T24" fmla="*/ 2147483647 w 8"/>
                <a:gd name="T25" fmla="*/ 2147483647 h 8"/>
                <a:gd name="T26" fmla="*/ 2147483647 w 8"/>
                <a:gd name="T27" fmla="*/ 2147483647 h 8"/>
                <a:gd name="T28" fmla="*/ 2147483647 w 8"/>
                <a:gd name="T29" fmla="*/ 2147483647 h 8"/>
                <a:gd name="T30" fmla="*/ 2147483647 w 8"/>
                <a:gd name="T31" fmla="*/ 2147483647 h 8"/>
                <a:gd name="T32" fmla="*/ 2147483647 w 8"/>
                <a:gd name="T33" fmla="*/ 2147483647 h 8"/>
                <a:gd name="T34" fmla="*/ 2147483647 w 8"/>
                <a:gd name="T35" fmla="*/ 2147483647 h 8"/>
                <a:gd name="T36" fmla="*/ 2147483647 w 8"/>
                <a:gd name="T37" fmla="*/ 214748364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"/>
                <a:gd name="T58" fmla="*/ 0 h 8"/>
                <a:gd name="T59" fmla="*/ 8 w 8"/>
                <a:gd name="T60" fmla="*/ 8 h 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Freeform 171@|5FFC:4737356|FBC:16777215|LFC:0|LBC:16777215"/>
            <p:cNvSpPr>
              <a:spLocks noChangeArrowheads="1"/>
            </p:cNvSpPr>
            <p:nvPr/>
          </p:nvSpPr>
          <p:spPr bwMode="auto">
            <a:xfrm>
              <a:off x="507420" y="1208202"/>
              <a:ext cx="587908" cy="349322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0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2147483647 h 9"/>
                <a:gd name="T14" fmla="*/ 2147483647 w 15"/>
                <a:gd name="T15" fmla="*/ 2147483647 h 9"/>
                <a:gd name="T16" fmla="*/ 2147483647 w 15"/>
                <a:gd name="T17" fmla="*/ 2147483647 h 9"/>
                <a:gd name="T18" fmla="*/ 2147483647 w 15"/>
                <a:gd name="T19" fmla="*/ 2147483647 h 9"/>
                <a:gd name="T20" fmla="*/ 2147483647 w 15"/>
                <a:gd name="T21" fmla="*/ 2147483647 h 9"/>
                <a:gd name="T22" fmla="*/ 2147483647 w 15"/>
                <a:gd name="T23" fmla="*/ 0 h 9"/>
                <a:gd name="T24" fmla="*/ 2147483647 w 15"/>
                <a:gd name="T25" fmla="*/ 0 h 9"/>
                <a:gd name="T26" fmla="*/ 2147483647 w 15"/>
                <a:gd name="T27" fmla="*/ 2147483647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"/>
                <a:gd name="T43" fmla="*/ 0 h 9"/>
                <a:gd name="T44" fmla="*/ 15 w 15"/>
                <a:gd name="T45" fmla="*/ 9 h 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Freeform 172@|5FFC:4737356|FBC:16777215|LFC:0|LBC:16777215"/>
            <p:cNvSpPr>
              <a:spLocks noChangeArrowheads="1"/>
            </p:cNvSpPr>
            <p:nvPr/>
          </p:nvSpPr>
          <p:spPr bwMode="auto">
            <a:xfrm>
              <a:off x="311450" y="740304"/>
              <a:ext cx="706889" cy="467898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2147483647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2147483647 w 18"/>
                <a:gd name="T21" fmla="*/ 2147483647 h 12"/>
                <a:gd name="T22" fmla="*/ 2147483647 w 18"/>
                <a:gd name="T23" fmla="*/ 2147483647 h 12"/>
                <a:gd name="T24" fmla="*/ 2147483647 w 18"/>
                <a:gd name="T25" fmla="*/ 2147483647 h 12"/>
                <a:gd name="T26" fmla="*/ 2147483647 w 18"/>
                <a:gd name="T27" fmla="*/ 2147483647 h 12"/>
                <a:gd name="T28" fmla="*/ 2147483647 w 18"/>
                <a:gd name="T29" fmla="*/ 2147483647 h 12"/>
                <a:gd name="T30" fmla="*/ 2147483647 w 18"/>
                <a:gd name="T31" fmla="*/ 0 h 12"/>
                <a:gd name="T32" fmla="*/ 2147483647 w 18"/>
                <a:gd name="T33" fmla="*/ 2147483647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12"/>
                <a:gd name="T53" fmla="*/ 18 w 18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Freeform 173@|5FFC:14736338|FBC:16777215|LFC:0|LBC:16777215"/>
            <p:cNvSpPr>
              <a:spLocks noChangeArrowheads="1"/>
            </p:cNvSpPr>
            <p:nvPr/>
          </p:nvSpPr>
          <p:spPr bwMode="auto">
            <a:xfrm>
              <a:off x="549413" y="76915"/>
              <a:ext cx="426933" cy="352526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2147483647 w 11"/>
                <a:gd name="T9" fmla="*/ 2147483647 h 9"/>
                <a:gd name="T10" fmla="*/ 2147483647 w 11"/>
                <a:gd name="T11" fmla="*/ 0 h 9"/>
                <a:gd name="T12" fmla="*/ 2147483647 w 11"/>
                <a:gd name="T13" fmla="*/ 2147483647 h 9"/>
                <a:gd name="T14" fmla="*/ 0 w 11"/>
                <a:gd name="T15" fmla="*/ 2147483647 h 9"/>
                <a:gd name="T16" fmla="*/ 2147483647 w 11"/>
                <a:gd name="T17" fmla="*/ 2147483647 h 9"/>
                <a:gd name="T18" fmla="*/ 2147483647 w 11"/>
                <a:gd name="T19" fmla="*/ 2147483647 h 9"/>
                <a:gd name="T20" fmla="*/ 2147483647 w 11"/>
                <a:gd name="T21" fmla="*/ 2147483647 h 9"/>
                <a:gd name="T22" fmla="*/ 2147483647 w 11"/>
                <a:gd name="T23" fmla="*/ 2147483647 h 9"/>
                <a:gd name="T24" fmla="*/ 2147483647 w 11"/>
                <a:gd name="T25" fmla="*/ 2147483647 h 9"/>
                <a:gd name="T26" fmla="*/ 2147483647 w 11"/>
                <a:gd name="T27" fmla="*/ 2147483647 h 9"/>
                <a:gd name="T28" fmla="*/ 2147483647 w 11"/>
                <a:gd name="T29" fmla="*/ 2147483647 h 9"/>
                <a:gd name="T30" fmla="*/ 2147483647 w 11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9"/>
                <a:gd name="T50" fmla="*/ 11 w 11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Freeform 174@|5FFC:14736338|FBC:16777215|LFC:0|LBC:16777215"/>
            <p:cNvSpPr>
              <a:spLocks noChangeArrowheads="1"/>
            </p:cNvSpPr>
            <p:nvPr/>
          </p:nvSpPr>
          <p:spPr bwMode="auto">
            <a:xfrm>
              <a:off x="703389" y="118576"/>
              <a:ext cx="38495" cy="38457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Freeform 175@|5FFC:14736338|FBC:16777215|LFC:0|LBC:16777215"/>
            <p:cNvSpPr>
              <a:spLocks noChangeArrowheads="1"/>
            </p:cNvSpPr>
            <p:nvPr/>
          </p:nvSpPr>
          <p:spPr bwMode="auto">
            <a:xfrm>
              <a:off x="783877" y="118576"/>
              <a:ext cx="780377" cy="817220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2147483647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2147483647 w 20"/>
                <a:gd name="T27" fmla="*/ 0 h 21"/>
                <a:gd name="T28" fmla="*/ 2147483647 w 20"/>
                <a:gd name="T29" fmla="*/ 0 h 21"/>
                <a:gd name="T30" fmla="*/ 2147483647 w 20"/>
                <a:gd name="T31" fmla="*/ 2147483647 h 21"/>
                <a:gd name="T32" fmla="*/ 2147483647 w 20"/>
                <a:gd name="T33" fmla="*/ 2147483647 h 21"/>
                <a:gd name="T34" fmla="*/ 2147483647 w 20"/>
                <a:gd name="T35" fmla="*/ 2147483647 h 21"/>
                <a:gd name="T36" fmla="*/ 2147483647 w 20"/>
                <a:gd name="T37" fmla="*/ 2147483647 h 21"/>
                <a:gd name="T38" fmla="*/ 2147483647 w 20"/>
                <a:gd name="T39" fmla="*/ 2147483647 h 21"/>
                <a:gd name="T40" fmla="*/ 2147483647 w 20"/>
                <a:gd name="T41" fmla="*/ 2147483647 h 21"/>
                <a:gd name="T42" fmla="*/ 2147483647 w 20"/>
                <a:gd name="T43" fmla="*/ 2147483647 h 21"/>
                <a:gd name="T44" fmla="*/ 2147483647 w 20"/>
                <a:gd name="T45" fmla="*/ 2147483647 h 21"/>
                <a:gd name="T46" fmla="*/ 0 w 20"/>
                <a:gd name="T47" fmla="*/ 2147483647 h 21"/>
                <a:gd name="T48" fmla="*/ 2147483647 w 20"/>
                <a:gd name="T49" fmla="*/ 2147483647 h 21"/>
                <a:gd name="T50" fmla="*/ 2147483647 w 20"/>
                <a:gd name="T51" fmla="*/ 2147483647 h 21"/>
                <a:gd name="T52" fmla="*/ 2147483647 w 20"/>
                <a:gd name="T53" fmla="*/ 2147483647 h 21"/>
                <a:gd name="T54" fmla="*/ 2147483647 w 20"/>
                <a:gd name="T55" fmla="*/ 2147483647 h 21"/>
                <a:gd name="T56" fmla="*/ 2147483647 w 20"/>
                <a:gd name="T57" fmla="*/ 2147483647 h 21"/>
                <a:gd name="T58" fmla="*/ 2147483647 w 20"/>
                <a:gd name="T59" fmla="*/ 2147483647 h 21"/>
                <a:gd name="T60" fmla="*/ 2147483647 w 20"/>
                <a:gd name="T61" fmla="*/ 2147483647 h 21"/>
                <a:gd name="T62" fmla="*/ 2147483647 w 20"/>
                <a:gd name="T63" fmla="*/ 2147483647 h 21"/>
                <a:gd name="T64" fmla="*/ 2147483647 w 20"/>
                <a:gd name="T65" fmla="*/ 2147483647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21"/>
                <a:gd name="T101" fmla="*/ 20 w 20"/>
                <a:gd name="T102" fmla="*/ 21 h 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Freeform 176@|5FFC:15724527|FBC:16777215|LFC:0|LBC:16777215"/>
            <p:cNvSpPr>
              <a:spLocks noChangeArrowheads="1"/>
            </p:cNvSpPr>
            <p:nvPr/>
          </p:nvSpPr>
          <p:spPr bwMode="auto">
            <a:xfrm>
              <a:off x="1252804" y="233948"/>
              <a:ext cx="76988" cy="233950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2147483647 w 2"/>
                <a:gd name="T5" fmla="*/ 2147483647 h 6"/>
                <a:gd name="T6" fmla="*/ 2147483647 w 2"/>
                <a:gd name="T7" fmla="*/ 0 h 6"/>
                <a:gd name="T8" fmla="*/ 0 w 2"/>
                <a:gd name="T9" fmla="*/ 0 h 6"/>
                <a:gd name="T10" fmla="*/ 0 w 2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6"/>
                <a:gd name="T20" fmla="*/ 2 w 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Freeform 177@|5FFC:328965|FBC:16777215|LFC:0|LBC:16777215"/>
            <p:cNvSpPr>
              <a:spLocks noChangeArrowheads="1"/>
            </p:cNvSpPr>
            <p:nvPr/>
          </p:nvSpPr>
          <p:spPr bwMode="auto">
            <a:xfrm>
              <a:off x="1214309" y="624932"/>
              <a:ext cx="76988" cy="464694"/>
            </a:xfrm>
            <a:custGeom>
              <a:avLst/>
              <a:gdLst>
                <a:gd name="T0" fmla="*/ 0 w 2"/>
                <a:gd name="T1" fmla="*/ 2147483647 h 12"/>
                <a:gd name="T2" fmla="*/ 2147483647 w 2"/>
                <a:gd name="T3" fmla="*/ 2147483647 h 12"/>
                <a:gd name="T4" fmla="*/ 2147483647 w 2"/>
                <a:gd name="T5" fmla="*/ 0 h 12"/>
                <a:gd name="T6" fmla="*/ 2147483647 w 2"/>
                <a:gd name="T7" fmla="*/ 0 h 12"/>
                <a:gd name="T8" fmla="*/ 0 w 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2"/>
                <a:gd name="T17" fmla="*/ 2 w 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Freeform 178@|5FFC:328965|FBC:16777215|LFC:0|LBC:16777215"/>
            <p:cNvSpPr>
              <a:spLocks noChangeArrowheads="1"/>
            </p:cNvSpPr>
            <p:nvPr/>
          </p:nvSpPr>
          <p:spPr bwMode="auto">
            <a:xfrm>
              <a:off x="1214309" y="467898"/>
              <a:ext cx="115483" cy="740304"/>
            </a:xfrm>
            <a:custGeom>
              <a:avLst/>
              <a:gdLst>
                <a:gd name="T0" fmla="*/ 2147483647 w 3"/>
                <a:gd name="T1" fmla="*/ 2147483647 h 19"/>
                <a:gd name="T2" fmla="*/ 2147483647 w 3"/>
                <a:gd name="T3" fmla="*/ 2147483647 h 19"/>
                <a:gd name="T4" fmla="*/ 2147483647 w 3"/>
                <a:gd name="T5" fmla="*/ 2147483647 h 19"/>
                <a:gd name="T6" fmla="*/ 2147483647 w 3"/>
                <a:gd name="T7" fmla="*/ 0 h 19"/>
                <a:gd name="T8" fmla="*/ 2147483647 w 3"/>
                <a:gd name="T9" fmla="*/ 0 h 19"/>
                <a:gd name="T10" fmla="*/ 2147483647 w 3"/>
                <a:gd name="T11" fmla="*/ 2147483647 h 19"/>
                <a:gd name="T12" fmla="*/ 2147483647 w 3"/>
                <a:gd name="T13" fmla="*/ 2147483647 h 19"/>
                <a:gd name="T14" fmla="*/ 0 w 3"/>
                <a:gd name="T15" fmla="*/ 2147483647 h 19"/>
                <a:gd name="T16" fmla="*/ 2147483647 w 3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19"/>
                <a:gd name="T29" fmla="*/ 3 w 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Freeform 179@|5FFC:0|FBC:16777215|LFC:0|LBC:16777215"/>
            <p:cNvSpPr>
              <a:spLocks noChangeArrowheads="1"/>
            </p:cNvSpPr>
            <p:nvPr/>
          </p:nvSpPr>
          <p:spPr bwMode="auto">
            <a:xfrm>
              <a:off x="1291297" y="76915"/>
              <a:ext cx="391939" cy="314069"/>
            </a:xfrm>
            <a:custGeom>
              <a:avLst/>
              <a:gdLst>
                <a:gd name="T0" fmla="*/ 2147483647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2147483647 w 10"/>
                <a:gd name="T11" fmla="*/ 2147483647 h 8"/>
                <a:gd name="T12" fmla="*/ 2147483647 w 10"/>
                <a:gd name="T13" fmla="*/ 0 h 8"/>
                <a:gd name="T14" fmla="*/ 2147483647 w 10"/>
                <a:gd name="T15" fmla="*/ 0 h 8"/>
                <a:gd name="T16" fmla="*/ 2147483647 w 10"/>
                <a:gd name="T17" fmla="*/ 0 h 8"/>
                <a:gd name="T18" fmla="*/ 0 w 10"/>
                <a:gd name="T19" fmla="*/ 2147483647 h 8"/>
                <a:gd name="T20" fmla="*/ 2147483647 w 10"/>
                <a:gd name="T21" fmla="*/ 2147483647 h 8"/>
                <a:gd name="T22" fmla="*/ 2147483647 w 10"/>
                <a:gd name="T23" fmla="*/ 2147483647 h 8"/>
                <a:gd name="T24" fmla="*/ 2147483647 w 10"/>
                <a:gd name="T25" fmla="*/ 2147483647 h 8"/>
                <a:gd name="T26" fmla="*/ 2147483647 w 10"/>
                <a:gd name="T27" fmla="*/ 2147483647 h 8"/>
                <a:gd name="T28" fmla="*/ 2147483647 w 10"/>
                <a:gd name="T29" fmla="*/ 2147483647 h 8"/>
                <a:gd name="T30" fmla="*/ 2147483647 w 10"/>
                <a:gd name="T31" fmla="*/ 2147483647 h 8"/>
                <a:gd name="T32" fmla="*/ 2147483647 w 10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8"/>
                <a:gd name="T53" fmla="*/ 10 w 10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6" name="组合 75"/>
          <p:cNvGrpSpPr>
            <a:grpSpLocks/>
          </p:cNvGrpSpPr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9262" name="Freeform 183@|5FFC:9350382|FBC:16777215|LFC:0|LBC:16777215"/>
            <p:cNvSpPr>
              <a:spLocks noChangeArrowheads="1"/>
            </p:cNvSpPr>
            <p:nvPr/>
          </p:nvSpPr>
          <p:spPr bwMode="auto">
            <a:xfrm>
              <a:off x="909375" y="475254"/>
              <a:ext cx="330190" cy="225407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0 w 12"/>
                <a:gd name="T5" fmla="*/ 0 h 8"/>
                <a:gd name="T6" fmla="*/ 2147483647 w 1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8"/>
                <a:gd name="T14" fmla="*/ 12 w 1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84@|5FFC:0|FBC:16777215|LFC:0|LBC:16777215"/>
            <p:cNvSpPr>
              <a:spLocks noChangeArrowheads="1"/>
            </p:cNvSpPr>
            <p:nvPr/>
          </p:nvSpPr>
          <p:spPr bwMode="auto">
            <a:xfrm>
              <a:off x="2065037" y="195533"/>
              <a:ext cx="108259" cy="27157"/>
            </a:xfrm>
            <a:custGeom>
              <a:avLst/>
              <a:gdLst>
                <a:gd name="T0" fmla="*/ 2147483647 w 4"/>
                <a:gd name="T1" fmla="*/ 2147483647 h 1"/>
                <a:gd name="T2" fmla="*/ 2147483647 w 4"/>
                <a:gd name="T3" fmla="*/ 2147483647 h 1"/>
                <a:gd name="T4" fmla="*/ 2147483647 w 4"/>
                <a:gd name="T5" fmla="*/ 0 h 1"/>
                <a:gd name="T6" fmla="*/ 2147483647 w 4"/>
                <a:gd name="T7" fmla="*/ 0 h 1"/>
                <a:gd name="T8" fmla="*/ 2147483647 w 4"/>
                <a:gd name="T9" fmla="*/ 214748364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85@|5FFC:6250337|FBC:16777215|LFC:0|LBC:16777215"/>
            <p:cNvSpPr>
              <a:spLocks noChangeArrowheads="1"/>
            </p:cNvSpPr>
            <p:nvPr/>
          </p:nvSpPr>
          <p:spPr bwMode="auto">
            <a:xfrm>
              <a:off x="1951366" y="138502"/>
              <a:ext cx="552120" cy="562159"/>
            </a:xfrm>
            <a:custGeom>
              <a:avLst/>
              <a:gdLst>
                <a:gd name="T0" fmla="*/ 0 w 20"/>
                <a:gd name="T1" fmla="*/ 2147483647 h 20"/>
                <a:gd name="T2" fmla="*/ 2147483647 w 20"/>
                <a:gd name="T3" fmla="*/ 0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w 2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20"/>
                <a:gd name="T20" fmla="*/ 20 w 2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86@|5FFC:0|FBC:16777215|LFC:0|LBC:16777215"/>
            <p:cNvSpPr>
              <a:spLocks noChangeArrowheads="1"/>
            </p:cNvSpPr>
            <p:nvPr/>
          </p:nvSpPr>
          <p:spPr bwMode="auto">
            <a:xfrm>
              <a:off x="1981138" y="138502"/>
              <a:ext cx="495284" cy="505128"/>
            </a:xfrm>
            <a:custGeom>
              <a:avLst/>
              <a:gdLst>
                <a:gd name="T0" fmla="*/ 0 w 18"/>
                <a:gd name="T1" fmla="*/ 2147483647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0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0 w 1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18"/>
                <a:gd name="T44" fmla="*/ 18 w 18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87@|5FFC:9683704|FBC:16777215|LFC:0|LBC:16777215"/>
            <p:cNvSpPr>
              <a:spLocks noChangeArrowheads="1"/>
            </p:cNvSpPr>
            <p:nvPr/>
          </p:nvSpPr>
          <p:spPr bwMode="auto">
            <a:xfrm>
              <a:off x="1951366" y="165659"/>
              <a:ext cx="165096" cy="198250"/>
            </a:xfrm>
            <a:custGeom>
              <a:avLst/>
              <a:gdLst>
                <a:gd name="T0" fmla="*/ 0 w 6"/>
                <a:gd name="T1" fmla="*/ 2147483647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2147483647 h 7"/>
                <a:gd name="T8" fmla="*/ 2147483647 w 6"/>
                <a:gd name="T9" fmla="*/ 2147483647 h 7"/>
                <a:gd name="T10" fmla="*/ 2147483647 w 6"/>
                <a:gd name="T11" fmla="*/ 2147483647 h 7"/>
                <a:gd name="T12" fmla="*/ 2147483647 w 6"/>
                <a:gd name="T13" fmla="*/ 2147483647 h 7"/>
                <a:gd name="T14" fmla="*/ 2147483647 w 6"/>
                <a:gd name="T15" fmla="*/ 2147483647 h 7"/>
                <a:gd name="T16" fmla="*/ 2147483647 w 6"/>
                <a:gd name="T17" fmla="*/ 2147483647 h 7"/>
                <a:gd name="T18" fmla="*/ 2147483647 w 6"/>
                <a:gd name="T19" fmla="*/ 2147483647 h 7"/>
                <a:gd name="T20" fmla="*/ 2147483647 w 6"/>
                <a:gd name="T21" fmla="*/ 2147483647 h 7"/>
                <a:gd name="T22" fmla="*/ 2147483647 w 6"/>
                <a:gd name="T23" fmla="*/ 2147483647 h 7"/>
                <a:gd name="T24" fmla="*/ 2147483647 w 6"/>
                <a:gd name="T25" fmla="*/ 0 h 7"/>
                <a:gd name="T26" fmla="*/ 2147483647 w 6"/>
                <a:gd name="T27" fmla="*/ 0 h 7"/>
                <a:gd name="T28" fmla="*/ 2147483647 w 6"/>
                <a:gd name="T29" fmla="*/ 2147483647 h 7"/>
                <a:gd name="T30" fmla="*/ 2147483647 w 6"/>
                <a:gd name="T31" fmla="*/ 2147483647 h 7"/>
                <a:gd name="T32" fmla="*/ 0 w 6"/>
                <a:gd name="T33" fmla="*/ 2147483647 h 7"/>
                <a:gd name="T34" fmla="*/ 0 w 6"/>
                <a:gd name="T35" fmla="*/ 2147483647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"/>
                <a:gd name="T55" fmla="*/ 0 h 7"/>
                <a:gd name="T56" fmla="*/ 6 w 6"/>
                <a:gd name="T57" fmla="*/ 7 h 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88@|5FFC:9350382|FBC:16777215|LFC:0|LBC:16777215"/>
            <p:cNvSpPr>
              <a:spLocks noChangeArrowheads="1"/>
            </p:cNvSpPr>
            <p:nvPr/>
          </p:nvSpPr>
          <p:spPr bwMode="auto">
            <a:xfrm>
              <a:off x="1951366" y="195533"/>
              <a:ext cx="165096" cy="168376"/>
            </a:xfrm>
            <a:custGeom>
              <a:avLst/>
              <a:gdLst>
                <a:gd name="T0" fmla="*/ 2147483647 w 6"/>
                <a:gd name="T1" fmla="*/ 0 h 6"/>
                <a:gd name="T2" fmla="*/ 2147483647 w 6"/>
                <a:gd name="T3" fmla="*/ 0 h 6"/>
                <a:gd name="T4" fmla="*/ 2147483647 w 6"/>
                <a:gd name="T5" fmla="*/ 2147483647 h 6"/>
                <a:gd name="T6" fmla="*/ 2147483647 w 6"/>
                <a:gd name="T7" fmla="*/ 0 h 6"/>
                <a:gd name="T8" fmla="*/ 2147483647 w 6"/>
                <a:gd name="T9" fmla="*/ 0 h 6"/>
                <a:gd name="T10" fmla="*/ 2147483647 w 6"/>
                <a:gd name="T11" fmla="*/ 2147483647 h 6"/>
                <a:gd name="T12" fmla="*/ 2147483647 w 6"/>
                <a:gd name="T13" fmla="*/ 2147483647 h 6"/>
                <a:gd name="T14" fmla="*/ 0 w 6"/>
                <a:gd name="T15" fmla="*/ 2147483647 h 6"/>
                <a:gd name="T16" fmla="*/ 0 w 6"/>
                <a:gd name="T17" fmla="*/ 2147483647 h 6"/>
                <a:gd name="T18" fmla="*/ 2147483647 w 6"/>
                <a:gd name="T19" fmla="*/ 2147483647 h 6"/>
                <a:gd name="T20" fmla="*/ 2147483647 w 6"/>
                <a:gd name="T21" fmla="*/ 2147483647 h 6"/>
                <a:gd name="T22" fmla="*/ 2147483647 w 6"/>
                <a:gd name="T23" fmla="*/ 2147483647 h 6"/>
                <a:gd name="T24" fmla="*/ 2147483647 w 6"/>
                <a:gd name="T25" fmla="*/ 2147483647 h 6"/>
                <a:gd name="T26" fmla="*/ 2147483647 w 6"/>
                <a:gd name="T27" fmla="*/ 2147483647 h 6"/>
                <a:gd name="T28" fmla="*/ 2147483647 w 6"/>
                <a:gd name="T29" fmla="*/ 2147483647 h 6"/>
                <a:gd name="T30" fmla="*/ 2147483647 w 6"/>
                <a:gd name="T31" fmla="*/ 2147483647 h 6"/>
                <a:gd name="T32" fmla="*/ 2147483647 w 6"/>
                <a:gd name="T33" fmla="*/ 0 h 6"/>
                <a:gd name="T34" fmla="*/ 2147483647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"/>
                <a:gd name="T55" fmla="*/ 0 h 6"/>
                <a:gd name="T56" fmla="*/ 6 w 6"/>
                <a:gd name="T57" fmla="*/ 6 h 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189@|5FFC:9683704|FBC:16777215|LFC:0|LBC:16777215"/>
            <p:cNvSpPr>
              <a:spLocks noChangeArrowheads="1"/>
            </p:cNvSpPr>
            <p:nvPr/>
          </p:nvSpPr>
          <p:spPr bwMode="auto">
            <a:xfrm>
              <a:off x="1485852" y="54315"/>
              <a:ext cx="192160" cy="225406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2147483647 h 8"/>
                <a:gd name="T12" fmla="*/ 2147483647 w 7"/>
                <a:gd name="T13" fmla="*/ 2147483647 h 8"/>
                <a:gd name="T14" fmla="*/ 2147483647 w 7"/>
                <a:gd name="T15" fmla="*/ 0 h 8"/>
                <a:gd name="T16" fmla="*/ 0 w 7"/>
                <a:gd name="T17" fmla="*/ 2147483647 h 8"/>
                <a:gd name="T18" fmla="*/ 2147483647 w 7"/>
                <a:gd name="T19" fmla="*/ 214748364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8"/>
                <a:gd name="T32" fmla="*/ 7 w 7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190@|5FFC:9350382|FBC:16777215|LFC:0|LBC:16777215"/>
            <p:cNvSpPr>
              <a:spLocks noChangeArrowheads="1"/>
            </p:cNvSpPr>
            <p:nvPr/>
          </p:nvSpPr>
          <p:spPr bwMode="auto">
            <a:xfrm>
              <a:off x="1485852" y="111345"/>
              <a:ext cx="135324" cy="168376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2147483647 w 5"/>
                <a:gd name="T5" fmla="*/ 2147483647 h 6"/>
                <a:gd name="T6" fmla="*/ 2147483647 w 5"/>
                <a:gd name="T7" fmla="*/ 2147483647 h 6"/>
                <a:gd name="T8" fmla="*/ 0 w 5"/>
                <a:gd name="T9" fmla="*/ 2147483647 h 6"/>
                <a:gd name="T10" fmla="*/ 2147483647 w 5"/>
                <a:gd name="T11" fmla="*/ 2147483647 h 6"/>
                <a:gd name="T12" fmla="*/ 2147483647 w 5"/>
                <a:gd name="T13" fmla="*/ 2147483647 h 6"/>
                <a:gd name="T14" fmla="*/ 2147483647 w 5"/>
                <a:gd name="T15" fmla="*/ 2147483647 h 6"/>
                <a:gd name="T16" fmla="*/ 2147483647 w 5"/>
                <a:gd name="T17" fmla="*/ 2147483647 h 6"/>
                <a:gd name="T18" fmla="*/ 2147483647 w 5"/>
                <a:gd name="T19" fmla="*/ 2147483647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191@|5FFC:9350382|FBC:16777215|LFC:0|LBC:16777215"/>
            <p:cNvSpPr>
              <a:spLocks noChangeArrowheads="1"/>
            </p:cNvSpPr>
            <p:nvPr/>
          </p:nvSpPr>
          <p:spPr bwMode="auto">
            <a:xfrm>
              <a:off x="1621176" y="222691"/>
              <a:ext cx="56837" cy="27157"/>
            </a:xfrm>
            <a:custGeom>
              <a:avLst/>
              <a:gdLst>
                <a:gd name="T0" fmla="*/ 2147483647 w 2"/>
                <a:gd name="T1" fmla="*/ 0 h 1"/>
                <a:gd name="T2" fmla="*/ 2147483647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2147483647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92@|5FFC:2105393|FBC:16777215|LFC:0|LBC:16777215"/>
            <p:cNvSpPr>
              <a:spLocks noChangeArrowheads="1"/>
            </p:cNvSpPr>
            <p:nvPr/>
          </p:nvSpPr>
          <p:spPr bwMode="auto">
            <a:xfrm>
              <a:off x="1456082" y="0"/>
              <a:ext cx="248995" cy="249848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2147483647 w 9"/>
                <a:gd name="T23" fmla="*/ 2147483647 h 9"/>
                <a:gd name="T24" fmla="*/ 2147483647 w 9"/>
                <a:gd name="T25" fmla="*/ 2147483647 h 9"/>
                <a:gd name="T26" fmla="*/ 2147483647 w 9"/>
                <a:gd name="T27" fmla="*/ 2147483647 h 9"/>
                <a:gd name="T28" fmla="*/ 2147483647 w 9"/>
                <a:gd name="T29" fmla="*/ 2147483647 h 9"/>
                <a:gd name="T30" fmla="*/ 0 w 9"/>
                <a:gd name="T31" fmla="*/ 2147483647 h 9"/>
                <a:gd name="T32" fmla="*/ 0 w 9"/>
                <a:gd name="T33" fmla="*/ 2147483647 h 9"/>
                <a:gd name="T34" fmla="*/ 0 w 9"/>
                <a:gd name="T35" fmla="*/ 2147483647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"/>
                <a:gd name="T55" fmla="*/ 0 h 9"/>
                <a:gd name="T56" fmla="*/ 9 w 9"/>
                <a:gd name="T57" fmla="*/ 9 h 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93@|5FFC:0|FBC:16777215|LFC:0|LBC:16777215"/>
            <p:cNvSpPr>
              <a:spLocks noChangeArrowheads="1"/>
            </p:cNvSpPr>
            <p:nvPr/>
          </p:nvSpPr>
          <p:spPr bwMode="auto">
            <a:xfrm>
              <a:off x="0" y="700661"/>
              <a:ext cx="248995" cy="249848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0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0 w 9"/>
                <a:gd name="T23" fmla="*/ 2147483647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194@|5FFC:0|FBC:16777215|LFC:0|LBC:16777215"/>
            <p:cNvSpPr>
              <a:spLocks noChangeArrowheads="1"/>
            </p:cNvSpPr>
            <p:nvPr/>
          </p:nvSpPr>
          <p:spPr bwMode="auto">
            <a:xfrm>
              <a:off x="990569" y="1485509"/>
              <a:ext cx="300418" cy="138504"/>
            </a:xfrm>
            <a:custGeom>
              <a:avLst/>
              <a:gdLst>
                <a:gd name="T0" fmla="*/ 2147483647 w 11"/>
                <a:gd name="T1" fmla="*/ 0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w 11"/>
                <a:gd name="T7" fmla="*/ 2147483647 h 5"/>
                <a:gd name="T8" fmla="*/ 2147483647 w 11"/>
                <a:gd name="T9" fmla="*/ 2147483647 h 5"/>
                <a:gd name="T10" fmla="*/ 2147483647 w 11"/>
                <a:gd name="T11" fmla="*/ 2147483647 h 5"/>
                <a:gd name="T12" fmla="*/ 2147483647 w 11"/>
                <a:gd name="T13" fmla="*/ 2147483647 h 5"/>
                <a:gd name="T14" fmla="*/ 2147483647 w 11"/>
                <a:gd name="T15" fmla="*/ 2147483647 h 5"/>
                <a:gd name="T16" fmla="*/ 2147483647 w 11"/>
                <a:gd name="T17" fmla="*/ 2147483647 h 5"/>
                <a:gd name="T18" fmla="*/ 2147483647 w 11"/>
                <a:gd name="T19" fmla="*/ 2147483647 h 5"/>
                <a:gd name="T20" fmla="*/ 2147483647 w 11"/>
                <a:gd name="T21" fmla="*/ 2147483647 h 5"/>
                <a:gd name="T22" fmla="*/ 2147483647 w 11"/>
                <a:gd name="T23" fmla="*/ 0 h 5"/>
                <a:gd name="T24" fmla="*/ 2147483647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"/>
                <a:gd name="T40" fmla="*/ 0 h 5"/>
                <a:gd name="T41" fmla="*/ 11 w 11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195@|5FFC:6245704|FBC:16777215|LFC:0|LBC:16777215"/>
            <p:cNvSpPr>
              <a:spLocks noChangeArrowheads="1"/>
            </p:cNvSpPr>
            <p:nvPr/>
          </p:nvSpPr>
          <p:spPr bwMode="auto">
            <a:xfrm>
              <a:off x="909375" y="670787"/>
              <a:ext cx="330190" cy="896194"/>
            </a:xfrm>
            <a:custGeom>
              <a:avLst/>
              <a:gdLst>
                <a:gd name="T0" fmla="*/ 2147483647 w 12"/>
                <a:gd name="T1" fmla="*/ 2147483647 h 32"/>
                <a:gd name="T2" fmla="*/ 2147483647 w 12"/>
                <a:gd name="T3" fmla="*/ 2147483647 h 32"/>
                <a:gd name="T4" fmla="*/ 2147483647 w 12"/>
                <a:gd name="T5" fmla="*/ 2147483647 h 32"/>
                <a:gd name="T6" fmla="*/ 2147483647 w 12"/>
                <a:gd name="T7" fmla="*/ 2147483647 h 32"/>
                <a:gd name="T8" fmla="*/ 2147483647 w 12"/>
                <a:gd name="T9" fmla="*/ 2147483647 h 32"/>
                <a:gd name="T10" fmla="*/ 2147483647 w 12"/>
                <a:gd name="T11" fmla="*/ 2147483647 h 32"/>
                <a:gd name="T12" fmla="*/ 2147483647 w 12"/>
                <a:gd name="T13" fmla="*/ 2147483647 h 32"/>
                <a:gd name="T14" fmla="*/ 2147483647 w 12"/>
                <a:gd name="T15" fmla="*/ 0 h 32"/>
                <a:gd name="T16" fmla="*/ 2147483647 w 12"/>
                <a:gd name="T17" fmla="*/ 2147483647 h 32"/>
                <a:gd name="T18" fmla="*/ 2147483647 w 12"/>
                <a:gd name="T19" fmla="*/ 2147483647 h 32"/>
                <a:gd name="T20" fmla="*/ 2147483647 w 12"/>
                <a:gd name="T21" fmla="*/ 2147483647 h 32"/>
                <a:gd name="T22" fmla="*/ 2147483647 w 12"/>
                <a:gd name="T23" fmla="*/ 2147483647 h 32"/>
                <a:gd name="T24" fmla="*/ 2147483647 w 12"/>
                <a:gd name="T25" fmla="*/ 2147483647 h 32"/>
                <a:gd name="T26" fmla="*/ 2147483647 w 12"/>
                <a:gd name="T27" fmla="*/ 2147483647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32"/>
                <a:gd name="T44" fmla="*/ 12 w 12"/>
                <a:gd name="T45" fmla="*/ 32 h 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196@|5FFC:3285793|FBC:16777215|LFC:0|LBC:16777215"/>
            <p:cNvSpPr>
              <a:spLocks noChangeArrowheads="1"/>
            </p:cNvSpPr>
            <p:nvPr/>
          </p:nvSpPr>
          <p:spPr bwMode="auto">
            <a:xfrm>
              <a:off x="909375" y="670787"/>
              <a:ext cx="300418" cy="869037"/>
            </a:xfrm>
            <a:custGeom>
              <a:avLst/>
              <a:gdLst>
                <a:gd name="T0" fmla="*/ 2147483647 w 11"/>
                <a:gd name="T1" fmla="*/ 2147483647 h 31"/>
                <a:gd name="T2" fmla="*/ 2147483647 w 11"/>
                <a:gd name="T3" fmla="*/ 2147483647 h 31"/>
                <a:gd name="T4" fmla="*/ 2147483647 w 11"/>
                <a:gd name="T5" fmla="*/ 2147483647 h 31"/>
                <a:gd name="T6" fmla="*/ 2147483647 w 11"/>
                <a:gd name="T7" fmla="*/ 2147483647 h 31"/>
                <a:gd name="T8" fmla="*/ 2147483647 w 11"/>
                <a:gd name="T9" fmla="*/ 2147483647 h 31"/>
                <a:gd name="T10" fmla="*/ 2147483647 w 11"/>
                <a:gd name="T11" fmla="*/ 2147483647 h 31"/>
                <a:gd name="T12" fmla="*/ 2147483647 w 11"/>
                <a:gd name="T13" fmla="*/ 2147483647 h 31"/>
                <a:gd name="T14" fmla="*/ 2147483647 w 11"/>
                <a:gd name="T15" fmla="*/ 2147483647 h 31"/>
                <a:gd name="T16" fmla="*/ 2147483647 w 11"/>
                <a:gd name="T17" fmla="*/ 2147483647 h 31"/>
                <a:gd name="T18" fmla="*/ 2147483647 w 11"/>
                <a:gd name="T19" fmla="*/ 2147483647 h 31"/>
                <a:gd name="T20" fmla="*/ 2147483647 w 11"/>
                <a:gd name="T21" fmla="*/ 2147483647 h 31"/>
                <a:gd name="T22" fmla="*/ 2147483647 w 11"/>
                <a:gd name="T23" fmla="*/ 2147483647 h 31"/>
                <a:gd name="T24" fmla="*/ 2147483647 w 11"/>
                <a:gd name="T25" fmla="*/ 2147483647 h 31"/>
                <a:gd name="T26" fmla="*/ 2147483647 w 11"/>
                <a:gd name="T27" fmla="*/ 2147483647 h 31"/>
                <a:gd name="T28" fmla="*/ 2147483647 w 11"/>
                <a:gd name="T29" fmla="*/ 2147483647 h 31"/>
                <a:gd name="T30" fmla="*/ 2147483647 w 11"/>
                <a:gd name="T31" fmla="*/ 2147483647 h 31"/>
                <a:gd name="T32" fmla="*/ 2147483647 w 11"/>
                <a:gd name="T33" fmla="*/ 2147483647 h 31"/>
                <a:gd name="T34" fmla="*/ 2147483647 w 11"/>
                <a:gd name="T35" fmla="*/ 2147483647 h 31"/>
                <a:gd name="T36" fmla="*/ 2147483647 w 11"/>
                <a:gd name="T37" fmla="*/ 2147483647 h 31"/>
                <a:gd name="T38" fmla="*/ 2147483647 w 11"/>
                <a:gd name="T39" fmla="*/ 2147483647 h 31"/>
                <a:gd name="T40" fmla="*/ 2147483647 w 11"/>
                <a:gd name="T41" fmla="*/ 0 h 31"/>
                <a:gd name="T42" fmla="*/ 2147483647 w 11"/>
                <a:gd name="T43" fmla="*/ 2147483647 h 31"/>
                <a:gd name="T44" fmla="*/ 2147483647 w 11"/>
                <a:gd name="T45" fmla="*/ 2147483647 h 31"/>
                <a:gd name="T46" fmla="*/ 2147483647 w 11"/>
                <a:gd name="T47" fmla="*/ 2147483647 h 31"/>
                <a:gd name="T48" fmla="*/ 2147483647 w 11"/>
                <a:gd name="T49" fmla="*/ 2147483647 h 31"/>
                <a:gd name="T50" fmla="*/ 2147483647 w 11"/>
                <a:gd name="T51" fmla="*/ 2147483647 h 31"/>
                <a:gd name="T52" fmla="*/ 2147483647 w 11"/>
                <a:gd name="T53" fmla="*/ 2147483647 h 31"/>
                <a:gd name="T54" fmla="*/ 2147483647 w 11"/>
                <a:gd name="T55" fmla="*/ 2147483647 h 31"/>
                <a:gd name="T56" fmla="*/ 2147483647 w 11"/>
                <a:gd name="T57" fmla="*/ 2147483647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"/>
                <a:gd name="T88" fmla="*/ 0 h 31"/>
                <a:gd name="T89" fmla="*/ 11 w 11"/>
                <a:gd name="T90" fmla="*/ 31 h 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197@|5FFC:6245704|FBC:16777215|LFC:0|LBC:16777215"/>
            <p:cNvSpPr>
              <a:spLocks noChangeArrowheads="1"/>
            </p:cNvSpPr>
            <p:nvPr/>
          </p:nvSpPr>
          <p:spPr bwMode="auto">
            <a:xfrm>
              <a:off x="192159" y="502411"/>
              <a:ext cx="933734" cy="562159"/>
            </a:xfrm>
            <a:custGeom>
              <a:avLst/>
              <a:gdLst>
                <a:gd name="T0" fmla="*/ 2147483647 w 34"/>
                <a:gd name="T1" fmla="*/ 2147483647 h 20"/>
                <a:gd name="T2" fmla="*/ 2147483647 w 34"/>
                <a:gd name="T3" fmla="*/ 2147483647 h 20"/>
                <a:gd name="T4" fmla="*/ 2147483647 w 34"/>
                <a:gd name="T5" fmla="*/ 2147483647 h 20"/>
                <a:gd name="T6" fmla="*/ 2147483647 w 34"/>
                <a:gd name="T7" fmla="*/ 2147483647 h 20"/>
                <a:gd name="T8" fmla="*/ 2147483647 w 34"/>
                <a:gd name="T9" fmla="*/ 2147483647 h 20"/>
                <a:gd name="T10" fmla="*/ 2147483647 w 34"/>
                <a:gd name="T11" fmla="*/ 0 h 20"/>
                <a:gd name="T12" fmla="*/ 2147483647 w 34"/>
                <a:gd name="T13" fmla="*/ 2147483647 h 20"/>
                <a:gd name="T14" fmla="*/ 2147483647 w 34"/>
                <a:gd name="T15" fmla="*/ 2147483647 h 20"/>
                <a:gd name="T16" fmla="*/ 2147483647 w 34"/>
                <a:gd name="T17" fmla="*/ 2147483647 h 20"/>
                <a:gd name="T18" fmla="*/ 2147483647 w 34"/>
                <a:gd name="T19" fmla="*/ 2147483647 h 20"/>
                <a:gd name="T20" fmla="*/ 2147483647 w 34"/>
                <a:gd name="T21" fmla="*/ 2147483647 h 20"/>
                <a:gd name="T22" fmla="*/ 2147483647 w 34"/>
                <a:gd name="T23" fmla="*/ 2147483647 h 20"/>
                <a:gd name="T24" fmla="*/ 2147483647 w 34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20"/>
                <a:gd name="T41" fmla="*/ 34 w 34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198@|5FFC:3285793|FBC:16777215|LFC:0|LBC:16777215"/>
            <p:cNvSpPr>
              <a:spLocks noChangeArrowheads="1"/>
            </p:cNvSpPr>
            <p:nvPr/>
          </p:nvSpPr>
          <p:spPr bwMode="auto">
            <a:xfrm>
              <a:off x="219223" y="502411"/>
              <a:ext cx="825475" cy="532285"/>
            </a:xfrm>
            <a:custGeom>
              <a:avLst/>
              <a:gdLst>
                <a:gd name="T0" fmla="*/ 2147483647 w 30"/>
                <a:gd name="T1" fmla="*/ 2147483647 h 19"/>
                <a:gd name="T2" fmla="*/ 2147483647 w 30"/>
                <a:gd name="T3" fmla="*/ 0 h 19"/>
                <a:gd name="T4" fmla="*/ 2147483647 w 30"/>
                <a:gd name="T5" fmla="*/ 2147483647 h 19"/>
                <a:gd name="T6" fmla="*/ 2147483647 w 30"/>
                <a:gd name="T7" fmla="*/ 2147483647 h 19"/>
                <a:gd name="T8" fmla="*/ 2147483647 w 30"/>
                <a:gd name="T9" fmla="*/ 2147483647 h 19"/>
                <a:gd name="T10" fmla="*/ 2147483647 w 30"/>
                <a:gd name="T11" fmla="*/ 2147483647 h 19"/>
                <a:gd name="T12" fmla="*/ 2147483647 w 30"/>
                <a:gd name="T13" fmla="*/ 2147483647 h 19"/>
                <a:gd name="T14" fmla="*/ 2147483647 w 30"/>
                <a:gd name="T15" fmla="*/ 2147483647 h 19"/>
                <a:gd name="T16" fmla="*/ 0 w 30"/>
                <a:gd name="T17" fmla="*/ 2147483647 h 19"/>
                <a:gd name="T18" fmla="*/ 2147483647 w 30"/>
                <a:gd name="T19" fmla="*/ 2147483647 h 19"/>
                <a:gd name="T20" fmla="*/ 2147483647 w 30"/>
                <a:gd name="T21" fmla="*/ 2147483647 h 19"/>
                <a:gd name="T22" fmla="*/ 2147483647 w 30"/>
                <a:gd name="T23" fmla="*/ 2147483647 h 19"/>
                <a:gd name="T24" fmla="*/ 2147483647 w 30"/>
                <a:gd name="T25" fmla="*/ 2147483647 h 19"/>
                <a:gd name="T26" fmla="*/ 2147483647 w 30"/>
                <a:gd name="T27" fmla="*/ 2147483647 h 19"/>
                <a:gd name="T28" fmla="*/ 2147483647 w 30"/>
                <a:gd name="T29" fmla="*/ 2147483647 h 19"/>
                <a:gd name="T30" fmla="*/ 2147483647 w 30"/>
                <a:gd name="T31" fmla="*/ 2147483647 h 19"/>
                <a:gd name="T32" fmla="*/ 2147483647 w 30"/>
                <a:gd name="T33" fmla="*/ 2147483647 h 19"/>
                <a:gd name="T34" fmla="*/ 2147483647 w 30"/>
                <a:gd name="T35" fmla="*/ 2147483647 h 19"/>
                <a:gd name="T36" fmla="*/ 2147483647 w 30"/>
                <a:gd name="T37" fmla="*/ 2147483647 h 19"/>
                <a:gd name="T38" fmla="*/ 2147483647 w 30"/>
                <a:gd name="T39" fmla="*/ 2147483647 h 19"/>
                <a:gd name="T40" fmla="*/ 2147483647 w 30"/>
                <a:gd name="T41" fmla="*/ 2147483647 h 19"/>
                <a:gd name="T42" fmla="*/ 2147483647 w 30"/>
                <a:gd name="T43" fmla="*/ 2147483647 h 19"/>
                <a:gd name="T44" fmla="*/ 2147483647 w 30"/>
                <a:gd name="T45" fmla="*/ 2147483647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19"/>
                <a:gd name="T71" fmla="*/ 30 w 30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199@|5FFC:0|FBC:16777215|LFC:0|LBC:16777215"/>
            <p:cNvSpPr>
              <a:spLocks noChangeArrowheads="1"/>
            </p:cNvSpPr>
            <p:nvPr/>
          </p:nvSpPr>
          <p:spPr bwMode="auto">
            <a:xfrm>
              <a:off x="909375" y="475254"/>
              <a:ext cx="273353" cy="225407"/>
            </a:xfrm>
            <a:custGeom>
              <a:avLst/>
              <a:gdLst>
                <a:gd name="T0" fmla="*/ 0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0 w 10"/>
                <a:gd name="T11" fmla="*/ 0 h 8"/>
                <a:gd name="T12" fmla="*/ 0 w 10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8"/>
                <a:gd name="T23" fmla="*/ 10 w 1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200@|5FFC:15262707|FBC:16777215|LFC:0|LBC:16777215"/>
            <p:cNvSpPr>
              <a:spLocks noChangeArrowheads="1"/>
            </p:cNvSpPr>
            <p:nvPr/>
          </p:nvSpPr>
          <p:spPr bwMode="auto">
            <a:xfrm>
              <a:off x="909375" y="165659"/>
              <a:ext cx="1125892" cy="673504"/>
            </a:xfrm>
            <a:custGeom>
              <a:avLst/>
              <a:gdLst>
                <a:gd name="T0" fmla="*/ 0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2147483647 w 41"/>
                <a:gd name="T17" fmla="*/ 2147483647 h 24"/>
                <a:gd name="T18" fmla="*/ 2147483647 w 41"/>
                <a:gd name="T19" fmla="*/ 2147483647 h 24"/>
                <a:gd name="T20" fmla="*/ 2147483647 w 41"/>
                <a:gd name="T21" fmla="*/ 2147483647 h 24"/>
                <a:gd name="T22" fmla="*/ 2147483647 w 41"/>
                <a:gd name="T23" fmla="*/ 2147483647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2147483647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2147483647 w 41"/>
                <a:gd name="T37" fmla="*/ 2147483647 h 24"/>
                <a:gd name="T38" fmla="*/ 2147483647 w 41"/>
                <a:gd name="T39" fmla="*/ 2147483647 h 24"/>
                <a:gd name="T40" fmla="*/ 2147483647 w 41"/>
                <a:gd name="T41" fmla="*/ 2147483647 h 24"/>
                <a:gd name="T42" fmla="*/ 2147483647 w 41"/>
                <a:gd name="T43" fmla="*/ 2147483647 h 24"/>
                <a:gd name="T44" fmla="*/ 2147483647 w 41"/>
                <a:gd name="T45" fmla="*/ 2147483647 h 24"/>
                <a:gd name="T46" fmla="*/ 2147483647 w 41"/>
                <a:gd name="T47" fmla="*/ 2147483647 h 24"/>
                <a:gd name="T48" fmla="*/ 2147483647 w 41"/>
                <a:gd name="T49" fmla="*/ 2147483647 h 24"/>
                <a:gd name="T50" fmla="*/ 2147483647 w 41"/>
                <a:gd name="T51" fmla="*/ 2147483647 h 24"/>
                <a:gd name="T52" fmla="*/ 2147483647 w 41"/>
                <a:gd name="T53" fmla="*/ 2147483647 h 24"/>
                <a:gd name="T54" fmla="*/ 2147483647 w 41"/>
                <a:gd name="T55" fmla="*/ 2147483647 h 24"/>
                <a:gd name="T56" fmla="*/ 2147483647 w 41"/>
                <a:gd name="T57" fmla="*/ 2147483647 h 24"/>
                <a:gd name="T58" fmla="*/ 2147483647 w 41"/>
                <a:gd name="T59" fmla="*/ 2147483647 h 24"/>
                <a:gd name="T60" fmla="*/ 0 w 41"/>
                <a:gd name="T61" fmla="*/ 2147483647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24"/>
                <a:gd name="T95" fmla="*/ 41 w 41"/>
                <a:gd name="T96" fmla="*/ 24 h 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201@|5FFC:13026263|FBC:16777215|LFC:0|LBC:16777215"/>
            <p:cNvSpPr>
              <a:spLocks noChangeArrowheads="1"/>
            </p:cNvSpPr>
            <p:nvPr/>
          </p:nvSpPr>
          <p:spPr bwMode="auto">
            <a:xfrm>
              <a:off x="1182728" y="70066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107" y="306878"/>
              <a:ext cx="2707" cy="2717"/>
            </a:xfrm>
            <a:prstGeom prst="rect">
              <a:avLst/>
            </a:prstGeom>
            <a:solidFill>
              <a:srgbClr val="D7C3C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9282" name="Freeform 203@|5FFC:13026263|FBC:16777215|LFC:0|LBC:16777215"/>
            <p:cNvSpPr>
              <a:spLocks noChangeArrowheads="1"/>
            </p:cNvSpPr>
            <p:nvPr/>
          </p:nvSpPr>
          <p:spPr bwMode="auto">
            <a:xfrm>
              <a:off x="1899944" y="279720"/>
              <a:ext cx="24357" cy="27157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Freeform 204@|5FFC:13026263|FBC:16777215|LFC:0|LBC:16777215"/>
            <p:cNvSpPr>
              <a:spLocks noEditPoints="1" noChangeArrowheads="1"/>
            </p:cNvSpPr>
            <p:nvPr/>
          </p:nvSpPr>
          <p:spPr bwMode="auto">
            <a:xfrm>
              <a:off x="909375" y="195533"/>
              <a:ext cx="1014926" cy="505128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2147483647 h 18"/>
                <a:gd name="T32" fmla="*/ 2147483647 w 37"/>
                <a:gd name="T33" fmla="*/ 0 h 18"/>
                <a:gd name="T34" fmla="*/ 2147483647 w 37"/>
                <a:gd name="T35" fmla="*/ 2147483647 h 18"/>
                <a:gd name="T36" fmla="*/ 2147483647 w 37"/>
                <a:gd name="T37" fmla="*/ 2147483647 h 18"/>
                <a:gd name="T38" fmla="*/ 2147483647 w 37"/>
                <a:gd name="T39" fmla="*/ 2147483647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2147483647 w 37"/>
                <a:gd name="T49" fmla="*/ 2147483647 h 18"/>
                <a:gd name="T50" fmla="*/ 2147483647 w 37"/>
                <a:gd name="T51" fmla="*/ 2147483647 h 18"/>
                <a:gd name="T52" fmla="*/ 2147483647 w 37"/>
                <a:gd name="T53" fmla="*/ 2147483647 h 18"/>
                <a:gd name="T54" fmla="*/ 2147483647 w 37"/>
                <a:gd name="T55" fmla="*/ 2147483647 h 18"/>
                <a:gd name="T56" fmla="*/ 2147483647 w 37"/>
                <a:gd name="T57" fmla="*/ 2147483647 h 18"/>
                <a:gd name="T58" fmla="*/ 2147483647 w 37"/>
                <a:gd name="T59" fmla="*/ 2147483647 h 18"/>
                <a:gd name="T60" fmla="*/ 2147483647 w 37"/>
                <a:gd name="T61" fmla="*/ 2147483647 h 18"/>
                <a:gd name="T62" fmla="*/ 2147483647 w 37"/>
                <a:gd name="T63" fmla="*/ 2147483647 h 18"/>
                <a:gd name="T64" fmla="*/ 2147483647 w 37"/>
                <a:gd name="T65" fmla="*/ 2147483647 h 18"/>
                <a:gd name="T66" fmla="*/ 0 w 37"/>
                <a:gd name="T67" fmla="*/ 2147483647 h 18"/>
                <a:gd name="T68" fmla="*/ 2147483647 w 37"/>
                <a:gd name="T69" fmla="*/ 2147483647 h 18"/>
                <a:gd name="T70" fmla="*/ 2147483647 w 37"/>
                <a:gd name="T71" fmla="*/ 2147483647 h 18"/>
                <a:gd name="T72" fmla="*/ 2147483647 w 37"/>
                <a:gd name="T73" fmla="*/ 2147483647 h 18"/>
                <a:gd name="T74" fmla="*/ 2147483647 w 37"/>
                <a:gd name="T75" fmla="*/ 2147483647 h 18"/>
                <a:gd name="T76" fmla="*/ 2147483647 w 37"/>
                <a:gd name="T77" fmla="*/ 2147483647 h 18"/>
                <a:gd name="T78" fmla="*/ 2147483647 w 37"/>
                <a:gd name="T79" fmla="*/ 2147483647 h 18"/>
                <a:gd name="T80" fmla="*/ 2147483647 w 37"/>
                <a:gd name="T81" fmla="*/ 2147483647 h 18"/>
                <a:gd name="T82" fmla="*/ 2147483647 w 37"/>
                <a:gd name="T83" fmla="*/ 2147483647 h 18"/>
                <a:gd name="T84" fmla="*/ 2147483647 w 37"/>
                <a:gd name="T85" fmla="*/ 2147483647 h 18"/>
                <a:gd name="T86" fmla="*/ 2147483647 w 37"/>
                <a:gd name="T87" fmla="*/ 2147483647 h 18"/>
                <a:gd name="T88" fmla="*/ 2147483647 w 37"/>
                <a:gd name="T89" fmla="*/ 2147483647 h 18"/>
                <a:gd name="T90" fmla="*/ 2147483647 w 37"/>
                <a:gd name="T91" fmla="*/ 2147483647 h 18"/>
                <a:gd name="T92" fmla="*/ 2147483647 w 37"/>
                <a:gd name="T93" fmla="*/ 2147483647 h 18"/>
                <a:gd name="T94" fmla="*/ 2147483647 w 37"/>
                <a:gd name="T95" fmla="*/ 2147483647 h 18"/>
                <a:gd name="T96" fmla="*/ 2147483647 w 37"/>
                <a:gd name="T97" fmla="*/ 2147483647 h 18"/>
                <a:gd name="T98" fmla="*/ 2147483647 w 37"/>
                <a:gd name="T99" fmla="*/ 2147483647 h 18"/>
                <a:gd name="T100" fmla="*/ 2147483647 w 37"/>
                <a:gd name="T101" fmla="*/ 2147483647 h 18"/>
                <a:gd name="T102" fmla="*/ 2147483647 w 37"/>
                <a:gd name="T103" fmla="*/ 2147483647 h 18"/>
                <a:gd name="T104" fmla="*/ 2147483647 w 37"/>
                <a:gd name="T105" fmla="*/ 2147483647 h 18"/>
                <a:gd name="T106" fmla="*/ 2147483647 w 37"/>
                <a:gd name="T107" fmla="*/ 2147483647 h 18"/>
                <a:gd name="T108" fmla="*/ 2147483647 w 37"/>
                <a:gd name="T109" fmla="*/ 2147483647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"/>
                <a:gd name="T166" fmla="*/ 0 h 18"/>
                <a:gd name="T167" fmla="*/ 37 w 37"/>
                <a:gd name="T168" fmla="*/ 18 h 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7" name="组合 98"/>
          <p:cNvGrpSpPr>
            <a:grpSpLocks/>
          </p:cNvGrpSpPr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9240" name="Freeform 608@|5FFC:0|FBC:16777215|LFC:0|LBC:16777215"/>
            <p:cNvSpPr>
              <a:spLocks noChangeArrowheads="1"/>
            </p:cNvSpPr>
            <p:nvPr/>
          </p:nvSpPr>
          <p:spPr bwMode="auto">
            <a:xfrm>
              <a:off x="2595023" y="3355063"/>
              <a:ext cx="542891" cy="575468"/>
            </a:xfrm>
            <a:custGeom>
              <a:avLst/>
              <a:gdLst>
                <a:gd name="T0" fmla="*/ 2147483647 w 145"/>
                <a:gd name="T1" fmla="*/ 2147483647 h 152"/>
                <a:gd name="T2" fmla="*/ 2147483647 w 145"/>
                <a:gd name="T3" fmla="*/ 2147483647 h 152"/>
                <a:gd name="T4" fmla="*/ 2147483647 w 145"/>
                <a:gd name="T5" fmla="*/ 0 h 152"/>
                <a:gd name="T6" fmla="*/ 2147483647 w 145"/>
                <a:gd name="T7" fmla="*/ 2147483647 h 152"/>
                <a:gd name="T8" fmla="*/ 2147483647 w 145"/>
                <a:gd name="T9" fmla="*/ 2147483647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"/>
                <a:gd name="T16" fmla="*/ 0 h 152"/>
                <a:gd name="T17" fmla="*/ 145 w 145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609@|5FFC:7979762|FBC:16777215|LFC:0|LBC:16777215"/>
            <p:cNvSpPr>
              <a:spLocks noChangeArrowheads="1"/>
            </p:cNvSpPr>
            <p:nvPr/>
          </p:nvSpPr>
          <p:spPr bwMode="auto">
            <a:xfrm>
              <a:off x="673185" y="108578"/>
              <a:ext cx="618899" cy="521175"/>
            </a:xfrm>
            <a:custGeom>
              <a:avLst/>
              <a:gdLst>
                <a:gd name="T0" fmla="*/ 2147483647 w 166"/>
                <a:gd name="T1" fmla="*/ 2147483647 h 139"/>
                <a:gd name="T2" fmla="*/ 2147483647 w 166"/>
                <a:gd name="T3" fmla="*/ 2147483647 h 139"/>
                <a:gd name="T4" fmla="*/ 2147483647 w 166"/>
                <a:gd name="T5" fmla="*/ 2147483647 h 139"/>
                <a:gd name="T6" fmla="*/ 2147483647 w 166"/>
                <a:gd name="T7" fmla="*/ 2147483647 h 139"/>
                <a:gd name="T8" fmla="*/ 2147483647 w 166"/>
                <a:gd name="T9" fmla="*/ 2147483647 h 139"/>
                <a:gd name="T10" fmla="*/ 2147483647 w 166"/>
                <a:gd name="T11" fmla="*/ 2147483647 h 139"/>
                <a:gd name="T12" fmla="*/ 2147483647 w 166"/>
                <a:gd name="T13" fmla="*/ 2147483647 h 139"/>
                <a:gd name="T14" fmla="*/ 2147483647 w 166"/>
                <a:gd name="T15" fmla="*/ 2147483647 h 139"/>
                <a:gd name="T16" fmla="*/ 2147483647 w 166"/>
                <a:gd name="T17" fmla="*/ 0 h 139"/>
                <a:gd name="T18" fmla="*/ 2147483647 w 166"/>
                <a:gd name="T19" fmla="*/ 2147483647 h 139"/>
                <a:gd name="T20" fmla="*/ 2147483647 w 166"/>
                <a:gd name="T21" fmla="*/ 2147483647 h 139"/>
                <a:gd name="T22" fmla="*/ 0 w 166"/>
                <a:gd name="T23" fmla="*/ 2147483647 h 139"/>
                <a:gd name="T24" fmla="*/ 2147483647 w 166"/>
                <a:gd name="T25" fmla="*/ 2147483647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6"/>
                <a:gd name="T40" fmla="*/ 0 h 139"/>
                <a:gd name="T41" fmla="*/ 166 w 166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610@|5FFC:7979762|FBC:16777215|LFC:0|LBC:16777215"/>
            <p:cNvSpPr>
              <a:spLocks noChangeArrowheads="1"/>
            </p:cNvSpPr>
            <p:nvPr/>
          </p:nvSpPr>
          <p:spPr bwMode="auto">
            <a:xfrm>
              <a:off x="2736171" y="141148"/>
              <a:ext cx="716616" cy="488605"/>
            </a:xfrm>
            <a:custGeom>
              <a:avLst/>
              <a:gdLst>
                <a:gd name="T0" fmla="*/ 2147483647 w 190"/>
                <a:gd name="T1" fmla="*/ 2147483647 h 132"/>
                <a:gd name="T2" fmla="*/ 2147483647 w 190"/>
                <a:gd name="T3" fmla="*/ 2147483647 h 132"/>
                <a:gd name="T4" fmla="*/ 2147483647 w 190"/>
                <a:gd name="T5" fmla="*/ 2147483647 h 132"/>
                <a:gd name="T6" fmla="*/ 2147483647 w 190"/>
                <a:gd name="T7" fmla="*/ 2147483647 h 132"/>
                <a:gd name="T8" fmla="*/ 2147483647 w 190"/>
                <a:gd name="T9" fmla="*/ 2147483647 h 132"/>
                <a:gd name="T10" fmla="*/ 2147483647 w 190"/>
                <a:gd name="T11" fmla="*/ 2147483647 h 132"/>
                <a:gd name="T12" fmla="*/ 2147483647 w 190"/>
                <a:gd name="T13" fmla="*/ 2147483647 h 132"/>
                <a:gd name="T14" fmla="*/ 2147483647 w 190"/>
                <a:gd name="T15" fmla="*/ 2147483647 h 132"/>
                <a:gd name="T16" fmla="*/ 2147483647 w 190"/>
                <a:gd name="T17" fmla="*/ 2147483647 h 132"/>
                <a:gd name="T18" fmla="*/ 2147483647 w 190"/>
                <a:gd name="T19" fmla="*/ 0 h 132"/>
                <a:gd name="T20" fmla="*/ 2147483647 w 190"/>
                <a:gd name="T21" fmla="*/ 2147483647 h 132"/>
                <a:gd name="T22" fmla="*/ 2147483647 w 190"/>
                <a:gd name="T23" fmla="*/ 2147483647 h 132"/>
                <a:gd name="T24" fmla="*/ 2147483647 w 190"/>
                <a:gd name="T25" fmla="*/ 2147483647 h 132"/>
                <a:gd name="T26" fmla="*/ 2147483647 w 190"/>
                <a:gd name="T27" fmla="*/ 2147483647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0"/>
                <a:gd name="T43" fmla="*/ 0 h 132"/>
                <a:gd name="T44" fmla="*/ 190 w 190"/>
                <a:gd name="T45" fmla="*/ 132 h 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611@|5FFC:16578549|FBC:16777215|LFC:0|LBC:16777215"/>
            <p:cNvSpPr>
              <a:spLocks noChangeArrowheads="1"/>
            </p:cNvSpPr>
            <p:nvPr/>
          </p:nvSpPr>
          <p:spPr bwMode="auto">
            <a:xfrm>
              <a:off x="542891" y="412597"/>
              <a:ext cx="380027" cy="293158"/>
            </a:xfrm>
            <a:custGeom>
              <a:avLst/>
              <a:gdLst>
                <a:gd name="T0" fmla="*/ 2147483647 w 103"/>
                <a:gd name="T1" fmla="*/ 0 h 78"/>
                <a:gd name="T2" fmla="*/ 2147483647 w 103"/>
                <a:gd name="T3" fmla="*/ 2147483647 h 78"/>
                <a:gd name="T4" fmla="*/ 2147483647 w 103"/>
                <a:gd name="T5" fmla="*/ 2147483647 h 78"/>
                <a:gd name="T6" fmla="*/ 0 w 103"/>
                <a:gd name="T7" fmla="*/ 2147483647 h 78"/>
                <a:gd name="T8" fmla="*/ 2147483647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78"/>
                <a:gd name="T17" fmla="*/ 103 w 10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612@|5FFC:16578549|FBC:16777215|LFC:0|LBC:16777215"/>
            <p:cNvSpPr>
              <a:spLocks noChangeArrowheads="1"/>
            </p:cNvSpPr>
            <p:nvPr/>
          </p:nvSpPr>
          <p:spPr bwMode="auto">
            <a:xfrm>
              <a:off x="3203061" y="412597"/>
              <a:ext cx="445167" cy="293158"/>
            </a:xfrm>
            <a:custGeom>
              <a:avLst/>
              <a:gdLst>
                <a:gd name="T0" fmla="*/ 2147483647 w 118"/>
                <a:gd name="T1" fmla="*/ 0 h 78"/>
                <a:gd name="T2" fmla="*/ 0 w 118"/>
                <a:gd name="T3" fmla="*/ 2147483647 h 78"/>
                <a:gd name="T4" fmla="*/ 2147483647 w 118"/>
                <a:gd name="T5" fmla="*/ 2147483647 h 78"/>
                <a:gd name="T6" fmla="*/ 2147483647 w 118"/>
                <a:gd name="T7" fmla="*/ 2147483647 h 78"/>
                <a:gd name="T8" fmla="*/ 2147483647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78"/>
                <a:gd name="T17" fmla="*/ 118 w 118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613@|5FFC:7979762|FBC:16777215|LFC:0|LBC:16777215"/>
            <p:cNvSpPr>
              <a:spLocks noChangeArrowheads="1"/>
            </p:cNvSpPr>
            <p:nvPr/>
          </p:nvSpPr>
          <p:spPr bwMode="auto">
            <a:xfrm>
              <a:off x="1444094" y="108578"/>
              <a:ext cx="901196" cy="1357224"/>
            </a:xfrm>
            <a:custGeom>
              <a:avLst/>
              <a:gdLst>
                <a:gd name="T0" fmla="*/ 2147483647 w 239"/>
                <a:gd name="T1" fmla="*/ 2147483647 h 362"/>
                <a:gd name="T2" fmla="*/ 2147483647 w 239"/>
                <a:gd name="T3" fmla="*/ 2147483647 h 362"/>
                <a:gd name="T4" fmla="*/ 2147483647 w 239"/>
                <a:gd name="T5" fmla="*/ 2147483647 h 362"/>
                <a:gd name="T6" fmla="*/ 2147483647 w 239"/>
                <a:gd name="T7" fmla="*/ 2147483647 h 362"/>
                <a:gd name="T8" fmla="*/ 2147483647 w 239"/>
                <a:gd name="T9" fmla="*/ 2147483647 h 362"/>
                <a:gd name="T10" fmla="*/ 2147483647 w 239"/>
                <a:gd name="T11" fmla="*/ 2147483647 h 362"/>
                <a:gd name="T12" fmla="*/ 2147483647 w 239"/>
                <a:gd name="T13" fmla="*/ 2147483647 h 362"/>
                <a:gd name="T14" fmla="*/ 2147483647 w 239"/>
                <a:gd name="T15" fmla="*/ 2147483647 h 362"/>
                <a:gd name="T16" fmla="*/ 2147483647 w 239"/>
                <a:gd name="T17" fmla="*/ 2147483647 h 362"/>
                <a:gd name="T18" fmla="*/ 2147483647 w 239"/>
                <a:gd name="T19" fmla="*/ 2147483647 h 362"/>
                <a:gd name="T20" fmla="*/ 2147483647 w 239"/>
                <a:gd name="T21" fmla="*/ 2147483647 h 362"/>
                <a:gd name="T22" fmla="*/ 2147483647 w 239"/>
                <a:gd name="T23" fmla="*/ 2147483647 h 362"/>
                <a:gd name="T24" fmla="*/ 2147483647 w 239"/>
                <a:gd name="T25" fmla="*/ 214748364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9"/>
                <a:gd name="T40" fmla="*/ 0 h 362"/>
                <a:gd name="T41" fmla="*/ 239 w 239"/>
                <a:gd name="T42" fmla="*/ 362 h 36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614@|5FFC:7582443|FBC:16777215|LFC:0|LBC:16777215"/>
            <p:cNvSpPr>
              <a:spLocks noChangeArrowheads="1"/>
            </p:cNvSpPr>
            <p:nvPr/>
          </p:nvSpPr>
          <p:spPr bwMode="auto">
            <a:xfrm>
              <a:off x="2801318" y="141148"/>
              <a:ext cx="412597" cy="456028"/>
            </a:xfrm>
            <a:custGeom>
              <a:avLst/>
              <a:gdLst>
                <a:gd name="T0" fmla="*/ 2147483647 w 108"/>
                <a:gd name="T1" fmla="*/ 0 h 121"/>
                <a:gd name="T2" fmla="*/ 2147483647 w 108"/>
                <a:gd name="T3" fmla="*/ 2147483647 h 121"/>
                <a:gd name="T4" fmla="*/ 2147483647 w 108"/>
                <a:gd name="T5" fmla="*/ 2147483647 h 121"/>
                <a:gd name="T6" fmla="*/ 2147483647 w 108"/>
                <a:gd name="T7" fmla="*/ 2147483647 h 121"/>
                <a:gd name="T8" fmla="*/ 2147483647 w 108"/>
                <a:gd name="T9" fmla="*/ 2147483647 h 121"/>
                <a:gd name="T10" fmla="*/ 2147483647 w 108"/>
                <a:gd name="T11" fmla="*/ 2147483647 h 121"/>
                <a:gd name="T12" fmla="*/ 2147483647 w 108"/>
                <a:gd name="T13" fmla="*/ 2147483647 h 121"/>
                <a:gd name="T14" fmla="*/ 2147483647 w 108"/>
                <a:gd name="T15" fmla="*/ 2147483647 h 121"/>
                <a:gd name="T16" fmla="*/ 2147483647 w 108"/>
                <a:gd name="T17" fmla="*/ 2147483647 h 121"/>
                <a:gd name="T18" fmla="*/ 2147483647 w 108"/>
                <a:gd name="T19" fmla="*/ 2147483647 h 121"/>
                <a:gd name="T20" fmla="*/ 2147483647 w 108"/>
                <a:gd name="T21" fmla="*/ 2147483647 h 121"/>
                <a:gd name="T22" fmla="*/ 2147483647 w 108"/>
                <a:gd name="T23" fmla="*/ 2147483647 h 121"/>
                <a:gd name="T24" fmla="*/ 2147483647 w 108"/>
                <a:gd name="T25" fmla="*/ 2147483647 h 121"/>
                <a:gd name="T26" fmla="*/ 2147483647 w 108"/>
                <a:gd name="T27" fmla="*/ 2147483647 h 121"/>
                <a:gd name="T28" fmla="*/ 2147483647 w 108"/>
                <a:gd name="T29" fmla="*/ 2147483647 h 121"/>
                <a:gd name="T30" fmla="*/ 2147483647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8"/>
                <a:gd name="T49" fmla="*/ 0 h 121"/>
                <a:gd name="T50" fmla="*/ 108 w 108"/>
                <a:gd name="T51" fmla="*/ 121 h 1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615@|5FFC:7582443|FBC:16777215|LFC:0|LBC:16777215"/>
            <p:cNvSpPr>
              <a:spLocks noChangeArrowheads="1"/>
            </p:cNvSpPr>
            <p:nvPr/>
          </p:nvSpPr>
          <p:spPr bwMode="auto">
            <a:xfrm>
              <a:off x="988065" y="173725"/>
              <a:ext cx="260588" cy="271442"/>
            </a:xfrm>
            <a:custGeom>
              <a:avLst/>
              <a:gdLst>
                <a:gd name="T0" fmla="*/ 2147483647 w 70"/>
                <a:gd name="T1" fmla="*/ 2147483647 h 73"/>
                <a:gd name="T2" fmla="*/ 2147483647 w 70"/>
                <a:gd name="T3" fmla="*/ 2147483647 h 73"/>
                <a:gd name="T4" fmla="*/ 2147483647 w 70"/>
                <a:gd name="T5" fmla="*/ 2147483647 h 73"/>
                <a:gd name="T6" fmla="*/ 2147483647 w 70"/>
                <a:gd name="T7" fmla="*/ 2147483647 h 73"/>
                <a:gd name="T8" fmla="*/ 2147483647 w 70"/>
                <a:gd name="T9" fmla="*/ 2147483647 h 73"/>
                <a:gd name="T10" fmla="*/ 2147483647 w 70"/>
                <a:gd name="T11" fmla="*/ 2147483647 h 73"/>
                <a:gd name="T12" fmla="*/ 2147483647 w 70"/>
                <a:gd name="T13" fmla="*/ 2147483647 h 73"/>
                <a:gd name="T14" fmla="*/ 2147483647 w 70"/>
                <a:gd name="T15" fmla="*/ 2147483647 h 73"/>
                <a:gd name="T16" fmla="*/ 2147483647 w 70"/>
                <a:gd name="T17" fmla="*/ 2147483647 h 73"/>
                <a:gd name="T18" fmla="*/ 0 w 70"/>
                <a:gd name="T19" fmla="*/ 0 h 73"/>
                <a:gd name="T20" fmla="*/ 2147483647 w 70"/>
                <a:gd name="T21" fmla="*/ 2147483647 h 73"/>
                <a:gd name="T22" fmla="*/ 2147483647 w 70"/>
                <a:gd name="T23" fmla="*/ 2147483647 h 73"/>
                <a:gd name="T24" fmla="*/ 2147483647 w 70"/>
                <a:gd name="T25" fmla="*/ 2147483647 h 73"/>
                <a:gd name="T26" fmla="*/ 2147483647 w 70"/>
                <a:gd name="T27" fmla="*/ 2147483647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"/>
                <a:gd name="T43" fmla="*/ 0 h 73"/>
                <a:gd name="T44" fmla="*/ 70 w 70"/>
                <a:gd name="T45" fmla="*/ 73 h 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616@|5FFC:7582443|FBC:16777215|LFC:0|LBC:16777215"/>
            <p:cNvSpPr>
              <a:spLocks noChangeArrowheads="1"/>
            </p:cNvSpPr>
            <p:nvPr/>
          </p:nvSpPr>
          <p:spPr bwMode="auto">
            <a:xfrm>
              <a:off x="1454948" y="130294"/>
              <a:ext cx="868626" cy="1074921"/>
            </a:xfrm>
            <a:custGeom>
              <a:avLst/>
              <a:gdLst>
                <a:gd name="T0" fmla="*/ 2147483647 w 230"/>
                <a:gd name="T1" fmla="*/ 2147483647 h 285"/>
                <a:gd name="T2" fmla="*/ 2147483647 w 230"/>
                <a:gd name="T3" fmla="*/ 2147483647 h 285"/>
                <a:gd name="T4" fmla="*/ 2147483647 w 230"/>
                <a:gd name="T5" fmla="*/ 2147483647 h 285"/>
                <a:gd name="T6" fmla="*/ 2147483647 w 230"/>
                <a:gd name="T7" fmla="*/ 2147483647 h 285"/>
                <a:gd name="T8" fmla="*/ 2147483647 w 230"/>
                <a:gd name="T9" fmla="*/ 2147483647 h 285"/>
                <a:gd name="T10" fmla="*/ 2147483647 w 230"/>
                <a:gd name="T11" fmla="*/ 2147483647 h 285"/>
                <a:gd name="T12" fmla="*/ 2147483647 w 230"/>
                <a:gd name="T13" fmla="*/ 2147483647 h 285"/>
                <a:gd name="T14" fmla="*/ 2147483647 w 230"/>
                <a:gd name="T15" fmla="*/ 2147483647 h 285"/>
                <a:gd name="T16" fmla="*/ 2147483647 w 230"/>
                <a:gd name="T17" fmla="*/ 0 h 285"/>
                <a:gd name="T18" fmla="*/ 2147483647 w 230"/>
                <a:gd name="T19" fmla="*/ 2147483647 h 285"/>
                <a:gd name="T20" fmla="*/ 2147483647 w 230"/>
                <a:gd name="T21" fmla="*/ 2147483647 h 285"/>
                <a:gd name="T22" fmla="*/ 2147483647 w 230"/>
                <a:gd name="T23" fmla="*/ 2147483647 h 285"/>
                <a:gd name="T24" fmla="*/ 2147483647 w 230"/>
                <a:gd name="T25" fmla="*/ 2147483647 h 285"/>
                <a:gd name="T26" fmla="*/ 2147483647 w 230"/>
                <a:gd name="T27" fmla="*/ 2147483647 h 285"/>
                <a:gd name="T28" fmla="*/ 2147483647 w 230"/>
                <a:gd name="T29" fmla="*/ 2147483647 h 285"/>
                <a:gd name="T30" fmla="*/ 2147483647 w 230"/>
                <a:gd name="T31" fmla="*/ 2147483647 h 285"/>
                <a:gd name="T32" fmla="*/ 2147483647 w 230"/>
                <a:gd name="T33" fmla="*/ 2147483647 h 285"/>
                <a:gd name="T34" fmla="*/ 2147483647 w 230"/>
                <a:gd name="T35" fmla="*/ 2147483647 h 285"/>
                <a:gd name="T36" fmla="*/ 2147483647 w 230"/>
                <a:gd name="T37" fmla="*/ 2147483647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0"/>
                <a:gd name="T58" fmla="*/ 0 h 285"/>
                <a:gd name="T59" fmla="*/ 230 w 230"/>
                <a:gd name="T60" fmla="*/ 285 h 2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617@|5FFC:0|FBC:16777215|LFC:0|LBC:16777215"/>
            <p:cNvSpPr>
              <a:spLocks noChangeArrowheads="1"/>
            </p:cNvSpPr>
            <p:nvPr/>
          </p:nvSpPr>
          <p:spPr bwMode="auto">
            <a:xfrm>
              <a:off x="1389801" y="0"/>
              <a:ext cx="803479" cy="1161783"/>
            </a:xfrm>
            <a:custGeom>
              <a:avLst/>
              <a:gdLst>
                <a:gd name="T0" fmla="*/ 2147483647 w 213"/>
                <a:gd name="T1" fmla="*/ 2147483647 h 310"/>
                <a:gd name="T2" fmla="*/ 2147483647 w 213"/>
                <a:gd name="T3" fmla="*/ 2147483647 h 310"/>
                <a:gd name="T4" fmla="*/ 2147483647 w 213"/>
                <a:gd name="T5" fmla="*/ 2147483647 h 310"/>
                <a:gd name="T6" fmla="*/ 2147483647 w 213"/>
                <a:gd name="T7" fmla="*/ 2147483647 h 310"/>
                <a:gd name="T8" fmla="*/ 2147483647 w 213"/>
                <a:gd name="T9" fmla="*/ 2147483647 h 310"/>
                <a:gd name="T10" fmla="*/ 2147483647 w 213"/>
                <a:gd name="T11" fmla="*/ 2147483647 h 310"/>
                <a:gd name="T12" fmla="*/ 2147483647 w 213"/>
                <a:gd name="T13" fmla="*/ 2147483647 h 310"/>
                <a:gd name="T14" fmla="*/ 2147483647 w 213"/>
                <a:gd name="T15" fmla="*/ 2147483647 h 310"/>
                <a:gd name="T16" fmla="*/ 2147483647 w 213"/>
                <a:gd name="T17" fmla="*/ 2147483647 h 310"/>
                <a:gd name="T18" fmla="*/ 2147483647 w 213"/>
                <a:gd name="T19" fmla="*/ 2147483647 h 310"/>
                <a:gd name="T20" fmla="*/ 2147483647 w 213"/>
                <a:gd name="T21" fmla="*/ 2147483647 h 310"/>
                <a:gd name="T22" fmla="*/ 2147483647 w 213"/>
                <a:gd name="T23" fmla="*/ 2147483647 h 310"/>
                <a:gd name="T24" fmla="*/ 2147483647 w 213"/>
                <a:gd name="T25" fmla="*/ 2147483647 h 310"/>
                <a:gd name="T26" fmla="*/ 2147483647 w 213"/>
                <a:gd name="T27" fmla="*/ 2147483647 h 310"/>
                <a:gd name="T28" fmla="*/ 2147483647 w 213"/>
                <a:gd name="T29" fmla="*/ 2147483647 h 310"/>
                <a:gd name="T30" fmla="*/ 2147483647 w 213"/>
                <a:gd name="T31" fmla="*/ 2147483647 h 310"/>
                <a:gd name="T32" fmla="*/ 2147483647 w 213"/>
                <a:gd name="T33" fmla="*/ 2147483647 h 310"/>
                <a:gd name="T34" fmla="*/ 2147483647 w 213"/>
                <a:gd name="T35" fmla="*/ 2147483647 h 310"/>
                <a:gd name="T36" fmla="*/ 2147483647 w 213"/>
                <a:gd name="T37" fmla="*/ 2147483647 h 310"/>
                <a:gd name="T38" fmla="*/ 2147483647 w 213"/>
                <a:gd name="T39" fmla="*/ 0 h 310"/>
                <a:gd name="T40" fmla="*/ 2147483647 w 213"/>
                <a:gd name="T41" fmla="*/ 2147483647 h 310"/>
                <a:gd name="T42" fmla="*/ 2147483647 w 213"/>
                <a:gd name="T43" fmla="*/ 2147483647 h 310"/>
                <a:gd name="T44" fmla="*/ 2147483647 w 213"/>
                <a:gd name="T45" fmla="*/ 2147483647 h 310"/>
                <a:gd name="T46" fmla="*/ 2147483647 w 213"/>
                <a:gd name="T47" fmla="*/ 2147483647 h 310"/>
                <a:gd name="T48" fmla="*/ 2147483647 w 213"/>
                <a:gd name="T49" fmla="*/ 2147483647 h 310"/>
                <a:gd name="T50" fmla="*/ 2147483647 w 213"/>
                <a:gd name="T51" fmla="*/ 2147483647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13"/>
                <a:gd name="T79" fmla="*/ 0 h 310"/>
                <a:gd name="T80" fmla="*/ 213 w 213"/>
                <a:gd name="T81" fmla="*/ 310 h 31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618@|5FFC:16578549|FBC:16777215|LFC:0|LBC:16777215"/>
            <p:cNvSpPr>
              <a:spLocks noChangeArrowheads="1"/>
            </p:cNvSpPr>
            <p:nvPr/>
          </p:nvSpPr>
          <p:spPr bwMode="auto">
            <a:xfrm>
              <a:off x="1878406" y="1085782"/>
              <a:ext cx="825194" cy="1074921"/>
            </a:xfrm>
            <a:custGeom>
              <a:avLst/>
              <a:gdLst>
                <a:gd name="T0" fmla="*/ 0 w 219"/>
                <a:gd name="T1" fmla="*/ 2147483647 h 287"/>
                <a:gd name="T2" fmla="*/ 2147483647 w 219"/>
                <a:gd name="T3" fmla="*/ 2147483647 h 287"/>
                <a:gd name="T4" fmla="*/ 2147483647 w 219"/>
                <a:gd name="T5" fmla="*/ 2147483647 h 287"/>
                <a:gd name="T6" fmla="*/ 2147483647 w 219"/>
                <a:gd name="T7" fmla="*/ 0 h 287"/>
                <a:gd name="T8" fmla="*/ 2147483647 w 219"/>
                <a:gd name="T9" fmla="*/ 2147483647 h 287"/>
                <a:gd name="T10" fmla="*/ 2147483647 w 219"/>
                <a:gd name="T11" fmla="*/ 2147483647 h 287"/>
                <a:gd name="T12" fmla="*/ 2147483647 w 219"/>
                <a:gd name="T13" fmla="*/ 2147483647 h 287"/>
                <a:gd name="T14" fmla="*/ 2147483647 w 219"/>
                <a:gd name="T15" fmla="*/ 2147483647 h 287"/>
                <a:gd name="T16" fmla="*/ 0 w 219"/>
                <a:gd name="T17" fmla="*/ 2147483647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9"/>
                <a:gd name="T28" fmla="*/ 0 h 287"/>
                <a:gd name="T29" fmla="*/ 219 w 219"/>
                <a:gd name="T30" fmla="*/ 287 h 2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619@|5FFC:2303014|FBC:16777215|LFC:0|LBC:16777215"/>
            <p:cNvSpPr>
              <a:spLocks noChangeArrowheads="1"/>
            </p:cNvSpPr>
            <p:nvPr/>
          </p:nvSpPr>
          <p:spPr bwMode="auto">
            <a:xfrm>
              <a:off x="2030416" y="1226930"/>
              <a:ext cx="510314" cy="781763"/>
            </a:xfrm>
            <a:custGeom>
              <a:avLst/>
              <a:gdLst>
                <a:gd name="T0" fmla="*/ 2147483647 w 135"/>
                <a:gd name="T1" fmla="*/ 2147483647 h 206"/>
                <a:gd name="T2" fmla="*/ 2147483647 w 135"/>
                <a:gd name="T3" fmla="*/ 2147483647 h 206"/>
                <a:gd name="T4" fmla="*/ 2147483647 w 135"/>
                <a:gd name="T5" fmla="*/ 2147483647 h 206"/>
                <a:gd name="T6" fmla="*/ 2147483647 w 135"/>
                <a:gd name="T7" fmla="*/ 2147483647 h 206"/>
                <a:gd name="T8" fmla="*/ 0 w 135"/>
                <a:gd name="T9" fmla="*/ 2147483647 h 206"/>
                <a:gd name="T10" fmla="*/ 2147483647 w 135"/>
                <a:gd name="T11" fmla="*/ 2147483647 h 206"/>
                <a:gd name="T12" fmla="*/ 2147483647 w 135"/>
                <a:gd name="T13" fmla="*/ 2147483647 h 206"/>
                <a:gd name="T14" fmla="*/ 2147483647 w 135"/>
                <a:gd name="T15" fmla="*/ 2147483647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"/>
                <a:gd name="T25" fmla="*/ 0 h 206"/>
                <a:gd name="T26" fmla="*/ 135 w 135"/>
                <a:gd name="T27" fmla="*/ 206 h 2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620@|5FFC:0|FBC:16777215|LFC:0|LBC:16777215"/>
            <p:cNvSpPr>
              <a:spLocks noChangeArrowheads="1"/>
            </p:cNvSpPr>
            <p:nvPr/>
          </p:nvSpPr>
          <p:spPr bwMode="auto">
            <a:xfrm>
              <a:off x="1096643" y="7372457"/>
              <a:ext cx="988058" cy="412597"/>
            </a:xfrm>
            <a:custGeom>
              <a:avLst/>
              <a:gdLst>
                <a:gd name="T0" fmla="*/ 2147483647 w 261"/>
                <a:gd name="T1" fmla="*/ 2147483647 h 112"/>
                <a:gd name="T2" fmla="*/ 2147483647 w 261"/>
                <a:gd name="T3" fmla="*/ 2147483647 h 112"/>
                <a:gd name="T4" fmla="*/ 2147483647 w 261"/>
                <a:gd name="T5" fmla="*/ 2147483647 h 112"/>
                <a:gd name="T6" fmla="*/ 2147483647 w 261"/>
                <a:gd name="T7" fmla="*/ 2147483647 h 112"/>
                <a:gd name="T8" fmla="*/ 2147483647 w 261"/>
                <a:gd name="T9" fmla="*/ 2147483647 h 112"/>
                <a:gd name="T10" fmla="*/ 2147483647 w 261"/>
                <a:gd name="T11" fmla="*/ 2147483647 h 112"/>
                <a:gd name="T12" fmla="*/ 2147483647 w 261"/>
                <a:gd name="T13" fmla="*/ 0 h 112"/>
                <a:gd name="T14" fmla="*/ 2147483647 w 261"/>
                <a:gd name="T15" fmla="*/ 2147483647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1"/>
                <a:gd name="T25" fmla="*/ 0 h 112"/>
                <a:gd name="T26" fmla="*/ 261 w 261"/>
                <a:gd name="T27" fmla="*/ 112 h 1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621@|5FFC:0|FBC:16777215|LFC:0|LBC:16777215"/>
            <p:cNvSpPr>
              <a:spLocks noChangeArrowheads="1"/>
            </p:cNvSpPr>
            <p:nvPr/>
          </p:nvSpPr>
          <p:spPr bwMode="auto">
            <a:xfrm>
              <a:off x="1715536" y="7546182"/>
              <a:ext cx="1020635" cy="575468"/>
            </a:xfrm>
            <a:custGeom>
              <a:avLst/>
              <a:gdLst>
                <a:gd name="T0" fmla="*/ 2147483647 w 273"/>
                <a:gd name="T1" fmla="*/ 2147483647 h 153"/>
                <a:gd name="T2" fmla="*/ 2147483647 w 273"/>
                <a:gd name="T3" fmla="*/ 2147483647 h 153"/>
                <a:gd name="T4" fmla="*/ 2147483647 w 273"/>
                <a:gd name="T5" fmla="*/ 2147483647 h 153"/>
                <a:gd name="T6" fmla="*/ 2147483647 w 273"/>
                <a:gd name="T7" fmla="*/ 2147483647 h 153"/>
                <a:gd name="T8" fmla="*/ 2147483647 w 273"/>
                <a:gd name="T9" fmla="*/ 2147483647 h 153"/>
                <a:gd name="T10" fmla="*/ 2147483647 w 273"/>
                <a:gd name="T11" fmla="*/ 2147483647 h 153"/>
                <a:gd name="T12" fmla="*/ 2147483647 w 273"/>
                <a:gd name="T13" fmla="*/ 2147483647 h 153"/>
                <a:gd name="T14" fmla="*/ 2147483647 w 273"/>
                <a:gd name="T15" fmla="*/ 2147483647 h 153"/>
                <a:gd name="T16" fmla="*/ 2147483647 w 273"/>
                <a:gd name="T17" fmla="*/ 2147483647 h 153"/>
                <a:gd name="T18" fmla="*/ 2147483647 w 273"/>
                <a:gd name="T19" fmla="*/ 2147483647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153"/>
                <a:gd name="T32" fmla="*/ 273 w 273"/>
                <a:gd name="T33" fmla="*/ 153 h 1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622@|5FFC:2303014|FBC:16777215|LFC:0|LBC:16777215"/>
            <p:cNvSpPr>
              <a:spLocks noChangeArrowheads="1"/>
            </p:cNvSpPr>
            <p:nvPr/>
          </p:nvSpPr>
          <p:spPr bwMode="auto">
            <a:xfrm>
              <a:off x="1107498" y="3355063"/>
              <a:ext cx="1628673" cy="4158549"/>
            </a:xfrm>
            <a:custGeom>
              <a:avLst/>
              <a:gdLst>
                <a:gd name="T0" fmla="*/ 2147483647 w 433"/>
                <a:gd name="T1" fmla="*/ 2147483647 h 1106"/>
                <a:gd name="T2" fmla="*/ 2147483647 w 433"/>
                <a:gd name="T3" fmla="*/ 2147483647 h 1106"/>
                <a:gd name="T4" fmla="*/ 2147483647 w 433"/>
                <a:gd name="T5" fmla="*/ 2147483647 h 1106"/>
                <a:gd name="T6" fmla="*/ 2147483647 w 433"/>
                <a:gd name="T7" fmla="*/ 2147483647 h 1106"/>
                <a:gd name="T8" fmla="*/ 2147483647 w 433"/>
                <a:gd name="T9" fmla="*/ 2147483647 h 1106"/>
                <a:gd name="T10" fmla="*/ 2147483647 w 433"/>
                <a:gd name="T11" fmla="*/ 2147483647 h 1106"/>
                <a:gd name="T12" fmla="*/ 2147483647 w 433"/>
                <a:gd name="T13" fmla="*/ 0 h 1106"/>
                <a:gd name="T14" fmla="*/ 2147483647 w 433"/>
                <a:gd name="T15" fmla="*/ 2147483647 h 1106"/>
                <a:gd name="T16" fmla="*/ 2147483647 w 433"/>
                <a:gd name="T17" fmla="*/ 2147483647 h 1106"/>
                <a:gd name="T18" fmla="*/ 2147483647 w 433"/>
                <a:gd name="T19" fmla="*/ 2147483647 h 1106"/>
                <a:gd name="T20" fmla="*/ 2147483647 w 433"/>
                <a:gd name="T21" fmla="*/ 2147483647 h 1106"/>
                <a:gd name="T22" fmla="*/ 2147483647 w 433"/>
                <a:gd name="T23" fmla="*/ 2147483647 h 1106"/>
                <a:gd name="T24" fmla="*/ 2147483647 w 433"/>
                <a:gd name="T25" fmla="*/ 2147483647 h 1106"/>
                <a:gd name="T26" fmla="*/ 2147483647 w 433"/>
                <a:gd name="T27" fmla="*/ 2147483647 h 1106"/>
                <a:gd name="T28" fmla="*/ 2147483647 w 433"/>
                <a:gd name="T29" fmla="*/ 2147483647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3"/>
                <a:gd name="T46" fmla="*/ 0 h 1106"/>
                <a:gd name="T47" fmla="*/ 433 w 433"/>
                <a:gd name="T48" fmla="*/ 1106 h 110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623@|5FFC:0|FBC:16777215|LFC:0|LBC:16777215"/>
            <p:cNvSpPr>
              <a:spLocks noChangeArrowheads="1"/>
            </p:cNvSpPr>
            <p:nvPr/>
          </p:nvSpPr>
          <p:spPr bwMode="auto">
            <a:xfrm>
              <a:off x="1346370" y="3355063"/>
              <a:ext cx="1389801" cy="4158549"/>
            </a:xfrm>
            <a:custGeom>
              <a:avLst/>
              <a:gdLst>
                <a:gd name="T0" fmla="*/ 2147483647 w 369"/>
                <a:gd name="T1" fmla="*/ 2147483647 h 1106"/>
                <a:gd name="T2" fmla="*/ 2147483647 w 369"/>
                <a:gd name="T3" fmla="*/ 2147483647 h 1106"/>
                <a:gd name="T4" fmla="*/ 2147483647 w 369"/>
                <a:gd name="T5" fmla="*/ 2147483647 h 1106"/>
                <a:gd name="T6" fmla="*/ 2147483647 w 369"/>
                <a:gd name="T7" fmla="*/ 2147483647 h 1106"/>
                <a:gd name="T8" fmla="*/ 2147483647 w 369"/>
                <a:gd name="T9" fmla="*/ 2147483647 h 1106"/>
                <a:gd name="T10" fmla="*/ 2147483647 w 369"/>
                <a:gd name="T11" fmla="*/ 2147483647 h 1106"/>
                <a:gd name="T12" fmla="*/ 2147483647 w 369"/>
                <a:gd name="T13" fmla="*/ 2147483647 h 1106"/>
                <a:gd name="T14" fmla="*/ 2147483647 w 369"/>
                <a:gd name="T15" fmla="*/ 2147483647 h 1106"/>
                <a:gd name="T16" fmla="*/ 2147483647 w 369"/>
                <a:gd name="T17" fmla="*/ 2147483647 h 1106"/>
                <a:gd name="T18" fmla="*/ 2147483647 w 369"/>
                <a:gd name="T19" fmla="*/ 2147483647 h 1106"/>
                <a:gd name="T20" fmla="*/ 2147483647 w 369"/>
                <a:gd name="T21" fmla="*/ 2147483647 h 1106"/>
                <a:gd name="T22" fmla="*/ 2147483647 w 369"/>
                <a:gd name="T23" fmla="*/ 2147483647 h 1106"/>
                <a:gd name="T24" fmla="*/ 2147483647 w 369"/>
                <a:gd name="T25" fmla="*/ 2147483647 h 1106"/>
                <a:gd name="T26" fmla="*/ 2147483647 w 369"/>
                <a:gd name="T27" fmla="*/ 2147483647 h 1106"/>
                <a:gd name="T28" fmla="*/ 2147483647 w 369"/>
                <a:gd name="T29" fmla="*/ 2147483647 h 1106"/>
                <a:gd name="T30" fmla="*/ 0 w 369"/>
                <a:gd name="T31" fmla="*/ 2147483647 h 1106"/>
                <a:gd name="T32" fmla="*/ 0 w 369"/>
                <a:gd name="T33" fmla="*/ 2147483647 h 1106"/>
                <a:gd name="T34" fmla="*/ 2147483647 w 369"/>
                <a:gd name="T35" fmla="*/ 2147483647 h 1106"/>
                <a:gd name="T36" fmla="*/ 2147483647 w 369"/>
                <a:gd name="T37" fmla="*/ 2147483647 h 1106"/>
                <a:gd name="T38" fmla="*/ 2147483647 w 369"/>
                <a:gd name="T39" fmla="*/ 2147483647 h 1106"/>
                <a:gd name="T40" fmla="*/ 2147483647 w 369"/>
                <a:gd name="T41" fmla="*/ 2147483647 h 1106"/>
                <a:gd name="T42" fmla="*/ 2147483647 w 369"/>
                <a:gd name="T43" fmla="*/ 2147483647 h 1106"/>
                <a:gd name="T44" fmla="*/ 2147483647 w 369"/>
                <a:gd name="T45" fmla="*/ 2147483647 h 1106"/>
                <a:gd name="T46" fmla="*/ 2147483647 w 369"/>
                <a:gd name="T47" fmla="*/ 2147483647 h 1106"/>
                <a:gd name="T48" fmla="*/ 2147483647 w 369"/>
                <a:gd name="T49" fmla="*/ 2147483647 h 1106"/>
                <a:gd name="T50" fmla="*/ 2147483647 w 369"/>
                <a:gd name="T51" fmla="*/ 2147483647 h 1106"/>
                <a:gd name="T52" fmla="*/ 2147483647 w 369"/>
                <a:gd name="T53" fmla="*/ 2147483647 h 1106"/>
                <a:gd name="T54" fmla="*/ 2147483647 w 369"/>
                <a:gd name="T55" fmla="*/ 2147483647 h 1106"/>
                <a:gd name="T56" fmla="*/ 2147483647 w 369"/>
                <a:gd name="T57" fmla="*/ 2147483647 h 1106"/>
                <a:gd name="T58" fmla="*/ 2147483647 w 369"/>
                <a:gd name="T59" fmla="*/ 2147483647 h 1106"/>
                <a:gd name="T60" fmla="*/ 2147483647 w 369"/>
                <a:gd name="T61" fmla="*/ 2147483647 h 1106"/>
                <a:gd name="T62" fmla="*/ 2147483647 w 369"/>
                <a:gd name="T63" fmla="*/ 2147483647 h 1106"/>
                <a:gd name="T64" fmla="*/ 2147483647 w 369"/>
                <a:gd name="T65" fmla="*/ 0 h 1106"/>
                <a:gd name="T66" fmla="*/ 2147483647 w 369"/>
                <a:gd name="T67" fmla="*/ 2147483647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9"/>
                <a:gd name="T103" fmla="*/ 0 h 1106"/>
                <a:gd name="T104" fmla="*/ 369 w 369"/>
                <a:gd name="T105" fmla="*/ 1106 h 110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624@|5FFC:0|FBC:16777215|LFC:0|LBC:16777215"/>
            <p:cNvSpPr>
              <a:spLocks noChangeArrowheads="1"/>
            </p:cNvSpPr>
            <p:nvPr/>
          </p:nvSpPr>
          <p:spPr bwMode="auto">
            <a:xfrm>
              <a:off x="1281223" y="3420210"/>
              <a:ext cx="1335515" cy="4408275"/>
            </a:xfrm>
            <a:custGeom>
              <a:avLst/>
              <a:gdLst>
                <a:gd name="T0" fmla="*/ 2147483647 w 353"/>
                <a:gd name="T1" fmla="*/ 2147483647 h 1176"/>
                <a:gd name="T2" fmla="*/ 2147483647 w 353"/>
                <a:gd name="T3" fmla="*/ 2147483647 h 1176"/>
                <a:gd name="T4" fmla="*/ 2147483647 w 353"/>
                <a:gd name="T5" fmla="*/ 2147483647 h 1176"/>
                <a:gd name="T6" fmla="*/ 2147483647 w 353"/>
                <a:gd name="T7" fmla="*/ 2147483647 h 1176"/>
                <a:gd name="T8" fmla="*/ 2147483647 w 353"/>
                <a:gd name="T9" fmla="*/ 2147483647 h 1176"/>
                <a:gd name="T10" fmla="*/ 2147483647 w 353"/>
                <a:gd name="T11" fmla="*/ 2147483647 h 1176"/>
                <a:gd name="T12" fmla="*/ 2147483647 w 353"/>
                <a:gd name="T13" fmla="*/ 0 h 1176"/>
                <a:gd name="T14" fmla="*/ 2147483647 w 353"/>
                <a:gd name="T15" fmla="*/ 2147483647 h 1176"/>
                <a:gd name="T16" fmla="*/ 2147483647 w 353"/>
                <a:gd name="T17" fmla="*/ 2147483647 h 1176"/>
                <a:gd name="T18" fmla="*/ 2147483647 w 353"/>
                <a:gd name="T19" fmla="*/ 2147483647 h 1176"/>
                <a:gd name="T20" fmla="*/ 2147483647 w 353"/>
                <a:gd name="T21" fmla="*/ 2147483647 h 1176"/>
                <a:gd name="T22" fmla="*/ 2147483647 w 353"/>
                <a:gd name="T23" fmla="*/ 2147483647 h 1176"/>
                <a:gd name="T24" fmla="*/ 2147483647 w 353"/>
                <a:gd name="T25" fmla="*/ 2147483647 h 1176"/>
                <a:gd name="T26" fmla="*/ 2147483647 w 353"/>
                <a:gd name="T27" fmla="*/ 2147483647 h 1176"/>
                <a:gd name="T28" fmla="*/ 2147483647 w 353"/>
                <a:gd name="T29" fmla="*/ 2147483647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3"/>
                <a:gd name="T46" fmla="*/ 0 h 1176"/>
                <a:gd name="T47" fmla="*/ 353 w 353"/>
                <a:gd name="T48" fmla="*/ 1176 h 11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625@|5FFC:2303014|FBC:16777215|LFC:0|LBC:16777215"/>
            <p:cNvSpPr>
              <a:spLocks noChangeArrowheads="1"/>
            </p:cNvSpPr>
            <p:nvPr/>
          </p:nvSpPr>
          <p:spPr bwMode="auto">
            <a:xfrm>
              <a:off x="1400662" y="3821953"/>
              <a:ext cx="1074921" cy="3941386"/>
            </a:xfrm>
            <a:custGeom>
              <a:avLst/>
              <a:gdLst>
                <a:gd name="T0" fmla="*/ 2147483647 w 284"/>
                <a:gd name="T1" fmla="*/ 2147483647 h 1049"/>
                <a:gd name="T2" fmla="*/ 2147483647 w 284"/>
                <a:gd name="T3" fmla="*/ 2147483647 h 1049"/>
                <a:gd name="T4" fmla="*/ 2147483647 w 284"/>
                <a:gd name="T5" fmla="*/ 2147483647 h 1049"/>
                <a:gd name="T6" fmla="*/ 2147483647 w 284"/>
                <a:gd name="T7" fmla="*/ 2147483647 h 1049"/>
                <a:gd name="T8" fmla="*/ 2147483647 w 284"/>
                <a:gd name="T9" fmla="*/ 2147483647 h 1049"/>
                <a:gd name="T10" fmla="*/ 2147483647 w 284"/>
                <a:gd name="T11" fmla="*/ 2147483647 h 1049"/>
                <a:gd name="T12" fmla="*/ 2147483647 w 284"/>
                <a:gd name="T13" fmla="*/ 2147483647 h 1049"/>
                <a:gd name="T14" fmla="*/ 2147483647 w 284"/>
                <a:gd name="T15" fmla="*/ 2147483647 h 1049"/>
                <a:gd name="T16" fmla="*/ 2147483647 w 284"/>
                <a:gd name="T17" fmla="*/ 2147483647 h 1049"/>
                <a:gd name="T18" fmla="*/ 2147483647 w 284"/>
                <a:gd name="T19" fmla="*/ 2147483647 h 1049"/>
                <a:gd name="T20" fmla="*/ 2147483647 w 284"/>
                <a:gd name="T21" fmla="*/ 2147483647 h 1049"/>
                <a:gd name="T22" fmla="*/ 2147483647 w 284"/>
                <a:gd name="T23" fmla="*/ 2147483647 h 1049"/>
                <a:gd name="T24" fmla="*/ 2147483647 w 284"/>
                <a:gd name="T25" fmla="*/ 2147483647 h 1049"/>
                <a:gd name="T26" fmla="*/ 2147483647 w 284"/>
                <a:gd name="T27" fmla="*/ 2147483647 h 1049"/>
                <a:gd name="T28" fmla="*/ 2147483647 w 284"/>
                <a:gd name="T29" fmla="*/ 2147483647 h 1049"/>
                <a:gd name="T30" fmla="*/ 2147483647 w 284"/>
                <a:gd name="T31" fmla="*/ 2147483647 h 1049"/>
                <a:gd name="T32" fmla="*/ 2147483647 w 284"/>
                <a:gd name="T33" fmla="*/ 2147483647 h 1049"/>
                <a:gd name="T34" fmla="*/ 2147483647 w 284"/>
                <a:gd name="T35" fmla="*/ 2147483647 h 1049"/>
                <a:gd name="T36" fmla="*/ 2147483647 w 284"/>
                <a:gd name="T37" fmla="*/ 2147483647 h 1049"/>
                <a:gd name="T38" fmla="*/ 2147483647 w 284"/>
                <a:gd name="T39" fmla="*/ 2147483647 h 1049"/>
                <a:gd name="T40" fmla="*/ 2147483647 w 284"/>
                <a:gd name="T41" fmla="*/ 2147483647 h 1049"/>
                <a:gd name="T42" fmla="*/ 2147483647 w 284"/>
                <a:gd name="T43" fmla="*/ 2147483647 h 1049"/>
                <a:gd name="T44" fmla="*/ 2147483647 w 284"/>
                <a:gd name="T45" fmla="*/ 2147483647 h 1049"/>
                <a:gd name="T46" fmla="*/ 2147483647 w 284"/>
                <a:gd name="T47" fmla="*/ 2147483647 h 1049"/>
                <a:gd name="T48" fmla="*/ 2147483647 w 284"/>
                <a:gd name="T49" fmla="*/ 2147483647 h 1049"/>
                <a:gd name="T50" fmla="*/ 2147483647 w 284"/>
                <a:gd name="T51" fmla="*/ 2147483647 h 1049"/>
                <a:gd name="T52" fmla="*/ 2147483647 w 284"/>
                <a:gd name="T53" fmla="*/ 2147483647 h 1049"/>
                <a:gd name="T54" fmla="*/ 2147483647 w 284"/>
                <a:gd name="T55" fmla="*/ 2147483647 h 1049"/>
                <a:gd name="T56" fmla="*/ 2147483647 w 284"/>
                <a:gd name="T57" fmla="*/ 2147483647 h 1049"/>
                <a:gd name="T58" fmla="*/ 2147483647 w 284"/>
                <a:gd name="T59" fmla="*/ 2147483647 h 1049"/>
                <a:gd name="T60" fmla="*/ 2147483647 w 284"/>
                <a:gd name="T61" fmla="*/ 2147483647 h 1049"/>
                <a:gd name="T62" fmla="*/ 2147483647 w 284"/>
                <a:gd name="T63" fmla="*/ 2147483647 h 1049"/>
                <a:gd name="T64" fmla="*/ 2147483647 w 284"/>
                <a:gd name="T65" fmla="*/ 2147483647 h 1049"/>
                <a:gd name="T66" fmla="*/ 2147483647 w 284"/>
                <a:gd name="T67" fmla="*/ 2147483647 h 1049"/>
                <a:gd name="T68" fmla="*/ 2147483647 w 284"/>
                <a:gd name="T69" fmla="*/ 2147483647 h 1049"/>
                <a:gd name="T70" fmla="*/ 2147483647 w 284"/>
                <a:gd name="T71" fmla="*/ 2147483647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4"/>
                <a:gd name="T109" fmla="*/ 0 h 1049"/>
                <a:gd name="T110" fmla="*/ 284 w 284"/>
                <a:gd name="T111" fmla="*/ 1049 h 104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626@|5FFC:0|FBC:16777215|LFC:0|LBC:16777215"/>
            <p:cNvSpPr>
              <a:spLocks noChangeArrowheads="1"/>
            </p:cNvSpPr>
            <p:nvPr/>
          </p:nvSpPr>
          <p:spPr bwMode="auto">
            <a:xfrm>
              <a:off x="0" y="521175"/>
              <a:ext cx="4060825" cy="3409356"/>
            </a:xfrm>
            <a:custGeom>
              <a:avLst/>
              <a:gdLst>
                <a:gd name="T0" fmla="*/ 2147483647 w 1080"/>
                <a:gd name="T1" fmla="*/ 2147483647 h 906"/>
                <a:gd name="T2" fmla="*/ 2147483647 w 1080"/>
                <a:gd name="T3" fmla="*/ 2147483647 h 906"/>
                <a:gd name="T4" fmla="*/ 2147483647 w 1080"/>
                <a:gd name="T5" fmla="*/ 2147483647 h 906"/>
                <a:gd name="T6" fmla="*/ 2147483647 w 1080"/>
                <a:gd name="T7" fmla="*/ 2147483647 h 906"/>
                <a:gd name="T8" fmla="*/ 2147483647 w 1080"/>
                <a:gd name="T9" fmla="*/ 2147483647 h 906"/>
                <a:gd name="T10" fmla="*/ 2147483647 w 1080"/>
                <a:gd name="T11" fmla="*/ 2147483647 h 906"/>
                <a:gd name="T12" fmla="*/ 2147483647 w 1080"/>
                <a:gd name="T13" fmla="*/ 2147483647 h 906"/>
                <a:gd name="T14" fmla="*/ 2147483647 w 1080"/>
                <a:gd name="T15" fmla="*/ 2147483647 h 906"/>
                <a:gd name="T16" fmla="*/ 2147483647 w 1080"/>
                <a:gd name="T17" fmla="*/ 2147483647 h 906"/>
                <a:gd name="T18" fmla="*/ 2147483647 w 1080"/>
                <a:gd name="T19" fmla="*/ 2147483647 h 906"/>
                <a:gd name="T20" fmla="*/ 2147483647 w 1080"/>
                <a:gd name="T21" fmla="*/ 2147483647 h 906"/>
                <a:gd name="T22" fmla="*/ 2147483647 w 1080"/>
                <a:gd name="T23" fmla="*/ 2147483647 h 906"/>
                <a:gd name="T24" fmla="*/ 2147483647 w 1080"/>
                <a:gd name="T25" fmla="*/ 2147483647 h 906"/>
                <a:gd name="T26" fmla="*/ 2147483647 w 1080"/>
                <a:gd name="T27" fmla="*/ 2147483647 h 906"/>
                <a:gd name="T28" fmla="*/ 2147483647 w 1080"/>
                <a:gd name="T29" fmla="*/ 2147483647 h 906"/>
                <a:gd name="T30" fmla="*/ 2147483647 w 1080"/>
                <a:gd name="T31" fmla="*/ 2147483647 h 906"/>
                <a:gd name="T32" fmla="*/ 2147483647 w 1080"/>
                <a:gd name="T33" fmla="*/ 2147483647 h 906"/>
                <a:gd name="T34" fmla="*/ 2147483647 w 1080"/>
                <a:gd name="T35" fmla="*/ 2147483647 h 906"/>
                <a:gd name="T36" fmla="*/ 2147483647 w 1080"/>
                <a:gd name="T37" fmla="*/ 2147483647 h 906"/>
                <a:gd name="T38" fmla="*/ 2147483647 w 1080"/>
                <a:gd name="T39" fmla="*/ 2147483647 h 906"/>
                <a:gd name="T40" fmla="*/ 2147483647 w 1080"/>
                <a:gd name="T41" fmla="*/ 2147483647 h 906"/>
                <a:gd name="T42" fmla="*/ 2147483647 w 1080"/>
                <a:gd name="T43" fmla="*/ 2147483647 h 906"/>
                <a:gd name="T44" fmla="*/ 2147483647 w 1080"/>
                <a:gd name="T45" fmla="*/ 2147483647 h 906"/>
                <a:gd name="T46" fmla="*/ 2147483647 w 1080"/>
                <a:gd name="T47" fmla="*/ 2147483647 h 906"/>
                <a:gd name="T48" fmla="*/ 2147483647 w 1080"/>
                <a:gd name="T49" fmla="*/ 2147483647 h 906"/>
                <a:gd name="T50" fmla="*/ 2147483647 w 1080"/>
                <a:gd name="T51" fmla="*/ 2147483647 h 906"/>
                <a:gd name="T52" fmla="*/ 2147483647 w 1080"/>
                <a:gd name="T53" fmla="*/ 2147483647 h 906"/>
                <a:gd name="T54" fmla="*/ 2147483647 w 1080"/>
                <a:gd name="T55" fmla="*/ 2147483647 h 906"/>
                <a:gd name="T56" fmla="*/ 2147483647 w 1080"/>
                <a:gd name="T57" fmla="*/ 2147483647 h 906"/>
                <a:gd name="T58" fmla="*/ 2147483647 w 1080"/>
                <a:gd name="T59" fmla="*/ 2147483647 h 906"/>
                <a:gd name="T60" fmla="*/ 2147483647 w 1080"/>
                <a:gd name="T61" fmla="*/ 2147483647 h 906"/>
                <a:gd name="T62" fmla="*/ 2147483647 w 1080"/>
                <a:gd name="T63" fmla="*/ 2147483647 h 906"/>
                <a:gd name="T64" fmla="*/ 2147483647 w 1080"/>
                <a:gd name="T65" fmla="*/ 2147483647 h 906"/>
                <a:gd name="T66" fmla="*/ 2147483647 w 1080"/>
                <a:gd name="T67" fmla="*/ 2147483647 h 906"/>
                <a:gd name="T68" fmla="*/ 2147483647 w 1080"/>
                <a:gd name="T69" fmla="*/ 2147483647 h 906"/>
                <a:gd name="T70" fmla="*/ 2147483647 w 1080"/>
                <a:gd name="T71" fmla="*/ 2147483647 h 906"/>
                <a:gd name="T72" fmla="*/ 2147483647 w 1080"/>
                <a:gd name="T73" fmla="*/ 2147483647 h 906"/>
                <a:gd name="T74" fmla="*/ 2147483647 w 1080"/>
                <a:gd name="T75" fmla="*/ 2147483647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80"/>
                <a:gd name="T115" fmla="*/ 0 h 906"/>
                <a:gd name="T116" fmla="*/ 1080 w 1080"/>
                <a:gd name="T117" fmla="*/ 906 h 9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627@|5FFC:2303014|FBC:16777215|LFC:0|LBC:16777215"/>
            <p:cNvSpPr>
              <a:spLocks noChangeArrowheads="1"/>
            </p:cNvSpPr>
            <p:nvPr/>
          </p:nvSpPr>
          <p:spPr bwMode="auto">
            <a:xfrm>
              <a:off x="1107498" y="1726390"/>
              <a:ext cx="10861" cy="43431"/>
            </a:xfrm>
            <a:custGeom>
              <a:avLst/>
              <a:gdLst>
                <a:gd name="T0" fmla="*/ 0 w 3"/>
                <a:gd name="T1" fmla="*/ 0 h 9"/>
                <a:gd name="T2" fmla="*/ 2147483647 w 3"/>
                <a:gd name="T3" fmla="*/ 2147483647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  <a:gd name="T9" fmla="*/ 0 w 3"/>
                <a:gd name="T10" fmla="*/ 0 h 9"/>
                <a:gd name="T11" fmla="*/ 3 w 3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628@|5FFC:2303014|FBC:16777215|LFC:0|LBC:16777215"/>
            <p:cNvSpPr>
              <a:spLocks noChangeArrowheads="1"/>
            </p:cNvSpPr>
            <p:nvPr/>
          </p:nvSpPr>
          <p:spPr bwMode="auto">
            <a:xfrm>
              <a:off x="445174" y="901196"/>
              <a:ext cx="0" cy="3257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  <a:gd name="T9" fmla="*/ 0 w 1"/>
                <a:gd name="T10" fmla="*/ 0 h 10"/>
                <a:gd name="T11" fmla="*/ 0 w 1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629@|5FFC:2303014|FBC:16777215|LFC:0|LBC:16777215"/>
            <p:cNvSpPr>
              <a:spLocks noChangeArrowheads="1"/>
            </p:cNvSpPr>
            <p:nvPr/>
          </p:nvSpPr>
          <p:spPr bwMode="auto">
            <a:xfrm>
              <a:off x="304019" y="532030"/>
              <a:ext cx="3702520" cy="3398501"/>
            </a:xfrm>
            <a:custGeom>
              <a:avLst/>
              <a:gdLst>
                <a:gd name="T0" fmla="*/ 2147483647 w 984"/>
                <a:gd name="T1" fmla="*/ 2147483647 h 904"/>
                <a:gd name="T2" fmla="*/ 2147483647 w 984"/>
                <a:gd name="T3" fmla="*/ 2147483647 h 904"/>
                <a:gd name="T4" fmla="*/ 2147483647 w 984"/>
                <a:gd name="T5" fmla="*/ 2147483647 h 904"/>
                <a:gd name="T6" fmla="*/ 2147483647 w 984"/>
                <a:gd name="T7" fmla="*/ 2147483647 h 904"/>
                <a:gd name="T8" fmla="*/ 2147483647 w 984"/>
                <a:gd name="T9" fmla="*/ 2147483647 h 904"/>
                <a:gd name="T10" fmla="*/ 2147483647 w 984"/>
                <a:gd name="T11" fmla="*/ 2147483647 h 904"/>
                <a:gd name="T12" fmla="*/ 2147483647 w 984"/>
                <a:gd name="T13" fmla="*/ 2147483647 h 904"/>
                <a:gd name="T14" fmla="*/ 2147483647 w 984"/>
                <a:gd name="T15" fmla="*/ 2147483647 h 904"/>
                <a:gd name="T16" fmla="*/ 2147483647 w 984"/>
                <a:gd name="T17" fmla="*/ 2147483647 h 904"/>
                <a:gd name="T18" fmla="*/ 2147483647 w 984"/>
                <a:gd name="T19" fmla="*/ 2147483647 h 904"/>
                <a:gd name="T20" fmla="*/ 2147483647 w 984"/>
                <a:gd name="T21" fmla="*/ 2147483647 h 904"/>
                <a:gd name="T22" fmla="*/ 2147483647 w 984"/>
                <a:gd name="T23" fmla="*/ 2147483647 h 904"/>
                <a:gd name="T24" fmla="*/ 2147483647 w 984"/>
                <a:gd name="T25" fmla="*/ 2147483647 h 904"/>
                <a:gd name="T26" fmla="*/ 2147483647 w 984"/>
                <a:gd name="T27" fmla="*/ 2147483647 h 904"/>
                <a:gd name="T28" fmla="*/ 2147483647 w 984"/>
                <a:gd name="T29" fmla="*/ 2147483647 h 904"/>
                <a:gd name="T30" fmla="*/ 2147483647 w 984"/>
                <a:gd name="T31" fmla="*/ 2147483647 h 904"/>
                <a:gd name="T32" fmla="*/ 2147483647 w 984"/>
                <a:gd name="T33" fmla="*/ 2147483647 h 904"/>
                <a:gd name="T34" fmla="*/ 2147483647 w 984"/>
                <a:gd name="T35" fmla="*/ 2147483647 h 904"/>
                <a:gd name="T36" fmla="*/ 2147483647 w 984"/>
                <a:gd name="T37" fmla="*/ 2147483647 h 904"/>
                <a:gd name="T38" fmla="*/ 2147483647 w 984"/>
                <a:gd name="T39" fmla="*/ 2147483647 h 904"/>
                <a:gd name="T40" fmla="*/ 2147483647 w 984"/>
                <a:gd name="T41" fmla="*/ 2147483647 h 904"/>
                <a:gd name="T42" fmla="*/ 2147483647 w 984"/>
                <a:gd name="T43" fmla="*/ 2147483647 h 904"/>
                <a:gd name="T44" fmla="*/ 2147483647 w 984"/>
                <a:gd name="T45" fmla="*/ 2147483647 h 904"/>
                <a:gd name="T46" fmla="*/ 2147483647 w 984"/>
                <a:gd name="T47" fmla="*/ 2147483647 h 904"/>
                <a:gd name="T48" fmla="*/ 2147483647 w 984"/>
                <a:gd name="T49" fmla="*/ 2147483647 h 904"/>
                <a:gd name="T50" fmla="*/ 2147483647 w 984"/>
                <a:gd name="T51" fmla="*/ 2147483647 h 904"/>
                <a:gd name="T52" fmla="*/ 2147483647 w 984"/>
                <a:gd name="T53" fmla="*/ 2147483647 h 904"/>
                <a:gd name="T54" fmla="*/ 2147483647 w 984"/>
                <a:gd name="T55" fmla="*/ 2147483647 h 904"/>
                <a:gd name="T56" fmla="*/ 2147483647 w 984"/>
                <a:gd name="T57" fmla="*/ 2147483647 h 904"/>
                <a:gd name="T58" fmla="*/ 2147483647 w 984"/>
                <a:gd name="T59" fmla="*/ 2147483647 h 904"/>
                <a:gd name="T60" fmla="*/ 2147483647 w 984"/>
                <a:gd name="T61" fmla="*/ 2147483647 h 904"/>
                <a:gd name="T62" fmla="*/ 2147483647 w 984"/>
                <a:gd name="T63" fmla="*/ 2147483647 h 904"/>
                <a:gd name="T64" fmla="*/ 2147483647 w 984"/>
                <a:gd name="T65" fmla="*/ 2147483647 h 904"/>
                <a:gd name="T66" fmla="*/ 2147483647 w 984"/>
                <a:gd name="T67" fmla="*/ 2147483647 h 904"/>
                <a:gd name="T68" fmla="*/ 2147483647 w 984"/>
                <a:gd name="T69" fmla="*/ 2147483647 h 904"/>
                <a:gd name="T70" fmla="*/ 2147483647 w 984"/>
                <a:gd name="T71" fmla="*/ 2147483647 h 904"/>
                <a:gd name="T72" fmla="*/ 2147483647 w 984"/>
                <a:gd name="T73" fmla="*/ 2147483647 h 904"/>
                <a:gd name="T74" fmla="*/ 2147483647 w 984"/>
                <a:gd name="T75" fmla="*/ 2147483647 h 904"/>
                <a:gd name="T76" fmla="*/ 2147483647 w 984"/>
                <a:gd name="T77" fmla="*/ 2147483647 h 904"/>
                <a:gd name="T78" fmla="*/ 2147483647 w 984"/>
                <a:gd name="T79" fmla="*/ 2147483647 h 904"/>
                <a:gd name="T80" fmla="*/ 2147483647 w 984"/>
                <a:gd name="T81" fmla="*/ 2147483647 h 904"/>
                <a:gd name="T82" fmla="*/ 2147483647 w 984"/>
                <a:gd name="T83" fmla="*/ 2147483647 h 904"/>
                <a:gd name="T84" fmla="*/ 2147483647 w 984"/>
                <a:gd name="T85" fmla="*/ 2147483647 h 904"/>
                <a:gd name="T86" fmla="*/ 2147483647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84"/>
                <a:gd name="T133" fmla="*/ 0 h 904"/>
                <a:gd name="T134" fmla="*/ 984 w 984"/>
                <a:gd name="T135" fmla="*/ 904 h 9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1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3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6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7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02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02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02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3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02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2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2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02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02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2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02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2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altLang="zh-CN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0244" name="Freeform 25"/>
          <p:cNvGrpSpPr>
            <a:grpSpLocks/>
          </p:cNvGrpSpPr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0285" name="Freeform 2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6" name="Text Box 20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45" name="Freeform 25"/>
          <p:cNvGrpSpPr>
            <a:grpSpLocks/>
          </p:cNvGrpSpPr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0283" name="Freeform 25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4" name="Text Box 23"/>
            <p:cNvSpPr txBox="1">
              <a:spLocks noChangeArrowheads="1"/>
            </p:cNvSpPr>
            <p:nvPr/>
          </p:nvSpPr>
          <p:spPr bwMode="auto">
            <a:xfrm rot="-7050316">
              <a:off x="327" y="-154"/>
              <a:ext cx="531" cy="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46" name="Freeform 25"/>
          <p:cNvGrpSpPr>
            <a:grpSpLocks/>
          </p:cNvGrpSpPr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0281" name="Freeform 25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2" name="Text Box 26"/>
            <p:cNvSpPr txBox="1">
              <a:spLocks noChangeArrowheads="1"/>
            </p:cNvSpPr>
            <p:nvPr/>
          </p:nvSpPr>
          <p:spPr bwMode="auto">
            <a:xfrm rot="7202387">
              <a:off x="202" y="-74"/>
              <a:ext cx="531" cy="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sp>
        <p:nvSpPr>
          <p:cNvPr id="10247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0248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grpSp>
        <p:nvGrpSpPr>
          <p:cNvPr id="10249" name="모서리가 둥근 직사각형 236"/>
          <p:cNvGrpSpPr>
            <a:grpSpLocks/>
          </p:cNvGrpSpPr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0279" name="모서리가 둥근 직사각형 236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0" name="Text Box 31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0" name="모서리가 둥근 직사각형 445"/>
          <p:cNvGrpSpPr>
            <a:grpSpLocks/>
          </p:cNvGrpSpPr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0277" name="모서리가 둥근 직사각형 445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8" name="Text Box 34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1" name="모서리가 둥근 직사각형 450"/>
          <p:cNvGrpSpPr>
            <a:grpSpLocks/>
          </p:cNvGrpSpPr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0275" name="모서리가 둥근 직사각형 45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6" name="Text Box 37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2" name="모서리가 둥근 직사각형 438"/>
          <p:cNvGrpSpPr>
            <a:grpSpLocks/>
          </p:cNvGrpSpPr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0273" name="모서리가 둥근 직사각형 438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4" name="Text Box 40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3" name="Freeform 49"/>
          <p:cNvGrpSpPr>
            <a:grpSpLocks/>
          </p:cNvGrpSpPr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0271" name="Freeform 4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2" name="Text Box 43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4" name="Freeform 49"/>
          <p:cNvGrpSpPr>
            <a:grpSpLocks/>
          </p:cNvGrpSpPr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0269" name="Freeform 49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0" name="Text Box 46"/>
            <p:cNvSpPr txBox="1">
              <a:spLocks noChangeArrowheads="1"/>
            </p:cNvSpPr>
            <p:nvPr/>
          </p:nvSpPr>
          <p:spPr bwMode="auto">
            <a:xfrm rot="-7050316">
              <a:off x="-316" y="274"/>
              <a:ext cx="1167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5" name="Freeform 49"/>
          <p:cNvGrpSpPr>
            <a:grpSpLocks/>
          </p:cNvGrpSpPr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0267" name="Freeform 49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8" name="Text Box 49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pic>
        <p:nvPicPr>
          <p:cNvPr id="10256" name="직사각형 401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직사각형 402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직사각형 403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0260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14391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2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3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4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5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6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/>
      <p:bldP spid="14392" grpId="0"/>
      <p:bldP spid="14393" grpId="0"/>
      <p:bldP spid="14394" grpId="0"/>
      <p:bldP spid="14395" grpId="0"/>
      <p:bldP spid="1439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星空背景半透明设计iOS风ppt模板"/>
</p:tagLst>
</file>

<file path=ppt/theme/theme1.xml><?xml version="1.0" encoding="utf-8"?>
<a:theme xmlns:a="http://schemas.openxmlformats.org/drawingml/2006/main" name="第一PPT，www.1ppt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1362</Words>
  <Characters>0</Characters>
  <DocSecurity>0</DocSecurity>
  <PresentationFormat>自定义</PresentationFormat>
  <Lines>0</Lines>
  <Paragraphs>212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Calibri</vt:lpstr>
      <vt:lpstr>宋体</vt:lpstr>
      <vt:lpstr>Arial</vt:lpstr>
      <vt:lpstr>Calibri Light</vt:lpstr>
      <vt:lpstr>等线</vt:lpstr>
      <vt:lpstr>微软雅黑</vt:lpstr>
      <vt:lpstr>Gill Sans</vt:lpstr>
      <vt:lpstr>Malgun Gothic</vt:lpstr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2016-05-07T08:21:39Z</dcterms:created>
  <dcterms:modified xsi:type="dcterms:W3CDTF">2018-03-18T06:40:08Z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